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7" r:id="rId4"/>
    <p:sldId id="268" r:id="rId5"/>
    <p:sldId id="288" r:id="rId6"/>
    <p:sldId id="275" r:id="rId7"/>
    <p:sldId id="286" r:id="rId8"/>
    <p:sldId id="273" r:id="rId9"/>
    <p:sldId id="272" r:id="rId10"/>
    <p:sldId id="291" r:id="rId11"/>
    <p:sldId id="281" r:id="rId12"/>
    <p:sldId id="285" r:id="rId13"/>
    <p:sldId id="280" r:id="rId14"/>
    <p:sldId id="271" r:id="rId15"/>
    <p:sldId id="290" r:id="rId16"/>
    <p:sldId id="277" r:id="rId17"/>
    <p:sldId id="282" r:id="rId18"/>
    <p:sldId id="287" r:id="rId19"/>
    <p:sldId id="269" r:id="rId20"/>
    <p:sldId id="289" r:id="rId21"/>
    <p:sldId id="279" r:id="rId22"/>
    <p:sldId id="284" r:id="rId23"/>
    <p:sldId id="276" r:id="rId24"/>
    <p:sldId id="278" r:id="rId25"/>
    <p:sldId id="274" r:id="rId26"/>
    <p:sldId id="283" r:id="rId27"/>
    <p:sldId id="27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6318" autoAdjust="0"/>
  </p:normalViewPr>
  <p:slideViewPr>
    <p:cSldViewPr snapToGrid="0" showGuides="1">
      <p:cViewPr varScale="1">
        <p:scale>
          <a:sx n="106" d="100"/>
          <a:sy n="106" d="100"/>
        </p:scale>
        <p:origin x="924" y="108"/>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82BC3-C9C3-4B8C-AD89-8C0B7CB59FF0}" type="datetimeFigureOut">
              <a:rPr lang="zh-CN" altLang="en-US" smtClean="0"/>
              <a:t>2019/11/22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1C7B4-9605-4599-B96E-08FF27C139CA}" type="slidenum">
              <a:rPr lang="zh-CN" altLang="en-US" smtClean="0"/>
              <a:t>‹#›</a:t>
            </a:fld>
            <a:endParaRPr lang="zh-CN" altLang="en-US"/>
          </a:p>
        </p:txBody>
      </p:sp>
    </p:spTree>
    <p:extLst>
      <p:ext uri="{BB962C8B-B14F-4D97-AF65-F5344CB8AC3E}">
        <p14:creationId val="114736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737160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170196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517849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724566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830491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673941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294103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947403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282955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656998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378205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141332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142051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574383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274548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585365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688371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998892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214801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910301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40930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703842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068918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781243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680803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37231630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036890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357373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47806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031429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64775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Tree>
    <p:extLst>
      <p:ext uri="{BB962C8B-B14F-4D97-AF65-F5344CB8AC3E}">
        <p14:creationId val="16498788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竖排标题与文本">
    <p:spTree>
      <p:nvGrpSpPr>
        <p:cNvPr id="1" name=""/>
        <p:cNvGrpSpPr/>
        <p:nvPr/>
      </p:nvGrpSpPr>
      <p:grpSpPr>
        <a:xfrm>
          <a:off x="0" y="0"/>
          <a:ext cx="0" cy="0"/>
        </a:xfrm>
      </p:grpSpPr>
    </p:spTree>
    <p:extLst>
      <p:ext uri="{BB962C8B-B14F-4D97-AF65-F5344CB8AC3E}">
        <p14:creationId val="81736896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327402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114663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576269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052230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284791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321445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733780131"/>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9"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2019/11/22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3376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 Id="rId6"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3.png" Type="http://schemas.openxmlformats.org/officeDocument/2006/relationships/image"/><Relationship Id="rId4"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1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0.png" Type="http://schemas.openxmlformats.org/officeDocument/2006/relationships/image"/><Relationship Id="rId4"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AB1A1B8A-6579-43DA-888E-0BED3D2B6332}"/>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8963D679-4FB7-434B-9236-55560447E7D8}"/>
              </a:ext>
            </a:extLst>
          </p:cNvPr>
          <p:cNvSpPr/>
          <p:nvPr/>
        </p:nvSpPr>
        <p:spPr>
          <a:xfrm>
            <a:off x="0" y="0"/>
            <a:ext cx="12192000" cy="6858000"/>
          </a:xfrm>
          <a:prstGeom prst="rect">
            <a:avLst/>
          </a:prstGeom>
          <a:gradFill>
            <a:gsLst>
              <a:gs pos="0">
                <a:srgbClr val="15234F">
                  <a:alpha val="0"/>
                </a:srgbClr>
              </a:gs>
              <a:gs pos="100000">
                <a:srgbClr val="15234F">
                  <a:alpha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形状 14">
            <a:extLst>
              <a:ext uri="{FF2B5EF4-FFF2-40B4-BE49-F238E27FC236}">
                <a16:creationId xmlns:a16="http://schemas.microsoft.com/office/drawing/2014/main" id="{6D101AC3-CA14-4F9E-91C7-586BE516EC08}"/>
              </a:ext>
            </a:extLst>
          </p:cNvPr>
          <p:cNvSpPr/>
          <p:nvPr/>
        </p:nvSpPr>
        <p:spPr>
          <a:xfrm>
            <a:off x="495299" y="0"/>
            <a:ext cx="6540310" cy="685800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形状 7">
            <a:extLst>
              <a:ext uri="{FF2B5EF4-FFF2-40B4-BE49-F238E27FC236}">
                <a16:creationId xmlns:a16="http://schemas.microsoft.com/office/drawing/2014/main" id="{6EB93F0B-6700-424F-8118-5AA2D41DBD42}"/>
              </a:ext>
            </a:extLst>
          </p:cNvPr>
          <p:cNvSpPr/>
          <p:nvPr/>
        </p:nvSpPr>
        <p:spPr>
          <a:xfrm>
            <a:off x="4078886" y="4769058"/>
            <a:ext cx="1984909" cy="245089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gradFill>
            <a:gsLst>
              <a:gs pos="25800">
                <a:srgbClr val="45BDD6">
                  <a:alpha val="57000"/>
                </a:srgbClr>
              </a:gs>
              <a:gs pos="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形状 8">
            <a:extLst>
              <a:ext uri="{FF2B5EF4-FFF2-40B4-BE49-F238E27FC236}">
                <a16:creationId xmlns:a16="http://schemas.microsoft.com/office/drawing/2014/main" id="{C39CF587-8537-4D57-85D9-CA84A94748C8}"/>
              </a:ext>
            </a:extLst>
          </p:cNvPr>
          <p:cNvSpPr/>
          <p:nvPr/>
        </p:nvSpPr>
        <p:spPr>
          <a:xfrm>
            <a:off x="-1280543" y="-355719"/>
            <a:ext cx="2561084" cy="3162330"/>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gradFill>
            <a:gsLst>
              <a:gs pos="25800">
                <a:srgbClr val="45BDD6">
                  <a:alpha val="57000"/>
                </a:srgbClr>
              </a:gs>
              <a:gs pos="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形状 9">
            <a:extLst>
              <a:ext uri="{FF2B5EF4-FFF2-40B4-BE49-F238E27FC236}">
                <a16:creationId xmlns:a16="http://schemas.microsoft.com/office/drawing/2014/main" id="{1B389863-F689-4F84-9A74-CB0814F705B5}"/>
              </a:ext>
            </a:extLst>
          </p:cNvPr>
          <p:cNvSpPr/>
          <p:nvPr/>
        </p:nvSpPr>
        <p:spPr>
          <a:xfrm>
            <a:off x="10807700" y="4760600"/>
            <a:ext cx="2569110" cy="317224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solidFill>
            <a:srgbClr val="45BD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a:extLst>
              <a:ext uri="{FF2B5EF4-FFF2-40B4-BE49-F238E27FC236}">
                <a16:creationId xmlns:a16="http://schemas.microsoft.com/office/drawing/2014/main" id="{F93DA2F0-DC1C-429F-B66F-DD8C0E18DC24}"/>
              </a:ext>
            </a:extLst>
          </p:cNvPr>
          <p:cNvPicPr>
            <a:picLocks noChangeAspect="1"/>
          </p:cNvPicPr>
          <p:nvPr/>
        </p:nvPicPr>
        <p:blipFill>
          <a:blip r:embed="rId4">
            <a:extLst>
              <a:ext uri="{28A0092B-C50C-407E-A947-70E740481C1C}">
                <a14:useLocalDpi val="0"/>
              </a:ext>
            </a:extLst>
          </a:blip>
          <a:stretch>
            <a:fillRect/>
          </a:stretch>
        </p:blipFill>
        <p:spPr>
          <a:xfrm>
            <a:off x="318871" y="1562099"/>
            <a:ext cx="6212376" cy="4695825"/>
          </a:xfrm>
          <a:prstGeom prst="rect">
            <a:avLst/>
          </a:prstGeom>
        </p:spPr>
      </p:pic>
      <p:sp>
        <p:nvSpPr>
          <p:cNvPr id="13" name="文本框 12">
            <a:extLst>
              <a:ext uri="{FF2B5EF4-FFF2-40B4-BE49-F238E27FC236}">
                <a16:creationId xmlns:a16="http://schemas.microsoft.com/office/drawing/2014/main" id="{738970CF-0F8A-4B5B-BF76-18A742C72717}"/>
              </a:ext>
            </a:extLst>
          </p:cNvPr>
          <p:cNvSpPr txBox="1"/>
          <p:nvPr/>
        </p:nvSpPr>
        <p:spPr>
          <a:xfrm>
            <a:off x="5250426" y="2903438"/>
            <a:ext cx="6062133" cy="1234440"/>
          </a:xfrm>
          <a:prstGeom prst="rect">
            <a:avLst/>
          </a:prstGeom>
          <a:noFill/>
        </p:spPr>
        <p:txBody>
          <a:bodyPr rtlCol="0" wrap="square">
            <a:spAutoFit/>
            <a:scene3d>
              <a:camera prst="orthographicFront"/>
              <a:lightRig dir="t" rig="threePt"/>
            </a:scene3d>
            <a:sp3d contourW="12700"/>
          </a:bodyPr>
          <a:lstStyle/>
          <a:p>
            <a:pPr algn="ctr"/>
            <a:r>
              <a:rPr altLang="en-US" i="1" lang="zh-CN" spc="600" sz="7500">
                <a:solidFill>
                  <a:schemeClr val="bg1"/>
                </a:solidFill>
                <a:effectLst>
                  <a:outerShdw algn="tl" blurRad="38100" dir="2700000" dist="38100">
                    <a:srgbClr val="000000">
                      <a:alpha val="43137"/>
                    </a:srgbClr>
                  </a:outerShdw>
                </a:effectLst>
                <a:latin charset="-122" panose="020b0800000000000000" pitchFamily="34" typeface="思源黑体 CN Bold"/>
                <a:ea charset="-122" panose="020b0800000000000000" pitchFamily="34" typeface="思源黑体 CN Bold"/>
              </a:rPr>
              <a:t>项目计划书</a:t>
            </a:r>
          </a:p>
        </p:txBody>
      </p:sp>
      <p:sp>
        <p:nvSpPr>
          <p:cNvPr id="18" name="文本框 17">
            <a:extLst>
              <a:ext uri="{FF2B5EF4-FFF2-40B4-BE49-F238E27FC236}">
                <a16:creationId xmlns:a16="http://schemas.microsoft.com/office/drawing/2014/main" id="{641EAC7D-F1B1-4103-8794-DD71470B585B}"/>
              </a:ext>
            </a:extLst>
          </p:cNvPr>
          <p:cNvSpPr txBox="1"/>
          <p:nvPr/>
        </p:nvSpPr>
        <p:spPr>
          <a:xfrm>
            <a:off x="5463184" y="4099637"/>
            <a:ext cx="5636616"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bg1"/>
                </a:solidFill>
                <a:latin charset="-122" panose="020b0500000000000000" pitchFamily="34" typeface="思源黑体 CN Regular"/>
                <a:ea charset="-122" panose="020b0500000000000000" pitchFamily="34" typeface="思源黑体 CN Regular"/>
                <a:cs charset="-34" panose="02020603050405020304" pitchFamily="18" typeface="Angsana New"/>
              </a:rPr>
              <a:t>please do not copyFor the benefit of you, Baotu Network and the original creator, please do not copyFor the benefit of you</a:t>
            </a:r>
          </a:p>
        </p:txBody>
      </p:sp>
      <p:sp>
        <p:nvSpPr>
          <p:cNvPr id="19" name="文本框 18">
            <a:extLst>
              <a:ext uri="{FF2B5EF4-FFF2-40B4-BE49-F238E27FC236}">
                <a16:creationId xmlns:a16="http://schemas.microsoft.com/office/drawing/2014/main" id="{42971039-D594-4159-8888-CFDF1FA37B00}"/>
              </a:ext>
            </a:extLst>
          </p:cNvPr>
          <p:cNvSpPr txBox="1"/>
          <p:nvPr/>
        </p:nvSpPr>
        <p:spPr>
          <a:xfrm>
            <a:off x="6716411" y="5074929"/>
            <a:ext cx="3130164" cy="457200"/>
          </a:xfrm>
          <a:prstGeom prst="rect">
            <a:avLst/>
          </a:prstGeom>
          <a:noFill/>
        </p:spPr>
        <p:txBody>
          <a:bodyPr rtlCol="0" wrap="square">
            <a:spAutoFit/>
            <a:scene3d>
              <a:camera prst="orthographicFront"/>
              <a:lightRig dir="t" rig="threePt"/>
            </a:scene3d>
            <a:sp3d contourW="12700"/>
          </a:bodyPr>
          <a:lstStyle/>
          <a:p>
            <a:pPr algn="ctr"/>
            <a:r>
              <a:rPr altLang="en-US" i="1" lang="zh-CN" spc="600" sz="2400">
                <a:solidFill>
                  <a:schemeClr val="bg1"/>
                </a:solidFill>
                <a:effectLst>
                  <a:outerShdw algn="tl" blurRad="38100" dir="2700000" dist="38100">
                    <a:srgbClr val="000000">
                      <a:alpha val="43137"/>
                    </a:srgbClr>
                  </a:outerShdw>
                </a:effectLst>
                <a:latin charset="-122" panose="020b0500000000000000" pitchFamily="34" typeface="思源黑体 CN Regular"/>
                <a:ea charset="-122" panose="020b0500000000000000" pitchFamily="34" typeface="思源黑体 CN Regular"/>
              </a:rPr>
              <a:t>优页PPT</a:t>
            </a:r>
          </a:p>
        </p:txBody>
      </p:sp>
      <p:sp>
        <p:nvSpPr>
          <p:cNvPr id="20" name="文本框 19">
            <a:extLst>
              <a:ext uri="{FF2B5EF4-FFF2-40B4-BE49-F238E27FC236}">
                <a16:creationId xmlns:a16="http://schemas.microsoft.com/office/drawing/2014/main" id="{FB0C031C-2C0F-4875-B0E7-81F802EFA529}"/>
              </a:ext>
            </a:extLst>
          </p:cNvPr>
          <p:cNvSpPr txBox="1"/>
          <p:nvPr/>
        </p:nvSpPr>
        <p:spPr>
          <a:xfrm>
            <a:off x="7381503" y="203406"/>
            <a:ext cx="4289796" cy="335280"/>
          </a:xfrm>
          <a:prstGeom prst="rect">
            <a:avLst/>
          </a:prstGeom>
          <a:noFill/>
        </p:spPr>
        <p:txBody>
          <a:bodyPr rtlCol="0" wrap="square">
            <a:spAutoFit/>
            <a:scene3d>
              <a:camera prst="orthographicFront"/>
              <a:lightRig dir="t" rig="threePt"/>
            </a:scene3d>
            <a:sp3d contourW="12700"/>
          </a:bodyPr>
          <a:lstStyle/>
          <a:p>
            <a:pPr algn="r"/>
            <a:r>
              <a:rPr altLang="zh-CN" i="1" lang="en-US" smtClean="0" spc="300" sz="1600">
                <a:solidFill>
                  <a:srgbClr val="15234F"/>
                </a:solidFill>
                <a:latin charset="0" panose="020b0604020202020204" pitchFamily="34" typeface="Arial"/>
                <a:ea charset="-122" panose="020b0500000000000000" pitchFamily="34" typeface="思源黑体 CN Regular"/>
                <a:cs charset="0" panose="020b0604020202020204" pitchFamily="34" typeface="Arial"/>
              </a:rPr>
              <a:t>www.youyedoc.com</a:t>
            </a:r>
          </a:p>
        </p:txBody>
      </p:sp>
      <p:sp>
        <p:nvSpPr>
          <p:cNvPr id="16" name="Oval 1">
            <a:extLst>
              <a:ext uri="{FF2B5EF4-FFF2-40B4-BE49-F238E27FC236}">
                <a16:creationId xmlns:a16="http://schemas.microsoft.com/office/drawing/2014/main" id="{E1A26D6E-5BD1-43CE-9A08-1E1086B49B25}"/>
              </a:ext>
            </a:extLst>
          </p:cNvPr>
          <p:cNvSpPr/>
          <p:nvPr/>
        </p:nvSpPr>
        <p:spPr>
          <a:xfrm flipH="1">
            <a:off x="342899"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7" name="Oval 13">
            <a:extLst>
              <a:ext uri="{FF2B5EF4-FFF2-40B4-BE49-F238E27FC236}">
                <a16:creationId xmlns:a16="http://schemas.microsoft.com/office/drawing/2014/main" id="{72FA0966-0E10-49A6-8B0F-CBA4403E94D9}"/>
              </a:ext>
            </a:extLst>
          </p:cNvPr>
          <p:cNvSpPr/>
          <p:nvPr/>
        </p:nvSpPr>
        <p:spPr>
          <a:xfrm>
            <a:off x="825498"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1716646677"/>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1+#ppt_w/2"/>
                                          </p:val>
                                        </p:tav>
                                        <p:tav tm="100000">
                                          <p:val>
                                            <p:strVal val="#ppt_x"/>
                                          </p:val>
                                        </p:tav>
                                      </p:tavLst>
                                    </p:anim>
                                    <p:anim calcmode="lin" valueType="num">
                                      <p:cBhvr additive="base">
                                        <p:cTn dur="500" fill="hold" id="12"/>
                                        <p:tgtEl>
                                          <p:spTgt spid="1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2" presetSubtype="1">
                                  <p:stCondLst>
                                    <p:cond delay="0"/>
                                  </p:stCondLst>
                                  <p:childTnLst>
                                    <p:set>
                                      <p:cBhvr>
                                        <p:cTn dur="1" fill="hold" id="15">
                                          <p:stCondLst>
                                            <p:cond delay="0"/>
                                          </p:stCondLst>
                                        </p:cTn>
                                        <p:tgtEl>
                                          <p:spTgt spid="15"/>
                                        </p:tgtEl>
                                        <p:attrNameLst>
                                          <p:attrName>style.visibility</p:attrName>
                                        </p:attrNameLst>
                                      </p:cBhvr>
                                      <p:to>
                                        <p:strVal val="visible"/>
                                      </p:to>
                                    </p:set>
                                    <p:animEffect filter="wipe(up)" transition="in">
                                      <p:cBhvr>
                                        <p:cTn dur="500" id="16"/>
                                        <p:tgtEl>
                                          <p:spTgt spid="15"/>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8"/>
                                        </p:tgtEl>
                                        <p:attrNameLst>
                                          <p:attrName>style.visibility</p:attrName>
                                        </p:attrNameLst>
                                      </p:cBhvr>
                                      <p:to>
                                        <p:strVal val="visible"/>
                                      </p:to>
                                    </p:set>
                                    <p:animEffect filter="wipe(down)" transition="in">
                                      <p:cBhvr>
                                        <p:cTn dur="500" id="19"/>
                                        <p:tgtEl>
                                          <p:spTgt spid="8"/>
                                        </p:tgtEl>
                                      </p:cBhvr>
                                    </p:animEffect>
                                  </p:childTnLst>
                                </p:cTn>
                              </p:par>
                            </p:childTnLst>
                          </p:cTn>
                        </p:par>
                        <p:par>
                          <p:cTn fill="hold" id="20" nodeType="afterGroup">
                            <p:stCondLst>
                              <p:cond delay="1000"/>
                            </p:stCondLst>
                            <p:childTnLst>
                              <p:par>
                                <p:cTn fill="hold" id="21" nodeType="after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000" id="23"/>
                                        <p:tgtEl>
                                          <p:spTgt spid="12"/>
                                        </p:tgtEl>
                                      </p:cBhvr>
                                    </p:animEffect>
                                    <p:anim calcmode="lin" valueType="num">
                                      <p:cBhvr>
                                        <p:cTn dur="1000" fill="hold" id="24"/>
                                        <p:tgtEl>
                                          <p:spTgt spid="12"/>
                                        </p:tgtEl>
                                        <p:attrNameLst>
                                          <p:attrName>ppt_x</p:attrName>
                                        </p:attrNameLst>
                                      </p:cBhvr>
                                      <p:tavLst>
                                        <p:tav tm="0">
                                          <p:val>
                                            <p:strVal val="#ppt_x"/>
                                          </p:val>
                                        </p:tav>
                                        <p:tav tm="100000">
                                          <p:val>
                                            <p:strVal val="#ppt_x"/>
                                          </p:val>
                                        </p:tav>
                                      </p:tavLst>
                                    </p:anim>
                                    <p:anim calcmode="lin" valueType="num">
                                      <p:cBhvr>
                                        <p:cTn dur="1000" fill="hold" id="25"/>
                                        <p:tgtEl>
                                          <p:spTgt spid="1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12" presetSubtype="8">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500" id="29"/>
                                        <p:tgtEl>
                                          <p:spTgt spid="13"/>
                                        </p:tgtEl>
                                        <p:attrNameLst>
                                          <p:attrName>ppt_x</p:attrName>
                                        </p:attrNameLst>
                                      </p:cBhvr>
                                      <p:tavLst>
                                        <p:tav tm="0">
                                          <p:val>
                                            <p:strVal val="#ppt_x-#ppt_w*1.125000"/>
                                          </p:val>
                                        </p:tav>
                                        <p:tav tm="100000">
                                          <p:val>
                                            <p:strVal val="#ppt_x"/>
                                          </p:val>
                                        </p:tav>
                                      </p:tavLst>
                                    </p:anim>
                                    <p:animEffect filter="wipe(right)" transition="in">
                                      <p:cBhvr>
                                        <p:cTn dur="500" id="30"/>
                                        <p:tgtEl>
                                          <p:spTgt spid="13"/>
                                        </p:tgtEl>
                                      </p:cBhvr>
                                    </p:animEffect>
                                  </p:childTnLst>
                                </p:cTn>
                              </p:par>
                            </p:childTnLst>
                          </p:cTn>
                        </p:par>
                        <p:par>
                          <p:cTn fill="hold" id="31" nodeType="afterGroup">
                            <p:stCondLst>
                              <p:cond delay="2500"/>
                            </p:stCondLst>
                            <p:childTnLst>
                              <p:par>
                                <p:cTn fill="hold" grpId="0" id="32" nodeType="afterEffect" presetClass="entr" presetID="10" presetSubtype="0">
                                  <p:stCondLst>
                                    <p:cond delay="0"/>
                                  </p:stCondLst>
                                  <p:childTnLst>
                                    <p:set>
                                      <p:cBhvr>
                                        <p:cTn dur="1" fill="hold" id="33">
                                          <p:stCondLst>
                                            <p:cond delay="0"/>
                                          </p:stCondLst>
                                        </p:cTn>
                                        <p:tgtEl>
                                          <p:spTgt spid="18"/>
                                        </p:tgtEl>
                                        <p:attrNameLst>
                                          <p:attrName>style.visibility</p:attrName>
                                        </p:attrNameLst>
                                      </p:cBhvr>
                                      <p:to>
                                        <p:strVal val="visible"/>
                                      </p:to>
                                    </p:set>
                                    <p:animEffect filter="fade" transition="in">
                                      <p:cBhvr>
                                        <p:cTn dur="500" id="34"/>
                                        <p:tgtEl>
                                          <p:spTgt spid="18"/>
                                        </p:tgtEl>
                                      </p:cBhvr>
                                    </p:animEffect>
                                  </p:childTnLst>
                                </p:cTn>
                              </p:par>
                            </p:childTnLst>
                          </p:cTn>
                        </p:par>
                        <p:par>
                          <p:cTn fill="hold" id="35" nodeType="afterGroup">
                            <p:stCondLst>
                              <p:cond delay="3000"/>
                            </p:stCondLst>
                            <p:childTnLst>
                              <p:par>
                                <p:cTn fill="hold" grpId="0" id="36" nodeType="afterEffect" presetClass="entr" presetID="53" presetSubtype="0">
                                  <p:stCondLst>
                                    <p:cond delay="0"/>
                                  </p:stCondLst>
                                  <p:childTnLst>
                                    <p:set>
                                      <p:cBhvr>
                                        <p:cTn dur="1" fill="hold" id="37">
                                          <p:stCondLst>
                                            <p:cond delay="0"/>
                                          </p:stCondLst>
                                        </p:cTn>
                                        <p:tgtEl>
                                          <p:spTgt spid="19"/>
                                        </p:tgtEl>
                                        <p:attrNameLst>
                                          <p:attrName>style.visibility</p:attrName>
                                        </p:attrNameLst>
                                      </p:cBhvr>
                                      <p:to>
                                        <p:strVal val="visible"/>
                                      </p:to>
                                    </p:set>
                                    <p:anim calcmode="lin" valueType="num">
                                      <p:cBhvr>
                                        <p:cTn dur="500" fill="hold" id="38"/>
                                        <p:tgtEl>
                                          <p:spTgt spid="19"/>
                                        </p:tgtEl>
                                        <p:attrNameLst>
                                          <p:attrName>ppt_w</p:attrName>
                                        </p:attrNameLst>
                                      </p:cBhvr>
                                      <p:tavLst>
                                        <p:tav tm="0">
                                          <p:val>
                                            <p:fltVal val="0"/>
                                          </p:val>
                                        </p:tav>
                                        <p:tav tm="100000">
                                          <p:val>
                                            <p:strVal val="#ppt_w"/>
                                          </p:val>
                                        </p:tav>
                                      </p:tavLst>
                                    </p:anim>
                                    <p:anim calcmode="lin" valueType="num">
                                      <p:cBhvr>
                                        <p:cTn dur="500" fill="hold" id="39"/>
                                        <p:tgtEl>
                                          <p:spTgt spid="19"/>
                                        </p:tgtEl>
                                        <p:attrNameLst>
                                          <p:attrName>ppt_h</p:attrName>
                                        </p:attrNameLst>
                                      </p:cBhvr>
                                      <p:tavLst>
                                        <p:tav tm="0">
                                          <p:val>
                                            <p:fltVal val="0"/>
                                          </p:val>
                                        </p:tav>
                                        <p:tav tm="100000">
                                          <p:val>
                                            <p:strVal val="#ppt_h"/>
                                          </p:val>
                                        </p:tav>
                                      </p:tavLst>
                                    </p:anim>
                                    <p:animEffect filter="fade" transition="in">
                                      <p:cBhvr>
                                        <p:cTn dur="500" id="40"/>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8"/>
      <p:bldP grpId="0" spid="9"/>
      <p:bldP grpId="0" spid="10"/>
      <p:bldP grpId="0" spid="13"/>
      <p:bldP grpId="0" spid="18"/>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9" name="任意多边形: 形状 88">
            <a:extLst>
              <a:ext uri="{FF2B5EF4-FFF2-40B4-BE49-F238E27FC236}">
                <a16:creationId xmlns:a16="http://schemas.microsoft.com/office/drawing/2014/main" id="{4482B728-5B59-4434-85DB-C5B6A3F13500}"/>
              </a:ext>
            </a:extLst>
          </p:cNvPr>
          <p:cNvSpPr/>
          <p:nvPr/>
        </p:nvSpPr>
        <p:spPr>
          <a:xfrm>
            <a:off x="4098321"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任意多边形: 形状 89">
            <a:extLst>
              <a:ext uri="{FF2B5EF4-FFF2-40B4-BE49-F238E27FC236}">
                <a16:creationId xmlns:a16="http://schemas.microsoft.com/office/drawing/2014/main" id="{ED2D6A07-EF0C-4322-B04B-BF9191060025}"/>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56" name="255871" title="iSlide™ 版权声明  COPYRIGHT NOTICE">
            <a:extLst>
              <a:ext uri="{FF2B5EF4-FFF2-40B4-BE49-F238E27FC236}">
                <a16:creationId xmlns:a16="http://schemas.microsoft.com/office/drawing/2014/main" id="{FEEFEA11-6B85-4479-80E4-C49FBD70849D}"/>
              </a:ext>
            </a:extLst>
          </p:cNvPr>
          <p:cNvGrpSpPr>
            <a:grpSpLocks noChangeAspect="1"/>
          </p:cNvGrpSpPr>
          <p:nvPr/>
        </p:nvGrpSpPr>
        <p:grpSpPr>
          <a:xfrm>
            <a:off x="3942082" y="1811313"/>
            <a:ext cx="4104638" cy="4104636"/>
            <a:chOff x="4087321" y="1548337"/>
            <a:chExt cx="4017359" cy="4017358"/>
          </a:xfrm>
          <a:effectLst>
            <a:outerShdw algn="tr" blurRad="444500" dir="8100000" dist="38100" rotWithShape="0">
              <a:prstClr val="black">
                <a:alpha val="30000"/>
              </a:prstClr>
            </a:outerShdw>
          </a:effectLst>
          <a:scene3d>
            <a:camera fov="3600000" prst="perspectiveRelaxed">
              <a:rot lat="19800000" lon="1200000" rev="19800000"/>
            </a:camera>
            <a:lightRig dir="t" rig="threePt"/>
          </a:scene3d>
        </p:grpSpPr>
        <p:grpSp>
          <p:nvGrpSpPr>
            <p:cNvPr id="57" name="îSľîḓè">
              <a:extLst>
                <a:ext uri="{FF2B5EF4-FFF2-40B4-BE49-F238E27FC236}">
                  <a16:creationId xmlns:a16="http://schemas.microsoft.com/office/drawing/2014/main" id="{E6CDEE05-8286-4BB8-8B29-E75F73846FE3}"/>
                </a:ext>
              </a:extLst>
            </p:cNvPr>
            <p:cNvGrpSpPr/>
            <p:nvPr/>
          </p:nvGrpSpPr>
          <p:grpSpPr>
            <a:xfrm rot="2700000">
              <a:off x="5363422" y="1548337"/>
              <a:ext cx="1465158" cy="1465158"/>
              <a:chOff x="1905000" y="2108996"/>
              <a:chExt cx="1716088" cy="1716088"/>
            </a:xfrm>
          </p:grpSpPr>
          <p:sp>
            <p:nvSpPr>
              <p:cNvPr id="75" name="îśliḑé">
                <a:extLst>
                  <a:ext uri="{FF2B5EF4-FFF2-40B4-BE49-F238E27FC236}">
                    <a16:creationId xmlns:a16="http://schemas.microsoft.com/office/drawing/2014/main" id="{AAC1C331-E7C8-47CE-9D70-0C460FD3FCB3}"/>
                  </a:ext>
                </a:extLst>
              </p:cNvPr>
              <p:cNvSpPr/>
              <p:nvPr/>
            </p:nvSpPr>
            <p:spPr>
              <a:xfrm rot="5400000">
                <a:off x="1905000" y="2108996"/>
                <a:ext cx="1716088" cy="1716088"/>
              </a:xfrm>
              <a:prstGeom prst="teardrop">
                <a:avLst/>
              </a:prstGeom>
              <a:solidFill>
                <a:schemeClr val="bg1">
                  <a:lumMod val="95000"/>
                </a:schemeClr>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sp>
            <p:nvSpPr>
              <p:cNvPr id="76" name="ïṡļîḋé">
                <a:extLst>
                  <a:ext uri="{FF2B5EF4-FFF2-40B4-BE49-F238E27FC236}">
                    <a16:creationId xmlns:a16="http://schemas.microsoft.com/office/drawing/2014/main" id="{9021BAAF-67BB-48E7-AB36-269B7C787CAF}"/>
                  </a:ext>
                </a:extLst>
              </p:cNvPr>
              <p:cNvSpPr/>
              <p:nvPr/>
            </p:nvSpPr>
            <p:spPr>
              <a:xfrm rot="5400000">
                <a:off x="2078038" y="2282033"/>
                <a:ext cx="1543050" cy="1543050"/>
              </a:xfrm>
              <a:prstGeom prst="teardrop">
                <a:avLst/>
              </a:prstGeom>
              <a:solidFill>
                <a:srgbClr val="24C6DB"/>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grpSp>
        <p:sp>
          <p:nvSpPr>
            <p:cNvPr id="58" name="ïSļiḓe">
              <a:extLst>
                <a:ext uri="{FF2B5EF4-FFF2-40B4-BE49-F238E27FC236}">
                  <a16:creationId xmlns:a16="http://schemas.microsoft.com/office/drawing/2014/main" id="{B28DCA3D-F912-4A94-B95D-CC96762C7DC1}"/>
                </a:ext>
              </a:extLst>
            </p:cNvPr>
            <p:cNvSpPr/>
            <p:nvPr/>
          </p:nvSpPr>
          <p:spPr>
            <a:xfrm>
              <a:off x="5625044" y="1914423"/>
              <a:ext cx="941915" cy="941914"/>
            </a:xfrm>
            <a:prstGeom prst="ellipse">
              <a:avLst/>
            </a:prstGeom>
            <a:solidFill>
              <a:schemeClr val="bg1"/>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grpSp>
          <p:nvGrpSpPr>
            <p:cNvPr id="59" name="íṩliḋe">
              <a:extLst>
                <a:ext uri="{FF2B5EF4-FFF2-40B4-BE49-F238E27FC236}">
                  <a16:creationId xmlns:a16="http://schemas.microsoft.com/office/drawing/2014/main" id="{D908E7DA-AB74-4B34-A581-7F40B643F940}"/>
                </a:ext>
              </a:extLst>
            </p:cNvPr>
            <p:cNvGrpSpPr/>
            <p:nvPr/>
          </p:nvGrpSpPr>
          <p:grpSpPr>
            <a:xfrm flipH="1" rot="2700000">
              <a:off x="6639522" y="2824436"/>
              <a:ext cx="1465159" cy="1465157"/>
              <a:chOff x="1905000" y="2108996"/>
              <a:chExt cx="1716088" cy="1716088"/>
            </a:xfrm>
          </p:grpSpPr>
          <p:sp>
            <p:nvSpPr>
              <p:cNvPr id="73" name="î$ľïḑe">
                <a:extLst>
                  <a:ext uri="{FF2B5EF4-FFF2-40B4-BE49-F238E27FC236}">
                    <a16:creationId xmlns:a16="http://schemas.microsoft.com/office/drawing/2014/main" id="{842A1730-E6D3-4C73-999D-24621F509320}"/>
                  </a:ext>
                </a:extLst>
              </p:cNvPr>
              <p:cNvSpPr/>
              <p:nvPr/>
            </p:nvSpPr>
            <p:spPr>
              <a:xfrm rot="5400000">
                <a:off x="1905000" y="2108996"/>
                <a:ext cx="1716088" cy="1716088"/>
              </a:xfrm>
              <a:prstGeom prst="teardrop">
                <a:avLst/>
              </a:prstGeom>
              <a:solidFill>
                <a:schemeClr val="bg1">
                  <a:lumMod val="95000"/>
                </a:schemeClr>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sp>
            <p:nvSpPr>
              <p:cNvPr id="74" name="îşļíḑê">
                <a:extLst>
                  <a:ext uri="{FF2B5EF4-FFF2-40B4-BE49-F238E27FC236}">
                    <a16:creationId xmlns:a16="http://schemas.microsoft.com/office/drawing/2014/main" id="{89FA3DC9-91DD-4282-89D4-EC3104D17708}"/>
                  </a:ext>
                </a:extLst>
              </p:cNvPr>
              <p:cNvSpPr/>
              <p:nvPr/>
            </p:nvSpPr>
            <p:spPr>
              <a:xfrm rot="5400000">
                <a:off x="2078038" y="2282033"/>
                <a:ext cx="1543050" cy="1543050"/>
              </a:xfrm>
              <a:prstGeom prst="teardrop">
                <a:avLst/>
              </a:prstGeom>
              <a:solidFill>
                <a:srgbClr val="242424"/>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grpSp>
        <p:sp>
          <p:nvSpPr>
            <p:cNvPr id="60" name="îṩlîdé">
              <a:extLst>
                <a:ext uri="{FF2B5EF4-FFF2-40B4-BE49-F238E27FC236}">
                  <a16:creationId xmlns:a16="http://schemas.microsoft.com/office/drawing/2014/main" id="{27830DA2-48D5-40EB-B043-7B46F9C17E9D}"/>
                </a:ext>
              </a:extLst>
            </p:cNvPr>
            <p:cNvSpPr/>
            <p:nvPr/>
          </p:nvSpPr>
          <p:spPr>
            <a:xfrm>
              <a:off x="6796680" y="3086057"/>
              <a:ext cx="941915" cy="941914"/>
            </a:xfrm>
            <a:prstGeom prst="ellipse">
              <a:avLst/>
            </a:prstGeom>
            <a:solidFill>
              <a:schemeClr val="bg1"/>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grpSp>
          <p:nvGrpSpPr>
            <p:cNvPr id="61" name="iṡ1îďé">
              <a:extLst>
                <a:ext uri="{FF2B5EF4-FFF2-40B4-BE49-F238E27FC236}">
                  <a16:creationId xmlns:a16="http://schemas.microsoft.com/office/drawing/2014/main" id="{932264C7-8E09-4ACA-8CA2-6CE66100B272}"/>
                </a:ext>
              </a:extLst>
            </p:cNvPr>
            <p:cNvGrpSpPr/>
            <p:nvPr/>
          </p:nvGrpSpPr>
          <p:grpSpPr>
            <a:xfrm flipV="1" rot="2700000">
              <a:off x="4087320" y="2824436"/>
              <a:ext cx="1465159" cy="1465157"/>
              <a:chOff x="1905000" y="2108996"/>
              <a:chExt cx="1716088" cy="1716088"/>
            </a:xfrm>
          </p:grpSpPr>
          <p:sp>
            <p:nvSpPr>
              <p:cNvPr id="71" name="iš1íḋê">
                <a:extLst>
                  <a:ext uri="{FF2B5EF4-FFF2-40B4-BE49-F238E27FC236}">
                    <a16:creationId xmlns:a16="http://schemas.microsoft.com/office/drawing/2014/main" id="{BE8846DF-5B2E-42C0-9732-E64215B55EDC}"/>
                  </a:ext>
                </a:extLst>
              </p:cNvPr>
              <p:cNvSpPr/>
              <p:nvPr/>
            </p:nvSpPr>
            <p:spPr>
              <a:xfrm rot="5400000">
                <a:off x="1905000" y="2108996"/>
                <a:ext cx="1716088" cy="1716088"/>
              </a:xfrm>
              <a:prstGeom prst="teardrop">
                <a:avLst/>
              </a:prstGeom>
              <a:solidFill>
                <a:schemeClr val="bg1">
                  <a:lumMod val="95000"/>
                </a:schemeClr>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sp>
            <p:nvSpPr>
              <p:cNvPr id="72" name="íšļíḋe">
                <a:extLst>
                  <a:ext uri="{FF2B5EF4-FFF2-40B4-BE49-F238E27FC236}">
                    <a16:creationId xmlns:a16="http://schemas.microsoft.com/office/drawing/2014/main" id="{CF6B7836-9A0A-4054-A9C4-5C07769A6E96}"/>
                  </a:ext>
                </a:extLst>
              </p:cNvPr>
              <p:cNvSpPr/>
              <p:nvPr/>
            </p:nvSpPr>
            <p:spPr>
              <a:xfrm rot="5400000">
                <a:off x="2078038" y="2282033"/>
                <a:ext cx="1543050" cy="1543050"/>
              </a:xfrm>
              <a:prstGeom prst="teardrop">
                <a:avLst/>
              </a:prstGeom>
              <a:solidFill>
                <a:srgbClr val="242424"/>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grpSp>
        <p:sp>
          <p:nvSpPr>
            <p:cNvPr id="62" name="iṥľiḋê">
              <a:extLst>
                <a:ext uri="{FF2B5EF4-FFF2-40B4-BE49-F238E27FC236}">
                  <a16:creationId xmlns:a16="http://schemas.microsoft.com/office/drawing/2014/main" id="{667BCD8A-106B-47A6-9E51-CB47516153D4}"/>
                </a:ext>
              </a:extLst>
            </p:cNvPr>
            <p:cNvSpPr/>
            <p:nvPr/>
          </p:nvSpPr>
          <p:spPr>
            <a:xfrm>
              <a:off x="4453407" y="3086059"/>
              <a:ext cx="941915" cy="941914"/>
            </a:xfrm>
            <a:prstGeom prst="ellipse">
              <a:avLst/>
            </a:prstGeom>
            <a:solidFill>
              <a:schemeClr val="bg1"/>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grpSp>
          <p:nvGrpSpPr>
            <p:cNvPr id="63" name="ïş1îďê">
              <a:extLst>
                <a:ext uri="{FF2B5EF4-FFF2-40B4-BE49-F238E27FC236}">
                  <a16:creationId xmlns:a16="http://schemas.microsoft.com/office/drawing/2014/main" id="{57FF9BBC-A258-4E8E-A53C-1924B164E43E}"/>
                </a:ext>
              </a:extLst>
            </p:cNvPr>
            <p:cNvGrpSpPr/>
            <p:nvPr/>
          </p:nvGrpSpPr>
          <p:grpSpPr>
            <a:xfrm>
              <a:off x="5363422" y="4069940"/>
              <a:ext cx="1465158" cy="1495755"/>
              <a:chOff x="5250554" y="4713149"/>
              <a:chExt cx="1690893" cy="1726204"/>
            </a:xfrm>
          </p:grpSpPr>
          <p:sp>
            <p:nvSpPr>
              <p:cNvPr id="69" name="išļiḑé">
                <a:extLst>
                  <a:ext uri="{FF2B5EF4-FFF2-40B4-BE49-F238E27FC236}">
                    <a16:creationId xmlns:a16="http://schemas.microsoft.com/office/drawing/2014/main" id="{CE24D96B-803C-47B7-8ED0-D1B2054AFF77}"/>
                  </a:ext>
                </a:extLst>
              </p:cNvPr>
              <p:cNvSpPr/>
              <p:nvPr/>
            </p:nvSpPr>
            <p:spPr>
              <a:xfrm flipH="1" flipV="1" rot="8100000">
                <a:off x="5250554" y="4748460"/>
                <a:ext cx="1690893" cy="1690893"/>
              </a:xfrm>
              <a:prstGeom prst="teardrop">
                <a:avLst/>
              </a:prstGeom>
              <a:solidFill>
                <a:schemeClr val="bg1">
                  <a:lumMod val="95000"/>
                </a:schemeClr>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sp>
            <p:nvSpPr>
              <p:cNvPr id="70" name="iṥḷïdé">
                <a:extLst>
                  <a:ext uri="{FF2B5EF4-FFF2-40B4-BE49-F238E27FC236}">
                    <a16:creationId xmlns:a16="http://schemas.microsoft.com/office/drawing/2014/main" id="{2E564767-E4EC-4571-80C3-EC25AF880968}"/>
                  </a:ext>
                </a:extLst>
              </p:cNvPr>
              <p:cNvSpPr/>
              <p:nvPr/>
            </p:nvSpPr>
            <p:spPr>
              <a:xfrm flipH="1" flipV="1" rot="8100000">
                <a:off x="5335801" y="4713149"/>
                <a:ext cx="1520396" cy="1520395"/>
              </a:xfrm>
              <a:prstGeom prst="teardrop">
                <a:avLst/>
              </a:prstGeom>
              <a:solidFill>
                <a:srgbClr val="24C6DB"/>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grpSp>
        <p:sp>
          <p:nvSpPr>
            <p:cNvPr id="64" name="íś1iďê">
              <a:extLst>
                <a:ext uri="{FF2B5EF4-FFF2-40B4-BE49-F238E27FC236}">
                  <a16:creationId xmlns:a16="http://schemas.microsoft.com/office/drawing/2014/main" id="{CDA87EC1-B955-41C8-909B-72D48013CD4E}"/>
                </a:ext>
              </a:extLst>
            </p:cNvPr>
            <p:cNvSpPr/>
            <p:nvPr/>
          </p:nvSpPr>
          <p:spPr>
            <a:xfrm>
              <a:off x="5623532" y="4256184"/>
              <a:ext cx="941915" cy="941914"/>
            </a:xfrm>
            <a:prstGeom prst="ellipse">
              <a:avLst/>
            </a:prstGeom>
            <a:solidFill>
              <a:schemeClr val="bg1"/>
            </a:solid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sz="3599"/>
            </a:p>
          </p:txBody>
        </p:sp>
        <p:sp>
          <p:nvSpPr>
            <p:cNvPr id="65" name="iśḻîḍé">
              <a:extLst>
                <a:ext uri="{FF2B5EF4-FFF2-40B4-BE49-F238E27FC236}">
                  <a16:creationId xmlns:a16="http://schemas.microsoft.com/office/drawing/2014/main" id="{3ABC7FA9-944C-471A-8690-0521467AA3D0}"/>
                </a:ext>
              </a:extLst>
            </p:cNvPr>
            <p:cNvSpPr/>
            <p:nvPr/>
          </p:nvSpPr>
          <p:spPr bwMode="auto">
            <a:xfrm>
              <a:off x="5883676" y="2211069"/>
              <a:ext cx="436146" cy="348622"/>
            </a:xfrm>
            <a:custGeom>
              <a:gdLst>
                <a:gd fmla="*/ 476154 w 607493" name="connsiteX0"/>
                <a:gd fmla="*/ 304419 h 485584" name="connsiteY0"/>
                <a:gd fmla="*/ 488298 w 607493" name="connsiteX1"/>
                <a:gd fmla="*/ 316270 h 485584" name="connsiteY1"/>
                <a:gd fmla="*/ 476344 w 607493" name="connsiteX2"/>
                <a:gd fmla="*/ 328310 h 485584" name="connsiteY2"/>
                <a:gd fmla="*/ 450158 w 607493" name="connsiteX3"/>
                <a:gd fmla="*/ 354477 h 485584" name="connsiteY3"/>
                <a:gd fmla="*/ 438108 w 607493" name="connsiteX4"/>
                <a:gd fmla="*/ 366517 h 485584" name="connsiteY4"/>
                <a:gd fmla="*/ 426059 w 607493" name="connsiteX5"/>
                <a:gd fmla="*/ 354477 h 485584" name="connsiteY5"/>
                <a:gd fmla="*/ 476154 w 607493" name="connsiteX6"/>
                <a:gd fmla="*/ 304419 h 485584" name="connsiteY6"/>
                <a:gd fmla="*/ 131497 w 607493" name="connsiteX7"/>
                <a:gd fmla="*/ 304419 h 485584" name="connsiteY7"/>
                <a:gd fmla="*/ 143655 w 607493" name="connsiteX8"/>
                <a:gd fmla="*/ 316270 h 485584" name="connsiteY8"/>
                <a:gd fmla="*/ 131687 w 607493" name="connsiteX9"/>
                <a:gd fmla="*/ 328310 h 485584" name="connsiteY9"/>
                <a:gd fmla="*/ 105472 w 607493" name="connsiteX10"/>
                <a:gd fmla="*/ 354477 h 485584" name="connsiteY10"/>
                <a:gd fmla="*/ 93409 w 607493" name="connsiteX11"/>
                <a:gd fmla="*/ 366517 h 485584" name="connsiteY11"/>
                <a:gd fmla="*/ 81346 w 607493" name="connsiteX12"/>
                <a:gd fmla="*/ 354477 h 485584" name="connsiteY12"/>
                <a:gd fmla="*/ 131497 w 607493" name="connsiteX13"/>
                <a:gd fmla="*/ 304419 h 485584" name="connsiteY13"/>
                <a:gd fmla="*/ 476139 w 607493" name="connsiteX14"/>
                <a:gd fmla="*/ 274396 h 485584" name="connsiteY14"/>
                <a:gd fmla="*/ 395950 w 607493" name="connsiteX15"/>
                <a:gd fmla="*/ 354460 h 485584" name="connsiteY15"/>
                <a:gd fmla="*/ 476139 w 607493" name="connsiteX16"/>
                <a:gd fmla="*/ 434524 h 485584" name="connsiteY16"/>
                <a:gd fmla="*/ 556422 w 607493" name="connsiteX17"/>
                <a:gd fmla="*/ 354460 h 485584" name="connsiteY17"/>
                <a:gd fmla="*/ 476139 w 607493" name="connsiteX18"/>
                <a:gd fmla="*/ 274396 h 485584" name="connsiteY18"/>
                <a:gd fmla="*/ 131469 w 607493" name="connsiteX19"/>
                <a:gd fmla="*/ 274396 h 485584" name="connsiteY19"/>
                <a:gd fmla="*/ 51280 w 607493" name="connsiteX20"/>
                <a:gd fmla="*/ 354460 h 485584" name="connsiteY20"/>
                <a:gd fmla="*/ 131469 w 607493" name="connsiteX21"/>
                <a:gd fmla="*/ 434524 h 485584" name="connsiteY21"/>
                <a:gd fmla="*/ 211753 w 607493" name="connsiteX22"/>
                <a:gd fmla="*/ 354460 h 485584" name="connsiteY22"/>
                <a:gd fmla="*/ 131469 w 607493" name="connsiteX23"/>
                <a:gd fmla="*/ 274396 h 485584" name="connsiteY23"/>
                <a:gd fmla="*/ 162216 w 607493" name="connsiteX24"/>
                <a:gd fmla="*/ 0 h 485584" name="connsiteY24"/>
                <a:gd fmla="*/ 261100 w 607493" name="connsiteX25"/>
                <a:gd fmla="*/ 64146 h 485584" name="connsiteY25"/>
                <a:gd fmla="*/ 303804 w 607493" name="connsiteX26"/>
                <a:gd fmla="*/ 54197 h 485584" name="connsiteY26"/>
                <a:gd fmla="*/ 346603 w 607493" name="connsiteX27"/>
                <a:gd fmla="*/ 64146 h 485584" name="connsiteY27"/>
                <a:gd fmla="*/ 445392 w 607493" name="connsiteX28"/>
                <a:gd fmla="*/ 0 h 485584" name="connsiteY28"/>
                <a:gd fmla="*/ 542947 w 607493" name="connsiteX29"/>
                <a:gd fmla="*/ 61493 h 485584" name="connsiteY29"/>
                <a:gd fmla="*/ 607288 w 607493" name="connsiteX30"/>
                <a:gd fmla="*/ 340342 h 485584" name="connsiteY30"/>
                <a:gd fmla="*/ 603587 w 607493" name="connsiteX31"/>
                <a:gd fmla="*/ 380611 h 485584" name="connsiteY31"/>
                <a:gd fmla="*/ 458203 w 607493" name="connsiteX32"/>
                <a:gd fmla="*/ 484173 h 485584" name="connsiteY32"/>
                <a:gd fmla="*/ 351158 w 607493" name="connsiteX33"/>
                <a:gd fmla="*/ 392834 h 485584" name="connsiteY33"/>
                <a:gd fmla="*/ 345085 w 607493" name="connsiteX34"/>
                <a:gd fmla="*/ 328309 h 485584" name="connsiteY34"/>
                <a:gd fmla="*/ 340055 w 607493" name="connsiteX35"/>
                <a:gd fmla="*/ 316655 h 485584" name="connsiteY35"/>
                <a:gd fmla="*/ 303709 w 607493" name="connsiteX36"/>
                <a:gd fmla="*/ 302063 h 485584" name="connsiteY36"/>
                <a:gd fmla="*/ 267363 w 607493" name="connsiteX37"/>
                <a:gd fmla="*/ 316655 h 485584" name="connsiteY37"/>
                <a:gd fmla="*/ 262334 w 607493" name="connsiteX38"/>
                <a:gd fmla="*/ 328309 h 485584" name="connsiteY38"/>
                <a:gd fmla="*/ 256260 w 607493" name="connsiteX39"/>
                <a:gd fmla="*/ 392834 h 485584" name="connsiteY39"/>
                <a:gd fmla="*/ 149215 w 607493" name="connsiteX40"/>
                <a:gd fmla="*/ 484173 h 485584" name="connsiteY40"/>
                <a:gd fmla="*/ 3831 w 607493" name="connsiteX41"/>
                <a:gd fmla="*/ 380611 h 485584" name="connsiteY41"/>
                <a:gd fmla="*/ 130 w 607493" name="connsiteX42"/>
                <a:gd fmla="*/ 340342 h 485584" name="connsiteY42"/>
                <a:gd fmla="*/ 64661 w 607493" name="connsiteX43"/>
                <a:gd fmla="*/ 61493 h 485584" name="connsiteY43"/>
                <a:gd fmla="*/ 162216 w 607493" name="connsiteX44"/>
                <a:gd fmla="*/ 0 h 485584"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485584" w="607493">
                  <a:moveTo>
                    <a:pt x="476154" y="304419"/>
                  </a:moveTo>
                  <a:cubicBezTo>
                    <a:pt x="482890" y="304419"/>
                    <a:pt x="488203" y="309823"/>
                    <a:pt x="488298" y="316270"/>
                  </a:cubicBezTo>
                  <a:cubicBezTo>
                    <a:pt x="488298" y="323001"/>
                    <a:pt x="482890" y="328310"/>
                    <a:pt x="476344" y="328310"/>
                  </a:cubicBezTo>
                  <a:cubicBezTo>
                    <a:pt x="461922" y="328310"/>
                    <a:pt x="450158" y="340066"/>
                    <a:pt x="450158" y="354477"/>
                  </a:cubicBezTo>
                  <a:cubicBezTo>
                    <a:pt x="450158" y="361208"/>
                    <a:pt x="444655" y="366517"/>
                    <a:pt x="438108" y="366517"/>
                  </a:cubicBezTo>
                  <a:cubicBezTo>
                    <a:pt x="431372" y="366517"/>
                    <a:pt x="426059" y="361018"/>
                    <a:pt x="426059" y="354477"/>
                  </a:cubicBezTo>
                  <a:cubicBezTo>
                    <a:pt x="426059" y="326888"/>
                    <a:pt x="448640" y="304419"/>
                    <a:pt x="476154" y="304419"/>
                  </a:cubicBezTo>
                  <a:close/>
                  <a:moveTo>
                    <a:pt x="131497" y="304419"/>
                  </a:moveTo>
                  <a:cubicBezTo>
                    <a:pt x="138146" y="304419"/>
                    <a:pt x="143465" y="309823"/>
                    <a:pt x="143655" y="316270"/>
                  </a:cubicBezTo>
                  <a:cubicBezTo>
                    <a:pt x="143655" y="323001"/>
                    <a:pt x="138241" y="328310"/>
                    <a:pt x="131687" y="328310"/>
                  </a:cubicBezTo>
                  <a:cubicBezTo>
                    <a:pt x="117250" y="328310"/>
                    <a:pt x="105472" y="340066"/>
                    <a:pt x="105472" y="354477"/>
                  </a:cubicBezTo>
                  <a:cubicBezTo>
                    <a:pt x="105472" y="361208"/>
                    <a:pt x="100153" y="366517"/>
                    <a:pt x="93409" y="366517"/>
                  </a:cubicBezTo>
                  <a:cubicBezTo>
                    <a:pt x="86665" y="366517"/>
                    <a:pt x="81346" y="361018"/>
                    <a:pt x="81346" y="354477"/>
                  </a:cubicBezTo>
                  <a:cubicBezTo>
                    <a:pt x="81346" y="326888"/>
                    <a:pt x="103952" y="304419"/>
                    <a:pt x="131497" y="304419"/>
                  </a:cubicBezTo>
                  <a:close/>
                  <a:moveTo>
                    <a:pt x="476139" y="274396"/>
                  </a:moveTo>
                  <a:cubicBezTo>
                    <a:pt x="431916" y="274396"/>
                    <a:pt x="395950" y="310212"/>
                    <a:pt x="395950" y="354460"/>
                  </a:cubicBezTo>
                  <a:cubicBezTo>
                    <a:pt x="395950" y="398708"/>
                    <a:pt x="431916" y="434524"/>
                    <a:pt x="476139" y="434524"/>
                  </a:cubicBezTo>
                  <a:cubicBezTo>
                    <a:pt x="520456" y="434524"/>
                    <a:pt x="556422" y="398708"/>
                    <a:pt x="556422" y="354460"/>
                  </a:cubicBezTo>
                  <a:cubicBezTo>
                    <a:pt x="556422" y="310212"/>
                    <a:pt x="520456" y="274396"/>
                    <a:pt x="476139" y="274396"/>
                  </a:cubicBezTo>
                  <a:close/>
                  <a:moveTo>
                    <a:pt x="131469" y="274396"/>
                  </a:moveTo>
                  <a:cubicBezTo>
                    <a:pt x="87247" y="274396"/>
                    <a:pt x="51280" y="310212"/>
                    <a:pt x="51280" y="354460"/>
                  </a:cubicBezTo>
                  <a:cubicBezTo>
                    <a:pt x="51280" y="398708"/>
                    <a:pt x="87247" y="434524"/>
                    <a:pt x="131469" y="434524"/>
                  </a:cubicBezTo>
                  <a:cubicBezTo>
                    <a:pt x="175787" y="434524"/>
                    <a:pt x="211753" y="398708"/>
                    <a:pt x="211753" y="354460"/>
                  </a:cubicBezTo>
                  <a:cubicBezTo>
                    <a:pt x="211753" y="310212"/>
                    <a:pt x="175787" y="274396"/>
                    <a:pt x="131469" y="274396"/>
                  </a:cubicBezTo>
                  <a:close/>
                  <a:moveTo>
                    <a:pt x="162216" y="0"/>
                  </a:moveTo>
                  <a:cubicBezTo>
                    <a:pt x="205015" y="0"/>
                    <a:pt x="243734" y="25109"/>
                    <a:pt x="261100" y="64146"/>
                  </a:cubicBezTo>
                  <a:cubicBezTo>
                    <a:pt x="273057" y="57798"/>
                    <a:pt x="287861" y="54197"/>
                    <a:pt x="303804" y="54197"/>
                  </a:cubicBezTo>
                  <a:cubicBezTo>
                    <a:pt x="319747" y="54292"/>
                    <a:pt x="334551" y="57987"/>
                    <a:pt x="346603" y="64146"/>
                  </a:cubicBezTo>
                  <a:cubicBezTo>
                    <a:pt x="363969" y="25109"/>
                    <a:pt x="402688" y="0"/>
                    <a:pt x="445392" y="0"/>
                  </a:cubicBezTo>
                  <a:cubicBezTo>
                    <a:pt x="487052" y="0"/>
                    <a:pt x="525106" y="23877"/>
                    <a:pt x="542947" y="61493"/>
                  </a:cubicBezTo>
                  <a:cubicBezTo>
                    <a:pt x="613551" y="210724"/>
                    <a:pt x="607478" y="340342"/>
                    <a:pt x="607288" y="340342"/>
                  </a:cubicBezTo>
                  <a:cubicBezTo>
                    <a:pt x="607288" y="353797"/>
                    <a:pt x="606339" y="367251"/>
                    <a:pt x="603587" y="380611"/>
                  </a:cubicBezTo>
                  <a:cubicBezTo>
                    <a:pt x="589637" y="448831"/>
                    <a:pt x="526909" y="494311"/>
                    <a:pt x="458203" y="484173"/>
                  </a:cubicBezTo>
                  <a:cubicBezTo>
                    <a:pt x="404301" y="476403"/>
                    <a:pt x="368524" y="444567"/>
                    <a:pt x="351158" y="392834"/>
                  </a:cubicBezTo>
                  <a:cubicBezTo>
                    <a:pt x="344231" y="371894"/>
                    <a:pt x="345085" y="350007"/>
                    <a:pt x="345085" y="328309"/>
                  </a:cubicBezTo>
                  <a:cubicBezTo>
                    <a:pt x="345085" y="323382"/>
                    <a:pt x="343471" y="319971"/>
                    <a:pt x="340055" y="316655"/>
                  </a:cubicBezTo>
                  <a:cubicBezTo>
                    <a:pt x="329996" y="306990"/>
                    <a:pt x="316900" y="302063"/>
                    <a:pt x="303709" y="302063"/>
                  </a:cubicBezTo>
                  <a:cubicBezTo>
                    <a:pt x="290518" y="302063"/>
                    <a:pt x="277517" y="306990"/>
                    <a:pt x="267363" y="316655"/>
                  </a:cubicBezTo>
                  <a:cubicBezTo>
                    <a:pt x="263947" y="319971"/>
                    <a:pt x="262334" y="323382"/>
                    <a:pt x="262334" y="328309"/>
                  </a:cubicBezTo>
                  <a:cubicBezTo>
                    <a:pt x="262428" y="350007"/>
                    <a:pt x="263377" y="371894"/>
                    <a:pt x="256260" y="392834"/>
                  </a:cubicBezTo>
                  <a:cubicBezTo>
                    <a:pt x="238799" y="444567"/>
                    <a:pt x="203117" y="476403"/>
                    <a:pt x="149215" y="484173"/>
                  </a:cubicBezTo>
                  <a:cubicBezTo>
                    <a:pt x="80509" y="494216"/>
                    <a:pt x="17781" y="448736"/>
                    <a:pt x="3831" y="380611"/>
                  </a:cubicBezTo>
                  <a:cubicBezTo>
                    <a:pt x="1174" y="367346"/>
                    <a:pt x="130" y="353797"/>
                    <a:pt x="130" y="340342"/>
                  </a:cubicBezTo>
                  <a:cubicBezTo>
                    <a:pt x="130" y="340342"/>
                    <a:pt x="-5943" y="210724"/>
                    <a:pt x="64661" y="61493"/>
                  </a:cubicBezTo>
                  <a:cubicBezTo>
                    <a:pt x="82407" y="23877"/>
                    <a:pt x="120651" y="0"/>
                    <a:pt x="162216" y="0"/>
                  </a:cubicBezTo>
                  <a:close/>
                </a:path>
              </a:pathLst>
            </a:custGeom>
            <a:solidFill>
              <a:srgbClr val="24C6DB"/>
            </a:solidFill>
            <a:ln>
              <a:noFill/>
            </a:ln>
            <a:sp3d prstMaterial="matte"/>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66" name="îsḷíḋe">
              <a:extLst>
                <a:ext uri="{FF2B5EF4-FFF2-40B4-BE49-F238E27FC236}">
                  <a16:creationId xmlns:a16="http://schemas.microsoft.com/office/drawing/2014/main" id="{035F1D12-A3A1-49EA-814C-9B9204918B84}"/>
                </a:ext>
              </a:extLst>
            </p:cNvPr>
            <p:cNvSpPr/>
            <p:nvPr/>
          </p:nvSpPr>
          <p:spPr bwMode="auto">
            <a:xfrm>
              <a:off x="7061957" y="3347196"/>
              <a:ext cx="436146" cy="419634"/>
            </a:xfrm>
            <a:custGeom>
              <a:gdLst>
                <a:gd fmla="*/ 470550 w 607639" name="connsiteX0"/>
                <a:gd fmla="*/ 350499 h 584635" name="connsiteY0"/>
                <a:gd fmla="*/ 508283 w 607639" name="connsiteX1"/>
                <a:gd fmla="*/ 414411 h 584635" name="connsiteY1"/>
                <a:gd fmla="*/ 508283 w 607639" name="connsiteX2"/>
                <a:gd fmla="*/ 504990 h 584635" name="connsiteY2"/>
                <a:gd fmla="*/ 303775 w 607639" name="connsiteX3"/>
                <a:gd fmla="*/ 584635 h 584635" name="connsiteY3"/>
                <a:gd fmla="*/ 99356 w 607639" name="connsiteX4"/>
                <a:gd fmla="*/ 504990 h 584635" name="connsiteY4"/>
                <a:gd fmla="*/ 99356 w 607639" name="connsiteX5"/>
                <a:gd fmla="*/ 414411 h 584635" name="connsiteY5"/>
                <a:gd fmla="*/ 124897 w 607639" name="connsiteX6"/>
                <a:gd fmla="*/ 360899 h 584635" name="connsiteY6"/>
                <a:gd fmla="*/ 289002 w 607639" name="connsiteX7"/>
                <a:gd fmla="*/ 478767 h 584635" name="connsiteY7"/>
                <a:gd fmla="*/ 303775 w 607639" name="connsiteX8"/>
                <a:gd fmla="*/ 483567 h 584635" name="connsiteY8"/>
                <a:gd fmla="*/ 320150 w 607639" name="connsiteX9"/>
                <a:gd fmla="*/ 477612 h 584635" name="connsiteY9"/>
                <a:gd fmla="*/ 224526 w 607639" name="connsiteX10"/>
                <a:gd fmla="*/ 79098 h 584635" name="connsiteY10"/>
                <a:gd fmla="*/ 290796 w 607639" name="connsiteX11"/>
                <a:gd fmla="*/ 100714 h 584635" name="connsiteY11"/>
                <a:gd fmla="*/ 378918 w 607639" name="connsiteX12"/>
                <a:gd fmla="*/ 129594 h 584635" name="connsiteY12"/>
                <a:gd fmla="*/ 413099 w 607639" name="connsiteX13"/>
                <a:gd fmla="*/ 123729 h 584635" name="connsiteY13"/>
                <a:gd fmla="*/ 413188 w 607639" name="connsiteX14"/>
                <a:gd fmla="*/ 123729 h 584635" name="connsiteY14"/>
                <a:gd fmla="*/ 354351 w 607639" name="connsiteX15"/>
                <a:gd fmla="*/ 248669 h 584635" name="connsiteY15"/>
                <a:gd fmla="*/ 329160 w 607639" name="connsiteX16"/>
                <a:gd fmla="*/ 284658 h 584635" name="connsiteY16"/>
                <a:gd fmla="*/ 329160 w 607639" name="connsiteX17"/>
                <a:gd fmla="*/ 290879 h 584635" name="connsiteY17"/>
                <a:gd fmla="*/ 367524 w 607639" name="connsiteX18"/>
                <a:gd fmla="*/ 331844 h 584635" name="connsiteY18"/>
                <a:gd fmla="*/ 412476 w 607639" name="connsiteX19"/>
                <a:gd fmla="*/ 331844 h 584635" name="connsiteY19"/>
                <a:gd fmla="*/ 414078 w 607639" name="connsiteX20"/>
                <a:gd fmla="*/ 332022 h 584635" name="connsiteY20"/>
                <a:gd fmla="*/ 302545 w 607639" name="connsiteX21"/>
                <a:gd fmla="*/ 426216 h 584635" name="connsiteY21"/>
                <a:gd fmla="*/ 174367 w 607639" name="connsiteX22"/>
                <a:gd fmla="*/ 334155 h 584635" name="connsiteY22"/>
                <a:gd fmla="*/ 195196 w 607639" name="connsiteX23"/>
                <a:gd fmla="*/ 331844 h 584635" name="connsiteY23"/>
                <a:gd fmla="*/ 240058 w 607639" name="connsiteX24"/>
                <a:gd fmla="*/ 331844 h 584635" name="connsiteY24"/>
                <a:gd fmla="*/ 278512 w 607639" name="connsiteX25"/>
                <a:gd fmla="*/ 290879 h 584635" name="connsiteY25"/>
                <a:gd fmla="*/ 278512 w 607639" name="connsiteX26"/>
                <a:gd fmla="*/ 284747 h 584635" name="connsiteY26"/>
                <a:gd fmla="*/ 253766 w 607639" name="connsiteX27"/>
                <a:gd fmla="*/ 248847 h 584635" name="connsiteY27"/>
                <a:gd fmla="*/ 194662 w 607639" name="connsiteX28"/>
                <a:gd fmla="*/ 112177 h 584635" name="connsiteY28"/>
                <a:gd fmla="*/ 196976 w 607639" name="connsiteX29"/>
                <a:gd fmla="*/ 90139 h 584635" name="connsiteY29"/>
                <a:gd fmla="*/ 224526 w 607639" name="connsiteX30"/>
                <a:gd fmla="*/ 79098 h 584635" name="connsiteY30"/>
                <a:gd fmla="*/ 304118 w 607639" name="connsiteX31"/>
                <a:gd fmla="*/ 3246 h 584635" name="connsiteY31"/>
                <a:gd fmla="*/ 316487 w 607639" name="connsiteX32"/>
                <a:gd fmla="*/ 3956 h 584635" name="connsiteY32"/>
                <a:gd fmla="*/ 404763 w 607639" name="connsiteX33"/>
                <a:gd fmla="*/ 71802 h 584635" name="connsiteY33"/>
                <a:gd fmla="*/ 316843 w 607639" name="connsiteX34"/>
                <a:gd fmla="*/ 57416 h 584635" name="connsiteY34"/>
                <a:gd fmla="*/ 233995 w 607639" name="connsiteX35"/>
                <a:gd fmla="*/ 29088 h 584635" name="connsiteY35"/>
                <a:gd fmla="*/ 304118 w 607639" name="connsiteX36"/>
                <a:gd fmla="*/ 3246 h 584635" name="connsiteY36"/>
                <a:gd fmla="*/ 190090 w 607639" name="connsiteX37"/>
                <a:gd fmla="*/ 212 h 584635" name="connsiteY37"/>
                <a:gd fmla="*/ 148886 w 607639" name="connsiteX38"/>
                <a:gd fmla="*/ 73526 h 584635" name="connsiteY38"/>
                <a:gd fmla="*/ 148708 w 607639" name="connsiteX39"/>
                <a:gd fmla="*/ 74415 h 584635" name="connsiteY39"/>
                <a:gd fmla="*/ 143991 w 607639" name="connsiteX40"/>
                <a:gd fmla="*/ 112182 h 584635" name="connsiteY40"/>
                <a:gd fmla="*/ 209579 w 607639" name="connsiteX41"/>
                <a:gd fmla="*/ 281293 h 584635" name="connsiteY41"/>
                <a:gd fmla="*/ 195162 w 607639" name="connsiteX42"/>
                <a:gd fmla="*/ 281293 h 584635" name="connsiteY42"/>
                <a:gd fmla="*/ 112665 w 607639" name="connsiteX43"/>
                <a:gd fmla="*/ 306353 h 584635" name="connsiteY43"/>
                <a:gd fmla="*/ 105813 w 607639" name="connsiteX44"/>
                <a:gd fmla="*/ 311330 h 584635" name="connsiteY44"/>
                <a:gd fmla="*/ 48768 w 607639" name="connsiteX45"/>
                <a:gd fmla="*/ 410415 h 584635" name="connsiteY45"/>
                <a:gd fmla="*/ 48679 w 607639" name="connsiteX46"/>
                <a:gd fmla="*/ 413081 h 584635" name="connsiteY46"/>
                <a:gd fmla="*/ 48679 w 607639" name="connsiteX47"/>
                <a:gd fmla="*/ 445339 h 584635" name="connsiteY47"/>
                <a:gd fmla="*/ 0 w 607639" name="connsiteX48"/>
                <a:gd fmla="*/ 281293 h 584635" name="connsiteY48"/>
                <a:gd fmla="*/ 190090 w 607639" name="connsiteX49"/>
                <a:gd fmla="*/ 212 h 584635" name="connsiteY49"/>
                <a:gd fmla="*/ 417085 w 607639" name="connsiteX50"/>
                <a:gd fmla="*/ 0 h 584635" name="connsiteY50"/>
                <a:gd fmla="*/ 607639 w 607639" name="connsiteX51"/>
                <a:gd fmla="*/ 281281 h 584635" name="connsiteY51"/>
                <a:gd fmla="*/ 558955 w 607639" name="connsiteX52"/>
                <a:gd fmla="*/ 445339 h 584635" name="connsiteY52"/>
                <a:gd fmla="*/ 558955 w 607639" name="connsiteX53"/>
                <a:gd fmla="*/ 413078 h 584635" name="connsiteY53"/>
                <a:gd fmla="*/ 558866 w 607639" name="connsiteX54"/>
                <a:gd fmla="*/ 410412 h 584635" name="connsiteY54"/>
                <a:gd fmla="*/ 482234 w 607639" name="connsiteX55"/>
                <a:gd fmla="*/ 298966 h 584635" name="connsiteY55"/>
                <a:gd fmla="*/ 475737 w 607639" name="connsiteX56"/>
                <a:gd fmla="*/ 295767 h 584635" name="connsiteY56"/>
                <a:gd fmla="*/ 412456 w 607639" name="connsiteX57"/>
                <a:gd fmla="*/ 281281 h 584635" name="connsiteY57"/>
                <a:gd fmla="*/ 398483 w 607639" name="connsiteX58"/>
                <a:gd fmla="*/ 281281 h 584635" name="connsiteY58"/>
                <a:gd fmla="*/ 462387 w 607639" name="connsiteX59"/>
                <a:gd fmla="*/ 92605 h 584635" name="connsiteY59"/>
                <a:gd fmla="*/ 458560 w 607639" name="connsiteX60"/>
                <a:gd fmla="*/ 74386 h 584635" name="connsiteY60"/>
                <a:gd fmla="*/ 457848 w 607639" name="connsiteX61"/>
                <a:gd fmla="*/ 71098 h 584635" name="connsiteY61"/>
                <a:gd fmla="*/ 417085 w 607639" name="connsiteX62"/>
                <a:gd fmla="*/ 0 h 584635"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584635" w="607639">
                  <a:moveTo>
                    <a:pt x="470550" y="350499"/>
                  </a:moveTo>
                  <a:cubicBezTo>
                    <a:pt x="491018" y="365255"/>
                    <a:pt x="505168" y="387566"/>
                    <a:pt x="508283" y="414411"/>
                  </a:cubicBezTo>
                  <a:lnTo>
                    <a:pt x="508283" y="504990"/>
                  </a:lnTo>
                  <a:cubicBezTo>
                    <a:pt x="454264" y="554324"/>
                    <a:pt x="382624" y="584635"/>
                    <a:pt x="303775" y="584635"/>
                  </a:cubicBezTo>
                  <a:cubicBezTo>
                    <a:pt x="225015" y="584635"/>
                    <a:pt x="153375" y="554324"/>
                    <a:pt x="99356" y="504990"/>
                  </a:cubicBezTo>
                  <a:lnTo>
                    <a:pt x="99356" y="414411"/>
                  </a:lnTo>
                  <a:cubicBezTo>
                    <a:pt x="101759" y="393344"/>
                    <a:pt x="111192" y="375033"/>
                    <a:pt x="124897" y="360899"/>
                  </a:cubicBezTo>
                  <a:lnTo>
                    <a:pt x="289002" y="478767"/>
                  </a:lnTo>
                  <a:cubicBezTo>
                    <a:pt x="293452" y="481967"/>
                    <a:pt x="298613" y="483567"/>
                    <a:pt x="303775" y="483567"/>
                  </a:cubicBezTo>
                  <a:cubicBezTo>
                    <a:pt x="309649" y="483567"/>
                    <a:pt x="315433" y="481523"/>
                    <a:pt x="320150" y="477612"/>
                  </a:cubicBezTo>
                  <a:close/>
                  <a:moveTo>
                    <a:pt x="224526" y="79098"/>
                  </a:moveTo>
                  <a:cubicBezTo>
                    <a:pt x="239569" y="78254"/>
                    <a:pt x="261065" y="82853"/>
                    <a:pt x="290796" y="100714"/>
                  </a:cubicBezTo>
                  <a:cubicBezTo>
                    <a:pt x="322751" y="119908"/>
                    <a:pt x="352214" y="129594"/>
                    <a:pt x="378918" y="129594"/>
                  </a:cubicBezTo>
                  <a:cubicBezTo>
                    <a:pt x="390846" y="129594"/>
                    <a:pt x="402239" y="127639"/>
                    <a:pt x="413099" y="123729"/>
                  </a:cubicBezTo>
                  <a:cubicBezTo>
                    <a:pt x="413099" y="123729"/>
                    <a:pt x="413099" y="123729"/>
                    <a:pt x="413188" y="123729"/>
                  </a:cubicBezTo>
                  <a:cubicBezTo>
                    <a:pt x="411853" y="176247"/>
                    <a:pt x="389511" y="235518"/>
                    <a:pt x="354351" y="248669"/>
                  </a:cubicBezTo>
                  <a:cubicBezTo>
                    <a:pt x="339040" y="254445"/>
                    <a:pt x="329160" y="268574"/>
                    <a:pt x="329160" y="284658"/>
                  </a:cubicBezTo>
                  <a:lnTo>
                    <a:pt x="329160" y="290879"/>
                  </a:lnTo>
                  <a:cubicBezTo>
                    <a:pt x="329160" y="310695"/>
                    <a:pt x="344559" y="331844"/>
                    <a:pt x="367524" y="331844"/>
                  </a:cubicBezTo>
                  <a:lnTo>
                    <a:pt x="412476" y="331844"/>
                  </a:lnTo>
                  <a:cubicBezTo>
                    <a:pt x="413010" y="331844"/>
                    <a:pt x="413544" y="331933"/>
                    <a:pt x="414078" y="332022"/>
                  </a:cubicBezTo>
                  <a:lnTo>
                    <a:pt x="302545" y="426216"/>
                  </a:lnTo>
                  <a:lnTo>
                    <a:pt x="174367" y="334155"/>
                  </a:lnTo>
                  <a:cubicBezTo>
                    <a:pt x="181043" y="332733"/>
                    <a:pt x="187986" y="331844"/>
                    <a:pt x="195196" y="331844"/>
                  </a:cubicBezTo>
                  <a:lnTo>
                    <a:pt x="240058" y="331844"/>
                  </a:lnTo>
                  <a:cubicBezTo>
                    <a:pt x="263113" y="331844"/>
                    <a:pt x="278512" y="310695"/>
                    <a:pt x="278512" y="290879"/>
                  </a:cubicBezTo>
                  <a:lnTo>
                    <a:pt x="278512" y="284747"/>
                  </a:lnTo>
                  <a:cubicBezTo>
                    <a:pt x="278512" y="268841"/>
                    <a:pt x="268631" y="254356"/>
                    <a:pt x="253766" y="248847"/>
                  </a:cubicBezTo>
                  <a:cubicBezTo>
                    <a:pt x="218428" y="235873"/>
                    <a:pt x="194662" y="167627"/>
                    <a:pt x="194662" y="112177"/>
                  </a:cubicBezTo>
                  <a:cubicBezTo>
                    <a:pt x="194662" y="104712"/>
                    <a:pt x="195463" y="97337"/>
                    <a:pt x="196976" y="90139"/>
                  </a:cubicBezTo>
                  <a:cubicBezTo>
                    <a:pt x="200893" y="86229"/>
                    <a:pt x="209483" y="79942"/>
                    <a:pt x="224526" y="79098"/>
                  </a:cubicBezTo>
                  <a:close/>
                  <a:moveTo>
                    <a:pt x="304118" y="3246"/>
                  </a:moveTo>
                  <a:cubicBezTo>
                    <a:pt x="307855" y="3601"/>
                    <a:pt x="312305" y="3512"/>
                    <a:pt x="316487" y="3956"/>
                  </a:cubicBezTo>
                  <a:cubicBezTo>
                    <a:pt x="356532" y="8397"/>
                    <a:pt x="390169" y="35481"/>
                    <a:pt x="404763" y="71802"/>
                  </a:cubicBezTo>
                  <a:cubicBezTo>
                    <a:pt x="393017" y="79794"/>
                    <a:pt x="366765" y="87431"/>
                    <a:pt x="316843" y="57416"/>
                  </a:cubicBezTo>
                  <a:cubicBezTo>
                    <a:pt x="284896" y="38234"/>
                    <a:pt x="257221" y="30331"/>
                    <a:pt x="233995" y="29088"/>
                  </a:cubicBezTo>
                  <a:cubicBezTo>
                    <a:pt x="253661" y="12659"/>
                    <a:pt x="277866" y="3246"/>
                    <a:pt x="304118" y="3246"/>
                  </a:cubicBezTo>
                  <a:close/>
                  <a:moveTo>
                    <a:pt x="190090" y="212"/>
                  </a:moveTo>
                  <a:cubicBezTo>
                    <a:pt x="169710" y="20829"/>
                    <a:pt x="155738" y="46067"/>
                    <a:pt x="148886" y="73526"/>
                  </a:cubicBezTo>
                  <a:cubicBezTo>
                    <a:pt x="148886" y="73793"/>
                    <a:pt x="148708" y="74148"/>
                    <a:pt x="148708" y="74415"/>
                  </a:cubicBezTo>
                  <a:cubicBezTo>
                    <a:pt x="145771" y="86678"/>
                    <a:pt x="143991" y="99297"/>
                    <a:pt x="143991" y="112182"/>
                  </a:cubicBezTo>
                  <a:cubicBezTo>
                    <a:pt x="143991" y="163902"/>
                    <a:pt x="162057" y="243792"/>
                    <a:pt x="209579" y="281293"/>
                  </a:cubicBezTo>
                  <a:lnTo>
                    <a:pt x="195162" y="281293"/>
                  </a:lnTo>
                  <a:cubicBezTo>
                    <a:pt x="164549" y="281293"/>
                    <a:pt x="136249" y="290713"/>
                    <a:pt x="112665" y="306353"/>
                  </a:cubicBezTo>
                  <a:cubicBezTo>
                    <a:pt x="110085" y="307509"/>
                    <a:pt x="107949" y="309286"/>
                    <a:pt x="105813" y="311330"/>
                  </a:cubicBezTo>
                  <a:cubicBezTo>
                    <a:pt x="74665" y="334702"/>
                    <a:pt x="53040" y="369537"/>
                    <a:pt x="48768" y="410415"/>
                  </a:cubicBezTo>
                  <a:cubicBezTo>
                    <a:pt x="48679" y="411304"/>
                    <a:pt x="48679" y="412192"/>
                    <a:pt x="48679" y="413081"/>
                  </a:cubicBezTo>
                  <a:lnTo>
                    <a:pt x="48679" y="445339"/>
                  </a:lnTo>
                  <a:cubicBezTo>
                    <a:pt x="17977" y="398063"/>
                    <a:pt x="0" y="341722"/>
                    <a:pt x="0" y="281293"/>
                  </a:cubicBezTo>
                  <a:cubicBezTo>
                    <a:pt x="0" y="154216"/>
                    <a:pt x="78759" y="45267"/>
                    <a:pt x="190090" y="212"/>
                  </a:cubicBezTo>
                  <a:close/>
                  <a:moveTo>
                    <a:pt x="417085" y="0"/>
                  </a:moveTo>
                  <a:cubicBezTo>
                    <a:pt x="528605" y="44969"/>
                    <a:pt x="607639" y="154016"/>
                    <a:pt x="607639" y="281281"/>
                  </a:cubicBezTo>
                  <a:cubicBezTo>
                    <a:pt x="607639" y="341714"/>
                    <a:pt x="589572" y="397970"/>
                    <a:pt x="558955" y="445339"/>
                  </a:cubicBezTo>
                  <a:lnTo>
                    <a:pt x="558955" y="413078"/>
                  </a:lnTo>
                  <a:cubicBezTo>
                    <a:pt x="558955" y="412190"/>
                    <a:pt x="558955" y="411301"/>
                    <a:pt x="558866" y="410412"/>
                  </a:cubicBezTo>
                  <a:cubicBezTo>
                    <a:pt x="553793" y="361444"/>
                    <a:pt x="523888" y="320918"/>
                    <a:pt x="482234" y="298966"/>
                  </a:cubicBezTo>
                  <a:cubicBezTo>
                    <a:pt x="480187" y="297544"/>
                    <a:pt x="478051" y="296478"/>
                    <a:pt x="475737" y="295767"/>
                  </a:cubicBezTo>
                  <a:cubicBezTo>
                    <a:pt x="456424" y="286791"/>
                    <a:pt x="435152" y="281281"/>
                    <a:pt x="412456" y="281281"/>
                  </a:cubicBezTo>
                  <a:lnTo>
                    <a:pt x="398483" y="281281"/>
                  </a:lnTo>
                  <a:cubicBezTo>
                    <a:pt x="448057" y="243155"/>
                    <a:pt x="470486" y="159703"/>
                    <a:pt x="462387" y="92605"/>
                  </a:cubicBezTo>
                  <a:cubicBezTo>
                    <a:pt x="461675" y="86295"/>
                    <a:pt x="459984" y="80341"/>
                    <a:pt x="458560" y="74386"/>
                  </a:cubicBezTo>
                  <a:cubicBezTo>
                    <a:pt x="458382" y="73231"/>
                    <a:pt x="458204" y="72164"/>
                    <a:pt x="457848" y="71098"/>
                  </a:cubicBezTo>
                  <a:cubicBezTo>
                    <a:pt x="450639" y="43992"/>
                    <a:pt x="436487" y="19552"/>
                    <a:pt x="417085" y="0"/>
                  </a:cubicBezTo>
                  <a:close/>
                </a:path>
              </a:pathLst>
            </a:custGeom>
            <a:solidFill>
              <a:srgbClr val="242424"/>
            </a:solidFill>
            <a:ln>
              <a:noFill/>
            </a:ln>
            <a:sp3d prstMaterial="matte"/>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67" name="íṡ1iḑe">
              <a:extLst>
                <a:ext uri="{FF2B5EF4-FFF2-40B4-BE49-F238E27FC236}">
                  <a16:creationId xmlns:a16="http://schemas.microsoft.com/office/drawing/2014/main" id="{3D6D0975-3985-405B-9975-0D4ADC016A66}"/>
                </a:ext>
              </a:extLst>
            </p:cNvPr>
            <p:cNvSpPr/>
            <p:nvPr/>
          </p:nvSpPr>
          <p:spPr bwMode="auto">
            <a:xfrm>
              <a:off x="4706290" y="3339126"/>
              <a:ext cx="436146" cy="435772"/>
            </a:xfrm>
            <a:custGeom>
              <a:gdLst>
                <a:gd fmla="*/ 287026 w 573852" name="connsiteX0"/>
                <a:gd fmla="*/ 374041 h 573361" name="connsiteY0"/>
                <a:gd fmla="*/ 297027 w 573852" name="connsiteX1"/>
                <a:gd fmla="*/ 383352 h 573361" name="connsiteY1"/>
                <a:gd fmla="*/ 287026 w 573852" name="connsiteX2"/>
                <a:gd fmla="*/ 392663 h 573361" name="connsiteY2"/>
                <a:gd fmla="*/ 277025 w 573852" name="connsiteX3"/>
                <a:gd fmla="*/ 383352 h 573361" name="connsiteY3"/>
                <a:gd fmla="*/ 287026 w 573852" name="connsiteX4"/>
                <a:gd fmla="*/ 374041 h 573361" name="connsiteY4"/>
                <a:gd fmla="*/ 469309 w 573852" name="connsiteX5"/>
                <a:gd fmla="*/ 322516 h 573361" name="connsiteY5"/>
                <a:gd fmla="*/ 400419 w 573852" name="connsiteX6"/>
                <a:gd fmla="*/ 399919 h 573361" name="connsiteY6"/>
                <a:gd fmla="*/ 322919 w 573852" name="connsiteX7"/>
                <a:gd fmla="*/ 468723 h 573361" name="connsiteY7"/>
                <a:gd fmla="*/ 479355 w 573852" name="connsiteX8"/>
                <a:gd fmla="*/ 530359 h 573361" name="connsiteY8"/>
                <a:gd fmla="*/ 518105 w 573852" name="connsiteX9"/>
                <a:gd fmla="*/ 517458 h 573361" name="connsiteY9"/>
                <a:gd fmla="*/ 469309 w 573852" name="connsiteX10"/>
                <a:gd fmla="*/ 322516 h 573361" name="connsiteY10"/>
                <a:gd fmla="*/ 104769 w 573852" name="connsiteX11"/>
                <a:gd fmla="*/ 322516 h 573361" name="connsiteY11"/>
                <a:gd fmla="*/ 43056 w 573852" name="connsiteX12"/>
                <a:gd fmla="*/ 478756 h 573361" name="connsiteY12"/>
                <a:gd fmla="*/ 55972 w 573852" name="connsiteX13"/>
                <a:gd fmla="*/ 517458 h 573361" name="connsiteY13"/>
                <a:gd fmla="*/ 94723 w 573852" name="connsiteX14"/>
                <a:gd fmla="*/ 530359 h 573361" name="connsiteY14"/>
                <a:gd fmla="*/ 251159 w 573852" name="connsiteX15"/>
                <a:gd fmla="*/ 468723 h 573361" name="connsiteY15"/>
                <a:gd fmla="*/ 173658 w 573852" name="connsiteX16"/>
                <a:gd fmla="*/ 399919 h 573361" name="connsiteY16"/>
                <a:gd fmla="*/ 104769 w 573852" name="connsiteX17"/>
                <a:gd fmla="*/ 322516 h 573361" name="connsiteY17"/>
                <a:gd fmla="*/ 231082 w 573852" name="connsiteX18"/>
                <a:gd fmla="*/ 186446 h 573361" name="connsiteY18"/>
                <a:gd fmla="*/ 342970 w 573852" name="connsiteX19"/>
                <a:gd fmla="*/ 186446 h 573361" name="connsiteY19"/>
                <a:gd fmla="*/ 355880 w 573852" name="connsiteX20"/>
                <a:gd fmla="*/ 200773 h 573361" name="connsiteY20"/>
                <a:gd fmla="*/ 355880 w 573852" name="connsiteX21"/>
                <a:gd fmla="*/ 351208 h 573361" name="connsiteY21"/>
                <a:gd fmla="*/ 342970 w 573852" name="connsiteX22"/>
                <a:gd fmla="*/ 365535 h 573361" name="connsiteY22"/>
                <a:gd fmla="*/ 231082 w 573852" name="connsiteX23"/>
                <a:gd fmla="*/ 365535 h 573361" name="connsiteY23"/>
                <a:gd fmla="*/ 218172 w 573852" name="connsiteX24"/>
                <a:gd fmla="*/ 351208 h 573361" name="connsiteY24"/>
                <a:gd fmla="*/ 218172 w 573852" name="connsiteX25"/>
                <a:gd fmla="*/ 200773 h 573361" name="connsiteY25"/>
                <a:gd fmla="*/ 231082 w 573852" name="connsiteX26"/>
                <a:gd fmla="*/ 186446 h 573361" name="connsiteY26"/>
                <a:gd fmla="*/ 231066 w 573852" name="connsiteX27"/>
                <a:gd fmla="*/ 172008 h 573361" name="connsiteY27"/>
                <a:gd fmla="*/ 203798 w 573852" name="connsiteX28"/>
                <a:gd fmla="*/ 200676 h 573361" name="connsiteY28"/>
                <a:gd fmla="*/ 203798 w 573852" name="connsiteX29"/>
                <a:gd fmla="*/ 372685 h 573361" name="connsiteY29"/>
                <a:gd fmla="*/ 231066 w 573852" name="connsiteX30"/>
                <a:gd fmla="*/ 401353 h 573361" name="connsiteY30"/>
                <a:gd fmla="*/ 343012 w 573852" name="connsiteX31"/>
                <a:gd fmla="*/ 401353 h 573361" name="connsiteY31"/>
                <a:gd fmla="*/ 370280 w 573852" name="connsiteX32"/>
                <a:gd fmla="*/ 372685 h 573361" name="connsiteY32"/>
                <a:gd fmla="*/ 370280 w 573852" name="connsiteX33"/>
                <a:gd fmla="*/ 200676 h 573361" name="connsiteY33"/>
                <a:gd fmla="*/ 343012 w 573852" name="connsiteX34"/>
                <a:gd fmla="*/ 172008 h 573361" name="connsiteY34"/>
                <a:gd fmla="*/ 479355 w 573852" name="connsiteX35"/>
                <a:gd fmla="*/ 43002 h 573361" name="connsiteY35"/>
                <a:gd fmla="*/ 322919 w 573852" name="connsiteX36"/>
                <a:gd fmla="*/ 104638 h 573361" name="connsiteY36"/>
                <a:gd fmla="*/ 400419 w 573852" name="connsiteX37"/>
                <a:gd fmla="*/ 173442 h 573361" name="connsiteY37"/>
                <a:gd fmla="*/ 469309 w 573852" name="connsiteX38"/>
                <a:gd fmla="*/ 250845 h 573361" name="connsiteY38"/>
                <a:gd fmla="*/ 518105 w 573852" name="connsiteX39"/>
                <a:gd fmla="*/ 55903 h 573361" name="connsiteY39"/>
                <a:gd fmla="*/ 479355 w 573852" name="connsiteX40"/>
                <a:gd fmla="*/ 43002 h 573361" name="connsiteY40"/>
                <a:gd fmla="*/ 94723 w 573852" name="connsiteX41"/>
                <a:gd fmla="*/ 43002 h 573361" name="connsiteY41"/>
                <a:gd fmla="*/ 55972 w 573852" name="connsiteX42"/>
                <a:gd fmla="*/ 55903 h 573361" name="connsiteY42"/>
                <a:gd fmla="*/ 43056 w 573852" name="connsiteX43"/>
                <a:gd fmla="*/ 94605 h 573361" name="connsiteY43"/>
                <a:gd fmla="*/ 104769 w 573852" name="connsiteX44"/>
                <a:gd fmla="*/ 250845 h 573361" name="connsiteY44"/>
                <a:gd fmla="*/ 173658 w 573852" name="connsiteX45"/>
                <a:gd fmla="*/ 173442 h 573361" name="connsiteY45"/>
                <a:gd fmla="*/ 251159 w 573852" name="connsiteX46"/>
                <a:gd fmla="*/ 104638 h 573361" name="connsiteY46"/>
                <a:gd fmla="*/ 94723 w 573852" name="connsiteX47"/>
                <a:gd fmla="*/ 43002 h 573361" name="connsiteY47"/>
                <a:gd fmla="*/ 94723 w 573852" name="connsiteX48"/>
                <a:gd fmla="*/ 0 h 573361" name="connsiteY48"/>
                <a:gd fmla="*/ 287039 w 573852" name="connsiteX49"/>
                <a:gd fmla="*/ 77404 h 573361" name="connsiteY49"/>
                <a:gd fmla="*/ 479355 w 573852" name="connsiteX50"/>
                <a:gd fmla="*/ 0 h 573361" name="connsiteY50"/>
                <a:gd fmla="*/ 548245 w 573852" name="connsiteX51"/>
                <a:gd fmla="*/ 25801 h 573361" name="connsiteY51"/>
                <a:gd fmla="*/ 496578 w 573852" name="connsiteX52"/>
                <a:gd fmla="*/ 286681 h 573361" name="connsiteY52"/>
                <a:gd fmla="*/ 548245 w 573852" name="connsiteX53"/>
                <a:gd fmla="*/ 547560 h 573361" name="connsiteY53"/>
                <a:gd fmla="*/ 479355 w 573852" name="connsiteX54"/>
                <a:gd fmla="*/ 573361 h 573361" name="connsiteY54"/>
                <a:gd fmla="*/ 287039 w 573852" name="connsiteX55"/>
                <a:gd fmla="*/ 495957 h 573361" name="connsiteY55"/>
                <a:gd fmla="*/ 94723 w 573852" name="connsiteX56"/>
                <a:gd fmla="*/ 573361 h 573361" name="connsiteY56"/>
                <a:gd fmla="*/ 25833 w 573852" name="connsiteX57"/>
                <a:gd fmla="*/ 547560 h 573361" name="connsiteY57"/>
                <a:gd fmla="*/ 0 w 573852" name="connsiteX58"/>
                <a:gd fmla="*/ 478756 h 573361" name="connsiteY58"/>
                <a:gd fmla="*/ 77500 w 573852" name="connsiteX59"/>
                <a:gd fmla="*/ 286681 h 573361" name="connsiteY59"/>
                <a:gd fmla="*/ 0 w 573852" name="connsiteX60"/>
                <a:gd fmla="*/ 94605 h 573361" name="connsiteY60"/>
                <a:gd fmla="*/ 25833 w 573852" name="connsiteX61"/>
                <a:gd fmla="*/ 25801 h 573361" name="connsiteY61"/>
                <a:gd fmla="*/ 94723 w 573852" name="connsiteX62"/>
                <a:gd fmla="*/ 0 h 573361"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573361" w="573852">
                  <a:moveTo>
                    <a:pt x="287026" y="374041"/>
                  </a:moveTo>
                  <a:cubicBezTo>
                    <a:pt x="292549" y="374041"/>
                    <a:pt x="297027" y="378210"/>
                    <a:pt x="297027" y="383352"/>
                  </a:cubicBezTo>
                  <a:cubicBezTo>
                    <a:pt x="297027" y="388494"/>
                    <a:pt x="292549" y="392663"/>
                    <a:pt x="287026" y="392663"/>
                  </a:cubicBezTo>
                  <a:cubicBezTo>
                    <a:pt x="281503" y="392663"/>
                    <a:pt x="277025" y="388494"/>
                    <a:pt x="277025" y="383352"/>
                  </a:cubicBezTo>
                  <a:cubicBezTo>
                    <a:pt x="277025" y="378210"/>
                    <a:pt x="281503" y="374041"/>
                    <a:pt x="287026" y="374041"/>
                  </a:cubicBezTo>
                  <a:close/>
                  <a:moveTo>
                    <a:pt x="469309" y="322516"/>
                  </a:moveTo>
                  <a:cubicBezTo>
                    <a:pt x="449216" y="348317"/>
                    <a:pt x="426253" y="374118"/>
                    <a:pt x="400419" y="399919"/>
                  </a:cubicBezTo>
                  <a:cubicBezTo>
                    <a:pt x="376021" y="425721"/>
                    <a:pt x="350188" y="448655"/>
                    <a:pt x="322919" y="468723"/>
                  </a:cubicBezTo>
                  <a:cubicBezTo>
                    <a:pt x="381762" y="507425"/>
                    <a:pt x="437735" y="530359"/>
                    <a:pt x="479355" y="530359"/>
                  </a:cubicBezTo>
                  <a:cubicBezTo>
                    <a:pt x="496578" y="530359"/>
                    <a:pt x="509494" y="526059"/>
                    <a:pt x="518105" y="517458"/>
                  </a:cubicBezTo>
                  <a:cubicBezTo>
                    <a:pt x="546809" y="490224"/>
                    <a:pt x="529587" y="412820"/>
                    <a:pt x="469309" y="322516"/>
                  </a:cubicBezTo>
                  <a:close/>
                  <a:moveTo>
                    <a:pt x="104769" y="322516"/>
                  </a:moveTo>
                  <a:cubicBezTo>
                    <a:pt x="66019" y="381285"/>
                    <a:pt x="43056" y="437188"/>
                    <a:pt x="43056" y="478756"/>
                  </a:cubicBezTo>
                  <a:cubicBezTo>
                    <a:pt x="43056" y="495957"/>
                    <a:pt x="47361" y="508858"/>
                    <a:pt x="55972" y="517458"/>
                  </a:cubicBezTo>
                  <a:cubicBezTo>
                    <a:pt x="64584" y="526059"/>
                    <a:pt x="77500" y="530359"/>
                    <a:pt x="94723" y="530359"/>
                  </a:cubicBezTo>
                  <a:cubicBezTo>
                    <a:pt x="136343" y="530359"/>
                    <a:pt x="192316" y="507425"/>
                    <a:pt x="251159" y="468723"/>
                  </a:cubicBezTo>
                  <a:cubicBezTo>
                    <a:pt x="223891" y="448655"/>
                    <a:pt x="198057" y="425721"/>
                    <a:pt x="173658" y="399919"/>
                  </a:cubicBezTo>
                  <a:cubicBezTo>
                    <a:pt x="147825" y="375551"/>
                    <a:pt x="124862" y="348317"/>
                    <a:pt x="104769" y="322516"/>
                  </a:cubicBezTo>
                  <a:close/>
                  <a:moveTo>
                    <a:pt x="231082" y="186446"/>
                  </a:moveTo>
                  <a:lnTo>
                    <a:pt x="342970" y="186446"/>
                  </a:lnTo>
                  <a:cubicBezTo>
                    <a:pt x="350142" y="186446"/>
                    <a:pt x="355880" y="192177"/>
                    <a:pt x="355880" y="200773"/>
                  </a:cubicBezTo>
                  <a:lnTo>
                    <a:pt x="355880" y="351208"/>
                  </a:lnTo>
                  <a:cubicBezTo>
                    <a:pt x="355880" y="359804"/>
                    <a:pt x="350142" y="365535"/>
                    <a:pt x="342970" y="365535"/>
                  </a:cubicBezTo>
                  <a:lnTo>
                    <a:pt x="231082" y="365535"/>
                  </a:lnTo>
                  <a:cubicBezTo>
                    <a:pt x="223910" y="365535"/>
                    <a:pt x="218172" y="359804"/>
                    <a:pt x="218172" y="351208"/>
                  </a:cubicBezTo>
                  <a:lnTo>
                    <a:pt x="218172" y="200773"/>
                  </a:lnTo>
                  <a:cubicBezTo>
                    <a:pt x="218172" y="192177"/>
                    <a:pt x="223910" y="186446"/>
                    <a:pt x="231082" y="186446"/>
                  </a:cubicBezTo>
                  <a:close/>
                  <a:moveTo>
                    <a:pt x="231066" y="172008"/>
                  </a:moveTo>
                  <a:cubicBezTo>
                    <a:pt x="216714" y="172008"/>
                    <a:pt x="203798" y="184909"/>
                    <a:pt x="203798" y="200676"/>
                  </a:cubicBezTo>
                  <a:lnTo>
                    <a:pt x="203798" y="372685"/>
                  </a:lnTo>
                  <a:cubicBezTo>
                    <a:pt x="203798" y="388452"/>
                    <a:pt x="216714" y="401353"/>
                    <a:pt x="231066" y="401353"/>
                  </a:cubicBezTo>
                  <a:lnTo>
                    <a:pt x="343012" y="401353"/>
                  </a:lnTo>
                  <a:cubicBezTo>
                    <a:pt x="357364" y="401353"/>
                    <a:pt x="370280" y="388452"/>
                    <a:pt x="370280" y="372685"/>
                  </a:cubicBezTo>
                  <a:lnTo>
                    <a:pt x="370280" y="200676"/>
                  </a:lnTo>
                  <a:cubicBezTo>
                    <a:pt x="370280" y="184909"/>
                    <a:pt x="357364" y="172008"/>
                    <a:pt x="343012" y="172008"/>
                  </a:cubicBezTo>
                  <a:close/>
                  <a:moveTo>
                    <a:pt x="479355" y="43002"/>
                  </a:moveTo>
                  <a:cubicBezTo>
                    <a:pt x="437735" y="43002"/>
                    <a:pt x="381762" y="65937"/>
                    <a:pt x="322919" y="104638"/>
                  </a:cubicBezTo>
                  <a:cubicBezTo>
                    <a:pt x="350188" y="124706"/>
                    <a:pt x="376021" y="147640"/>
                    <a:pt x="400419" y="173442"/>
                  </a:cubicBezTo>
                  <a:cubicBezTo>
                    <a:pt x="426253" y="199243"/>
                    <a:pt x="449216" y="225044"/>
                    <a:pt x="469309" y="250845"/>
                  </a:cubicBezTo>
                  <a:cubicBezTo>
                    <a:pt x="529587" y="160541"/>
                    <a:pt x="546809" y="83137"/>
                    <a:pt x="518105" y="55903"/>
                  </a:cubicBezTo>
                  <a:cubicBezTo>
                    <a:pt x="510929" y="47302"/>
                    <a:pt x="496578" y="43002"/>
                    <a:pt x="479355" y="43002"/>
                  </a:cubicBezTo>
                  <a:close/>
                  <a:moveTo>
                    <a:pt x="94723" y="43002"/>
                  </a:moveTo>
                  <a:cubicBezTo>
                    <a:pt x="77500" y="43002"/>
                    <a:pt x="64584" y="47302"/>
                    <a:pt x="55972" y="55903"/>
                  </a:cubicBezTo>
                  <a:cubicBezTo>
                    <a:pt x="47361" y="64503"/>
                    <a:pt x="43056" y="77404"/>
                    <a:pt x="43056" y="94605"/>
                  </a:cubicBezTo>
                  <a:cubicBezTo>
                    <a:pt x="43056" y="136173"/>
                    <a:pt x="66019" y="192076"/>
                    <a:pt x="104769" y="250845"/>
                  </a:cubicBezTo>
                  <a:cubicBezTo>
                    <a:pt x="124862" y="223611"/>
                    <a:pt x="147825" y="197810"/>
                    <a:pt x="173658" y="173442"/>
                  </a:cubicBezTo>
                  <a:cubicBezTo>
                    <a:pt x="198057" y="147640"/>
                    <a:pt x="223891" y="124706"/>
                    <a:pt x="251159" y="104638"/>
                  </a:cubicBezTo>
                  <a:cubicBezTo>
                    <a:pt x="192316" y="65937"/>
                    <a:pt x="136343" y="43002"/>
                    <a:pt x="94723" y="43002"/>
                  </a:cubicBezTo>
                  <a:close/>
                  <a:moveTo>
                    <a:pt x="94723" y="0"/>
                  </a:moveTo>
                  <a:cubicBezTo>
                    <a:pt x="146390" y="0"/>
                    <a:pt x="216714" y="28668"/>
                    <a:pt x="287039" y="77404"/>
                  </a:cubicBezTo>
                  <a:cubicBezTo>
                    <a:pt x="357364" y="28668"/>
                    <a:pt x="427688" y="0"/>
                    <a:pt x="479355" y="0"/>
                  </a:cubicBezTo>
                  <a:cubicBezTo>
                    <a:pt x="508059" y="0"/>
                    <a:pt x="532457" y="8600"/>
                    <a:pt x="548245" y="25801"/>
                  </a:cubicBezTo>
                  <a:cubicBezTo>
                    <a:pt x="597041" y="73104"/>
                    <a:pt x="574078" y="176309"/>
                    <a:pt x="496578" y="286681"/>
                  </a:cubicBezTo>
                  <a:cubicBezTo>
                    <a:pt x="574078" y="397053"/>
                    <a:pt x="597041" y="500257"/>
                    <a:pt x="548245" y="547560"/>
                  </a:cubicBezTo>
                  <a:cubicBezTo>
                    <a:pt x="532457" y="564761"/>
                    <a:pt x="508059" y="573361"/>
                    <a:pt x="479355" y="573361"/>
                  </a:cubicBezTo>
                  <a:cubicBezTo>
                    <a:pt x="427688" y="573361"/>
                    <a:pt x="357364" y="544693"/>
                    <a:pt x="287039" y="495957"/>
                  </a:cubicBezTo>
                  <a:cubicBezTo>
                    <a:pt x="216714" y="544693"/>
                    <a:pt x="146390" y="573361"/>
                    <a:pt x="94723" y="573361"/>
                  </a:cubicBezTo>
                  <a:cubicBezTo>
                    <a:pt x="66019" y="573361"/>
                    <a:pt x="41621" y="564761"/>
                    <a:pt x="25833" y="547560"/>
                  </a:cubicBezTo>
                  <a:cubicBezTo>
                    <a:pt x="8611" y="531792"/>
                    <a:pt x="0" y="507425"/>
                    <a:pt x="0" y="478756"/>
                  </a:cubicBezTo>
                  <a:cubicBezTo>
                    <a:pt x="0" y="427154"/>
                    <a:pt x="28704" y="356917"/>
                    <a:pt x="77500" y="286681"/>
                  </a:cubicBezTo>
                  <a:cubicBezTo>
                    <a:pt x="28704" y="216444"/>
                    <a:pt x="0" y="146207"/>
                    <a:pt x="0" y="94605"/>
                  </a:cubicBezTo>
                  <a:cubicBezTo>
                    <a:pt x="0" y="65937"/>
                    <a:pt x="8611" y="41569"/>
                    <a:pt x="25833" y="25801"/>
                  </a:cubicBezTo>
                  <a:cubicBezTo>
                    <a:pt x="41621" y="8600"/>
                    <a:pt x="66019" y="0"/>
                    <a:pt x="94723" y="0"/>
                  </a:cubicBezTo>
                  <a:close/>
                </a:path>
              </a:pathLst>
            </a:custGeom>
            <a:solidFill>
              <a:srgbClr val="242424"/>
            </a:solidFill>
            <a:ln>
              <a:noFill/>
            </a:ln>
            <a:sp3d prstMaterial="matte"/>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68" name="ïSlîḋê">
              <a:extLst>
                <a:ext uri="{FF2B5EF4-FFF2-40B4-BE49-F238E27FC236}">
                  <a16:creationId xmlns:a16="http://schemas.microsoft.com/office/drawing/2014/main" id="{AD04E6AE-BBE0-423C-8E94-51BD0EEB8D99}"/>
                </a:ext>
              </a:extLst>
            </p:cNvPr>
            <p:cNvSpPr/>
            <p:nvPr/>
          </p:nvSpPr>
          <p:spPr bwMode="auto">
            <a:xfrm>
              <a:off x="5883676" y="4514582"/>
              <a:ext cx="436146" cy="425117"/>
            </a:xfrm>
            <a:custGeom>
              <a:gdLst>
                <a:gd fmla="*/ 472622 w 604011" name="T0"/>
                <a:gd fmla="*/ 472622 w 604011" name="T1"/>
                <a:gd fmla="*/ 472622 w 604011" name="T2"/>
                <a:gd fmla="*/ 472622 w 604011" name="T3"/>
                <a:gd fmla="*/ 472622 w 604011" name="T4"/>
                <a:gd fmla="*/ 472622 w 604011" name="T5"/>
                <a:gd fmla="*/ 472622 w 604011" name="T6"/>
                <a:gd fmla="*/ 472622 w 604011" name="T7"/>
                <a:gd fmla="*/ 472622 w 604011" name="T8"/>
                <a:gd fmla="*/ 472622 w 604011" name="T9"/>
                <a:gd fmla="*/ 472622 w 604011" name="T10"/>
                <a:gd fmla="*/ 472622 w 604011" name="T11"/>
                <a:gd fmla="*/ 472622 w 604011" name="T12"/>
                <a:gd fmla="*/ 472622 w 604011" name="T13"/>
                <a:gd fmla="*/ 472622 w 604011" name="T14"/>
                <a:gd fmla="*/ 472622 w 604011" name="T15"/>
                <a:gd fmla="*/ 472622 w 604011" name="T16"/>
                <a:gd fmla="*/ 472622 w 604011" name="T17"/>
                <a:gd fmla="*/ 472622 w 604011" name="T18"/>
                <a:gd fmla="*/ 472622 w 604011" name="T19"/>
                <a:gd fmla="*/ 472622 w 604011" name="T20"/>
                <a:gd fmla="*/ 472622 w 604011" name="T21"/>
                <a:gd fmla="*/ 472622 w 604011" name="T22"/>
                <a:gd fmla="*/ 472622 w 604011" name="T23"/>
                <a:gd fmla="*/ 472622 w 604011" name="T24"/>
                <a:gd fmla="*/ 472622 w 604011" name="T25"/>
                <a:gd fmla="*/ 472622 w 604011" name="T26"/>
                <a:gd fmla="*/ 472622 w 604011" name="T27"/>
                <a:gd fmla="*/ 472622 w 604011" name="T28"/>
                <a:gd fmla="*/ 472622 w 604011" name="T29"/>
                <a:gd fmla="*/ 472622 w 604011" name="T30"/>
                <a:gd fmla="*/ 472622 w 604011" name="T31"/>
                <a:gd fmla="*/ 472622 w 604011" name="T32"/>
                <a:gd fmla="*/ 472622 w 604011" name="T33"/>
                <a:gd fmla="*/ 472622 w 604011" name="T34"/>
                <a:gd fmla="*/ 472622 w 604011" name="T35"/>
                <a:gd fmla="*/ 472622 w 604011" name="T36"/>
                <a:gd fmla="*/ 472622 w 604011" name="T37"/>
                <a:gd fmla="*/ 472622 w 604011" name="T38"/>
                <a:gd fmla="*/ 472622 w 604011" name="T39"/>
                <a:gd fmla="*/ 472622 w 604011" name="T40"/>
                <a:gd fmla="*/ 472622 w 604011" name="T41"/>
                <a:gd fmla="*/ 472622 w 604011" name="T42"/>
                <a:gd fmla="*/ 472622 w 604011" name="T43"/>
                <a:gd fmla="*/ 472622 w 604011" name="T44"/>
                <a:gd fmla="*/ 472622 w 604011" name="T45"/>
                <a:gd fmla="*/ 472622 w 604011" name="T46"/>
                <a:gd fmla="*/ 472622 w 604011" name="T47"/>
                <a:gd fmla="*/ 472622 w 604011" name="T48"/>
                <a:gd fmla="*/ 472622 w 604011" name="T49"/>
                <a:gd fmla="*/ 472622 w 604011" name="T50"/>
                <a:gd fmla="*/ 472622 w 604011" name="T51"/>
                <a:gd fmla="*/ 472622 w 604011" name="T52"/>
                <a:gd fmla="*/ 472622 w 604011" name="T53"/>
                <a:gd fmla="*/ 472622 w 604011" name="T54"/>
                <a:gd fmla="*/ 472622 w 604011" name="T55"/>
                <a:gd fmla="*/ 472622 w 604011" name="T56"/>
                <a:gd fmla="*/ 472622 w 604011" name="T57"/>
                <a:gd fmla="*/ 472622 w 604011" name="T58"/>
                <a:gd fmla="*/ 472622 w 604011" name="T59"/>
                <a:gd fmla="*/ 472622 w 604011" name="T60"/>
                <a:gd fmla="*/ 472622 w 604011" name="T61"/>
                <a:gd fmla="*/ 472622 w 604011" name="T62"/>
                <a:gd fmla="*/ 472622 w 604011" name="T63"/>
                <a:gd fmla="*/ 472622 w 604011" name="T64"/>
                <a:gd fmla="*/ 472622 w 604011" name="T65"/>
                <a:gd fmla="*/ 472622 w 604011" name="T66"/>
                <a:gd fmla="*/ 472622 w 604011" name="T67"/>
                <a:gd fmla="*/ 472622 w 604011" name="T68"/>
                <a:gd fmla="*/ 472622 w 604011" name="T69"/>
                <a:gd fmla="*/ 472622 w 604011" name="T70"/>
                <a:gd fmla="*/ 472622 w 604011" name="T71"/>
                <a:gd fmla="*/ 472622 w 604011" name="T72"/>
                <a:gd fmla="*/ 472622 w 604011" name="T73"/>
                <a:gd fmla="*/ 472622 w 604011" name="T74"/>
                <a:gd fmla="*/ 472622 w 604011" name="T75"/>
                <a:gd fmla="*/ 472622 w 604011" name="T76"/>
                <a:gd fmla="*/ 472622 w 604011" name="T77"/>
                <a:gd fmla="*/ 472622 w 604011" name="T78"/>
                <a:gd fmla="*/ 472622 w 604011" name="T79"/>
                <a:gd fmla="*/ 472622 w 604011" name="T80"/>
                <a:gd fmla="*/ 472622 w 604011" name="T81"/>
                <a:gd fmla="*/ 472622 w 604011" name="T82"/>
                <a:gd fmla="*/ 472622 w 604011" name="T83"/>
                <a:gd fmla="*/ 472622 w 604011" name="T84"/>
                <a:gd fmla="*/ 472622 w 604011" name="T85"/>
                <a:gd fmla="*/ 472622 w 604011" name="T86"/>
                <a:gd fmla="*/ 472622 w 604011" name="T87"/>
                <a:gd fmla="*/ 472622 w 604011" name="T88"/>
                <a:gd fmla="*/ 472622 w 6040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08" w="418">
                  <a:moveTo>
                    <a:pt x="246" y="243"/>
                  </a:moveTo>
                  <a:lnTo>
                    <a:pt x="362" y="127"/>
                  </a:lnTo>
                  <a:lnTo>
                    <a:pt x="418" y="183"/>
                  </a:lnTo>
                  <a:lnTo>
                    <a:pt x="302" y="299"/>
                  </a:lnTo>
                  <a:lnTo>
                    <a:pt x="246" y="243"/>
                  </a:lnTo>
                  <a:close/>
                  <a:moveTo>
                    <a:pt x="235" y="283"/>
                  </a:moveTo>
                  <a:lnTo>
                    <a:pt x="227" y="318"/>
                  </a:lnTo>
                  <a:lnTo>
                    <a:pt x="261" y="309"/>
                  </a:lnTo>
                  <a:lnTo>
                    <a:pt x="235" y="283"/>
                  </a:lnTo>
                  <a:close/>
                  <a:moveTo>
                    <a:pt x="304" y="316"/>
                  </a:moveTo>
                  <a:lnTo>
                    <a:pt x="330" y="290"/>
                  </a:lnTo>
                  <a:lnTo>
                    <a:pt x="330" y="408"/>
                  </a:lnTo>
                  <a:lnTo>
                    <a:pt x="0" y="408"/>
                  </a:lnTo>
                  <a:lnTo>
                    <a:pt x="0" y="112"/>
                  </a:lnTo>
                  <a:lnTo>
                    <a:pt x="106" y="0"/>
                  </a:lnTo>
                  <a:lnTo>
                    <a:pt x="330" y="0"/>
                  </a:lnTo>
                  <a:lnTo>
                    <a:pt x="330" y="140"/>
                  </a:lnTo>
                  <a:lnTo>
                    <a:pt x="304" y="165"/>
                  </a:lnTo>
                  <a:lnTo>
                    <a:pt x="304" y="26"/>
                  </a:lnTo>
                  <a:lnTo>
                    <a:pt x="122" y="26"/>
                  </a:lnTo>
                  <a:lnTo>
                    <a:pt x="122" y="122"/>
                  </a:lnTo>
                  <a:lnTo>
                    <a:pt x="25" y="122"/>
                  </a:lnTo>
                  <a:lnTo>
                    <a:pt x="25" y="382"/>
                  </a:lnTo>
                  <a:lnTo>
                    <a:pt x="304" y="382"/>
                  </a:lnTo>
                  <a:lnTo>
                    <a:pt x="304" y="316"/>
                  </a:lnTo>
                  <a:close/>
                  <a:moveTo>
                    <a:pt x="49" y="96"/>
                  </a:moveTo>
                  <a:lnTo>
                    <a:pt x="96" y="96"/>
                  </a:lnTo>
                  <a:lnTo>
                    <a:pt x="96" y="47"/>
                  </a:lnTo>
                  <a:lnTo>
                    <a:pt x="49" y="96"/>
                  </a:lnTo>
                  <a:close/>
                  <a:moveTo>
                    <a:pt x="272" y="197"/>
                  </a:moveTo>
                  <a:lnTo>
                    <a:pt x="272" y="194"/>
                  </a:lnTo>
                  <a:lnTo>
                    <a:pt x="56" y="194"/>
                  </a:lnTo>
                  <a:lnTo>
                    <a:pt x="56" y="222"/>
                  </a:lnTo>
                  <a:lnTo>
                    <a:pt x="247" y="222"/>
                  </a:lnTo>
                  <a:lnTo>
                    <a:pt x="272" y="197"/>
                  </a:lnTo>
                  <a:close/>
                  <a:moveTo>
                    <a:pt x="230" y="250"/>
                  </a:moveTo>
                  <a:lnTo>
                    <a:pt x="56" y="250"/>
                  </a:lnTo>
                  <a:lnTo>
                    <a:pt x="56" y="279"/>
                  </a:lnTo>
                  <a:lnTo>
                    <a:pt x="222" y="279"/>
                  </a:lnTo>
                  <a:lnTo>
                    <a:pt x="230" y="250"/>
                  </a:lnTo>
                  <a:close/>
                  <a:moveTo>
                    <a:pt x="56" y="338"/>
                  </a:moveTo>
                  <a:lnTo>
                    <a:pt x="208" y="338"/>
                  </a:lnTo>
                  <a:lnTo>
                    <a:pt x="215" y="310"/>
                  </a:lnTo>
                  <a:lnTo>
                    <a:pt x="56" y="310"/>
                  </a:lnTo>
                  <a:lnTo>
                    <a:pt x="56" y="338"/>
                  </a:lnTo>
                  <a:close/>
                </a:path>
              </a:pathLst>
            </a:custGeom>
            <a:solidFill>
              <a:srgbClr val="24C6DB"/>
            </a:solidFill>
            <a:ln>
              <a:noFill/>
            </a:ln>
            <a:sp3d prstMaterial="matte"/>
          </p:spPr>
          <p:txBody>
            <a:bodyPr bIns="45720" lIns="91440" rIns="91440" tIns="45720" wrap="square">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77" name="组合 76">
            <a:extLst>
              <a:ext uri="{FF2B5EF4-FFF2-40B4-BE49-F238E27FC236}">
                <a16:creationId xmlns:a16="http://schemas.microsoft.com/office/drawing/2014/main" id="{7774F747-30DD-45FC-881F-015310711DA5}"/>
              </a:ext>
            </a:extLst>
          </p:cNvPr>
          <p:cNvGrpSpPr/>
          <p:nvPr/>
        </p:nvGrpSpPr>
        <p:grpSpPr>
          <a:xfrm>
            <a:off x="8447822" y="2328587"/>
            <a:ext cx="2484438" cy="1223060"/>
            <a:chOff x="928274" y="2723985"/>
            <a:chExt cx="2484438" cy="1223060"/>
          </a:xfrm>
        </p:grpSpPr>
        <p:sp>
          <p:nvSpPr>
            <p:cNvPr id="78" name="文本框 77">
              <a:extLst>
                <a:ext uri="{FF2B5EF4-FFF2-40B4-BE49-F238E27FC236}">
                  <a16:creationId xmlns:a16="http://schemas.microsoft.com/office/drawing/2014/main" id="{81B5F07B-B5F4-47E5-BDDA-EC6523F59374}"/>
                </a:ext>
              </a:extLst>
            </p:cNvPr>
            <p:cNvSpPr txBox="1"/>
            <p:nvPr/>
          </p:nvSpPr>
          <p:spPr>
            <a:xfrm>
              <a:off x="928275"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79" name="文本框 78">
              <a:extLst>
                <a:ext uri="{FF2B5EF4-FFF2-40B4-BE49-F238E27FC236}">
                  <a16:creationId xmlns:a16="http://schemas.microsoft.com/office/drawing/2014/main" id="{B6DE5C40-A074-4A93-94B5-23D394ABDC37}"/>
                </a:ext>
              </a:extLst>
            </p:cNvPr>
            <p:cNvSpPr txBox="1"/>
            <p:nvPr/>
          </p:nvSpPr>
          <p:spPr>
            <a:xfrm>
              <a:off x="960768" y="3159457"/>
              <a:ext cx="2451944"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80" name="组合 79">
            <a:extLst>
              <a:ext uri="{FF2B5EF4-FFF2-40B4-BE49-F238E27FC236}">
                <a16:creationId xmlns:a16="http://schemas.microsoft.com/office/drawing/2014/main" id="{24E0C0E9-F332-489A-85F7-8F08304E4750}"/>
              </a:ext>
            </a:extLst>
          </p:cNvPr>
          <p:cNvGrpSpPr/>
          <p:nvPr/>
        </p:nvGrpSpPr>
        <p:grpSpPr>
          <a:xfrm flipH="1">
            <a:off x="1259740" y="2328587"/>
            <a:ext cx="2484438" cy="1223060"/>
            <a:chOff x="928274" y="2723985"/>
            <a:chExt cx="2484438" cy="1223060"/>
          </a:xfrm>
        </p:grpSpPr>
        <p:sp>
          <p:nvSpPr>
            <p:cNvPr id="81" name="文本框 80">
              <a:extLst>
                <a:ext uri="{FF2B5EF4-FFF2-40B4-BE49-F238E27FC236}">
                  <a16:creationId xmlns:a16="http://schemas.microsoft.com/office/drawing/2014/main" id="{1094CB0A-BD49-4FD8-BE08-FAED72AEA8B9}"/>
                </a:ext>
              </a:extLst>
            </p:cNvPr>
            <p:cNvSpPr txBox="1"/>
            <p:nvPr/>
          </p:nvSpPr>
          <p:spPr>
            <a:xfrm>
              <a:off x="913094" y="2723985"/>
              <a:ext cx="1554480" cy="457200"/>
            </a:xfrm>
            <a:prstGeom prst="rect">
              <a:avLst/>
            </a:prstGeom>
            <a:noFill/>
          </p:spPr>
          <p:txBody>
            <a:bodyPr rtlCol="0" wrap="none">
              <a:spAutoFit/>
              <a:scene3d>
                <a:camera prst="orthographicFront"/>
                <a:lightRig dir="t" rig="threePt"/>
              </a:scene3d>
              <a:sp3d contourW="12700"/>
            </a:bodyPr>
            <a:lstStyle/>
            <a:p>
              <a:pPr algn="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82" name="文本框 81">
              <a:extLst>
                <a:ext uri="{FF2B5EF4-FFF2-40B4-BE49-F238E27FC236}">
                  <a16:creationId xmlns:a16="http://schemas.microsoft.com/office/drawing/2014/main" id="{8CA1F445-5F1D-4F80-A7E2-F40617569313}"/>
                </a:ext>
              </a:extLst>
            </p:cNvPr>
            <p:cNvSpPr txBox="1"/>
            <p:nvPr/>
          </p:nvSpPr>
          <p:spPr>
            <a:xfrm>
              <a:off x="960768" y="3159457"/>
              <a:ext cx="2451944"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83" name="组合 82">
            <a:extLst>
              <a:ext uri="{FF2B5EF4-FFF2-40B4-BE49-F238E27FC236}">
                <a16:creationId xmlns:a16="http://schemas.microsoft.com/office/drawing/2014/main" id="{5C377E4C-FC2F-4EB4-BBC2-FF3F81C4C264}"/>
              </a:ext>
            </a:extLst>
          </p:cNvPr>
          <p:cNvGrpSpPr/>
          <p:nvPr/>
        </p:nvGrpSpPr>
        <p:grpSpPr>
          <a:xfrm>
            <a:off x="8447822" y="4513018"/>
            <a:ext cx="2484438" cy="1223060"/>
            <a:chOff x="928274" y="2723985"/>
            <a:chExt cx="2484438" cy="1223060"/>
          </a:xfrm>
        </p:grpSpPr>
        <p:sp>
          <p:nvSpPr>
            <p:cNvPr id="84" name="文本框 83">
              <a:extLst>
                <a:ext uri="{FF2B5EF4-FFF2-40B4-BE49-F238E27FC236}">
                  <a16:creationId xmlns:a16="http://schemas.microsoft.com/office/drawing/2014/main" id="{5978410F-443E-4014-BACB-8DC09247AD3F}"/>
                </a:ext>
              </a:extLst>
            </p:cNvPr>
            <p:cNvSpPr txBox="1"/>
            <p:nvPr/>
          </p:nvSpPr>
          <p:spPr>
            <a:xfrm>
              <a:off x="928275"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85" name="文本框 84">
              <a:extLst>
                <a:ext uri="{FF2B5EF4-FFF2-40B4-BE49-F238E27FC236}">
                  <a16:creationId xmlns:a16="http://schemas.microsoft.com/office/drawing/2014/main" id="{45E5E72B-D79C-4F7F-A022-CCC029888957}"/>
                </a:ext>
              </a:extLst>
            </p:cNvPr>
            <p:cNvSpPr txBox="1"/>
            <p:nvPr/>
          </p:nvSpPr>
          <p:spPr>
            <a:xfrm>
              <a:off x="960768" y="3159457"/>
              <a:ext cx="2451944"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86" name="组合 85">
            <a:extLst>
              <a:ext uri="{FF2B5EF4-FFF2-40B4-BE49-F238E27FC236}">
                <a16:creationId xmlns:a16="http://schemas.microsoft.com/office/drawing/2014/main" id="{D22FF4DE-38E5-4C59-A610-E929D70AAEDE}"/>
              </a:ext>
            </a:extLst>
          </p:cNvPr>
          <p:cNvGrpSpPr/>
          <p:nvPr/>
        </p:nvGrpSpPr>
        <p:grpSpPr>
          <a:xfrm flipH="1">
            <a:off x="1259740" y="4513018"/>
            <a:ext cx="2484438" cy="1223060"/>
            <a:chOff x="928274" y="2723985"/>
            <a:chExt cx="2484438" cy="1223060"/>
          </a:xfrm>
        </p:grpSpPr>
        <p:sp>
          <p:nvSpPr>
            <p:cNvPr id="87" name="文本框 86">
              <a:extLst>
                <a:ext uri="{FF2B5EF4-FFF2-40B4-BE49-F238E27FC236}">
                  <a16:creationId xmlns:a16="http://schemas.microsoft.com/office/drawing/2014/main" id="{4CE17A98-F8BD-47D4-98B6-D8DBF6DE9C8D}"/>
                </a:ext>
              </a:extLst>
            </p:cNvPr>
            <p:cNvSpPr txBox="1"/>
            <p:nvPr/>
          </p:nvSpPr>
          <p:spPr>
            <a:xfrm>
              <a:off x="913094" y="2723985"/>
              <a:ext cx="1554480" cy="457200"/>
            </a:xfrm>
            <a:prstGeom prst="rect">
              <a:avLst/>
            </a:prstGeom>
            <a:noFill/>
          </p:spPr>
          <p:txBody>
            <a:bodyPr rtlCol="0" wrap="none">
              <a:spAutoFit/>
              <a:scene3d>
                <a:camera prst="orthographicFront"/>
                <a:lightRig dir="t" rig="threePt"/>
              </a:scene3d>
              <a:sp3d contourW="12700"/>
            </a:bodyPr>
            <a:lstStyle/>
            <a:p>
              <a:pPr algn="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88" name="文本框 87">
              <a:extLst>
                <a:ext uri="{FF2B5EF4-FFF2-40B4-BE49-F238E27FC236}">
                  <a16:creationId xmlns:a16="http://schemas.microsoft.com/office/drawing/2014/main" id="{9441E578-FE07-4CC8-8B36-CA7AE6896520}"/>
                </a:ext>
              </a:extLst>
            </p:cNvPr>
            <p:cNvSpPr txBox="1"/>
            <p:nvPr/>
          </p:nvSpPr>
          <p:spPr>
            <a:xfrm>
              <a:off x="960768" y="3159457"/>
              <a:ext cx="2451944"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91" name="组合 90">
            <a:extLst>
              <a:ext uri="{FF2B5EF4-FFF2-40B4-BE49-F238E27FC236}">
                <a16:creationId xmlns:a16="http://schemas.microsoft.com/office/drawing/2014/main" id="{366C0A51-2971-46F9-8FA4-F97246C97B67}"/>
              </a:ext>
            </a:extLst>
          </p:cNvPr>
          <p:cNvGrpSpPr/>
          <p:nvPr/>
        </p:nvGrpSpPr>
        <p:grpSpPr>
          <a:xfrm>
            <a:off x="3670074" y="619681"/>
            <a:ext cx="4851853" cy="993499"/>
            <a:chOff x="952046" y="670481"/>
            <a:chExt cx="4851853" cy="993499"/>
          </a:xfrm>
        </p:grpSpPr>
        <p:sp>
          <p:nvSpPr>
            <p:cNvPr id="92" name="文本框 91">
              <a:extLst>
                <a:ext uri="{FF2B5EF4-FFF2-40B4-BE49-F238E27FC236}">
                  <a16:creationId xmlns:a16="http://schemas.microsoft.com/office/drawing/2014/main" id="{511042D8-F721-4B96-BAB0-2ECDD9B8AEAD}"/>
                </a:ext>
              </a:extLst>
            </p:cNvPr>
            <p:cNvSpPr txBox="1"/>
            <p:nvPr/>
          </p:nvSpPr>
          <p:spPr>
            <a:xfrm flipH="1">
              <a:off x="2117834" y="670481"/>
              <a:ext cx="2570480" cy="762000"/>
            </a:xfrm>
            <a:prstGeom prst="rect">
              <a:avLst/>
            </a:prstGeom>
            <a:noFill/>
          </p:spPr>
          <p:txBody>
            <a:bodyPr rtlCol="0" wrap="none">
              <a:spAutoFit/>
              <a:scene3d>
                <a:camera prst="orthographicFront"/>
                <a:lightRig dir="t" rig="threePt"/>
              </a:scene3d>
              <a:sp3d contourW="12700"/>
            </a:bodyPr>
            <a:lstStyle/>
            <a:p>
              <a:pPr algn="ctr"/>
              <a:r>
                <a:rPr altLang="en-US" i="1" lang="zh-CN" spc="300" sz="4400">
                  <a:solidFill>
                    <a:srgbClr val="24C6DB"/>
                  </a:solidFill>
                  <a:latin charset="-122" panose="020b0800000000000000" pitchFamily="34" typeface="思源黑体 CN Bold"/>
                  <a:ea charset="-122" panose="020b0800000000000000" pitchFamily="34" typeface="思源黑体 CN Bold"/>
                </a:rPr>
                <a:t>发展前景</a:t>
              </a:r>
            </a:p>
          </p:txBody>
        </p:sp>
        <p:sp>
          <p:nvSpPr>
            <p:cNvPr id="93" name="文本框 92">
              <a:extLst>
                <a:ext uri="{FF2B5EF4-FFF2-40B4-BE49-F238E27FC236}">
                  <a16:creationId xmlns:a16="http://schemas.microsoft.com/office/drawing/2014/main" id="{AFA10AB5-0C49-450F-8FCE-BFD46FE7F1A1}"/>
                </a:ext>
              </a:extLst>
            </p:cNvPr>
            <p:cNvSpPr txBox="1"/>
            <p:nvPr/>
          </p:nvSpPr>
          <p:spPr>
            <a:xfrm>
              <a:off x="952045" y="1284902"/>
              <a:ext cx="4851853" cy="40843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23082320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6"/>
                                        </p:tgtEl>
                                        <p:attrNameLst>
                                          <p:attrName>style.visibility</p:attrName>
                                        </p:attrNameLst>
                                      </p:cBhvr>
                                      <p:to>
                                        <p:strVal val="visible"/>
                                      </p:to>
                                    </p:set>
                                    <p:anim calcmode="lin" valueType="num">
                                      <p:cBhvr>
                                        <p:cTn dur="1000" fill="hold" id="7"/>
                                        <p:tgtEl>
                                          <p:spTgt spid="56"/>
                                        </p:tgtEl>
                                        <p:attrNameLst>
                                          <p:attrName>ppt_w</p:attrName>
                                        </p:attrNameLst>
                                      </p:cBhvr>
                                      <p:tavLst>
                                        <p:tav tm="0">
                                          <p:val>
                                            <p:fltVal val="0"/>
                                          </p:val>
                                        </p:tav>
                                        <p:tav tm="100000">
                                          <p:val>
                                            <p:strVal val="#ppt_w"/>
                                          </p:val>
                                        </p:tav>
                                      </p:tavLst>
                                    </p:anim>
                                    <p:anim calcmode="lin" valueType="num">
                                      <p:cBhvr>
                                        <p:cTn dur="1000" fill="hold" id="8"/>
                                        <p:tgtEl>
                                          <p:spTgt spid="56"/>
                                        </p:tgtEl>
                                        <p:attrNameLst>
                                          <p:attrName>ppt_h</p:attrName>
                                        </p:attrNameLst>
                                      </p:cBhvr>
                                      <p:tavLst>
                                        <p:tav tm="0">
                                          <p:val>
                                            <p:fltVal val="0"/>
                                          </p:val>
                                        </p:tav>
                                        <p:tav tm="100000">
                                          <p:val>
                                            <p:strVal val="#ppt_h"/>
                                          </p:val>
                                        </p:tav>
                                      </p:tavLst>
                                    </p:anim>
                                    <p:anim calcmode="lin" valueType="num">
                                      <p:cBhvr>
                                        <p:cTn dur="1000" fill="hold" id="9"/>
                                        <p:tgtEl>
                                          <p:spTgt spid="56"/>
                                        </p:tgtEl>
                                        <p:attrNameLst>
                                          <p:attrName>style.rotation</p:attrName>
                                        </p:attrNameLst>
                                      </p:cBhvr>
                                      <p:tavLst>
                                        <p:tav tm="0">
                                          <p:val>
                                            <p:fltVal val="90"/>
                                          </p:val>
                                        </p:tav>
                                        <p:tav tm="100000">
                                          <p:val>
                                            <p:fltVal val="0"/>
                                          </p:val>
                                        </p:tav>
                                      </p:tavLst>
                                    </p:anim>
                                    <p:animEffect filter="fade" transition="in">
                                      <p:cBhvr>
                                        <p:cTn dur="1000" id="10"/>
                                        <p:tgtEl>
                                          <p:spTgt spid="56"/>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80"/>
                                        </p:tgtEl>
                                        <p:attrNameLst>
                                          <p:attrName>style.visibility</p:attrName>
                                        </p:attrNameLst>
                                      </p:cBhvr>
                                      <p:to>
                                        <p:strVal val="visible"/>
                                      </p:to>
                                    </p:set>
                                    <p:anim calcmode="lin" valueType="num">
                                      <p:cBhvr additive="base">
                                        <p:cTn dur="500" fill="hold" id="14"/>
                                        <p:tgtEl>
                                          <p:spTgt spid="80"/>
                                        </p:tgtEl>
                                        <p:attrNameLst>
                                          <p:attrName>ppt_x</p:attrName>
                                        </p:attrNameLst>
                                      </p:cBhvr>
                                      <p:tavLst>
                                        <p:tav tm="0">
                                          <p:val>
                                            <p:strVal val="0-#ppt_w/2"/>
                                          </p:val>
                                        </p:tav>
                                        <p:tav tm="100000">
                                          <p:val>
                                            <p:strVal val="#ppt_x"/>
                                          </p:val>
                                        </p:tav>
                                      </p:tavLst>
                                    </p:anim>
                                    <p:anim calcmode="lin" valueType="num">
                                      <p:cBhvr additive="base">
                                        <p:cTn dur="500" fill="hold" id="15"/>
                                        <p:tgtEl>
                                          <p:spTgt spid="80"/>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86"/>
                                        </p:tgtEl>
                                        <p:attrNameLst>
                                          <p:attrName>style.visibility</p:attrName>
                                        </p:attrNameLst>
                                      </p:cBhvr>
                                      <p:to>
                                        <p:strVal val="visible"/>
                                      </p:to>
                                    </p:set>
                                    <p:anim calcmode="lin" valueType="num">
                                      <p:cBhvr additive="base">
                                        <p:cTn dur="500" fill="hold" id="18"/>
                                        <p:tgtEl>
                                          <p:spTgt spid="86"/>
                                        </p:tgtEl>
                                        <p:attrNameLst>
                                          <p:attrName>ppt_x</p:attrName>
                                        </p:attrNameLst>
                                      </p:cBhvr>
                                      <p:tavLst>
                                        <p:tav tm="0">
                                          <p:val>
                                            <p:strVal val="0-#ppt_w/2"/>
                                          </p:val>
                                        </p:tav>
                                        <p:tav tm="100000">
                                          <p:val>
                                            <p:strVal val="#ppt_x"/>
                                          </p:val>
                                        </p:tav>
                                      </p:tavLst>
                                    </p:anim>
                                    <p:anim calcmode="lin" valueType="num">
                                      <p:cBhvr additive="base">
                                        <p:cTn dur="500" fill="hold" id="19"/>
                                        <p:tgtEl>
                                          <p:spTgt spid="86"/>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77"/>
                                        </p:tgtEl>
                                        <p:attrNameLst>
                                          <p:attrName>style.visibility</p:attrName>
                                        </p:attrNameLst>
                                      </p:cBhvr>
                                      <p:to>
                                        <p:strVal val="visible"/>
                                      </p:to>
                                    </p:set>
                                    <p:anim calcmode="lin" valueType="num">
                                      <p:cBhvr additive="base">
                                        <p:cTn dur="500" fill="hold" id="22"/>
                                        <p:tgtEl>
                                          <p:spTgt spid="77"/>
                                        </p:tgtEl>
                                        <p:attrNameLst>
                                          <p:attrName>ppt_x</p:attrName>
                                        </p:attrNameLst>
                                      </p:cBhvr>
                                      <p:tavLst>
                                        <p:tav tm="0">
                                          <p:val>
                                            <p:strVal val="1+#ppt_w/2"/>
                                          </p:val>
                                        </p:tav>
                                        <p:tav tm="100000">
                                          <p:val>
                                            <p:strVal val="#ppt_x"/>
                                          </p:val>
                                        </p:tav>
                                      </p:tavLst>
                                    </p:anim>
                                    <p:anim calcmode="lin" valueType="num">
                                      <p:cBhvr additive="base">
                                        <p:cTn dur="500" fill="hold" id="23"/>
                                        <p:tgtEl>
                                          <p:spTgt spid="77"/>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83"/>
                                        </p:tgtEl>
                                        <p:attrNameLst>
                                          <p:attrName>style.visibility</p:attrName>
                                        </p:attrNameLst>
                                      </p:cBhvr>
                                      <p:to>
                                        <p:strVal val="visible"/>
                                      </p:to>
                                    </p:set>
                                    <p:anim calcmode="lin" valueType="num">
                                      <p:cBhvr additive="base">
                                        <p:cTn dur="500" fill="hold" id="26"/>
                                        <p:tgtEl>
                                          <p:spTgt spid="83"/>
                                        </p:tgtEl>
                                        <p:attrNameLst>
                                          <p:attrName>ppt_x</p:attrName>
                                        </p:attrNameLst>
                                      </p:cBhvr>
                                      <p:tavLst>
                                        <p:tav tm="0">
                                          <p:val>
                                            <p:strVal val="1+#ppt_w/2"/>
                                          </p:val>
                                        </p:tav>
                                        <p:tav tm="100000">
                                          <p:val>
                                            <p:strVal val="#ppt_x"/>
                                          </p:val>
                                        </p:tav>
                                      </p:tavLst>
                                    </p:anim>
                                    <p:anim calcmode="lin" valueType="num">
                                      <p:cBhvr additive="base">
                                        <p:cTn dur="500" fill="hold" id="27"/>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任意多边形: 形状 16">
            <a:extLst>
              <a:ext uri="{FF2B5EF4-FFF2-40B4-BE49-F238E27FC236}">
                <a16:creationId xmlns:a16="http://schemas.microsoft.com/office/drawing/2014/main" id="{6DD10148-7B85-4FFF-8700-ED18A731F62F}"/>
              </a:ext>
            </a:extLst>
          </p:cNvPr>
          <p:cNvSpPr/>
          <p:nvPr/>
        </p:nvSpPr>
        <p:spPr>
          <a:xfrm>
            <a:off x="4113032"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形状 17">
            <a:extLst>
              <a:ext uri="{FF2B5EF4-FFF2-40B4-BE49-F238E27FC236}">
                <a16:creationId xmlns:a16="http://schemas.microsoft.com/office/drawing/2014/main" id="{0BF2B405-7805-4F51-999E-726DBF3B185A}"/>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a:extLst>
              <a:ext uri="{FF2B5EF4-FFF2-40B4-BE49-F238E27FC236}">
                <a16:creationId xmlns:a16="http://schemas.microsoft.com/office/drawing/2014/main" id="{EDF47D3E-34BB-467B-8BA6-98A52BE76C72}"/>
              </a:ext>
            </a:extLst>
          </p:cNvPr>
          <p:cNvGrpSpPr/>
          <p:nvPr/>
        </p:nvGrpSpPr>
        <p:grpSpPr>
          <a:xfrm>
            <a:off x="5046594" y="2706688"/>
            <a:ext cx="5331599" cy="935369"/>
            <a:chOff x="928274" y="2723985"/>
            <a:chExt cx="5331599" cy="935369"/>
          </a:xfrm>
        </p:grpSpPr>
        <p:sp>
          <p:nvSpPr>
            <p:cNvPr id="4" name="文本框 3">
              <a:extLst>
                <a:ext uri="{FF2B5EF4-FFF2-40B4-BE49-F238E27FC236}">
                  <a16:creationId xmlns:a16="http://schemas.microsoft.com/office/drawing/2014/main" id="{04DD708F-A31F-4090-8B02-DFC1524DCFA4}"/>
                </a:ext>
              </a:extLst>
            </p:cNvPr>
            <p:cNvSpPr txBox="1"/>
            <p:nvPr/>
          </p:nvSpPr>
          <p:spPr>
            <a:xfrm>
              <a:off x="928273"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5" name="文本框 4">
              <a:extLst>
                <a:ext uri="{FF2B5EF4-FFF2-40B4-BE49-F238E27FC236}">
                  <a16:creationId xmlns:a16="http://schemas.microsoft.com/office/drawing/2014/main" id="{A74145A3-E956-4120-9A1D-E9E6309271D5}"/>
                </a:ext>
              </a:extLst>
            </p:cNvPr>
            <p:cNvSpPr txBox="1"/>
            <p:nvPr/>
          </p:nvSpPr>
          <p:spPr>
            <a:xfrm>
              <a:off x="960767" y="3111832"/>
              <a:ext cx="5299106"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a:t>
              </a:r>
            </a:p>
          </p:txBody>
        </p:sp>
      </p:grpSp>
      <p:grpSp>
        <p:nvGrpSpPr>
          <p:cNvPr id="6" name="组合 5">
            <a:extLst>
              <a:ext uri="{FF2B5EF4-FFF2-40B4-BE49-F238E27FC236}">
                <a16:creationId xmlns:a16="http://schemas.microsoft.com/office/drawing/2014/main" id="{E40470D7-FEE9-43B6-9137-0659CF237665}"/>
              </a:ext>
            </a:extLst>
          </p:cNvPr>
          <p:cNvGrpSpPr/>
          <p:nvPr/>
        </p:nvGrpSpPr>
        <p:grpSpPr>
          <a:xfrm>
            <a:off x="1465820" y="2325860"/>
            <a:ext cx="3353830" cy="1697024"/>
            <a:chOff x="1465820" y="2325860"/>
            <a:chExt cx="3353830" cy="1697024"/>
          </a:xfrm>
        </p:grpSpPr>
        <p:sp>
          <p:nvSpPr>
            <p:cNvPr id="2" name="任意多边形: 形状 1">
              <a:extLst>
                <a:ext uri="{FF2B5EF4-FFF2-40B4-BE49-F238E27FC236}">
                  <a16:creationId xmlns:a16="http://schemas.microsoft.com/office/drawing/2014/main" id="{E3D2056D-12BF-4CAB-993E-E1E3668B295E}"/>
                </a:ext>
              </a:extLst>
            </p:cNvPr>
            <p:cNvSpPr/>
            <p:nvPr/>
          </p:nvSpPr>
          <p:spPr>
            <a:xfrm flipH="1">
              <a:off x="1465820" y="2325860"/>
              <a:ext cx="3353830" cy="1697024"/>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Oval 5">
              <a:extLst>
                <a:ext uri="{FF2B5EF4-FFF2-40B4-BE49-F238E27FC236}">
                  <a16:creationId xmlns:a16="http://schemas.microsoft.com/office/drawing/2014/main" id="{CAF290D2-9D2E-4283-8BD9-D0D07C288E6E}"/>
                </a:ext>
              </a:extLst>
            </p:cNvPr>
            <p:cNvSpPr/>
            <p:nvPr/>
          </p:nvSpPr>
          <p:spPr>
            <a:xfrm>
              <a:off x="2933982" y="2577803"/>
              <a:ext cx="544505" cy="590550"/>
            </a:xfrm>
            <a:custGeom>
              <a:gdLst>
                <a:gd fmla="*/ 546381 w 557893" name="connsiteX0"/>
                <a:gd fmla="*/ 346236 h 605070" name="connsiteY0"/>
                <a:gd fmla="*/ 547615 w 557893" name="connsiteX1"/>
                <a:gd fmla="*/ 346236 h 605070" name="connsiteY1"/>
                <a:gd fmla="*/ 557863 w 557893" name="connsiteX2"/>
                <a:gd fmla="*/ 357510 h 605070" name="connsiteY2"/>
                <a:gd fmla="*/ 554352 w 557893" name="connsiteX3"/>
                <a:gd fmla="*/ 433777 h 605070" name="connsiteY3"/>
                <a:gd fmla="*/ 548374 w 557893" name="connsiteX4"/>
                <a:gd fmla="*/ 445146 h 605070" name="connsiteY4"/>
                <a:gd fmla="*/ 544484 w 557893" name="connsiteX5"/>
                <a:gd fmla="*/ 446283 h 605070" name="connsiteY5"/>
                <a:gd fmla="*/ 536987 w 557893" name="connsiteX6"/>
                <a:gd fmla="*/ 441736 h 605070" name="connsiteY6"/>
                <a:gd fmla="*/ 513359 w 557893" name="connsiteX7"/>
                <a:gd fmla="*/ 418334 h 605070" name="connsiteY7"/>
                <a:gd fmla="*/ 504629 w 557893" name="connsiteX8"/>
                <a:gd fmla="*/ 427051 h 605070" name="connsiteY8"/>
                <a:gd fmla="*/ 432320 w 557893" name="connsiteX9"/>
                <a:gd fmla="*/ 499244 h 605070" name="connsiteY9"/>
                <a:gd fmla="*/ 425868 w 557893" name="connsiteX10"/>
                <a:gd fmla="*/ 505686 h 605070" name="connsiteY10"/>
                <a:gd fmla="*/ 410115 w 557893" name="connsiteX11"/>
                <a:gd fmla="*/ 521413 h 605070" name="connsiteY11"/>
                <a:gd fmla="*/ 335720 w 557893" name="connsiteX12"/>
                <a:gd fmla="*/ 595691 h 605070" name="connsiteY12"/>
                <a:gd fmla="*/ 331354 w 557893" name="connsiteX13"/>
                <a:gd fmla="*/ 600049 h 605070" name="connsiteY13"/>
                <a:gd fmla="*/ 319208 w 557893" name="connsiteX14"/>
                <a:gd fmla="*/ 605070 h 605070" name="connsiteY14"/>
                <a:gd fmla="*/ 307062 w 557893" name="connsiteX15"/>
                <a:gd fmla="*/ 600049 h 605070" name="connsiteY15"/>
                <a:gd fmla="*/ 302792 w 557893" name="connsiteX16"/>
                <a:gd fmla="*/ 595691 h 605070" name="connsiteY16"/>
                <a:gd fmla="*/ 286945 w 557893" name="connsiteX17"/>
                <a:gd fmla="*/ 579963 h 605070" name="connsiteY17"/>
                <a:gd fmla="*/ 212549 w 557893" name="connsiteX18"/>
                <a:gd fmla="*/ 505686 h 605070" name="connsiteY18"/>
                <a:gd fmla="*/ 208943 w 557893" name="connsiteX19"/>
                <a:gd fmla="*/ 501991 h 605070" name="connsiteY19"/>
                <a:gd fmla="*/ 130846 w 557893" name="connsiteX20"/>
                <a:gd fmla="*/ 579963 h 605070" name="connsiteY20"/>
                <a:gd fmla="*/ 118700 w 557893" name="connsiteX21"/>
                <a:gd fmla="*/ 584985 h 605070" name="connsiteY21"/>
                <a:gd fmla="*/ 106554 w 557893" name="connsiteX22"/>
                <a:gd fmla="*/ 579963 h 605070" name="connsiteY22"/>
                <a:gd fmla="*/ 102283 w 557893" name="connsiteX23"/>
                <a:gd fmla="*/ 575605 h 605070" name="connsiteY23"/>
                <a:gd fmla="*/ 102283 w 557893" name="connsiteX24"/>
                <a:gd fmla="*/ 551257 h 605070" name="connsiteY24"/>
                <a:gd fmla="*/ 192431 w 557893" name="connsiteX25"/>
                <a:gd fmla="*/ 461158 h 605070" name="connsiteY25"/>
                <a:gd fmla="*/ 196797 w 557893" name="connsiteX26"/>
                <a:gd fmla="*/ 456894 h 605070" name="connsiteY26"/>
                <a:gd fmla="*/ 208943 w 557893" name="connsiteX27"/>
                <a:gd fmla="*/ 451873 h 605070" name="connsiteY27"/>
                <a:gd fmla="*/ 221089 w 557893" name="connsiteX28"/>
                <a:gd fmla="*/ 456894 h 605070" name="connsiteY28"/>
                <a:gd fmla="*/ 225359 w 557893" name="connsiteX29"/>
                <a:gd fmla="*/ 461158 h 605070" name="connsiteY29"/>
                <a:gd fmla="*/ 241206 w 557893" name="connsiteX30"/>
                <a:gd fmla="*/ 476979 h 605070" name="connsiteY30"/>
                <a:gd fmla="*/ 315602 w 557893" name="connsiteX31"/>
                <a:gd fmla="*/ 551257 h 605070" name="connsiteY31"/>
                <a:gd fmla="*/ 319208 w 557893" name="connsiteX32"/>
                <a:gd fmla="*/ 554952 h 605070" name="connsiteY32"/>
                <a:gd fmla="*/ 381458 w 557893" name="connsiteX33"/>
                <a:gd fmla="*/ 492801 h 605070" name="connsiteY33"/>
                <a:gd fmla="*/ 397305 w 557893" name="connsiteX34"/>
                <a:gd fmla="*/ 476979 h 605070" name="connsiteY34"/>
                <a:gd fmla="*/ 403758 w 557893" name="connsiteX35"/>
                <a:gd fmla="*/ 470537 h 605070" name="connsiteY35"/>
                <a:gd fmla="*/ 476161 w 557893" name="connsiteX36"/>
                <a:gd fmla="*/ 398439 h 605070" name="connsiteY36"/>
                <a:gd fmla="*/ 484986 w 557893" name="connsiteX37"/>
                <a:gd fmla="*/ 389533 h 605070" name="connsiteY37"/>
                <a:gd fmla="*/ 460788 w 557893" name="connsiteX38"/>
                <a:gd fmla="*/ 365563 h 605070" name="connsiteY38"/>
                <a:gd fmla="*/ 457752 w 557893" name="connsiteX39"/>
                <a:gd fmla="*/ 355236 h 605070" name="connsiteY39"/>
                <a:gd fmla="*/ 468000 w 557893" name="connsiteX40"/>
                <a:gd fmla="*/ 349931 h 605070" name="connsiteY40"/>
                <a:gd fmla="*/ 546381 w 557893" name="connsiteX41"/>
                <a:gd fmla="*/ 346236 h 605070" name="connsiteY41"/>
                <a:gd fmla="*/ 278625 w 557893" name="connsiteX42"/>
                <a:gd fmla="*/ 278352 h 605070" name="connsiteY42"/>
                <a:gd fmla="*/ 371816 w 557893" name="connsiteX43"/>
                <a:gd fmla="*/ 329810 h 605070" name="connsiteY43"/>
                <a:gd fmla="*/ 412053 w 557893" name="connsiteX44"/>
                <a:gd fmla="*/ 405338 h 605070" name="connsiteY44"/>
                <a:gd fmla="*/ 412148 w 557893" name="connsiteX45"/>
                <a:gd fmla="*/ 405717 h 605070" name="connsiteY45"/>
                <a:gd fmla="*/ 412148 w 557893" name="connsiteX46"/>
                <a:gd fmla="*/ 408086 h 605070" name="connsiteY46"/>
                <a:gd fmla="*/ 412243 w 557893" name="connsiteX47"/>
                <a:gd fmla="*/ 412919 h 605070" name="connsiteY47"/>
                <a:gd fmla="*/ 379123 w 557893" name="connsiteX48"/>
                <a:gd fmla="*/ 445992 h 605070" name="connsiteY48"/>
                <a:gd fmla="*/ 372670 w 557893" name="connsiteX49"/>
                <a:gd fmla="*/ 452436 h 605070" name="connsiteY49"/>
                <a:gd fmla="*/ 356822 w 557893" name="connsiteX50"/>
                <a:gd fmla="*/ 468262 h 605070" name="connsiteY50"/>
                <a:gd fmla="*/ 319147 w 557893" name="connsiteX51"/>
                <a:gd fmla="*/ 505884 h 605070" name="connsiteY51"/>
                <a:gd fmla="*/ 265623 w 557893" name="connsiteX52"/>
                <a:gd fmla="*/ 452436 h 605070" name="connsiteY52"/>
                <a:gd fmla="*/ 249775 w 557893" name="connsiteX53"/>
                <a:gd fmla="*/ 436705 h 605070" name="connsiteY53"/>
                <a:gd fmla="*/ 245505 w 557893" name="connsiteX54"/>
                <a:gd fmla="*/ 432346 h 605070" name="connsiteY54"/>
                <a:gd fmla="*/ 208779 w 557893" name="connsiteX55"/>
                <a:gd fmla="*/ 417184 h 605070" name="connsiteY55"/>
                <a:gd fmla="*/ 172148 w 557893" name="connsiteX56"/>
                <a:gd fmla="*/ 432346 h 605070" name="connsiteY56"/>
                <a:gd fmla="*/ 167782 w 557893" name="connsiteX57"/>
                <a:gd fmla="*/ 436705 h 605070" name="connsiteY57"/>
                <a:gd fmla="*/ 89490 w 557893" name="connsiteX58"/>
                <a:gd fmla="*/ 514887 h 605070" name="connsiteY58"/>
                <a:gd fmla="*/ 190 w 557893" name="connsiteX59"/>
                <a:gd fmla="*/ 514792 h 605070" name="connsiteY59"/>
                <a:gd fmla="*/ 0 w 557893" name="connsiteX60"/>
                <a:gd fmla="*/ 405433 h 605070" name="connsiteY60"/>
                <a:gd fmla="*/ 40237 w 557893" name="connsiteX61"/>
                <a:gd fmla="*/ 329904 h 605070" name="connsiteY61"/>
                <a:gd fmla="*/ 133429 w 557893" name="connsiteX62"/>
                <a:gd fmla="*/ 278447 h 605070" name="connsiteY62"/>
                <a:gd fmla="*/ 172527 w 557893" name="connsiteX63"/>
                <a:gd fmla="*/ 401926 h 605070" name="connsiteY63"/>
                <a:gd fmla="*/ 195398 w 557893" name="connsiteX64"/>
                <a:gd fmla="*/ 337201 h 605070" name="connsiteY64"/>
                <a:gd fmla="*/ 205932 w 557893" name="connsiteX65"/>
                <a:gd fmla="*/ 278447 h 605070" name="connsiteY65"/>
                <a:gd fmla="*/ 206121 w 557893" name="connsiteX66"/>
                <a:gd fmla="*/ 278447 h 605070" name="connsiteY66"/>
                <a:gd fmla="*/ 206406 w 557893" name="connsiteX67"/>
                <a:gd fmla="*/ 278447 h 605070" name="connsiteY67"/>
                <a:gd fmla="*/ 216940 w 557893" name="connsiteX68"/>
                <a:gd fmla="*/ 337201 h 605070" name="connsiteY68"/>
                <a:gd fmla="*/ 239811 w 557893" name="connsiteX69"/>
                <a:gd fmla="*/ 401926 h 605070" name="connsiteY69"/>
                <a:gd fmla="*/ 406730 w 557893" name="connsiteX70"/>
                <a:gd fmla="*/ 85850 h 605070" name="connsiteY70"/>
                <a:gd fmla="*/ 412614 w 557893" name="connsiteX71"/>
                <a:gd fmla="*/ 85850 h 605070" name="connsiteY71"/>
                <a:gd fmla="*/ 426185 w 557893" name="connsiteX72"/>
                <a:gd fmla="*/ 99398 h 605070" name="connsiteY72"/>
                <a:gd fmla="*/ 435770 w 557893" name="connsiteX73"/>
                <a:gd fmla="*/ 110483 h 605070" name="connsiteY73"/>
                <a:gd fmla="*/ 456838 w 557893" name="connsiteX74"/>
                <a:gd fmla="*/ 116641 h 605070" name="connsiteY74"/>
                <a:gd fmla="*/ 460728 w 557893" name="connsiteX75"/>
                <a:gd fmla="*/ 124788 h 605070" name="connsiteY75"/>
                <a:gd fmla="*/ 455509 w 557893" name="connsiteX76"/>
                <a:gd fmla="*/ 142221 h 605070" name="connsiteY76"/>
                <a:gd fmla="*/ 446778 w 557893" name="connsiteX77"/>
                <a:gd fmla="*/ 145821 h 605070" name="connsiteY77"/>
                <a:gd fmla="*/ 413563 w 557893" name="connsiteX78"/>
                <a:gd fmla="*/ 139284 h 605070" name="connsiteY78"/>
                <a:gd fmla="*/ 404642 w 557893" name="connsiteX79"/>
                <a:gd fmla="*/ 141084 h 605070" name="connsiteY79"/>
                <a:gd fmla="*/ 401511 w 557893" name="connsiteX80"/>
                <a:gd fmla="*/ 163443 h 605070" name="connsiteY80"/>
                <a:gd fmla="*/ 415936 w 557893" name="connsiteX81"/>
                <a:gd fmla="*/ 171496 h 605070" name="connsiteY81"/>
                <a:gd fmla="*/ 442223 w 557893" name="connsiteX82"/>
                <a:gd fmla="*/ 183338 h 605070" name="connsiteY82"/>
                <a:gd fmla="*/ 457407 w 557893" name="connsiteX83"/>
                <a:gd fmla="*/ 255152 h 605070" name="connsiteY83"/>
                <a:gd fmla="*/ 431214 w 557893" name="connsiteX84"/>
                <a:gd fmla="*/ 271921 h 605070" name="connsiteY84"/>
                <a:gd fmla="*/ 424951 w 557893" name="connsiteX85"/>
                <a:gd fmla="*/ 280258 h 605070" name="connsiteY85"/>
                <a:gd fmla="*/ 424951 w 557893" name="connsiteX86"/>
                <a:gd fmla="*/ 294185 h 605070" name="connsiteY86"/>
                <a:gd fmla="*/ 418688 w 557893" name="connsiteX87"/>
                <a:gd fmla="*/ 300627 h 605070" name="connsiteY87"/>
                <a:gd fmla="*/ 403693 w 557893" name="connsiteX88"/>
                <a:gd fmla="*/ 300627 h 605070" name="connsiteY88"/>
                <a:gd fmla="*/ 397240 w 557893" name="connsiteX89"/>
                <a:gd fmla="*/ 293806 h 605070" name="connsiteY89"/>
                <a:gd fmla="*/ 397050 w 557893" name="connsiteX90"/>
                <a:gd fmla="*/ 283669 h 605070" name="connsiteY90"/>
                <a:gd fmla="*/ 389648 w 557893" name="connsiteX91"/>
                <a:gd fmla="*/ 274668 h 605070" name="connsiteY91"/>
                <a:gd fmla="*/ 362886 w 557893" name="connsiteX92"/>
                <a:gd fmla="*/ 267089 h 605070" name="connsiteY92"/>
                <a:gd fmla="*/ 357192 w 557893" name="connsiteX93"/>
                <a:gd fmla="*/ 255246 h 605070" name="connsiteY93"/>
                <a:gd fmla="*/ 361653 w 557893" name="connsiteX94"/>
                <a:gd fmla="*/ 239804 h 605070" name="connsiteY94"/>
                <a:gd fmla="*/ 370668 w 557893" name="connsiteX95"/>
                <a:gd fmla="*/ 236014 h 605070" name="connsiteY95"/>
                <a:gd fmla="*/ 400277 w 557893" name="connsiteX96"/>
                <a:gd fmla="*/ 244920 h 605070" name="connsiteY96"/>
                <a:gd fmla="*/ 419732 w 557893" name="connsiteX97"/>
                <a:gd fmla="*/ 242362 h 605070" name="connsiteY97"/>
                <a:gd fmla="*/ 423243 w 557893" name="connsiteX98"/>
                <a:gd fmla="*/ 215929 h 605070" name="connsiteY98"/>
                <a:gd fmla="*/ 412234 w 557893" name="connsiteX99"/>
                <a:gd fmla="*/ 209487 h 605070" name="connsiteY99"/>
                <a:gd fmla="*/ 382056 w 557893" name="connsiteX100"/>
                <a:gd fmla="*/ 196033 h 605070" name="connsiteY100"/>
                <a:gd fmla="*/ 357857 w 557893" name="connsiteX101"/>
                <a:gd fmla="*/ 155105 h 605070" name="connsiteY101"/>
                <a:gd fmla="*/ 390882 w 557893" name="connsiteX102"/>
                <a:gd fmla="*/ 113230 h 605070" name="connsiteY102"/>
                <a:gd fmla="*/ 399138 w 557893" name="connsiteX103"/>
                <a:gd fmla="*/ 102051 h 605070" name="connsiteY103"/>
                <a:gd fmla="*/ 399138 w 557893" name="connsiteX104"/>
                <a:gd fmla="*/ 93429 h 605070" name="connsiteY104"/>
                <a:gd fmla="*/ 406730 w 557893" name="connsiteX105"/>
                <a:gd fmla="*/ 85850 h 605070" name="connsiteY105"/>
                <a:gd fmla="*/ 205945 w 557893" name="connsiteX106"/>
                <a:gd fmla="*/ 50 h 605070" name="connsiteY106"/>
                <a:gd fmla="*/ 302823 w 557893" name="connsiteX107"/>
                <a:gd fmla="*/ 99179 h 605070" name="connsiteY107"/>
                <a:gd fmla="*/ 206514 w 557893" name="connsiteX108"/>
                <a:gd fmla="*/ 250620 h 605070" name="connsiteY108"/>
                <a:gd fmla="*/ 205945 w 557893" name="connsiteX109"/>
                <a:gd fmla="*/ 250620 h 605070" name="connsiteY109"/>
                <a:gd fmla="*/ 205281 w 557893" name="connsiteX110"/>
                <a:gd fmla="*/ 250620 h 605070" name="connsiteY110"/>
                <a:gd fmla="*/ 108972 w 557893" name="connsiteX111"/>
                <a:gd fmla="*/ 99179 h 605070" name="connsiteY111"/>
                <a:gd fmla="*/ 205945 w 557893" name="connsiteX112"/>
                <a:gd fmla="*/ 50 h 605070" name="connsiteY1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b="b" l="l" r="r" t="t"/>
              <a:pathLst>
                <a:path h="605070" w="557893">
                  <a:moveTo>
                    <a:pt x="546381" y="346236"/>
                  </a:moveTo>
                  <a:lnTo>
                    <a:pt x="547615" y="346236"/>
                  </a:lnTo>
                  <a:cubicBezTo>
                    <a:pt x="555112" y="346236"/>
                    <a:pt x="558243" y="349647"/>
                    <a:pt x="557863" y="357510"/>
                  </a:cubicBezTo>
                  <a:cubicBezTo>
                    <a:pt x="556725" y="382901"/>
                    <a:pt x="555491" y="408386"/>
                    <a:pt x="554352" y="433777"/>
                  </a:cubicBezTo>
                  <a:cubicBezTo>
                    <a:pt x="554068" y="438420"/>
                    <a:pt x="553024" y="442588"/>
                    <a:pt x="548374" y="445146"/>
                  </a:cubicBezTo>
                  <a:cubicBezTo>
                    <a:pt x="546856" y="445904"/>
                    <a:pt x="545622" y="446283"/>
                    <a:pt x="544484" y="446283"/>
                  </a:cubicBezTo>
                  <a:cubicBezTo>
                    <a:pt x="541257" y="446283"/>
                    <a:pt x="539170" y="443915"/>
                    <a:pt x="536987" y="441736"/>
                  </a:cubicBezTo>
                  <a:lnTo>
                    <a:pt x="513359" y="418334"/>
                  </a:lnTo>
                  <a:lnTo>
                    <a:pt x="504629" y="427051"/>
                  </a:lnTo>
                  <a:lnTo>
                    <a:pt x="432320" y="499244"/>
                  </a:lnTo>
                  <a:lnTo>
                    <a:pt x="425868" y="505686"/>
                  </a:lnTo>
                  <a:lnTo>
                    <a:pt x="410115" y="521413"/>
                  </a:lnTo>
                  <a:lnTo>
                    <a:pt x="335720" y="595691"/>
                  </a:lnTo>
                  <a:lnTo>
                    <a:pt x="331354" y="600049"/>
                  </a:lnTo>
                  <a:cubicBezTo>
                    <a:pt x="328128" y="603459"/>
                    <a:pt x="323668" y="605070"/>
                    <a:pt x="319208" y="605070"/>
                  </a:cubicBezTo>
                  <a:cubicBezTo>
                    <a:pt x="314843" y="605070"/>
                    <a:pt x="310478" y="603459"/>
                    <a:pt x="307062" y="600049"/>
                  </a:cubicBezTo>
                  <a:lnTo>
                    <a:pt x="302792" y="595691"/>
                  </a:lnTo>
                  <a:lnTo>
                    <a:pt x="286945" y="579963"/>
                  </a:lnTo>
                  <a:lnTo>
                    <a:pt x="212549" y="505686"/>
                  </a:lnTo>
                  <a:lnTo>
                    <a:pt x="208943" y="501991"/>
                  </a:lnTo>
                  <a:lnTo>
                    <a:pt x="130846" y="579963"/>
                  </a:lnTo>
                  <a:cubicBezTo>
                    <a:pt x="127525" y="583374"/>
                    <a:pt x="123160" y="584985"/>
                    <a:pt x="118700" y="584985"/>
                  </a:cubicBezTo>
                  <a:cubicBezTo>
                    <a:pt x="114240" y="584985"/>
                    <a:pt x="109970" y="583374"/>
                    <a:pt x="106554" y="579963"/>
                  </a:cubicBezTo>
                  <a:lnTo>
                    <a:pt x="102283" y="575605"/>
                  </a:lnTo>
                  <a:cubicBezTo>
                    <a:pt x="95546" y="568973"/>
                    <a:pt x="95546" y="557983"/>
                    <a:pt x="102283" y="551257"/>
                  </a:cubicBezTo>
                  <a:lnTo>
                    <a:pt x="192431" y="461158"/>
                  </a:lnTo>
                  <a:lnTo>
                    <a:pt x="196797" y="456894"/>
                  </a:lnTo>
                  <a:cubicBezTo>
                    <a:pt x="200023" y="453483"/>
                    <a:pt x="204483" y="451873"/>
                    <a:pt x="208943" y="451873"/>
                  </a:cubicBezTo>
                  <a:cubicBezTo>
                    <a:pt x="213308" y="451873"/>
                    <a:pt x="217673" y="453483"/>
                    <a:pt x="221089" y="456894"/>
                  </a:cubicBezTo>
                  <a:lnTo>
                    <a:pt x="225359" y="461158"/>
                  </a:lnTo>
                  <a:lnTo>
                    <a:pt x="241206" y="476979"/>
                  </a:lnTo>
                  <a:lnTo>
                    <a:pt x="315602" y="551257"/>
                  </a:lnTo>
                  <a:lnTo>
                    <a:pt x="319208" y="554952"/>
                  </a:lnTo>
                  <a:lnTo>
                    <a:pt x="381458" y="492801"/>
                  </a:lnTo>
                  <a:lnTo>
                    <a:pt x="397305" y="476979"/>
                  </a:lnTo>
                  <a:lnTo>
                    <a:pt x="403758" y="470537"/>
                  </a:lnTo>
                  <a:lnTo>
                    <a:pt x="476161" y="398439"/>
                  </a:lnTo>
                  <a:lnTo>
                    <a:pt x="484986" y="389533"/>
                  </a:lnTo>
                  <a:cubicBezTo>
                    <a:pt x="476730" y="381764"/>
                    <a:pt x="468759" y="373616"/>
                    <a:pt x="460788" y="365563"/>
                  </a:cubicBezTo>
                  <a:cubicBezTo>
                    <a:pt x="458036" y="362816"/>
                    <a:pt x="455474" y="359974"/>
                    <a:pt x="457752" y="355236"/>
                  </a:cubicBezTo>
                  <a:cubicBezTo>
                    <a:pt x="459934" y="350310"/>
                    <a:pt x="464015" y="350120"/>
                    <a:pt x="468000" y="349931"/>
                  </a:cubicBezTo>
                  <a:cubicBezTo>
                    <a:pt x="494095" y="348605"/>
                    <a:pt x="520286" y="347468"/>
                    <a:pt x="546381" y="346236"/>
                  </a:cubicBezTo>
                  <a:close/>
                  <a:moveTo>
                    <a:pt x="278625" y="278352"/>
                  </a:moveTo>
                  <a:cubicBezTo>
                    <a:pt x="278625" y="278352"/>
                    <a:pt x="327877" y="302233"/>
                    <a:pt x="371816" y="329810"/>
                  </a:cubicBezTo>
                  <a:cubicBezTo>
                    <a:pt x="404936" y="350469"/>
                    <a:pt x="411104" y="373023"/>
                    <a:pt x="412053" y="405338"/>
                  </a:cubicBezTo>
                  <a:cubicBezTo>
                    <a:pt x="412148" y="405433"/>
                    <a:pt x="412148" y="405622"/>
                    <a:pt x="412148" y="405717"/>
                  </a:cubicBezTo>
                  <a:lnTo>
                    <a:pt x="412148" y="408086"/>
                  </a:lnTo>
                  <a:cubicBezTo>
                    <a:pt x="412243" y="409602"/>
                    <a:pt x="412243" y="411308"/>
                    <a:pt x="412243" y="412919"/>
                  </a:cubicBezTo>
                  <a:lnTo>
                    <a:pt x="379123" y="445992"/>
                  </a:lnTo>
                  <a:lnTo>
                    <a:pt x="372670" y="452436"/>
                  </a:lnTo>
                  <a:lnTo>
                    <a:pt x="356822" y="468262"/>
                  </a:lnTo>
                  <a:lnTo>
                    <a:pt x="319147" y="505884"/>
                  </a:lnTo>
                  <a:lnTo>
                    <a:pt x="265623" y="452436"/>
                  </a:lnTo>
                  <a:lnTo>
                    <a:pt x="249775" y="436705"/>
                  </a:lnTo>
                  <a:lnTo>
                    <a:pt x="245505" y="432346"/>
                  </a:lnTo>
                  <a:cubicBezTo>
                    <a:pt x="235730" y="422680"/>
                    <a:pt x="222729" y="417184"/>
                    <a:pt x="208779" y="417184"/>
                  </a:cubicBezTo>
                  <a:cubicBezTo>
                    <a:pt x="194923" y="417184"/>
                    <a:pt x="181827" y="422680"/>
                    <a:pt x="172148" y="432346"/>
                  </a:cubicBezTo>
                  <a:lnTo>
                    <a:pt x="167782" y="436705"/>
                  </a:lnTo>
                  <a:lnTo>
                    <a:pt x="89490" y="514887"/>
                  </a:lnTo>
                  <a:lnTo>
                    <a:pt x="190" y="514792"/>
                  </a:lnTo>
                  <a:lnTo>
                    <a:pt x="0" y="405433"/>
                  </a:lnTo>
                  <a:cubicBezTo>
                    <a:pt x="949" y="373118"/>
                    <a:pt x="7117" y="350753"/>
                    <a:pt x="40237" y="329904"/>
                  </a:cubicBezTo>
                  <a:cubicBezTo>
                    <a:pt x="84271" y="302233"/>
                    <a:pt x="133429" y="278447"/>
                    <a:pt x="133429" y="278447"/>
                  </a:cubicBezTo>
                  <a:lnTo>
                    <a:pt x="172527" y="401926"/>
                  </a:lnTo>
                  <a:lnTo>
                    <a:pt x="195398" y="337201"/>
                  </a:lnTo>
                  <a:cubicBezTo>
                    <a:pt x="155255" y="281384"/>
                    <a:pt x="198340" y="278636"/>
                    <a:pt x="205932" y="278447"/>
                  </a:cubicBezTo>
                  <a:lnTo>
                    <a:pt x="206121" y="278447"/>
                  </a:lnTo>
                  <a:lnTo>
                    <a:pt x="206406" y="278447"/>
                  </a:lnTo>
                  <a:cubicBezTo>
                    <a:pt x="214093" y="278636"/>
                    <a:pt x="256988" y="281384"/>
                    <a:pt x="216940" y="337201"/>
                  </a:cubicBezTo>
                  <a:lnTo>
                    <a:pt x="239811" y="401926"/>
                  </a:lnTo>
                  <a:close/>
                  <a:moveTo>
                    <a:pt x="406730" y="85850"/>
                  </a:moveTo>
                  <a:lnTo>
                    <a:pt x="412614" y="85850"/>
                  </a:lnTo>
                  <a:cubicBezTo>
                    <a:pt x="426185" y="85850"/>
                    <a:pt x="426185" y="85850"/>
                    <a:pt x="426185" y="99398"/>
                  </a:cubicBezTo>
                  <a:cubicBezTo>
                    <a:pt x="426280" y="108967"/>
                    <a:pt x="426280" y="108967"/>
                    <a:pt x="435770" y="110483"/>
                  </a:cubicBezTo>
                  <a:cubicBezTo>
                    <a:pt x="443172" y="111619"/>
                    <a:pt x="450100" y="113799"/>
                    <a:pt x="456838" y="116641"/>
                  </a:cubicBezTo>
                  <a:cubicBezTo>
                    <a:pt x="460444" y="118346"/>
                    <a:pt x="461867" y="120809"/>
                    <a:pt x="460728" y="124788"/>
                  </a:cubicBezTo>
                  <a:cubicBezTo>
                    <a:pt x="458925" y="130568"/>
                    <a:pt x="457407" y="136347"/>
                    <a:pt x="455509" y="142221"/>
                  </a:cubicBezTo>
                  <a:cubicBezTo>
                    <a:pt x="453801" y="147621"/>
                    <a:pt x="451998" y="148379"/>
                    <a:pt x="446778" y="145821"/>
                  </a:cubicBezTo>
                  <a:cubicBezTo>
                    <a:pt x="436339" y="140800"/>
                    <a:pt x="425141" y="138621"/>
                    <a:pt x="413563" y="139284"/>
                  </a:cubicBezTo>
                  <a:cubicBezTo>
                    <a:pt x="410526" y="139379"/>
                    <a:pt x="407489" y="139757"/>
                    <a:pt x="404642" y="141084"/>
                  </a:cubicBezTo>
                  <a:cubicBezTo>
                    <a:pt x="394583" y="145442"/>
                    <a:pt x="392875" y="156621"/>
                    <a:pt x="401511" y="163443"/>
                  </a:cubicBezTo>
                  <a:cubicBezTo>
                    <a:pt x="405781" y="166853"/>
                    <a:pt x="410716" y="169317"/>
                    <a:pt x="415936" y="171496"/>
                  </a:cubicBezTo>
                  <a:cubicBezTo>
                    <a:pt x="424761" y="175191"/>
                    <a:pt x="433777" y="178696"/>
                    <a:pt x="442223" y="183338"/>
                  </a:cubicBezTo>
                  <a:cubicBezTo>
                    <a:pt x="469175" y="198307"/>
                    <a:pt x="476387" y="232130"/>
                    <a:pt x="457407" y="255152"/>
                  </a:cubicBezTo>
                  <a:cubicBezTo>
                    <a:pt x="450574" y="263489"/>
                    <a:pt x="441654" y="268984"/>
                    <a:pt x="431214" y="271921"/>
                  </a:cubicBezTo>
                  <a:cubicBezTo>
                    <a:pt x="426659" y="273152"/>
                    <a:pt x="424666" y="275616"/>
                    <a:pt x="424951" y="280258"/>
                  </a:cubicBezTo>
                  <a:cubicBezTo>
                    <a:pt x="425141" y="284900"/>
                    <a:pt x="424951" y="289448"/>
                    <a:pt x="424951" y="294185"/>
                  </a:cubicBezTo>
                  <a:cubicBezTo>
                    <a:pt x="424951" y="298353"/>
                    <a:pt x="422768" y="300438"/>
                    <a:pt x="418688" y="300627"/>
                  </a:cubicBezTo>
                  <a:cubicBezTo>
                    <a:pt x="413658" y="300722"/>
                    <a:pt x="408628" y="300722"/>
                    <a:pt x="403693" y="300627"/>
                  </a:cubicBezTo>
                  <a:cubicBezTo>
                    <a:pt x="399328" y="300438"/>
                    <a:pt x="397240" y="298069"/>
                    <a:pt x="397240" y="293806"/>
                  </a:cubicBezTo>
                  <a:cubicBezTo>
                    <a:pt x="397050" y="290490"/>
                    <a:pt x="397050" y="287079"/>
                    <a:pt x="397050" y="283669"/>
                  </a:cubicBezTo>
                  <a:cubicBezTo>
                    <a:pt x="397050" y="276184"/>
                    <a:pt x="396861" y="275805"/>
                    <a:pt x="389648" y="274668"/>
                  </a:cubicBezTo>
                  <a:cubicBezTo>
                    <a:pt x="380348" y="273342"/>
                    <a:pt x="371427" y="271163"/>
                    <a:pt x="362886" y="267089"/>
                  </a:cubicBezTo>
                  <a:cubicBezTo>
                    <a:pt x="356243" y="263963"/>
                    <a:pt x="355579" y="262163"/>
                    <a:pt x="357192" y="255246"/>
                  </a:cubicBezTo>
                  <a:cubicBezTo>
                    <a:pt x="358616" y="250036"/>
                    <a:pt x="360039" y="244920"/>
                    <a:pt x="361653" y="239804"/>
                  </a:cubicBezTo>
                  <a:cubicBezTo>
                    <a:pt x="363551" y="233930"/>
                    <a:pt x="365164" y="233172"/>
                    <a:pt x="370668" y="236014"/>
                  </a:cubicBezTo>
                  <a:cubicBezTo>
                    <a:pt x="379968" y="240846"/>
                    <a:pt x="389838" y="243593"/>
                    <a:pt x="400277" y="244920"/>
                  </a:cubicBezTo>
                  <a:cubicBezTo>
                    <a:pt x="406920" y="245772"/>
                    <a:pt x="413563" y="245014"/>
                    <a:pt x="419732" y="242362"/>
                  </a:cubicBezTo>
                  <a:cubicBezTo>
                    <a:pt x="431214" y="237435"/>
                    <a:pt x="433018" y="224077"/>
                    <a:pt x="423243" y="215929"/>
                  </a:cubicBezTo>
                  <a:cubicBezTo>
                    <a:pt x="420016" y="213276"/>
                    <a:pt x="416220" y="211287"/>
                    <a:pt x="412234" y="209487"/>
                  </a:cubicBezTo>
                  <a:cubicBezTo>
                    <a:pt x="402175" y="205129"/>
                    <a:pt x="391641" y="201718"/>
                    <a:pt x="382056" y="196033"/>
                  </a:cubicBezTo>
                  <a:cubicBezTo>
                    <a:pt x="366587" y="186654"/>
                    <a:pt x="356718" y="173864"/>
                    <a:pt x="357857" y="155105"/>
                  </a:cubicBezTo>
                  <a:cubicBezTo>
                    <a:pt x="359280" y="133694"/>
                    <a:pt x="371238" y="120336"/>
                    <a:pt x="390882" y="113230"/>
                  </a:cubicBezTo>
                  <a:cubicBezTo>
                    <a:pt x="398948" y="110388"/>
                    <a:pt x="399138" y="110483"/>
                    <a:pt x="399138" y="102051"/>
                  </a:cubicBezTo>
                  <a:cubicBezTo>
                    <a:pt x="399138" y="99114"/>
                    <a:pt x="398948" y="96366"/>
                    <a:pt x="399138" y="93429"/>
                  </a:cubicBezTo>
                  <a:cubicBezTo>
                    <a:pt x="399233" y="87082"/>
                    <a:pt x="400372" y="85945"/>
                    <a:pt x="406730" y="85850"/>
                  </a:cubicBezTo>
                  <a:close/>
                  <a:moveTo>
                    <a:pt x="205945" y="50"/>
                  </a:moveTo>
                  <a:cubicBezTo>
                    <a:pt x="214105" y="-329"/>
                    <a:pt x="298173" y="-1087"/>
                    <a:pt x="302823" y="99179"/>
                  </a:cubicBezTo>
                  <a:cubicBezTo>
                    <a:pt x="302823" y="99179"/>
                    <a:pt x="319238" y="249483"/>
                    <a:pt x="206514" y="250620"/>
                  </a:cubicBezTo>
                  <a:lnTo>
                    <a:pt x="205945" y="250620"/>
                  </a:lnTo>
                  <a:lnTo>
                    <a:pt x="205281" y="250620"/>
                  </a:lnTo>
                  <a:cubicBezTo>
                    <a:pt x="92652" y="249483"/>
                    <a:pt x="108972" y="99179"/>
                    <a:pt x="108972" y="99179"/>
                  </a:cubicBezTo>
                  <a:cubicBezTo>
                    <a:pt x="113527" y="-1087"/>
                    <a:pt x="197690" y="-329"/>
                    <a:pt x="205945" y="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 name="文本框 6">
              <a:extLst>
                <a:ext uri="{FF2B5EF4-FFF2-40B4-BE49-F238E27FC236}">
                  <a16:creationId xmlns:a16="http://schemas.microsoft.com/office/drawing/2014/main" id="{D7D3F0A5-D28E-47E5-9E05-815E8363E0C4}"/>
                </a:ext>
              </a:extLst>
            </p:cNvPr>
            <p:cNvSpPr txBox="1"/>
            <p:nvPr/>
          </p:nvSpPr>
          <p:spPr>
            <a:xfrm>
              <a:off x="2167640" y="3253523"/>
              <a:ext cx="2218709"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bg1"/>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grpSp>
        <p:nvGrpSpPr>
          <p:cNvPr id="8" name="组合 7">
            <a:extLst>
              <a:ext uri="{FF2B5EF4-FFF2-40B4-BE49-F238E27FC236}">
                <a16:creationId xmlns:a16="http://schemas.microsoft.com/office/drawing/2014/main" id="{418BC09F-CA1D-4DC0-AC16-5E0F1EED221D}"/>
              </a:ext>
            </a:extLst>
          </p:cNvPr>
          <p:cNvGrpSpPr/>
          <p:nvPr/>
        </p:nvGrpSpPr>
        <p:grpSpPr>
          <a:xfrm>
            <a:off x="7024363" y="4056906"/>
            <a:ext cx="3353830" cy="1889545"/>
            <a:chOff x="7024363" y="4056906"/>
            <a:chExt cx="3353830" cy="1889545"/>
          </a:xfrm>
        </p:grpSpPr>
        <p:sp>
          <p:nvSpPr>
            <p:cNvPr id="19" name="任意多边形: 形状 18">
              <a:extLst>
                <a:ext uri="{FF2B5EF4-FFF2-40B4-BE49-F238E27FC236}">
                  <a16:creationId xmlns:a16="http://schemas.microsoft.com/office/drawing/2014/main" id="{4826C6BA-41F4-4BE2-9231-AB1F27326962}"/>
                </a:ext>
              </a:extLst>
            </p:cNvPr>
            <p:cNvSpPr/>
            <p:nvPr/>
          </p:nvSpPr>
          <p:spPr>
            <a:xfrm flipH="1">
              <a:off x="7808830" y="4056906"/>
              <a:ext cx="2566037" cy="1298404"/>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任意多边形: 形状 9">
              <a:extLst>
                <a:ext uri="{FF2B5EF4-FFF2-40B4-BE49-F238E27FC236}">
                  <a16:creationId xmlns:a16="http://schemas.microsoft.com/office/drawing/2014/main" id="{639A94CA-0B3B-40A9-838A-3A881C34E08E}"/>
                </a:ext>
              </a:extLst>
            </p:cNvPr>
            <p:cNvSpPr/>
            <p:nvPr/>
          </p:nvSpPr>
          <p:spPr>
            <a:xfrm flipH="1">
              <a:off x="7024363" y="4249427"/>
              <a:ext cx="3353830" cy="1697024"/>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blipFill>
              <a:blip r:embed="rId3"/>
              <a:stretch>
                <a:fillRect b="-15707" t="-159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11" name="组合 10">
            <a:extLst>
              <a:ext uri="{FF2B5EF4-FFF2-40B4-BE49-F238E27FC236}">
                <a16:creationId xmlns:a16="http://schemas.microsoft.com/office/drawing/2014/main" id="{8B2B1E56-8134-4FCF-8D66-A839898D5C07}"/>
              </a:ext>
            </a:extLst>
          </p:cNvPr>
          <p:cNvGrpSpPr/>
          <p:nvPr/>
        </p:nvGrpSpPr>
        <p:grpSpPr>
          <a:xfrm flipH="1">
            <a:off x="1465820" y="4630255"/>
            <a:ext cx="5331599" cy="935369"/>
            <a:chOff x="928274" y="2723985"/>
            <a:chExt cx="5331599" cy="935369"/>
          </a:xfrm>
        </p:grpSpPr>
        <p:sp>
          <p:nvSpPr>
            <p:cNvPr id="14" name="文本框 13">
              <a:extLst>
                <a:ext uri="{FF2B5EF4-FFF2-40B4-BE49-F238E27FC236}">
                  <a16:creationId xmlns:a16="http://schemas.microsoft.com/office/drawing/2014/main" id="{73BD050B-D3F6-489F-AF3D-A6B954131E2D}"/>
                </a:ext>
              </a:extLst>
            </p:cNvPr>
            <p:cNvSpPr txBox="1"/>
            <p:nvPr/>
          </p:nvSpPr>
          <p:spPr>
            <a:xfrm>
              <a:off x="913094" y="2723985"/>
              <a:ext cx="1554480" cy="457200"/>
            </a:xfrm>
            <a:prstGeom prst="rect">
              <a:avLst/>
            </a:prstGeom>
            <a:noFill/>
          </p:spPr>
          <p:txBody>
            <a:bodyPr rtlCol="0" wrap="none">
              <a:spAutoFit/>
              <a:scene3d>
                <a:camera prst="orthographicFront"/>
                <a:lightRig dir="t" rig="threePt"/>
              </a:scene3d>
              <a:sp3d contourW="12700"/>
            </a:bodyPr>
            <a:lstStyle/>
            <a:p>
              <a:pPr algn="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15" name="文本框 14">
              <a:extLst>
                <a:ext uri="{FF2B5EF4-FFF2-40B4-BE49-F238E27FC236}">
                  <a16:creationId xmlns:a16="http://schemas.microsoft.com/office/drawing/2014/main" id="{FFF903D6-F5BD-4D1A-95F2-01A63207C79A}"/>
                </a:ext>
              </a:extLst>
            </p:cNvPr>
            <p:cNvSpPr txBox="1"/>
            <p:nvPr/>
          </p:nvSpPr>
          <p:spPr>
            <a:xfrm>
              <a:off x="960767" y="3111832"/>
              <a:ext cx="5299106" cy="566928"/>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a:t>
              </a:r>
            </a:p>
          </p:txBody>
        </p:sp>
      </p:grpSp>
      <p:grpSp>
        <p:nvGrpSpPr>
          <p:cNvPr id="16" name="组合 15">
            <a:extLst>
              <a:ext uri="{FF2B5EF4-FFF2-40B4-BE49-F238E27FC236}">
                <a16:creationId xmlns:a16="http://schemas.microsoft.com/office/drawing/2014/main" id="{D6225CEA-AFAF-489A-868A-669E11F9D8D0}"/>
              </a:ext>
            </a:extLst>
          </p:cNvPr>
          <p:cNvGrpSpPr/>
          <p:nvPr/>
        </p:nvGrpSpPr>
        <p:grpSpPr>
          <a:xfrm>
            <a:off x="3670074" y="619681"/>
            <a:ext cx="4851853" cy="993499"/>
            <a:chOff x="952046" y="670481"/>
            <a:chExt cx="4851853" cy="993499"/>
          </a:xfrm>
        </p:grpSpPr>
        <p:sp>
          <p:nvSpPr>
            <p:cNvPr id="20" name="文本框 19">
              <a:extLst>
                <a:ext uri="{FF2B5EF4-FFF2-40B4-BE49-F238E27FC236}">
                  <a16:creationId xmlns:a16="http://schemas.microsoft.com/office/drawing/2014/main" id="{BFC9D53C-D777-42FE-AD63-48CD67950AF3}"/>
                </a:ext>
              </a:extLst>
            </p:cNvPr>
            <p:cNvSpPr txBox="1"/>
            <p:nvPr/>
          </p:nvSpPr>
          <p:spPr>
            <a:xfrm flipH="1">
              <a:off x="2117834" y="670481"/>
              <a:ext cx="2570480" cy="762000"/>
            </a:xfrm>
            <a:prstGeom prst="rect">
              <a:avLst/>
            </a:prstGeom>
            <a:noFill/>
          </p:spPr>
          <p:txBody>
            <a:bodyPr rtlCol="0" wrap="none">
              <a:spAutoFit/>
              <a:scene3d>
                <a:camera prst="orthographicFront"/>
                <a:lightRig dir="t" rig="threePt"/>
              </a:scene3d>
              <a:sp3d contourW="12700"/>
            </a:bodyPr>
            <a:lstStyle/>
            <a:p>
              <a:pPr algn="ctr"/>
              <a:r>
                <a:rPr altLang="en-US" i="1" lang="zh-CN" spc="300" sz="4400">
                  <a:solidFill>
                    <a:srgbClr val="24C6DB"/>
                  </a:solidFill>
                  <a:latin charset="-122" panose="020b0800000000000000" pitchFamily="34" typeface="思源黑体 CN Bold"/>
                  <a:ea charset="-122" panose="020b0800000000000000" pitchFamily="34" typeface="思源黑体 CN Bold"/>
                </a:rPr>
                <a:t>发展前景</a:t>
              </a:r>
            </a:p>
          </p:txBody>
        </p:sp>
        <p:sp>
          <p:nvSpPr>
            <p:cNvPr id="21" name="文本框 20">
              <a:extLst>
                <a:ext uri="{FF2B5EF4-FFF2-40B4-BE49-F238E27FC236}">
                  <a16:creationId xmlns:a16="http://schemas.microsoft.com/office/drawing/2014/main" id="{AE7E673A-E0F8-402B-9A5C-DE145F372382}"/>
                </a:ext>
              </a:extLst>
            </p:cNvPr>
            <p:cNvSpPr txBox="1"/>
            <p:nvPr/>
          </p:nvSpPr>
          <p:spPr>
            <a:xfrm>
              <a:off x="952045" y="1284902"/>
              <a:ext cx="4851853" cy="40843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27973515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id="16" nodeType="afterEffect" presetClass="entr" presetID="22" presetSubtype="8">
                                  <p:stCondLst>
                                    <p:cond delay="0"/>
                                  </p:stCondLst>
                                  <p:childTnLst>
                                    <p:set>
                                      <p:cBhvr>
                                        <p:cTn dur="1" fill="hold" id="17">
                                          <p:stCondLst>
                                            <p:cond delay="0"/>
                                          </p:stCondLst>
                                        </p:cTn>
                                        <p:tgtEl>
                                          <p:spTgt spid="3"/>
                                        </p:tgtEl>
                                        <p:attrNameLst>
                                          <p:attrName>style.visibility</p:attrName>
                                        </p:attrNameLst>
                                      </p:cBhvr>
                                      <p:to>
                                        <p:strVal val="visible"/>
                                      </p:to>
                                    </p:set>
                                    <p:animEffect filter="wipe(left)" transition="in">
                                      <p:cBhvr>
                                        <p:cTn dur="500" id="18"/>
                                        <p:tgtEl>
                                          <p:spTgt spid="3"/>
                                        </p:tgtEl>
                                      </p:cBhvr>
                                    </p:animEffect>
                                  </p:childTnLst>
                                </p:cTn>
                              </p:par>
                            </p:childTnLst>
                          </p:cTn>
                        </p:par>
                        <p:par>
                          <p:cTn fill="hold" id="19" nodeType="afterGroup">
                            <p:stCondLst>
                              <p:cond delay="1000"/>
                            </p:stCondLst>
                            <p:childTnLst>
                              <p:par>
                                <p:cTn fill="hold" id="20" nodeType="afterEffect" presetClass="entr" presetID="22" presetSubtype="2">
                                  <p:stCondLst>
                                    <p:cond delay="0"/>
                                  </p:stCondLst>
                                  <p:childTnLst>
                                    <p:set>
                                      <p:cBhvr>
                                        <p:cTn dur="1" fill="hold" id="21">
                                          <p:stCondLst>
                                            <p:cond delay="0"/>
                                          </p:stCondLst>
                                        </p:cTn>
                                        <p:tgtEl>
                                          <p:spTgt spid="11"/>
                                        </p:tgtEl>
                                        <p:attrNameLst>
                                          <p:attrName>style.visibility</p:attrName>
                                        </p:attrNameLst>
                                      </p:cBhvr>
                                      <p:to>
                                        <p:strVal val="visible"/>
                                      </p:to>
                                    </p:set>
                                    <p:animEffect filter="wipe(right)" transition="in">
                                      <p:cBhvr>
                                        <p:cTn dur="500" id="2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任意多边形: 形状 44">
            <a:extLst>
              <a:ext uri="{FF2B5EF4-FFF2-40B4-BE49-F238E27FC236}">
                <a16:creationId xmlns:a16="http://schemas.microsoft.com/office/drawing/2014/main" id="{5826C52B-0446-471C-AB0C-389787103534}"/>
              </a:ext>
            </a:extLst>
          </p:cNvPr>
          <p:cNvSpPr/>
          <p:nvPr/>
        </p:nvSpPr>
        <p:spPr>
          <a:xfrm flipH="1">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形状 5">
            <a:extLst>
              <a:ext uri="{FF2B5EF4-FFF2-40B4-BE49-F238E27FC236}">
                <a16:creationId xmlns:a16="http://schemas.microsoft.com/office/drawing/2014/main" id="{E0C8F6FC-5C9A-40E3-A985-293CE55C0FA2}"/>
              </a:ext>
            </a:extLst>
          </p:cNvPr>
          <p:cNvSpPr/>
          <p:nvPr/>
        </p:nvSpPr>
        <p:spPr>
          <a:xfrm>
            <a:off x="4098321"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a:extLst>
              <a:ext uri="{FF2B5EF4-FFF2-40B4-BE49-F238E27FC236}">
                <a16:creationId xmlns:a16="http://schemas.microsoft.com/office/drawing/2014/main" id="{E6B8E672-517A-4FF3-8005-3318508FEE87}"/>
              </a:ext>
            </a:extLst>
          </p:cNvPr>
          <p:cNvGrpSpPr/>
          <p:nvPr/>
        </p:nvGrpSpPr>
        <p:grpSpPr>
          <a:xfrm>
            <a:off x="7994261" y="2773701"/>
            <a:ext cx="1739923" cy="3608049"/>
            <a:chOff x="5218660" y="585570"/>
            <a:chExt cx="2893764" cy="6000750"/>
          </a:xfrm>
          <a:effectLst>
            <a:outerShdw algn="t" blurRad="317500" dir="5400000" dist="38100" rotWithShape="0">
              <a:prstClr val="black">
                <a:alpha val="18000"/>
              </a:prstClr>
            </a:outerShdw>
          </a:effectLst>
          <a:scene3d>
            <a:camera fov="3300000" prst="perspectiveRelaxedModerately">
              <a:rot lat="19490640" lon="1200000" rev="19200000"/>
            </a:camera>
            <a:lightRig dir="t" rig="threePt"/>
          </a:scene3d>
        </p:grpSpPr>
        <p:pic>
          <p:nvPicPr>
            <p:cNvPr id="19" name="图片 18">
              <a:extLst>
                <a:ext uri="{FF2B5EF4-FFF2-40B4-BE49-F238E27FC236}">
                  <a16:creationId xmlns:a16="http://schemas.microsoft.com/office/drawing/2014/main" id="{DF017BAD-313A-4257-A254-C4384A9E39AE}"/>
                </a:ext>
              </a:extLst>
            </p:cNvPr>
            <p:cNvPicPr>
              <a:picLocks noChangeAspect="1"/>
            </p:cNvPicPr>
            <p:nvPr/>
          </p:nvPicPr>
          <p:blipFill>
            <a:blip r:embed="rId3">
              <a:extLst>
                <a:ext uri="{28A0092B-C50C-407E-A947-70E740481C1C}">
                  <a14:useLocalDpi val="0"/>
                </a:ext>
              </a:extLst>
            </a:blip>
            <a:stretch>
              <a:fillRect/>
            </a:stretch>
          </p:blipFill>
          <p:spPr>
            <a:xfrm>
              <a:off x="5218660" y="585570"/>
              <a:ext cx="2893764" cy="6000750"/>
            </a:xfrm>
            <a:prstGeom prst="rect">
              <a:avLst/>
            </a:prstGeom>
            <a:sp3d prstMaterial="matte"/>
          </p:spPr>
        </p:pic>
        <p:sp>
          <p:nvSpPr>
            <p:cNvPr id="20" name="矩形 19">
              <a:extLst>
                <a:ext uri="{FF2B5EF4-FFF2-40B4-BE49-F238E27FC236}">
                  <a16:creationId xmlns:a16="http://schemas.microsoft.com/office/drawing/2014/main" id="{3AC2769D-29B4-4E18-A174-CEB8ECF00D04}"/>
                </a:ext>
              </a:extLst>
            </p:cNvPr>
            <p:cNvSpPr/>
            <p:nvPr/>
          </p:nvSpPr>
          <p:spPr>
            <a:xfrm>
              <a:off x="5381624" y="1285875"/>
              <a:ext cx="2581275" cy="4572000"/>
            </a:xfrm>
            <a:prstGeom prst="rect">
              <a:avLst/>
            </a:prstGeom>
            <a:blipFill>
              <a:blip r:embed="rId4"/>
              <a:stretch>
                <a:fillRect l="-83519" r="-82163"/>
              </a:stretch>
            </a:blip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grpSp>
        <p:nvGrpSpPr>
          <p:cNvPr id="14" name="组合 13">
            <a:extLst>
              <a:ext uri="{FF2B5EF4-FFF2-40B4-BE49-F238E27FC236}">
                <a16:creationId xmlns:a16="http://schemas.microsoft.com/office/drawing/2014/main" id="{50DC0EF5-6AA1-497A-B88E-50948FC44DC5}"/>
              </a:ext>
            </a:extLst>
          </p:cNvPr>
          <p:cNvGrpSpPr/>
          <p:nvPr/>
        </p:nvGrpSpPr>
        <p:grpSpPr>
          <a:xfrm>
            <a:off x="7621632" y="649856"/>
            <a:ext cx="2204381" cy="4571188"/>
            <a:chOff x="5218660" y="585570"/>
            <a:chExt cx="2893764" cy="6000750"/>
          </a:xfrm>
          <a:effectLst>
            <a:outerShdw algn="t" blurRad="317500" dir="5400000" dist="38100" rotWithShape="0">
              <a:prstClr val="black">
                <a:alpha val="18000"/>
              </a:prstClr>
            </a:outerShdw>
          </a:effectLst>
          <a:scene3d>
            <a:camera fov="3300000" prst="perspectiveRelaxedModerately">
              <a:rot lat="19490640" lon="1200000" rev="19200000"/>
            </a:camera>
            <a:lightRig dir="t" rig="threePt"/>
          </a:scene3d>
        </p:grpSpPr>
        <p:pic>
          <p:nvPicPr>
            <p:cNvPr id="12" name="图片 11">
              <a:extLst>
                <a:ext uri="{FF2B5EF4-FFF2-40B4-BE49-F238E27FC236}">
                  <a16:creationId xmlns:a16="http://schemas.microsoft.com/office/drawing/2014/main" id="{0277FDEA-358B-4805-8486-DF0F988946B4}"/>
                </a:ext>
              </a:extLst>
            </p:cNvPr>
            <p:cNvPicPr>
              <a:picLocks noChangeAspect="1"/>
            </p:cNvPicPr>
            <p:nvPr/>
          </p:nvPicPr>
          <p:blipFill>
            <a:blip r:embed="rId5">
              <a:extLst>
                <a:ext uri="{28A0092B-C50C-407E-A947-70E740481C1C}">
                  <a14:useLocalDpi val="0"/>
                </a:ext>
              </a:extLst>
            </a:blip>
            <a:stretch>
              <a:fillRect/>
            </a:stretch>
          </p:blipFill>
          <p:spPr>
            <a:xfrm>
              <a:off x="5218660" y="585570"/>
              <a:ext cx="2893764" cy="6000750"/>
            </a:xfrm>
            <a:prstGeom prst="rect">
              <a:avLst/>
            </a:prstGeom>
            <a:sp3d prstMaterial="matte"/>
          </p:spPr>
        </p:pic>
        <p:sp>
          <p:nvSpPr>
            <p:cNvPr id="13" name="矩形 12">
              <a:extLst>
                <a:ext uri="{FF2B5EF4-FFF2-40B4-BE49-F238E27FC236}">
                  <a16:creationId xmlns:a16="http://schemas.microsoft.com/office/drawing/2014/main" id="{0888F5AD-19DD-4305-A276-D80B415D5C3E}"/>
                </a:ext>
              </a:extLst>
            </p:cNvPr>
            <p:cNvSpPr/>
            <p:nvPr/>
          </p:nvSpPr>
          <p:spPr>
            <a:xfrm>
              <a:off x="5381625" y="1285875"/>
              <a:ext cx="2581274" cy="4572000"/>
            </a:xfrm>
            <a:prstGeom prst="rect">
              <a:avLst/>
            </a:prstGeom>
            <a:blipFill>
              <a:blip r:embed="rId6"/>
              <a:stretch>
                <a:fillRect l="-83271" r="-82203"/>
              </a:stretch>
            </a:blipFill>
            <a:ln>
              <a:noFill/>
            </a:ln>
            <a:sp3d prstMaterial="matte"/>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a:extLst>
              <a:ext uri="{FF2B5EF4-FFF2-40B4-BE49-F238E27FC236}">
                <a16:creationId xmlns:a16="http://schemas.microsoft.com/office/drawing/2014/main" id="{C78D2C39-A561-4C0F-AF1F-F9E3B6BC504B}"/>
              </a:ext>
            </a:extLst>
          </p:cNvPr>
          <p:cNvGrpSpPr/>
          <p:nvPr/>
        </p:nvGrpSpPr>
        <p:grpSpPr>
          <a:xfrm>
            <a:off x="1579014" y="2595517"/>
            <a:ext cx="4575042" cy="1224471"/>
            <a:chOff x="928274" y="2723985"/>
            <a:chExt cx="4575042" cy="1224471"/>
          </a:xfrm>
        </p:grpSpPr>
        <p:sp>
          <p:nvSpPr>
            <p:cNvPr id="22" name="文本框 21">
              <a:extLst>
                <a:ext uri="{FF2B5EF4-FFF2-40B4-BE49-F238E27FC236}">
                  <a16:creationId xmlns:a16="http://schemas.microsoft.com/office/drawing/2014/main" id="{FCA702B2-E096-4D3F-88BC-3D8218856F6C}"/>
                </a:ext>
              </a:extLst>
            </p:cNvPr>
            <p:cNvSpPr txBox="1"/>
            <p:nvPr/>
          </p:nvSpPr>
          <p:spPr>
            <a:xfrm>
              <a:off x="928274"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3" name="文本框 22">
              <a:extLst>
                <a:ext uri="{FF2B5EF4-FFF2-40B4-BE49-F238E27FC236}">
                  <a16:creationId xmlns:a16="http://schemas.microsoft.com/office/drawing/2014/main" id="{B36064C5-D7AF-44A2-BEEB-A93903ADA67C}"/>
                </a:ext>
              </a:extLst>
            </p:cNvPr>
            <p:cNvSpPr txBox="1"/>
            <p:nvPr/>
          </p:nvSpPr>
          <p:spPr>
            <a:xfrm>
              <a:off x="960767" y="3159457"/>
              <a:ext cx="4542549"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 Baotu Network and the original creator</a:t>
              </a:r>
            </a:p>
          </p:txBody>
        </p:sp>
      </p:grpSp>
      <p:grpSp>
        <p:nvGrpSpPr>
          <p:cNvPr id="2" name="组合 1">
            <a:extLst>
              <a:ext uri="{FF2B5EF4-FFF2-40B4-BE49-F238E27FC236}">
                <a16:creationId xmlns:a16="http://schemas.microsoft.com/office/drawing/2014/main" id="{787546E3-00F7-46C3-B294-EA9E5EF73E7D}"/>
              </a:ext>
            </a:extLst>
          </p:cNvPr>
          <p:cNvGrpSpPr/>
          <p:nvPr/>
        </p:nvGrpSpPr>
        <p:grpSpPr>
          <a:xfrm>
            <a:off x="1621032" y="4318192"/>
            <a:ext cx="4227994" cy="1115115"/>
            <a:chOff x="1621032" y="4318192"/>
            <a:chExt cx="4227994" cy="1115115"/>
          </a:xfrm>
        </p:grpSpPr>
        <p:cxnSp>
          <p:nvCxnSpPr>
            <p:cNvPr id="24" name="直接连接符 23">
              <a:extLst>
                <a:ext uri="{FF2B5EF4-FFF2-40B4-BE49-F238E27FC236}">
                  <a16:creationId xmlns:a16="http://schemas.microsoft.com/office/drawing/2014/main" id="{16B91F74-6E33-4DD3-8744-1DE9E1AFBA19}"/>
                </a:ext>
              </a:extLst>
            </p:cNvPr>
            <p:cNvCxnSpPr/>
            <p:nvPr/>
          </p:nvCxnSpPr>
          <p:spPr>
            <a:xfrm>
              <a:off x="1686824" y="4680832"/>
              <a:ext cx="4143382" cy="0"/>
            </a:xfrm>
            <a:prstGeom prst="line">
              <a:avLst/>
            </a:prstGeom>
            <a:ln w="28575">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C0D9FDE-8D9E-4DF2-B6DA-2B91C6FE7108}"/>
                </a:ext>
              </a:extLst>
            </p:cNvPr>
            <p:cNvCxnSpPr/>
            <p:nvPr/>
          </p:nvCxnSpPr>
          <p:spPr>
            <a:xfrm>
              <a:off x="1686824" y="4680832"/>
              <a:ext cx="2290568" cy="0"/>
            </a:xfrm>
            <a:prstGeom prst="line">
              <a:avLst/>
            </a:prstGeom>
            <a:ln w="28575">
              <a:solidFill>
                <a:srgbClr val="45BDD6"/>
              </a:solidFill>
              <a:tailEnd len="lg" type="oval" w="lg"/>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D399F869-A1B2-45AF-90BB-1865C4455393}"/>
                </a:ext>
              </a:extLst>
            </p:cNvPr>
            <p:cNvSpPr txBox="1"/>
            <p:nvPr/>
          </p:nvSpPr>
          <p:spPr>
            <a:xfrm>
              <a:off x="4658475" y="4318192"/>
              <a:ext cx="1190552" cy="335280"/>
            </a:xfrm>
            <a:prstGeom prst="rect">
              <a:avLst/>
            </a:prstGeom>
            <a:noFill/>
          </p:spPr>
          <p:txBody>
            <a:bodyPr rtlCol="0" wrap="square">
              <a:spAutoFit/>
              <a:scene3d>
                <a:camera prst="orthographicFront"/>
                <a:lightRig dir="t" rig="threePt"/>
              </a:scene3d>
              <a:sp3d contourW="12700"/>
            </a:bodyPr>
            <a:lstStyle/>
            <a:p>
              <a:pPr algn="r"/>
              <a:r>
                <a:rPr altLang="zh-CN" i="1" lang="en-US" sz="1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65%</a:t>
              </a:r>
            </a:p>
          </p:txBody>
        </p:sp>
        <p:sp>
          <p:nvSpPr>
            <p:cNvPr id="27" name="文本框 26">
              <a:extLst>
                <a:ext uri="{FF2B5EF4-FFF2-40B4-BE49-F238E27FC236}">
                  <a16:creationId xmlns:a16="http://schemas.microsoft.com/office/drawing/2014/main" id="{11083519-0666-4EDC-839D-5CFFF3D164DC}"/>
                </a:ext>
              </a:extLst>
            </p:cNvPr>
            <p:cNvSpPr txBox="1"/>
            <p:nvPr/>
          </p:nvSpPr>
          <p:spPr>
            <a:xfrm flipH="1">
              <a:off x="1632244" y="4318192"/>
              <a:ext cx="1148080" cy="335280"/>
            </a:xfrm>
            <a:prstGeom prst="rect">
              <a:avLst/>
            </a:prstGeom>
            <a:noFill/>
          </p:spPr>
          <p:txBody>
            <a:bodyPr rtlCol="0" wrap="none">
              <a:spAutoFit/>
              <a:scene3d>
                <a:camera prst="orthographicFront"/>
                <a:lightRig dir="t" rig="threePt"/>
              </a:scene3d>
              <a:sp3d contourW="12700"/>
            </a:bodyPr>
            <a:lstStyle/>
            <a:p>
              <a:r>
                <a:rPr altLang="en-US" i="1" lang="zh-CN" spc="300" sz="16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cxnSp>
          <p:nvCxnSpPr>
            <p:cNvPr id="40" name="直接连接符 39">
              <a:extLst>
                <a:ext uri="{FF2B5EF4-FFF2-40B4-BE49-F238E27FC236}">
                  <a16:creationId xmlns:a16="http://schemas.microsoft.com/office/drawing/2014/main" id="{16C3F812-85C6-418A-AFF1-8A0C799838C1}"/>
                </a:ext>
              </a:extLst>
            </p:cNvPr>
            <p:cNvCxnSpPr/>
            <p:nvPr/>
          </p:nvCxnSpPr>
          <p:spPr>
            <a:xfrm>
              <a:off x="1686824" y="5433307"/>
              <a:ext cx="4143382" cy="0"/>
            </a:xfrm>
            <a:prstGeom prst="line">
              <a:avLst/>
            </a:prstGeom>
            <a:ln w="28575">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AE571872-0BCC-41A7-9D64-F99BD50752A5}"/>
                </a:ext>
              </a:extLst>
            </p:cNvPr>
            <p:cNvCxnSpPr/>
            <p:nvPr/>
          </p:nvCxnSpPr>
          <p:spPr>
            <a:xfrm>
              <a:off x="1686824" y="5433307"/>
              <a:ext cx="2971650" cy="0"/>
            </a:xfrm>
            <a:prstGeom prst="line">
              <a:avLst/>
            </a:prstGeom>
            <a:ln w="28575">
              <a:solidFill>
                <a:srgbClr val="45BDD6"/>
              </a:solidFill>
              <a:tailEnd len="lg" type="oval" w="lg"/>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68F68079-6527-4689-AFAE-3CBBAB7511BC}"/>
                </a:ext>
              </a:extLst>
            </p:cNvPr>
            <p:cNvSpPr txBox="1"/>
            <p:nvPr/>
          </p:nvSpPr>
          <p:spPr>
            <a:xfrm>
              <a:off x="4658474" y="5070667"/>
              <a:ext cx="1190552" cy="335280"/>
            </a:xfrm>
            <a:prstGeom prst="rect">
              <a:avLst/>
            </a:prstGeom>
            <a:noFill/>
          </p:spPr>
          <p:txBody>
            <a:bodyPr rtlCol="0" wrap="square">
              <a:spAutoFit/>
              <a:scene3d>
                <a:camera prst="orthographicFront"/>
                <a:lightRig dir="t" rig="threePt"/>
              </a:scene3d>
              <a:sp3d contourW="12700"/>
            </a:bodyPr>
            <a:lstStyle/>
            <a:p>
              <a:pPr algn="r"/>
              <a:r>
                <a:rPr altLang="zh-CN" i="1" lang="en-US" sz="1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72%</a:t>
              </a:r>
            </a:p>
          </p:txBody>
        </p:sp>
        <p:sp>
          <p:nvSpPr>
            <p:cNvPr id="43" name="文本框 42">
              <a:extLst>
                <a:ext uri="{FF2B5EF4-FFF2-40B4-BE49-F238E27FC236}">
                  <a16:creationId xmlns:a16="http://schemas.microsoft.com/office/drawing/2014/main" id="{CB1258D2-35E8-4C1B-9E6F-0C9AD0B5ABF4}"/>
                </a:ext>
              </a:extLst>
            </p:cNvPr>
            <p:cNvSpPr txBox="1"/>
            <p:nvPr/>
          </p:nvSpPr>
          <p:spPr>
            <a:xfrm flipH="1">
              <a:off x="1632244" y="5070667"/>
              <a:ext cx="1148080" cy="335280"/>
            </a:xfrm>
            <a:prstGeom prst="rect">
              <a:avLst/>
            </a:prstGeom>
            <a:noFill/>
          </p:spPr>
          <p:txBody>
            <a:bodyPr rtlCol="0" wrap="none">
              <a:spAutoFit/>
              <a:scene3d>
                <a:camera prst="orthographicFront"/>
                <a:lightRig dir="t" rig="threePt"/>
              </a:scene3d>
              <a:sp3d contourW="12700"/>
            </a:bodyPr>
            <a:lstStyle/>
            <a:p>
              <a:r>
                <a:rPr altLang="en-US" i="1" lang="zh-CN" spc="300" sz="16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grpSp>
        <p:nvGrpSpPr>
          <p:cNvPr id="28" name="组合 27">
            <a:extLst>
              <a:ext uri="{FF2B5EF4-FFF2-40B4-BE49-F238E27FC236}">
                <a16:creationId xmlns:a16="http://schemas.microsoft.com/office/drawing/2014/main" id="{2FBC9947-8AFE-40D1-B2F7-38146F4C0B50}"/>
              </a:ext>
            </a:extLst>
          </p:cNvPr>
          <p:cNvGrpSpPr/>
          <p:nvPr/>
        </p:nvGrpSpPr>
        <p:grpSpPr>
          <a:xfrm>
            <a:off x="952046" y="619681"/>
            <a:ext cx="4851853" cy="993499"/>
            <a:chOff x="952046" y="670481"/>
            <a:chExt cx="4851853" cy="993499"/>
          </a:xfrm>
        </p:grpSpPr>
        <p:sp>
          <p:nvSpPr>
            <p:cNvPr id="29" name="文本框 28">
              <a:extLst>
                <a:ext uri="{FF2B5EF4-FFF2-40B4-BE49-F238E27FC236}">
                  <a16:creationId xmlns:a16="http://schemas.microsoft.com/office/drawing/2014/main" id="{4E85EF26-F9D4-405B-9688-197E0003360E}"/>
                </a:ext>
              </a:extLst>
            </p:cNvPr>
            <p:cNvSpPr txBox="1"/>
            <p:nvPr/>
          </p:nvSpPr>
          <p:spPr>
            <a:xfrm flipH="1">
              <a:off x="977149" y="670481"/>
              <a:ext cx="2570480" cy="762000"/>
            </a:xfrm>
            <a:prstGeom prst="rect">
              <a:avLst/>
            </a:prstGeom>
            <a:noFill/>
          </p:spPr>
          <p:txBody>
            <a:bodyPr rtlCol="0" wrap="none">
              <a:spAutoFit/>
              <a:scene3d>
                <a:camera prst="orthographicFront"/>
                <a:lightRig dir="t" rig="threePt"/>
              </a:scene3d>
              <a:sp3d contourW="12700"/>
            </a:bodyPr>
            <a:lstStyle/>
            <a:p>
              <a:r>
                <a:rPr altLang="en-US" i="1" lang="zh-CN" spc="300" sz="4400">
                  <a:solidFill>
                    <a:srgbClr val="24C6DB"/>
                  </a:solidFill>
                  <a:latin charset="-122" panose="020b0800000000000000" pitchFamily="34" typeface="思源黑体 CN Bold"/>
                  <a:ea charset="-122" panose="020b0800000000000000" pitchFamily="34" typeface="思源黑体 CN Bold"/>
                </a:rPr>
                <a:t>发展前景</a:t>
              </a:r>
            </a:p>
          </p:txBody>
        </p:sp>
        <p:sp>
          <p:nvSpPr>
            <p:cNvPr id="30" name="文本框 29">
              <a:extLst>
                <a:ext uri="{FF2B5EF4-FFF2-40B4-BE49-F238E27FC236}">
                  <a16:creationId xmlns:a16="http://schemas.microsoft.com/office/drawing/2014/main" id="{F0139D47-06BD-462A-8A68-6B5242C4EE05}"/>
                </a:ext>
              </a:extLst>
            </p:cNvPr>
            <p:cNvSpPr txBox="1"/>
            <p:nvPr/>
          </p:nvSpPr>
          <p:spPr>
            <a:xfrm>
              <a:off x="952046" y="1284902"/>
              <a:ext cx="4851853" cy="40843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28395823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ppt_x"/>
                                          </p:val>
                                        </p:tav>
                                        <p:tav tm="100000">
                                          <p:val>
                                            <p:strVal val="#ppt_x"/>
                                          </p:val>
                                        </p:tav>
                                      </p:tavLst>
                                    </p:anim>
                                    <p:anim calcmode="lin" valueType="num">
                                      <p:cBhvr additive="base">
                                        <p:cTn dur="500" fill="hold" id="12"/>
                                        <p:tgtEl>
                                          <p:spTgt spid="18"/>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21"/>
                                        </p:tgtEl>
                                        <p:attrNameLst>
                                          <p:attrName>style.visibility</p:attrName>
                                        </p:attrNameLst>
                                      </p:cBhvr>
                                      <p:to>
                                        <p:strVal val="visible"/>
                                      </p:to>
                                    </p:set>
                                    <p:animEffect filter="wipe(left)" transition="in">
                                      <p:cBhvr>
                                        <p:cTn dur="500" id="16"/>
                                        <p:tgtEl>
                                          <p:spTgt spid="21"/>
                                        </p:tgtEl>
                                      </p:cBhvr>
                                    </p:animEffect>
                                  </p:childTnLst>
                                </p:cTn>
                              </p:par>
                            </p:childTnLst>
                          </p:cTn>
                        </p:par>
                        <p:par>
                          <p:cTn fill="hold" id="17" nodeType="afterGroup">
                            <p:stCondLst>
                              <p:cond delay="1000"/>
                            </p:stCondLst>
                            <p:childTnLst>
                              <p:par>
                                <p:cTn fill="hold" id="18" nodeType="afterEffect" presetClass="entr" presetID="22" presetSubtype="8">
                                  <p:stCondLst>
                                    <p:cond delay="0"/>
                                  </p:stCondLst>
                                  <p:childTnLst>
                                    <p:set>
                                      <p:cBhvr>
                                        <p:cTn dur="1" fill="hold" id="19">
                                          <p:stCondLst>
                                            <p:cond delay="0"/>
                                          </p:stCondLst>
                                        </p:cTn>
                                        <p:tgtEl>
                                          <p:spTgt spid="2"/>
                                        </p:tgtEl>
                                        <p:attrNameLst>
                                          <p:attrName>style.visibility</p:attrName>
                                        </p:attrNameLst>
                                      </p:cBhvr>
                                      <p:to>
                                        <p:strVal val="visible"/>
                                      </p:to>
                                    </p:set>
                                    <p:animEffect filter="wipe(left)" transition="in">
                                      <p:cBhvr>
                                        <p:cTn dur="500" id="2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AB1A1B8A-6579-43DA-888E-0BED3D2B6332}"/>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8963D679-4FB7-434B-9236-55560447E7D8}"/>
              </a:ext>
            </a:extLst>
          </p:cNvPr>
          <p:cNvSpPr/>
          <p:nvPr/>
        </p:nvSpPr>
        <p:spPr>
          <a:xfrm>
            <a:off x="0" y="0"/>
            <a:ext cx="12192000" cy="6858000"/>
          </a:xfrm>
          <a:prstGeom prst="rect">
            <a:avLst/>
          </a:prstGeom>
          <a:gradFill>
            <a:gsLst>
              <a:gs pos="0">
                <a:srgbClr val="15234F">
                  <a:alpha val="0"/>
                </a:srgbClr>
              </a:gs>
              <a:gs pos="100000">
                <a:srgbClr val="15234F">
                  <a:alpha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a:extLst>
              <a:ext uri="{FF2B5EF4-FFF2-40B4-BE49-F238E27FC236}">
                <a16:creationId xmlns:a16="http://schemas.microsoft.com/office/drawing/2014/main" id="{34DBE990-BEF2-43D9-AA11-F0A69705CF44}"/>
              </a:ext>
            </a:extLst>
          </p:cNvPr>
          <p:cNvSpPr/>
          <p:nvPr/>
        </p:nvSpPr>
        <p:spPr>
          <a:xfrm>
            <a:off x="2867596" y="0"/>
            <a:ext cx="6241670" cy="5016500"/>
          </a:xfrm>
          <a:custGeom>
            <a:gdLst>
              <a:gd fmla="*/ 2221808 w 6241670" name="connsiteX0"/>
              <a:gd fmla="*/ 0 h 5016500" name="connsiteY0"/>
              <a:gd fmla="*/ 3679362 w 6241670" name="connsiteX1"/>
              <a:gd fmla="*/ 0 h 5016500" name="connsiteY1"/>
              <a:gd fmla="*/ 4784116 w 6241670" name="connsiteX2"/>
              <a:gd fmla="*/ 0 h 5016500" name="connsiteY2"/>
              <a:gd fmla="*/ 6241670 w 6241670" name="connsiteX3"/>
              <a:gd fmla="*/ 0 h 5016500" name="connsiteY3"/>
              <a:gd fmla="*/ 4019862 w 6241670" name="connsiteX4"/>
              <a:gd fmla="*/ 5016500 h 5016500" name="connsiteY4"/>
              <a:gd fmla="*/ 2562308 w 6241670" name="connsiteX5"/>
              <a:gd fmla="*/ 5016500 h 5016500" name="connsiteY5"/>
              <a:gd fmla="*/ 1457554 w 6241670" name="connsiteX6"/>
              <a:gd fmla="*/ 5016500 h 5016500" name="connsiteY6"/>
              <a:gd fmla="*/ 0 w 6241670" name="connsiteX7"/>
              <a:gd fmla="*/ 5016500 h 50165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016500" w="6241670">
                <a:moveTo>
                  <a:pt x="2221808" y="0"/>
                </a:moveTo>
                <a:lnTo>
                  <a:pt x="3679362" y="0"/>
                </a:lnTo>
                <a:lnTo>
                  <a:pt x="4784116" y="0"/>
                </a:lnTo>
                <a:lnTo>
                  <a:pt x="6241670" y="0"/>
                </a:lnTo>
                <a:lnTo>
                  <a:pt x="4019862" y="5016500"/>
                </a:lnTo>
                <a:lnTo>
                  <a:pt x="2562308" y="5016500"/>
                </a:lnTo>
                <a:lnTo>
                  <a:pt x="1457554" y="5016500"/>
                </a:lnTo>
                <a:lnTo>
                  <a:pt x="0" y="5016500"/>
                </a:lnTo>
                <a:close/>
              </a:path>
            </a:pathLst>
          </a:custGeom>
          <a:gradFill>
            <a:gsLst>
              <a:gs pos="900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 name="任意多边形: 形状 7">
            <a:extLst>
              <a:ext uri="{FF2B5EF4-FFF2-40B4-BE49-F238E27FC236}">
                <a16:creationId xmlns:a16="http://schemas.microsoft.com/office/drawing/2014/main" id="{6EB93F0B-6700-424F-8118-5AA2D41DBD42}"/>
              </a:ext>
            </a:extLst>
          </p:cNvPr>
          <p:cNvSpPr/>
          <p:nvPr/>
        </p:nvSpPr>
        <p:spPr>
          <a:xfrm>
            <a:off x="1681814" y="0"/>
            <a:ext cx="1984909" cy="245089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gradFill>
            <a:gsLst>
              <a:gs pos="25800">
                <a:srgbClr val="45BDD6">
                  <a:alpha val="57000"/>
                </a:srgbClr>
              </a:gs>
              <a:gs pos="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738970CF-0F8A-4B5B-BF76-18A742C72717}"/>
              </a:ext>
            </a:extLst>
          </p:cNvPr>
          <p:cNvSpPr txBox="1"/>
          <p:nvPr/>
        </p:nvSpPr>
        <p:spPr>
          <a:xfrm>
            <a:off x="3064933" y="3068847"/>
            <a:ext cx="6062133" cy="1097280"/>
          </a:xfrm>
          <a:prstGeom prst="rect">
            <a:avLst/>
          </a:prstGeom>
          <a:noFill/>
        </p:spPr>
        <p:txBody>
          <a:bodyPr rtlCol="0" wrap="square">
            <a:spAutoFit/>
            <a:scene3d>
              <a:camera prst="orthographicFront"/>
              <a:lightRig dir="t" rig="threePt"/>
            </a:scene3d>
            <a:sp3d contourW="12700"/>
          </a:bodyPr>
          <a:lstStyle/>
          <a:p>
            <a:pPr algn="ctr"/>
            <a:r>
              <a:rPr altLang="en-US" i="1" lang="zh-CN" spc="600" sz="6600">
                <a:solidFill>
                  <a:schemeClr val="bg1"/>
                </a:solidFill>
                <a:effectLst>
                  <a:outerShdw algn="tl" blurRad="38100" dir="2700000" dist="38100">
                    <a:srgbClr val="000000">
                      <a:alpha val="43137"/>
                    </a:srgbClr>
                  </a:outerShdw>
                </a:effectLst>
                <a:latin charset="-122" panose="020b0800000000000000" pitchFamily="34" typeface="思源黑体 CN Bold"/>
                <a:ea charset="-122" panose="020b0800000000000000" pitchFamily="34" typeface="思源黑体 CN Bold"/>
              </a:rPr>
              <a:t>营销思路</a:t>
            </a:r>
          </a:p>
        </p:txBody>
      </p:sp>
      <p:sp>
        <p:nvSpPr>
          <p:cNvPr id="18" name="文本框 17">
            <a:extLst>
              <a:ext uri="{FF2B5EF4-FFF2-40B4-BE49-F238E27FC236}">
                <a16:creationId xmlns:a16="http://schemas.microsoft.com/office/drawing/2014/main" id="{641EAC7D-F1B1-4103-8794-DD71470B585B}"/>
              </a:ext>
            </a:extLst>
          </p:cNvPr>
          <p:cNvSpPr txBox="1"/>
          <p:nvPr/>
        </p:nvSpPr>
        <p:spPr>
          <a:xfrm>
            <a:off x="3064932" y="4176145"/>
            <a:ext cx="6062134"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bg1"/>
                </a:solidFill>
                <a:latin charset="-122" panose="020b0500000000000000" pitchFamily="34" typeface="思源黑体 CN Regular"/>
                <a:ea charset="-122" panose="020b0500000000000000" pitchFamily="34" typeface="思源黑体 CN Regular"/>
                <a:cs charset="-34" panose="02020603050405020304" pitchFamily="18" typeface="Angsana New"/>
              </a:rPr>
              <a:t>please do not copyFor the benefit of you, Baotu Network and the original creator, please do not copyFor the benefit of you</a:t>
            </a:r>
          </a:p>
        </p:txBody>
      </p:sp>
      <p:sp>
        <p:nvSpPr>
          <p:cNvPr id="16" name="Oval 1">
            <a:extLst>
              <a:ext uri="{FF2B5EF4-FFF2-40B4-BE49-F238E27FC236}">
                <a16:creationId xmlns:a16="http://schemas.microsoft.com/office/drawing/2014/main" id="{E1A26D6E-5BD1-43CE-9A08-1E1086B49B25}"/>
              </a:ext>
            </a:extLst>
          </p:cNvPr>
          <p:cNvSpPr/>
          <p:nvPr/>
        </p:nvSpPr>
        <p:spPr>
          <a:xfrm flipH="1">
            <a:off x="342899"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7" name="Oval 13">
            <a:extLst>
              <a:ext uri="{FF2B5EF4-FFF2-40B4-BE49-F238E27FC236}">
                <a16:creationId xmlns:a16="http://schemas.microsoft.com/office/drawing/2014/main" id="{72FA0966-0E10-49A6-8B0F-CBA4403E94D9}"/>
              </a:ext>
            </a:extLst>
          </p:cNvPr>
          <p:cNvSpPr/>
          <p:nvPr/>
        </p:nvSpPr>
        <p:spPr>
          <a:xfrm>
            <a:off x="825498"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任意多边形: 形状 22">
            <a:extLst>
              <a:ext uri="{FF2B5EF4-FFF2-40B4-BE49-F238E27FC236}">
                <a16:creationId xmlns:a16="http://schemas.microsoft.com/office/drawing/2014/main" id="{B4513AD6-FBE6-4669-A0AD-4616BD33C92B}"/>
              </a:ext>
            </a:extLst>
          </p:cNvPr>
          <p:cNvSpPr/>
          <p:nvPr/>
        </p:nvSpPr>
        <p:spPr>
          <a:xfrm>
            <a:off x="-1365869" y="-643354"/>
            <a:ext cx="2423829" cy="2992854"/>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4" name="任意多边形: 形状 23">
            <a:extLst>
              <a:ext uri="{FF2B5EF4-FFF2-40B4-BE49-F238E27FC236}">
                <a16:creationId xmlns:a16="http://schemas.microsoft.com/office/drawing/2014/main" id="{7326C718-2209-41F8-B83A-F44DE6DD8F8C}"/>
              </a:ext>
            </a:extLst>
          </p:cNvPr>
          <p:cNvSpPr/>
          <p:nvPr/>
        </p:nvSpPr>
        <p:spPr>
          <a:xfrm>
            <a:off x="10907445" y="4626578"/>
            <a:ext cx="2569110" cy="317224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5" name="文本框 24">
            <a:extLst>
              <a:ext uri="{FF2B5EF4-FFF2-40B4-BE49-F238E27FC236}">
                <a16:creationId xmlns:a16="http://schemas.microsoft.com/office/drawing/2014/main" id="{0A86B313-D7BE-4A6C-B639-40F2A368A1FD}"/>
              </a:ext>
            </a:extLst>
          </p:cNvPr>
          <p:cNvSpPr txBox="1"/>
          <p:nvPr/>
        </p:nvSpPr>
        <p:spPr>
          <a:xfrm>
            <a:off x="3064933" y="1944307"/>
            <a:ext cx="6062133" cy="1005840"/>
          </a:xfrm>
          <a:prstGeom prst="rect">
            <a:avLst/>
          </a:prstGeom>
          <a:noFill/>
        </p:spPr>
        <p:txBody>
          <a:bodyPr rtlCol="0" wrap="square">
            <a:spAutoFit/>
            <a:scene3d>
              <a:camera prst="orthographicFront"/>
              <a:lightRig dir="t" rig="threePt"/>
            </a:scene3d>
            <a:sp3d contourW="12700"/>
          </a:bodyPr>
          <a:lstStyle/>
          <a:p>
            <a:pPr algn="ctr"/>
            <a:r>
              <a:rPr altLang="zh-CN" i="1" lang="en-US" spc="600" sz="6000">
                <a:solidFill>
                  <a:schemeClr val="bg1"/>
                </a:solidFill>
                <a:effectLst>
                  <a:outerShdw algn="tl" blurRad="38100" dir="2700000" dist="38100">
                    <a:srgbClr val="000000">
                      <a:alpha val="43137"/>
                    </a:srgbClr>
                  </a:outerShdw>
                </a:effectLst>
                <a:latin charset="0" panose="020b0604020202020204" pitchFamily="34" typeface="Arial"/>
                <a:ea charset="-122" panose="020b0800000000000000" pitchFamily="34" typeface="思源黑体 CN Bold"/>
                <a:cs charset="0" panose="020b0604020202020204" pitchFamily="34" typeface="Arial"/>
              </a:rPr>
              <a:t>Part 03</a:t>
            </a:r>
          </a:p>
        </p:txBody>
      </p:sp>
      <p:sp>
        <p:nvSpPr>
          <p:cNvPr id="27" name="任意多边形: 形状 26">
            <a:extLst>
              <a:ext uri="{FF2B5EF4-FFF2-40B4-BE49-F238E27FC236}">
                <a16:creationId xmlns:a16="http://schemas.microsoft.com/office/drawing/2014/main" id="{6B0DA02F-5241-4FFA-82F4-7656A30D8F97}"/>
              </a:ext>
            </a:extLst>
          </p:cNvPr>
          <p:cNvSpPr/>
          <p:nvPr/>
        </p:nvSpPr>
        <p:spPr>
          <a:xfrm>
            <a:off x="7905841" y="5052194"/>
            <a:ext cx="1967489" cy="1905405"/>
          </a:xfrm>
          <a:custGeom>
            <a:gdLst>
              <a:gd fmla="*/ 876588 w 2043689" name="connsiteX0"/>
              <a:gd fmla="*/ 0 h 1979200" name="connsiteY0"/>
              <a:gd fmla="*/ 1317378 w 2043689" name="connsiteX1"/>
              <a:gd fmla="*/ 0 h 1979200" name="connsiteY1"/>
              <a:gd fmla="*/ 1602899 w 2043689" name="connsiteX2"/>
              <a:gd fmla="*/ 0 h 1979200" name="connsiteY2"/>
              <a:gd fmla="*/ 2043689 w 2043689" name="connsiteX3"/>
              <a:gd fmla="*/ 0 h 1979200" name="connsiteY3"/>
              <a:gd fmla="*/ 1167101 w 2043689" name="connsiteX4"/>
              <a:gd fmla="*/ 1979200 h 1979200" name="connsiteY4"/>
              <a:gd fmla="*/ 726311 w 2043689" name="connsiteX5"/>
              <a:gd fmla="*/ 1979200 h 1979200" name="connsiteY5"/>
              <a:gd fmla="*/ 440790 w 2043689" name="connsiteX6"/>
              <a:gd fmla="*/ 1979200 h 1979200" name="connsiteY6"/>
              <a:gd fmla="*/ 0 w 2043689" name="connsiteX7"/>
              <a:gd fmla="*/ 1979200 h 1979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79200" w="2043689">
                <a:moveTo>
                  <a:pt x="876588" y="0"/>
                </a:moveTo>
                <a:lnTo>
                  <a:pt x="1317378" y="0"/>
                </a:lnTo>
                <a:lnTo>
                  <a:pt x="1602899" y="0"/>
                </a:lnTo>
                <a:lnTo>
                  <a:pt x="2043689" y="0"/>
                </a:lnTo>
                <a:lnTo>
                  <a:pt x="1167101" y="1979200"/>
                </a:lnTo>
                <a:lnTo>
                  <a:pt x="726311" y="1979200"/>
                </a:lnTo>
                <a:lnTo>
                  <a:pt x="440790" y="1979200"/>
                </a:lnTo>
                <a:lnTo>
                  <a:pt x="0" y="1979200"/>
                </a:lnTo>
                <a:close/>
              </a:path>
            </a:pathLst>
          </a:custGeom>
          <a:gradFill>
            <a:gsLst>
              <a:gs pos="0">
                <a:srgbClr val="45BDD6">
                  <a:alpha val="72000"/>
                </a:srgbClr>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Tree>
    <p:extLst>
      <p:ext uri="{BB962C8B-B14F-4D97-AF65-F5344CB8AC3E}">
        <p14:creationId val="38468799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4">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ppt_x"/>
                                          </p:val>
                                        </p:tav>
                                        <p:tav tm="100000">
                                          <p:val>
                                            <p:strVal val="#ppt_x"/>
                                          </p:val>
                                        </p:tav>
                                      </p:tavLst>
                                    </p:anim>
                                    <p:anim calcmode="lin" valueType="num">
                                      <p:cBhvr additive="base">
                                        <p:cTn dur="500" fill="hold" id="17"/>
                                        <p:tgtEl>
                                          <p:spTgt spid="8"/>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500" fill="hold" id="20"/>
                                        <p:tgtEl>
                                          <p:spTgt spid="27"/>
                                        </p:tgtEl>
                                        <p:attrNameLst>
                                          <p:attrName>ppt_x</p:attrName>
                                        </p:attrNameLst>
                                      </p:cBhvr>
                                      <p:tavLst>
                                        <p:tav tm="0">
                                          <p:val>
                                            <p:strVal val="#ppt_x"/>
                                          </p:val>
                                        </p:tav>
                                        <p:tav tm="100000">
                                          <p:val>
                                            <p:strVal val="#ppt_x"/>
                                          </p:val>
                                        </p:tav>
                                      </p:tavLst>
                                    </p:anim>
                                    <p:anim calcmode="lin" valueType="num">
                                      <p:cBhvr additive="base">
                                        <p:cTn dur="500" fill="hold" id="21"/>
                                        <p:tgtEl>
                                          <p:spTgt spid="27"/>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2" presetSubtype="1">
                                  <p:stCondLst>
                                    <p:cond delay="0"/>
                                  </p:stCondLst>
                                  <p:childTnLst>
                                    <p:set>
                                      <p:cBhvr>
                                        <p:cTn dur="1" fill="hold" id="24">
                                          <p:stCondLst>
                                            <p:cond delay="0"/>
                                          </p:stCondLst>
                                        </p:cTn>
                                        <p:tgtEl>
                                          <p:spTgt spid="22"/>
                                        </p:tgtEl>
                                        <p:attrNameLst>
                                          <p:attrName>style.visibility</p:attrName>
                                        </p:attrNameLst>
                                      </p:cBhvr>
                                      <p:to>
                                        <p:strVal val="visible"/>
                                      </p:to>
                                    </p:set>
                                    <p:animEffect filter="wipe(up)" transition="in">
                                      <p:cBhvr>
                                        <p:cTn dur="500" id="25"/>
                                        <p:tgtEl>
                                          <p:spTgt spid="22"/>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tm="0">
                                          <p:val>
                                            <p:fltVal val="0"/>
                                          </p:val>
                                        </p:tav>
                                        <p:tav tm="100000">
                                          <p:val>
                                            <p:strVal val="#ppt_w"/>
                                          </p:val>
                                        </p:tav>
                                      </p:tavLst>
                                    </p:anim>
                                    <p:anim calcmode="lin" valueType="num">
                                      <p:cBhvr>
                                        <p:cTn dur="500" fill="hold" id="30"/>
                                        <p:tgtEl>
                                          <p:spTgt spid="13"/>
                                        </p:tgtEl>
                                        <p:attrNameLst>
                                          <p:attrName>ppt_h</p:attrName>
                                        </p:attrNameLst>
                                      </p:cBhvr>
                                      <p:tavLst>
                                        <p:tav tm="0">
                                          <p:val>
                                            <p:fltVal val="0"/>
                                          </p:val>
                                        </p:tav>
                                        <p:tav tm="100000">
                                          <p:val>
                                            <p:strVal val="#ppt_h"/>
                                          </p:val>
                                        </p:tav>
                                      </p:tavLst>
                                    </p:anim>
                                    <p:animEffect filter="fade" transition="in">
                                      <p:cBhvr>
                                        <p:cTn dur="500" id="31"/>
                                        <p:tgtEl>
                                          <p:spTgt spid="13"/>
                                        </p:tgtEl>
                                      </p:cBhvr>
                                    </p:animEffect>
                                  </p:childTnLst>
                                </p:cTn>
                              </p:par>
                            </p:childTnLst>
                          </p:cTn>
                        </p:par>
                        <p:par>
                          <p:cTn fill="hold" id="32" nodeType="afterGroup">
                            <p:stCondLst>
                              <p:cond delay="2000"/>
                            </p:stCondLst>
                            <p:childTnLst>
                              <p:par>
                                <p:cTn fill="hold" grpId="0" id="33" nodeType="afterEffect" presetClass="entr" presetID="42"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1000" id="35"/>
                                        <p:tgtEl>
                                          <p:spTgt spid="25"/>
                                        </p:tgtEl>
                                      </p:cBhvr>
                                    </p:animEffect>
                                    <p:anim calcmode="lin" valueType="num">
                                      <p:cBhvr>
                                        <p:cTn dur="1000" fill="hold" id="36"/>
                                        <p:tgtEl>
                                          <p:spTgt spid="25"/>
                                        </p:tgtEl>
                                        <p:attrNameLst>
                                          <p:attrName>ppt_x</p:attrName>
                                        </p:attrNameLst>
                                      </p:cBhvr>
                                      <p:tavLst>
                                        <p:tav tm="0">
                                          <p:val>
                                            <p:strVal val="#ppt_x"/>
                                          </p:val>
                                        </p:tav>
                                        <p:tav tm="100000">
                                          <p:val>
                                            <p:strVal val="#ppt_x"/>
                                          </p:val>
                                        </p:tav>
                                      </p:tavLst>
                                    </p:anim>
                                    <p:anim calcmode="lin" valueType="num">
                                      <p:cBhvr>
                                        <p:cTn dur="1000" fill="hold" id="37"/>
                                        <p:tgtEl>
                                          <p:spTgt spid="25"/>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fade" transition="in">
                                      <p:cBhvr>
                                        <p:cTn dur="1000" id="40"/>
                                        <p:tgtEl>
                                          <p:spTgt spid="18"/>
                                        </p:tgtEl>
                                      </p:cBhvr>
                                    </p:animEffect>
                                    <p:anim calcmode="lin" valueType="num">
                                      <p:cBhvr>
                                        <p:cTn dur="1000" fill="hold" id="41"/>
                                        <p:tgtEl>
                                          <p:spTgt spid="18"/>
                                        </p:tgtEl>
                                        <p:attrNameLst>
                                          <p:attrName>ppt_x</p:attrName>
                                        </p:attrNameLst>
                                      </p:cBhvr>
                                      <p:tavLst>
                                        <p:tav tm="0">
                                          <p:val>
                                            <p:strVal val="#ppt_x"/>
                                          </p:val>
                                        </p:tav>
                                        <p:tav tm="100000">
                                          <p:val>
                                            <p:strVal val="#ppt_x"/>
                                          </p:val>
                                        </p:tav>
                                      </p:tavLst>
                                    </p:anim>
                                    <p:anim calcmode="lin" valueType="num">
                                      <p:cBhvr>
                                        <p:cTn dur="1000" fill="hold" id="42"/>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8"/>
      <p:bldP grpId="0" spid="13"/>
      <p:bldP grpId="0" spid="18"/>
      <p:bldP grpId="0" spid="23"/>
      <p:bldP grpId="0" spid="24"/>
      <p:bldP grpId="0" spid="25"/>
      <p:bldP grpId="0" spid="2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形状 1">
            <a:extLst>
              <a:ext uri="{FF2B5EF4-FFF2-40B4-BE49-F238E27FC236}">
                <a16:creationId xmlns:a16="http://schemas.microsoft.com/office/drawing/2014/main" id="{A61BD92A-5150-479B-AC0F-106C2A07AE72}"/>
              </a:ext>
            </a:extLst>
          </p:cNvPr>
          <p:cNvSpPr/>
          <p:nvPr/>
        </p:nvSpPr>
        <p:spPr>
          <a:xfrm>
            <a:off x="4113032"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形状 3">
            <a:extLst>
              <a:ext uri="{FF2B5EF4-FFF2-40B4-BE49-F238E27FC236}">
                <a16:creationId xmlns:a16="http://schemas.microsoft.com/office/drawing/2014/main" id="{4F76691C-C6EF-4690-8279-C5F7FCCDB372}"/>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任意多边形: 形状 2">
            <a:extLst>
              <a:ext uri="{FF2B5EF4-FFF2-40B4-BE49-F238E27FC236}">
                <a16:creationId xmlns:a16="http://schemas.microsoft.com/office/drawing/2014/main" id="{C29660B6-7AC6-45B6-BC43-223F151644A4}"/>
              </a:ext>
            </a:extLst>
          </p:cNvPr>
          <p:cNvSpPr/>
          <p:nvPr/>
        </p:nvSpPr>
        <p:spPr>
          <a:xfrm>
            <a:off x="1409922" y="2533682"/>
            <a:ext cx="1460435" cy="1460434"/>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blipFill>
            <a:blip r:embed="rId3"/>
            <a:stretch>
              <a:fillRect l="-25159" r="-247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形状 4">
            <a:extLst>
              <a:ext uri="{FF2B5EF4-FFF2-40B4-BE49-F238E27FC236}">
                <a16:creationId xmlns:a16="http://schemas.microsoft.com/office/drawing/2014/main" id="{75610A70-B7B0-47E4-B2F9-BE1DF851AAED}"/>
              </a:ext>
            </a:extLst>
          </p:cNvPr>
          <p:cNvSpPr/>
          <p:nvPr/>
        </p:nvSpPr>
        <p:spPr>
          <a:xfrm>
            <a:off x="3583369" y="2377350"/>
            <a:ext cx="1773100" cy="1773099"/>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blipFill>
            <a:blip r:embed="rId4"/>
            <a:stretch>
              <a:fillRect l="-25122" r="-247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形状 5">
            <a:extLst>
              <a:ext uri="{FF2B5EF4-FFF2-40B4-BE49-F238E27FC236}">
                <a16:creationId xmlns:a16="http://schemas.microsoft.com/office/drawing/2014/main" id="{E099F1CB-D454-445E-9CCA-2C3AE899CF58}"/>
              </a:ext>
            </a:extLst>
          </p:cNvPr>
          <p:cNvSpPr/>
          <p:nvPr/>
        </p:nvSpPr>
        <p:spPr>
          <a:xfrm>
            <a:off x="6005981" y="2219498"/>
            <a:ext cx="2088804" cy="2088803"/>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blipFill>
            <a:blip r:embed="rId5"/>
            <a:stretch>
              <a:fillRect l="-25211" r="-249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形状 6">
            <a:extLst>
              <a:ext uri="{FF2B5EF4-FFF2-40B4-BE49-F238E27FC236}">
                <a16:creationId xmlns:a16="http://schemas.microsoft.com/office/drawing/2014/main" id="{4F5C0C4A-1398-4E2B-B31A-2AA9B3AA15EB}"/>
              </a:ext>
            </a:extLst>
          </p:cNvPr>
          <p:cNvSpPr/>
          <p:nvPr/>
        </p:nvSpPr>
        <p:spPr>
          <a:xfrm>
            <a:off x="8528396" y="2098959"/>
            <a:ext cx="2329882" cy="2329881"/>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blipFill>
            <a:blip r:embed="rId6"/>
            <a:stretch>
              <a:fillRect l="-25078" r="-248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a:extLst>
              <a:ext uri="{FF2B5EF4-FFF2-40B4-BE49-F238E27FC236}">
                <a16:creationId xmlns:a16="http://schemas.microsoft.com/office/drawing/2014/main" id="{36C8D106-3D1D-4505-9AA3-90503E6CDC0C}"/>
              </a:ext>
            </a:extLst>
          </p:cNvPr>
          <p:cNvGrpSpPr/>
          <p:nvPr/>
        </p:nvGrpSpPr>
        <p:grpSpPr>
          <a:xfrm>
            <a:off x="914167" y="4203699"/>
            <a:ext cx="2451944" cy="1223060"/>
            <a:chOff x="944521" y="2723985"/>
            <a:chExt cx="2451944" cy="1223060"/>
          </a:xfrm>
        </p:grpSpPr>
        <p:sp>
          <p:nvSpPr>
            <p:cNvPr id="10" name="文本框 9">
              <a:extLst>
                <a:ext uri="{FF2B5EF4-FFF2-40B4-BE49-F238E27FC236}">
                  <a16:creationId xmlns:a16="http://schemas.microsoft.com/office/drawing/2014/main" id="{238742BD-72F0-439B-948D-D05D20C1F4E7}"/>
                </a:ext>
              </a:extLst>
            </p:cNvPr>
            <p:cNvSpPr txBox="1"/>
            <p:nvPr/>
          </p:nvSpPr>
          <p:spPr>
            <a:xfrm>
              <a:off x="1393253" y="2723985"/>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11" name="文本框 10">
              <a:extLst>
                <a:ext uri="{FF2B5EF4-FFF2-40B4-BE49-F238E27FC236}">
                  <a16:creationId xmlns:a16="http://schemas.microsoft.com/office/drawing/2014/main" id="{AB78D73C-39E0-417F-B9BC-7A5E77E383B6}"/>
                </a:ext>
              </a:extLst>
            </p:cNvPr>
            <p:cNvSpPr txBox="1"/>
            <p:nvPr/>
          </p:nvSpPr>
          <p:spPr>
            <a:xfrm>
              <a:off x="944521" y="3159457"/>
              <a:ext cx="2451944"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12" name="组合 11">
            <a:extLst>
              <a:ext uri="{FF2B5EF4-FFF2-40B4-BE49-F238E27FC236}">
                <a16:creationId xmlns:a16="http://schemas.microsoft.com/office/drawing/2014/main" id="{59921C26-B33F-4D0D-AE0F-A79B8F5FF771}"/>
              </a:ext>
            </a:extLst>
          </p:cNvPr>
          <p:cNvGrpSpPr/>
          <p:nvPr/>
        </p:nvGrpSpPr>
        <p:grpSpPr>
          <a:xfrm>
            <a:off x="3431900" y="4340017"/>
            <a:ext cx="2451944" cy="1223060"/>
            <a:chOff x="944521" y="2723985"/>
            <a:chExt cx="2451944" cy="1223060"/>
          </a:xfrm>
        </p:grpSpPr>
        <p:sp>
          <p:nvSpPr>
            <p:cNvPr id="13" name="文本框 12">
              <a:extLst>
                <a:ext uri="{FF2B5EF4-FFF2-40B4-BE49-F238E27FC236}">
                  <a16:creationId xmlns:a16="http://schemas.microsoft.com/office/drawing/2014/main" id="{A6D69B6A-BD2B-4F98-946D-FB6FF3DB9454}"/>
                </a:ext>
              </a:extLst>
            </p:cNvPr>
            <p:cNvSpPr txBox="1"/>
            <p:nvPr/>
          </p:nvSpPr>
          <p:spPr>
            <a:xfrm>
              <a:off x="1393253" y="2723985"/>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14" name="文本框 13">
              <a:extLst>
                <a:ext uri="{FF2B5EF4-FFF2-40B4-BE49-F238E27FC236}">
                  <a16:creationId xmlns:a16="http://schemas.microsoft.com/office/drawing/2014/main" id="{583E07B0-B563-4BA2-A34B-9B3D858E147D}"/>
                </a:ext>
              </a:extLst>
            </p:cNvPr>
            <p:cNvSpPr txBox="1"/>
            <p:nvPr/>
          </p:nvSpPr>
          <p:spPr>
            <a:xfrm>
              <a:off x="944521" y="3159457"/>
              <a:ext cx="2451944"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15" name="组合 14">
            <a:extLst>
              <a:ext uri="{FF2B5EF4-FFF2-40B4-BE49-F238E27FC236}">
                <a16:creationId xmlns:a16="http://schemas.microsoft.com/office/drawing/2014/main" id="{DE2B94A8-5363-419F-82EF-C2BCC183F92E}"/>
              </a:ext>
            </a:extLst>
          </p:cNvPr>
          <p:cNvGrpSpPr/>
          <p:nvPr/>
        </p:nvGrpSpPr>
        <p:grpSpPr>
          <a:xfrm>
            <a:off x="5949633" y="4517740"/>
            <a:ext cx="2451944" cy="1223060"/>
            <a:chOff x="944521" y="2723985"/>
            <a:chExt cx="2451944" cy="1223060"/>
          </a:xfrm>
        </p:grpSpPr>
        <p:sp>
          <p:nvSpPr>
            <p:cNvPr id="16" name="文本框 15">
              <a:extLst>
                <a:ext uri="{FF2B5EF4-FFF2-40B4-BE49-F238E27FC236}">
                  <a16:creationId xmlns:a16="http://schemas.microsoft.com/office/drawing/2014/main" id="{686C452B-C2DC-4887-AB9B-C9D0026AA450}"/>
                </a:ext>
              </a:extLst>
            </p:cNvPr>
            <p:cNvSpPr txBox="1"/>
            <p:nvPr/>
          </p:nvSpPr>
          <p:spPr>
            <a:xfrm>
              <a:off x="1393254" y="2723985"/>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17" name="文本框 16">
              <a:extLst>
                <a:ext uri="{FF2B5EF4-FFF2-40B4-BE49-F238E27FC236}">
                  <a16:creationId xmlns:a16="http://schemas.microsoft.com/office/drawing/2014/main" id="{4D53EBFC-18C6-499F-ADA4-814A311F2681}"/>
                </a:ext>
              </a:extLst>
            </p:cNvPr>
            <p:cNvSpPr txBox="1"/>
            <p:nvPr/>
          </p:nvSpPr>
          <p:spPr>
            <a:xfrm>
              <a:off x="944522" y="3159456"/>
              <a:ext cx="2451944"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18" name="组合 17">
            <a:extLst>
              <a:ext uri="{FF2B5EF4-FFF2-40B4-BE49-F238E27FC236}">
                <a16:creationId xmlns:a16="http://schemas.microsoft.com/office/drawing/2014/main" id="{B1745EF1-8C57-4E12-A14E-3A9069BBE19A}"/>
              </a:ext>
            </a:extLst>
          </p:cNvPr>
          <p:cNvGrpSpPr/>
          <p:nvPr/>
        </p:nvGrpSpPr>
        <p:grpSpPr>
          <a:xfrm>
            <a:off x="8467365" y="4624045"/>
            <a:ext cx="2451944" cy="1223060"/>
            <a:chOff x="944521" y="2723985"/>
            <a:chExt cx="2451944" cy="1223060"/>
          </a:xfrm>
        </p:grpSpPr>
        <p:sp>
          <p:nvSpPr>
            <p:cNvPr id="19" name="文本框 18">
              <a:extLst>
                <a:ext uri="{FF2B5EF4-FFF2-40B4-BE49-F238E27FC236}">
                  <a16:creationId xmlns:a16="http://schemas.microsoft.com/office/drawing/2014/main" id="{801D9D5B-7009-4F52-A6AC-5F9EDD23659C}"/>
                </a:ext>
              </a:extLst>
            </p:cNvPr>
            <p:cNvSpPr txBox="1"/>
            <p:nvPr/>
          </p:nvSpPr>
          <p:spPr>
            <a:xfrm>
              <a:off x="1393254" y="2723985"/>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0" name="文本框 19">
              <a:extLst>
                <a:ext uri="{FF2B5EF4-FFF2-40B4-BE49-F238E27FC236}">
                  <a16:creationId xmlns:a16="http://schemas.microsoft.com/office/drawing/2014/main" id="{73BA30D7-9F08-4E73-B3FA-E7A98CAAD98D}"/>
                </a:ext>
              </a:extLst>
            </p:cNvPr>
            <p:cNvSpPr txBox="1"/>
            <p:nvPr/>
          </p:nvSpPr>
          <p:spPr>
            <a:xfrm>
              <a:off x="944520" y="3159456"/>
              <a:ext cx="2451944"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21" name="组合 20">
            <a:extLst>
              <a:ext uri="{FF2B5EF4-FFF2-40B4-BE49-F238E27FC236}">
                <a16:creationId xmlns:a16="http://schemas.microsoft.com/office/drawing/2014/main" id="{4E9B379A-FDC8-40AE-907C-2CF38E5D5F8E}"/>
              </a:ext>
            </a:extLst>
          </p:cNvPr>
          <p:cNvGrpSpPr/>
          <p:nvPr/>
        </p:nvGrpSpPr>
        <p:grpSpPr>
          <a:xfrm>
            <a:off x="952046" y="619681"/>
            <a:ext cx="4851853" cy="993499"/>
            <a:chOff x="952046" y="670481"/>
            <a:chExt cx="4851853" cy="993499"/>
          </a:xfrm>
        </p:grpSpPr>
        <p:sp>
          <p:nvSpPr>
            <p:cNvPr id="22" name="文本框 21">
              <a:extLst>
                <a:ext uri="{FF2B5EF4-FFF2-40B4-BE49-F238E27FC236}">
                  <a16:creationId xmlns:a16="http://schemas.microsoft.com/office/drawing/2014/main" id="{B9669ED7-2CC7-455E-B51F-EF9FAC627909}"/>
                </a:ext>
              </a:extLst>
            </p:cNvPr>
            <p:cNvSpPr txBox="1"/>
            <p:nvPr/>
          </p:nvSpPr>
          <p:spPr>
            <a:xfrm flipH="1">
              <a:off x="977149" y="670481"/>
              <a:ext cx="2570480" cy="762000"/>
            </a:xfrm>
            <a:prstGeom prst="rect">
              <a:avLst/>
            </a:prstGeom>
            <a:noFill/>
          </p:spPr>
          <p:txBody>
            <a:bodyPr rtlCol="0" wrap="none">
              <a:spAutoFit/>
              <a:scene3d>
                <a:camera prst="orthographicFront"/>
                <a:lightRig dir="t" rig="threePt"/>
              </a:scene3d>
              <a:sp3d contourW="12700"/>
            </a:bodyPr>
            <a:lstStyle/>
            <a:p>
              <a:r>
                <a:rPr altLang="en-US" i="1" lang="zh-CN" spc="300" sz="4400">
                  <a:solidFill>
                    <a:srgbClr val="24C6DB"/>
                  </a:solidFill>
                  <a:latin charset="-122" panose="020b0800000000000000" pitchFamily="34" typeface="思源黑体 CN Bold"/>
                  <a:ea charset="-122" panose="020b0800000000000000" pitchFamily="34" typeface="思源黑体 CN Bold"/>
                </a:rPr>
                <a:t>营销思路</a:t>
              </a:r>
            </a:p>
          </p:txBody>
        </p:sp>
        <p:sp>
          <p:nvSpPr>
            <p:cNvPr id="23" name="文本框 22">
              <a:extLst>
                <a:ext uri="{FF2B5EF4-FFF2-40B4-BE49-F238E27FC236}">
                  <a16:creationId xmlns:a16="http://schemas.microsoft.com/office/drawing/2014/main" id="{3CAA3E25-FAAA-4007-AE69-4CE9B6D63015}"/>
                </a:ext>
              </a:extLst>
            </p:cNvPr>
            <p:cNvSpPr txBox="1"/>
            <p:nvPr/>
          </p:nvSpPr>
          <p:spPr>
            <a:xfrm>
              <a:off x="952046" y="1284902"/>
              <a:ext cx="4851853" cy="40843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25259388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animEffect filter="fade" transition="in">
                                      <p:cBhvr>
                                        <p:cTn dur="500" id="21"/>
                                        <p:tgtEl>
                                          <p:spTgt spid="6"/>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ppt_w</p:attrName>
                                        </p:attrNameLst>
                                      </p:cBhvr>
                                      <p:tavLst>
                                        <p:tav tm="0">
                                          <p:val>
                                            <p:fltVal val="0"/>
                                          </p:val>
                                        </p:tav>
                                        <p:tav tm="100000">
                                          <p:val>
                                            <p:strVal val="#ppt_w"/>
                                          </p:val>
                                        </p:tav>
                                      </p:tavLst>
                                    </p:anim>
                                    <p:anim calcmode="lin" valueType="num">
                                      <p:cBhvr>
                                        <p:cTn dur="500" fill="hold" id="26"/>
                                        <p:tgtEl>
                                          <p:spTgt spid="7"/>
                                        </p:tgtEl>
                                        <p:attrNameLst>
                                          <p:attrName>ppt_h</p:attrName>
                                        </p:attrNameLst>
                                      </p:cBhvr>
                                      <p:tavLst>
                                        <p:tav tm="0">
                                          <p:val>
                                            <p:fltVal val="0"/>
                                          </p:val>
                                        </p:tav>
                                        <p:tav tm="100000">
                                          <p:val>
                                            <p:strVal val="#ppt_h"/>
                                          </p:val>
                                        </p:tav>
                                      </p:tavLst>
                                    </p:anim>
                                    <p:animEffect filter="fade" transition="in">
                                      <p:cBhvr>
                                        <p:cTn dur="500" id="27"/>
                                        <p:tgtEl>
                                          <p:spTgt spid="7"/>
                                        </p:tgtEl>
                                      </p:cBhvr>
                                    </p:animEffect>
                                  </p:childTnLst>
                                </p:cTn>
                              </p:par>
                            </p:childTnLst>
                          </p:cTn>
                        </p:par>
                        <p:par>
                          <p:cTn fill="hold" id="28" nodeType="afterGroup">
                            <p:stCondLst>
                              <p:cond delay="2000"/>
                            </p:stCondLst>
                            <p:childTnLst>
                              <p:par>
                                <p:cTn fill="hold" id="29" nodeType="after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1000" id="31"/>
                                        <p:tgtEl>
                                          <p:spTgt spid="9"/>
                                        </p:tgtEl>
                                      </p:cBhvr>
                                    </p:animEffect>
                                    <p:anim calcmode="lin" valueType="num">
                                      <p:cBhvr>
                                        <p:cTn dur="1000" fill="hold" id="32"/>
                                        <p:tgtEl>
                                          <p:spTgt spid="9"/>
                                        </p:tgtEl>
                                        <p:attrNameLst>
                                          <p:attrName>ppt_x</p:attrName>
                                        </p:attrNameLst>
                                      </p:cBhvr>
                                      <p:tavLst>
                                        <p:tav tm="0">
                                          <p:val>
                                            <p:strVal val="#ppt_x"/>
                                          </p:val>
                                        </p:tav>
                                        <p:tav tm="100000">
                                          <p:val>
                                            <p:strVal val="#ppt_x"/>
                                          </p:val>
                                        </p:tav>
                                      </p:tavLst>
                                    </p:anim>
                                    <p:anim calcmode="lin" valueType="num">
                                      <p:cBhvr>
                                        <p:cTn dur="1000" fill="hold" id="33"/>
                                        <p:tgtEl>
                                          <p:spTgt spid="9"/>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1000" id="41"/>
                                        <p:tgtEl>
                                          <p:spTgt spid="15"/>
                                        </p:tgtEl>
                                      </p:cBhvr>
                                    </p:animEffect>
                                    <p:anim calcmode="lin" valueType="num">
                                      <p:cBhvr>
                                        <p:cTn dur="1000" fill="hold" id="42"/>
                                        <p:tgtEl>
                                          <p:spTgt spid="15"/>
                                        </p:tgtEl>
                                        <p:attrNameLst>
                                          <p:attrName>ppt_x</p:attrName>
                                        </p:attrNameLst>
                                      </p:cBhvr>
                                      <p:tavLst>
                                        <p:tav tm="0">
                                          <p:val>
                                            <p:strVal val="#ppt_x"/>
                                          </p:val>
                                        </p:tav>
                                        <p:tav tm="100000">
                                          <p:val>
                                            <p:strVal val="#ppt_x"/>
                                          </p:val>
                                        </p:tav>
                                      </p:tavLst>
                                    </p:anim>
                                    <p:anim calcmode="lin" valueType="num">
                                      <p:cBhvr>
                                        <p:cTn dur="1000" fill="hold" id="43"/>
                                        <p:tgtEl>
                                          <p:spTgt spid="15"/>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18"/>
                                        </p:tgtEl>
                                        <p:attrNameLst>
                                          <p:attrName>style.visibility</p:attrName>
                                        </p:attrNameLst>
                                      </p:cBhvr>
                                      <p:to>
                                        <p:strVal val="visible"/>
                                      </p:to>
                                    </p:set>
                                    <p:animEffect filter="fade" transition="in">
                                      <p:cBhvr>
                                        <p:cTn dur="1000" id="46"/>
                                        <p:tgtEl>
                                          <p:spTgt spid="18"/>
                                        </p:tgtEl>
                                      </p:cBhvr>
                                    </p:animEffect>
                                    <p:anim calcmode="lin" valueType="num">
                                      <p:cBhvr>
                                        <p:cTn dur="1000" fill="hold" id="47"/>
                                        <p:tgtEl>
                                          <p:spTgt spid="18"/>
                                        </p:tgtEl>
                                        <p:attrNameLst>
                                          <p:attrName>ppt_x</p:attrName>
                                        </p:attrNameLst>
                                      </p:cBhvr>
                                      <p:tavLst>
                                        <p:tav tm="0">
                                          <p:val>
                                            <p:strVal val="#ppt_x"/>
                                          </p:val>
                                        </p:tav>
                                        <p:tav tm="100000">
                                          <p:val>
                                            <p:strVal val="#ppt_x"/>
                                          </p:val>
                                        </p:tav>
                                      </p:tavLst>
                                    </p:anim>
                                    <p:anim calcmode="lin" valueType="num">
                                      <p:cBhvr>
                                        <p:cTn dur="1000" fill="hold" id="48"/>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任意多边形: 形状 30">
            <a:extLst>
              <a:ext uri="{FF2B5EF4-FFF2-40B4-BE49-F238E27FC236}">
                <a16:creationId xmlns:a16="http://schemas.microsoft.com/office/drawing/2014/main" id="{69246DEC-6663-4063-B665-89121C32C753}"/>
              </a:ext>
            </a:extLst>
          </p:cNvPr>
          <p:cNvSpPr/>
          <p:nvPr/>
        </p:nvSpPr>
        <p:spPr>
          <a:xfrm>
            <a:off x="4098321"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形状 31">
            <a:extLst>
              <a:ext uri="{FF2B5EF4-FFF2-40B4-BE49-F238E27FC236}">
                <a16:creationId xmlns:a16="http://schemas.microsoft.com/office/drawing/2014/main" id="{BA8BD421-52E6-45AA-A05A-F0943324A71E}"/>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任意多边形: 形状 1">
            <a:extLst>
              <a:ext uri="{FF2B5EF4-FFF2-40B4-BE49-F238E27FC236}">
                <a16:creationId xmlns:a16="http://schemas.microsoft.com/office/drawing/2014/main" id="{C26FF6BD-9667-48E0-9E5A-BDE977BC3BF1}"/>
              </a:ext>
            </a:extLst>
          </p:cNvPr>
          <p:cNvSpPr/>
          <p:nvPr/>
        </p:nvSpPr>
        <p:spPr>
          <a:xfrm>
            <a:off x="2097070" y="2151841"/>
            <a:ext cx="3463960" cy="542925"/>
          </a:xfrm>
          <a:custGeom>
            <a:gdLst>
              <a:gd fmla="*/ 622247 w 8963760" name="connsiteX0"/>
              <a:gd fmla="*/ 0 h 1404938" name="connsiteY0"/>
              <a:gd fmla="*/ 8963760 w 8963760" name="connsiteX1"/>
              <a:gd fmla="*/ 0 h 1404938" name="connsiteY1"/>
              <a:gd fmla="*/ 8341513 w 8963760" name="connsiteX2"/>
              <a:gd fmla="*/ 1404938 h 1404938" name="connsiteY2"/>
              <a:gd fmla="*/ 0 w 8963760" name="connsiteX3"/>
              <a:gd fmla="*/ 1404938 h 1404938" name="connsiteY3"/>
            </a:gdLst>
            <a:cxnLst>
              <a:cxn ang="0">
                <a:pos x="connsiteX0" y="connsiteY0"/>
              </a:cxn>
              <a:cxn ang="0">
                <a:pos x="connsiteX1" y="connsiteY1"/>
              </a:cxn>
              <a:cxn ang="0">
                <a:pos x="connsiteX2" y="connsiteY2"/>
              </a:cxn>
              <a:cxn ang="0">
                <a:pos x="connsiteX3" y="connsiteY3"/>
              </a:cxn>
            </a:cxnLst>
            <a:rect b="b" l="l" r="r" t="t"/>
            <a:pathLst>
              <a:path h="1404938" w="8963760">
                <a:moveTo>
                  <a:pt x="622247" y="0"/>
                </a:moveTo>
                <a:lnTo>
                  <a:pt x="8963760" y="0"/>
                </a:lnTo>
                <a:lnTo>
                  <a:pt x="8341513" y="1404938"/>
                </a:lnTo>
                <a:lnTo>
                  <a:pt x="0" y="1404938"/>
                </a:lnTo>
                <a:close/>
              </a:path>
            </a:pathLst>
          </a:cu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任意多边形: 形状 2">
            <a:extLst>
              <a:ext uri="{FF2B5EF4-FFF2-40B4-BE49-F238E27FC236}">
                <a16:creationId xmlns:a16="http://schemas.microsoft.com/office/drawing/2014/main" id="{EC9F01AB-EEB1-4C9B-924E-64108117EEA5}"/>
              </a:ext>
            </a:extLst>
          </p:cNvPr>
          <p:cNvSpPr/>
          <p:nvPr/>
        </p:nvSpPr>
        <p:spPr>
          <a:xfrm>
            <a:off x="6630970" y="3052689"/>
            <a:ext cx="3463960" cy="542925"/>
          </a:xfrm>
          <a:custGeom>
            <a:gdLst>
              <a:gd fmla="*/ 622247 w 8963760" name="connsiteX0"/>
              <a:gd fmla="*/ 0 h 1404938" name="connsiteY0"/>
              <a:gd fmla="*/ 8963760 w 8963760" name="connsiteX1"/>
              <a:gd fmla="*/ 0 h 1404938" name="connsiteY1"/>
              <a:gd fmla="*/ 8341513 w 8963760" name="connsiteX2"/>
              <a:gd fmla="*/ 1404938 h 1404938" name="connsiteY2"/>
              <a:gd fmla="*/ 0 w 8963760" name="connsiteX3"/>
              <a:gd fmla="*/ 1404938 h 1404938" name="connsiteY3"/>
            </a:gdLst>
            <a:cxnLst>
              <a:cxn ang="0">
                <a:pos x="connsiteX0" y="connsiteY0"/>
              </a:cxn>
              <a:cxn ang="0">
                <a:pos x="connsiteX1" y="connsiteY1"/>
              </a:cxn>
              <a:cxn ang="0">
                <a:pos x="connsiteX2" y="connsiteY2"/>
              </a:cxn>
              <a:cxn ang="0">
                <a:pos x="connsiteX3" y="connsiteY3"/>
              </a:cxn>
            </a:cxnLst>
            <a:rect b="b" l="l" r="r" t="t"/>
            <a:pathLst>
              <a:path h="1404938" w="8963760">
                <a:moveTo>
                  <a:pt x="622247" y="0"/>
                </a:moveTo>
                <a:lnTo>
                  <a:pt x="8963760" y="0"/>
                </a:lnTo>
                <a:lnTo>
                  <a:pt x="8341513" y="1404938"/>
                </a:lnTo>
                <a:lnTo>
                  <a:pt x="0" y="1404938"/>
                </a:lnTo>
                <a:close/>
              </a:path>
            </a:pathLst>
          </a:custGeom>
          <a:solidFill>
            <a:srgbClr val="3890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形状 5">
            <a:extLst>
              <a:ext uri="{FF2B5EF4-FFF2-40B4-BE49-F238E27FC236}">
                <a16:creationId xmlns:a16="http://schemas.microsoft.com/office/drawing/2014/main" id="{4115014D-1FA2-496B-B5E3-F7BBA6485DD9}"/>
              </a:ext>
            </a:extLst>
          </p:cNvPr>
          <p:cNvSpPr/>
          <p:nvPr/>
        </p:nvSpPr>
        <p:spPr>
          <a:xfrm>
            <a:off x="2097070" y="3958622"/>
            <a:ext cx="3463960" cy="542925"/>
          </a:xfrm>
          <a:custGeom>
            <a:gdLst>
              <a:gd fmla="*/ 622247 w 8963760" name="connsiteX0"/>
              <a:gd fmla="*/ 0 h 1404938" name="connsiteY0"/>
              <a:gd fmla="*/ 8963760 w 8963760" name="connsiteX1"/>
              <a:gd fmla="*/ 0 h 1404938" name="connsiteY1"/>
              <a:gd fmla="*/ 8341513 w 8963760" name="connsiteX2"/>
              <a:gd fmla="*/ 1404938 h 1404938" name="connsiteY2"/>
              <a:gd fmla="*/ 0 w 8963760" name="connsiteX3"/>
              <a:gd fmla="*/ 1404938 h 1404938" name="connsiteY3"/>
            </a:gdLst>
            <a:cxnLst>
              <a:cxn ang="0">
                <a:pos x="connsiteX0" y="connsiteY0"/>
              </a:cxn>
              <a:cxn ang="0">
                <a:pos x="connsiteX1" y="connsiteY1"/>
              </a:cxn>
              <a:cxn ang="0">
                <a:pos x="connsiteX2" y="connsiteY2"/>
              </a:cxn>
              <a:cxn ang="0">
                <a:pos x="connsiteX3" y="connsiteY3"/>
              </a:cxn>
            </a:cxnLst>
            <a:rect b="b" l="l" r="r" t="t"/>
            <a:pathLst>
              <a:path h="1404938" w="8963760">
                <a:moveTo>
                  <a:pt x="622247" y="0"/>
                </a:moveTo>
                <a:lnTo>
                  <a:pt x="8963760" y="0"/>
                </a:lnTo>
                <a:lnTo>
                  <a:pt x="8341513" y="1404938"/>
                </a:lnTo>
                <a:lnTo>
                  <a:pt x="0" y="1404938"/>
                </a:lnTo>
                <a:close/>
              </a:path>
            </a:pathLst>
          </a:custGeom>
          <a:solidFill>
            <a:srgbClr val="3890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形状 6">
            <a:extLst>
              <a:ext uri="{FF2B5EF4-FFF2-40B4-BE49-F238E27FC236}">
                <a16:creationId xmlns:a16="http://schemas.microsoft.com/office/drawing/2014/main" id="{4EC870D6-0355-4C8C-AA24-B4943B0C93CC}"/>
              </a:ext>
            </a:extLst>
          </p:cNvPr>
          <p:cNvSpPr/>
          <p:nvPr/>
        </p:nvSpPr>
        <p:spPr>
          <a:xfrm>
            <a:off x="6630970" y="4864555"/>
            <a:ext cx="3463960" cy="542925"/>
          </a:xfrm>
          <a:custGeom>
            <a:gdLst>
              <a:gd fmla="*/ 622247 w 8963760" name="connsiteX0"/>
              <a:gd fmla="*/ 0 h 1404938" name="connsiteY0"/>
              <a:gd fmla="*/ 8963760 w 8963760" name="connsiteX1"/>
              <a:gd fmla="*/ 0 h 1404938" name="connsiteY1"/>
              <a:gd fmla="*/ 8341513 w 8963760" name="connsiteX2"/>
              <a:gd fmla="*/ 1404938 h 1404938" name="connsiteY2"/>
              <a:gd fmla="*/ 0 w 8963760" name="connsiteX3"/>
              <a:gd fmla="*/ 1404938 h 1404938" name="connsiteY3"/>
            </a:gdLst>
            <a:cxnLst>
              <a:cxn ang="0">
                <a:pos x="connsiteX0" y="connsiteY0"/>
              </a:cxn>
              <a:cxn ang="0">
                <a:pos x="connsiteX1" y="connsiteY1"/>
              </a:cxn>
              <a:cxn ang="0">
                <a:pos x="connsiteX2" y="connsiteY2"/>
              </a:cxn>
              <a:cxn ang="0">
                <a:pos x="connsiteX3" y="connsiteY3"/>
              </a:cxn>
            </a:cxnLst>
            <a:rect b="b" l="l" r="r" t="t"/>
            <a:pathLst>
              <a:path h="1404938" w="8963760">
                <a:moveTo>
                  <a:pt x="622247" y="0"/>
                </a:moveTo>
                <a:lnTo>
                  <a:pt x="8963760" y="0"/>
                </a:lnTo>
                <a:lnTo>
                  <a:pt x="8341513" y="1404938"/>
                </a:lnTo>
                <a:lnTo>
                  <a:pt x="0" y="1404938"/>
                </a:lnTo>
                <a:close/>
              </a:path>
            </a:pathLst>
          </a:cu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0FFE0820-FD09-4542-AF39-953B850CE7D5}"/>
              </a:ext>
            </a:extLst>
          </p:cNvPr>
          <p:cNvSpPr txBox="1"/>
          <p:nvPr/>
        </p:nvSpPr>
        <p:spPr>
          <a:xfrm flipH="1">
            <a:off x="2983945" y="2192471"/>
            <a:ext cx="1706880" cy="457200"/>
          </a:xfrm>
          <a:prstGeom prst="rect">
            <a:avLst/>
          </a:prstGeom>
          <a:noFill/>
        </p:spPr>
        <p:txBody>
          <a:bodyPr rtlCol="0" wrap="none">
            <a:spAutoFit/>
            <a:scene3d>
              <a:camera prst="orthographicFront"/>
              <a:lightRig dir="t" rig="threePt"/>
            </a:scene3d>
            <a:sp3d contourW="12700"/>
          </a:bodyPr>
          <a:lstStyle/>
          <a:p>
            <a:r>
              <a:rPr altLang="en-US" i="1" lang="zh-CN" spc="600" sz="2400">
                <a:solidFill>
                  <a:schemeClr val="bg1"/>
                </a:solidFill>
                <a:latin charset="-122" panose="020b0500000000000000" pitchFamily="34" typeface="思源黑体 CN Regular"/>
                <a:ea charset="-122" panose="020b0500000000000000" pitchFamily="34" typeface="思源黑体 CN Regular"/>
              </a:rPr>
              <a:t>标题添加</a:t>
            </a:r>
          </a:p>
        </p:txBody>
      </p:sp>
      <p:sp>
        <p:nvSpPr>
          <p:cNvPr id="10" name="文本框 9">
            <a:extLst>
              <a:ext uri="{FF2B5EF4-FFF2-40B4-BE49-F238E27FC236}">
                <a16:creationId xmlns:a16="http://schemas.microsoft.com/office/drawing/2014/main" id="{D7075BC5-E1B1-4B96-B81B-2CD1462EB417}"/>
              </a:ext>
            </a:extLst>
          </p:cNvPr>
          <p:cNvSpPr txBox="1"/>
          <p:nvPr/>
        </p:nvSpPr>
        <p:spPr>
          <a:xfrm flipH="1">
            <a:off x="2983945" y="3999251"/>
            <a:ext cx="1706880" cy="457200"/>
          </a:xfrm>
          <a:prstGeom prst="rect">
            <a:avLst/>
          </a:prstGeom>
          <a:noFill/>
        </p:spPr>
        <p:txBody>
          <a:bodyPr rtlCol="0" wrap="none">
            <a:spAutoFit/>
            <a:scene3d>
              <a:camera prst="orthographicFront"/>
              <a:lightRig dir="t" rig="threePt"/>
            </a:scene3d>
            <a:sp3d contourW="12700"/>
          </a:bodyPr>
          <a:lstStyle/>
          <a:p>
            <a:r>
              <a:rPr altLang="en-US" i="1" lang="zh-CN" spc="600" sz="2400">
                <a:solidFill>
                  <a:schemeClr val="bg1"/>
                </a:solidFill>
                <a:latin charset="-122" panose="020b0500000000000000" pitchFamily="34" typeface="思源黑体 CN Regular"/>
                <a:ea charset="-122" panose="020b0500000000000000" pitchFamily="34" typeface="思源黑体 CN Regular"/>
              </a:rPr>
              <a:t>标题添加</a:t>
            </a:r>
          </a:p>
        </p:txBody>
      </p:sp>
      <p:sp>
        <p:nvSpPr>
          <p:cNvPr id="11" name="文本框 10">
            <a:extLst>
              <a:ext uri="{FF2B5EF4-FFF2-40B4-BE49-F238E27FC236}">
                <a16:creationId xmlns:a16="http://schemas.microsoft.com/office/drawing/2014/main" id="{D4F52AB3-A295-4992-8FFD-BB162C608307}"/>
              </a:ext>
            </a:extLst>
          </p:cNvPr>
          <p:cNvSpPr txBox="1"/>
          <p:nvPr/>
        </p:nvSpPr>
        <p:spPr>
          <a:xfrm flipH="1">
            <a:off x="7517843" y="3093318"/>
            <a:ext cx="1706880" cy="457200"/>
          </a:xfrm>
          <a:prstGeom prst="rect">
            <a:avLst/>
          </a:prstGeom>
          <a:noFill/>
        </p:spPr>
        <p:txBody>
          <a:bodyPr rtlCol="0" wrap="none">
            <a:spAutoFit/>
            <a:scene3d>
              <a:camera prst="orthographicFront"/>
              <a:lightRig dir="t" rig="threePt"/>
            </a:scene3d>
            <a:sp3d contourW="12700"/>
          </a:bodyPr>
          <a:lstStyle/>
          <a:p>
            <a:r>
              <a:rPr altLang="en-US" i="1" lang="zh-CN" spc="600" sz="2400">
                <a:solidFill>
                  <a:schemeClr val="bg1"/>
                </a:solidFill>
                <a:latin charset="-122" panose="020b0500000000000000" pitchFamily="34" typeface="思源黑体 CN Regular"/>
                <a:ea charset="-122" panose="020b0500000000000000" pitchFamily="34" typeface="思源黑体 CN Regular"/>
              </a:rPr>
              <a:t>标题添加</a:t>
            </a:r>
          </a:p>
        </p:txBody>
      </p:sp>
      <p:sp>
        <p:nvSpPr>
          <p:cNvPr id="12" name="文本框 11">
            <a:extLst>
              <a:ext uri="{FF2B5EF4-FFF2-40B4-BE49-F238E27FC236}">
                <a16:creationId xmlns:a16="http://schemas.microsoft.com/office/drawing/2014/main" id="{83570E4D-1D97-4538-9806-4375A3B98076}"/>
              </a:ext>
            </a:extLst>
          </p:cNvPr>
          <p:cNvSpPr txBox="1"/>
          <p:nvPr/>
        </p:nvSpPr>
        <p:spPr>
          <a:xfrm flipH="1">
            <a:off x="7517843" y="4905184"/>
            <a:ext cx="1706880" cy="457200"/>
          </a:xfrm>
          <a:prstGeom prst="rect">
            <a:avLst/>
          </a:prstGeom>
          <a:noFill/>
        </p:spPr>
        <p:txBody>
          <a:bodyPr rtlCol="0" wrap="none">
            <a:spAutoFit/>
            <a:scene3d>
              <a:camera prst="orthographicFront"/>
              <a:lightRig dir="t" rig="threePt"/>
            </a:scene3d>
            <a:sp3d contourW="12700"/>
          </a:bodyPr>
          <a:lstStyle/>
          <a:p>
            <a:r>
              <a:rPr altLang="en-US" i="1" lang="zh-CN" spc="600" sz="2400">
                <a:solidFill>
                  <a:schemeClr val="bg1"/>
                </a:solidFill>
                <a:latin charset="-122" panose="020b0500000000000000" pitchFamily="34" typeface="思源黑体 CN Regular"/>
                <a:ea charset="-122" panose="020b0500000000000000" pitchFamily="34" typeface="思源黑体 CN Regular"/>
              </a:rPr>
              <a:t>标题添加</a:t>
            </a:r>
          </a:p>
        </p:txBody>
      </p:sp>
      <p:sp>
        <p:nvSpPr>
          <p:cNvPr id="13" name="文本框 12">
            <a:extLst>
              <a:ext uri="{FF2B5EF4-FFF2-40B4-BE49-F238E27FC236}">
                <a16:creationId xmlns:a16="http://schemas.microsoft.com/office/drawing/2014/main" id="{E8DDAF98-5659-40D5-B37F-19C6FCC11B37}"/>
              </a:ext>
            </a:extLst>
          </p:cNvPr>
          <p:cNvSpPr txBox="1"/>
          <p:nvPr/>
        </p:nvSpPr>
        <p:spPr>
          <a:xfrm>
            <a:off x="2068494" y="2821120"/>
            <a:ext cx="3284555"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a:t>
            </a:r>
          </a:p>
        </p:txBody>
      </p:sp>
      <p:sp>
        <p:nvSpPr>
          <p:cNvPr id="14" name="文本框 13">
            <a:extLst>
              <a:ext uri="{FF2B5EF4-FFF2-40B4-BE49-F238E27FC236}">
                <a16:creationId xmlns:a16="http://schemas.microsoft.com/office/drawing/2014/main" id="{A35326BB-B250-4DF1-8AA1-B876A515A443}"/>
              </a:ext>
            </a:extLst>
          </p:cNvPr>
          <p:cNvSpPr txBox="1"/>
          <p:nvPr/>
        </p:nvSpPr>
        <p:spPr>
          <a:xfrm>
            <a:off x="2068494" y="4626887"/>
            <a:ext cx="3284555"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a:t>
            </a:r>
          </a:p>
        </p:txBody>
      </p:sp>
      <p:sp>
        <p:nvSpPr>
          <p:cNvPr id="15" name="文本框 14">
            <a:extLst>
              <a:ext uri="{FF2B5EF4-FFF2-40B4-BE49-F238E27FC236}">
                <a16:creationId xmlns:a16="http://schemas.microsoft.com/office/drawing/2014/main" id="{BEAF2B4F-49A7-413D-8604-981FACC34470}"/>
              </a:ext>
            </a:extLst>
          </p:cNvPr>
          <p:cNvSpPr txBox="1"/>
          <p:nvPr/>
        </p:nvSpPr>
        <p:spPr>
          <a:xfrm>
            <a:off x="6611919" y="3719757"/>
            <a:ext cx="3284555"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a:t>
            </a:r>
          </a:p>
        </p:txBody>
      </p:sp>
      <p:sp>
        <p:nvSpPr>
          <p:cNvPr id="16" name="文本框 15">
            <a:extLst>
              <a:ext uri="{FF2B5EF4-FFF2-40B4-BE49-F238E27FC236}">
                <a16:creationId xmlns:a16="http://schemas.microsoft.com/office/drawing/2014/main" id="{70355E54-5EF5-4BB4-9989-36B624426829}"/>
              </a:ext>
            </a:extLst>
          </p:cNvPr>
          <p:cNvSpPr txBox="1"/>
          <p:nvPr/>
        </p:nvSpPr>
        <p:spPr>
          <a:xfrm>
            <a:off x="6611919" y="5525523"/>
            <a:ext cx="3284555"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a:t>
            </a:r>
          </a:p>
        </p:txBody>
      </p:sp>
      <p:cxnSp>
        <p:nvCxnSpPr>
          <p:cNvPr id="18" name="直接连接符 17">
            <a:extLst>
              <a:ext uri="{FF2B5EF4-FFF2-40B4-BE49-F238E27FC236}">
                <a16:creationId xmlns:a16="http://schemas.microsoft.com/office/drawing/2014/main" id="{3B5F3BA8-B2FF-419C-AC6B-E1597427A416}"/>
              </a:ext>
            </a:extLst>
          </p:cNvPr>
          <p:cNvCxnSpPr/>
          <p:nvPr/>
        </p:nvCxnSpPr>
        <p:spPr>
          <a:xfrm flipH="1">
            <a:off x="6096000" y="1826623"/>
            <a:ext cx="0" cy="4078514"/>
          </a:xfrm>
          <a:prstGeom prst="line">
            <a:avLst/>
          </a:prstGeom>
          <a:ln cap="rnd" w="12700">
            <a:solidFill>
              <a:schemeClr val="bg1">
                <a:lumMod val="8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184AF787-1E0B-467B-834F-B9A606A81D9D}"/>
              </a:ext>
            </a:extLst>
          </p:cNvPr>
          <p:cNvGrpSpPr/>
          <p:nvPr/>
        </p:nvGrpSpPr>
        <p:grpSpPr>
          <a:xfrm>
            <a:off x="5899970" y="2227272"/>
            <a:ext cx="392060" cy="392060"/>
            <a:chOff x="5852984" y="2167585"/>
            <a:chExt cx="486034" cy="486034"/>
          </a:xfrm>
        </p:grpSpPr>
        <p:sp>
          <p:nvSpPr>
            <p:cNvPr id="19" name="泪滴形 18">
              <a:extLst>
                <a:ext uri="{FF2B5EF4-FFF2-40B4-BE49-F238E27FC236}">
                  <a16:creationId xmlns:a16="http://schemas.microsoft.com/office/drawing/2014/main" id="{5113B66B-36A9-45CC-A9D4-EADCFD2AEDCB}"/>
                </a:ext>
              </a:extLst>
            </p:cNvPr>
            <p:cNvSpPr/>
            <p:nvPr/>
          </p:nvSpPr>
          <p:spPr>
            <a:xfrm rot="8100000">
              <a:off x="5852984" y="2167585"/>
              <a:ext cx="486034" cy="486034"/>
            </a:xfrm>
            <a:prstGeom prst="teardrop">
              <a:avLst/>
            </a:prstGeom>
            <a:solidFill>
              <a:srgbClr val="24C6DB"/>
            </a:solidFill>
            <a:ln w="3810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椭圆 19">
              <a:extLst>
                <a:ext uri="{FF2B5EF4-FFF2-40B4-BE49-F238E27FC236}">
                  <a16:creationId xmlns:a16="http://schemas.microsoft.com/office/drawing/2014/main" id="{3685073F-693F-4256-8413-C71EB6A18375}"/>
                </a:ext>
              </a:extLst>
            </p:cNvPr>
            <p:cNvSpPr/>
            <p:nvPr/>
          </p:nvSpPr>
          <p:spPr>
            <a:xfrm>
              <a:off x="6001431" y="2316032"/>
              <a:ext cx="189140" cy="189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a:extLst>
              <a:ext uri="{FF2B5EF4-FFF2-40B4-BE49-F238E27FC236}">
                <a16:creationId xmlns:a16="http://schemas.microsoft.com/office/drawing/2014/main" id="{1A58D3F5-FB8F-44EE-BDF1-57F5E5884FA6}"/>
              </a:ext>
            </a:extLst>
          </p:cNvPr>
          <p:cNvGrpSpPr/>
          <p:nvPr/>
        </p:nvGrpSpPr>
        <p:grpSpPr>
          <a:xfrm>
            <a:off x="5899970" y="3128120"/>
            <a:ext cx="392060" cy="392060"/>
            <a:chOff x="5852984" y="2167585"/>
            <a:chExt cx="486034" cy="486034"/>
          </a:xfrm>
        </p:grpSpPr>
        <p:sp>
          <p:nvSpPr>
            <p:cNvPr id="23" name="泪滴形 22">
              <a:extLst>
                <a:ext uri="{FF2B5EF4-FFF2-40B4-BE49-F238E27FC236}">
                  <a16:creationId xmlns:a16="http://schemas.microsoft.com/office/drawing/2014/main" id="{6B264BEA-A449-43C4-85BE-B6EDD3BD64D1}"/>
                </a:ext>
              </a:extLst>
            </p:cNvPr>
            <p:cNvSpPr/>
            <p:nvPr/>
          </p:nvSpPr>
          <p:spPr>
            <a:xfrm rot="8100000">
              <a:off x="5852984" y="2167585"/>
              <a:ext cx="486034" cy="486034"/>
            </a:xfrm>
            <a:prstGeom prst="teardrop">
              <a:avLst/>
            </a:prstGeom>
            <a:solidFill>
              <a:srgbClr val="3890C2"/>
            </a:solidFill>
            <a:ln w="3810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a:extLst>
                <a:ext uri="{FF2B5EF4-FFF2-40B4-BE49-F238E27FC236}">
                  <a16:creationId xmlns:a16="http://schemas.microsoft.com/office/drawing/2014/main" id="{CAD54B89-BC96-4EB3-AD06-7FE33CC9CC3F}"/>
                </a:ext>
              </a:extLst>
            </p:cNvPr>
            <p:cNvSpPr/>
            <p:nvPr/>
          </p:nvSpPr>
          <p:spPr>
            <a:xfrm>
              <a:off x="6001431" y="2316032"/>
              <a:ext cx="189140" cy="189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a:extLst>
              <a:ext uri="{FF2B5EF4-FFF2-40B4-BE49-F238E27FC236}">
                <a16:creationId xmlns:a16="http://schemas.microsoft.com/office/drawing/2014/main" id="{99421713-9574-4976-9635-52B6F833C4D5}"/>
              </a:ext>
            </a:extLst>
          </p:cNvPr>
          <p:cNvGrpSpPr/>
          <p:nvPr/>
        </p:nvGrpSpPr>
        <p:grpSpPr>
          <a:xfrm>
            <a:off x="5899970" y="4034053"/>
            <a:ext cx="392060" cy="392060"/>
            <a:chOff x="5852984" y="2167585"/>
            <a:chExt cx="486034" cy="486034"/>
          </a:xfrm>
        </p:grpSpPr>
        <p:sp>
          <p:nvSpPr>
            <p:cNvPr id="26" name="泪滴形 25">
              <a:extLst>
                <a:ext uri="{FF2B5EF4-FFF2-40B4-BE49-F238E27FC236}">
                  <a16:creationId xmlns:a16="http://schemas.microsoft.com/office/drawing/2014/main" id="{D467F586-7F6F-4614-BAA1-C0BC67F6684C}"/>
                </a:ext>
              </a:extLst>
            </p:cNvPr>
            <p:cNvSpPr/>
            <p:nvPr/>
          </p:nvSpPr>
          <p:spPr>
            <a:xfrm rot="8100000">
              <a:off x="5852984" y="2167585"/>
              <a:ext cx="486034" cy="486034"/>
            </a:xfrm>
            <a:prstGeom prst="teardrop">
              <a:avLst/>
            </a:prstGeom>
            <a:solidFill>
              <a:srgbClr val="24C6DB"/>
            </a:solidFill>
            <a:ln w="3810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7" name="椭圆 26">
              <a:extLst>
                <a:ext uri="{FF2B5EF4-FFF2-40B4-BE49-F238E27FC236}">
                  <a16:creationId xmlns:a16="http://schemas.microsoft.com/office/drawing/2014/main" id="{450EA7D8-F309-4273-9B4F-E02EC3F31FD7}"/>
                </a:ext>
              </a:extLst>
            </p:cNvPr>
            <p:cNvSpPr/>
            <p:nvPr/>
          </p:nvSpPr>
          <p:spPr>
            <a:xfrm>
              <a:off x="6001431" y="2316032"/>
              <a:ext cx="189140" cy="189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a:extLst>
              <a:ext uri="{FF2B5EF4-FFF2-40B4-BE49-F238E27FC236}">
                <a16:creationId xmlns:a16="http://schemas.microsoft.com/office/drawing/2014/main" id="{3ED42A83-D0AE-4006-9EFB-1BC55A1FE3A1}"/>
              </a:ext>
            </a:extLst>
          </p:cNvPr>
          <p:cNvGrpSpPr/>
          <p:nvPr/>
        </p:nvGrpSpPr>
        <p:grpSpPr>
          <a:xfrm>
            <a:off x="5899970" y="4939986"/>
            <a:ext cx="392060" cy="392060"/>
            <a:chOff x="5852984" y="2167585"/>
            <a:chExt cx="486034" cy="486034"/>
          </a:xfrm>
        </p:grpSpPr>
        <p:sp>
          <p:nvSpPr>
            <p:cNvPr id="29" name="泪滴形 28">
              <a:extLst>
                <a:ext uri="{FF2B5EF4-FFF2-40B4-BE49-F238E27FC236}">
                  <a16:creationId xmlns:a16="http://schemas.microsoft.com/office/drawing/2014/main" id="{F4438354-7E75-46DF-A219-14B9A850ACCC}"/>
                </a:ext>
              </a:extLst>
            </p:cNvPr>
            <p:cNvSpPr/>
            <p:nvPr/>
          </p:nvSpPr>
          <p:spPr>
            <a:xfrm rot="8100000">
              <a:off x="5852984" y="2167585"/>
              <a:ext cx="486034" cy="486034"/>
            </a:xfrm>
            <a:prstGeom prst="teardrop">
              <a:avLst/>
            </a:prstGeom>
            <a:solidFill>
              <a:srgbClr val="3890C2"/>
            </a:solidFill>
            <a:ln w="3810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0" name="椭圆 29">
              <a:extLst>
                <a:ext uri="{FF2B5EF4-FFF2-40B4-BE49-F238E27FC236}">
                  <a16:creationId xmlns:a16="http://schemas.microsoft.com/office/drawing/2014/main" id="{8E559B7D-D9B0-4FC3-8ABF-A3967B43F9C1}"/>
                </a:ext>
              </a:extLst>
            </p:cNvPr>
            <p:cNvSpPr/>
            <p:nvPr/>
          </p:nvSpPr>
          <p:spPr>
            <a:xfrm>
              <a:off x="6001431" y="2316032"/>
              <a:ext cx="189140" cy="189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a:extLst>
              <a:ext uri="{FF2B5EF4-FFF2-40B4-BE49-F238E27FC236}">
                <a16:creationId xmlns:a16="http://schemas.microsoft.com/office/drawing/2014/main" id="{FD56308B-F6AF-4297-975D-D5238D1D385C}"/>
              </a:ext>
            </a:extLst>
          </p:cNvPr>
          <p:cNvGrpSpPr/>
          <p:nvPr/>
        </p:nvGrpSpPr>
        <p:grpSpPr>
          <a:xfrm>
            <a:off x="3670074" y="619681"/>
            <a:ext cx="4851853" cy="993499"/>
            <a:chOff x="952046" y="670481"/>
            <a:chExt cx="4851853" cy="993499"/>
          </a:xfrm>
        </p:grpSpPr>
        <p:sp>
          <p:nvSpPr>
            <p:cNvPr id="34" name="文本框 33">
              <a:extLst>
                <a:ext uri="{FF2B5EF4-FFF2-40B4-BE49-F238E27FC236}">
                  <a16:creationId xmlns:a16="http://schemas.microsoft.com/office/drawing/2014/main" id="{79326031-5326-4CEE-87F8-F5EF5EB128AD}"/>
                </a:ext>
              </a:extLst>
            </p:cNvPr>
            <p:cNvSpPr txBox="1"/>
            <p:nvPr/>
          </p:nvSpPr>
          <p:spPr>
            <a:xfrm flipH="1">
              <a:off x="2117834" y="670481"/>
              <a:ext cx="2570480" cy="762000"/>
            </a:xfrm>
            <a:prstGeom prst="rect">
              <a:avLst/>
            </a:prstGeom>
            <a:noFill/>
          </p:spPr>
          <p:txBody>
            <a:bodyPr rtlCol="0" wrap="none">
              <a:spAutoFit/>
              <a:scene3d>
                <a:camera prst="orthographicFront"/>
                <a:lightRig dir="t" rig="threePt"/>
              </a:scene3d>
              <a:sp3d contourW="12700"/>
            </a:bodyPr>
            <a:lstStyle/>
            <a:p>
              <a:pPr algn="ctr"/>
              <a:r>
                <a:rPr altLang="en-US" i="1" lang="zh-CN" spc="300" sz="4400">
                  <a:solidFill>
                    <a:srgbClr val="24C6DB"/>
                  </a:solidFill>
                  <a:latin charset="-122" panose="020b0800000000000000" pitchFamily="34" typeface="思源黑体 CN Bold"/>
                  <a:ea charset="-122" panose="020b0800000000000000" pitchFamily="34" typeface="思源黑体 CN Bold"/>
                </a:rPr>
                <a:t>营销思路</a:t>
              </a:r>
            </a:p>
          </p:txBody>
        </p:sp>
        <p:sp>
          <p:nvSpPr>
            <p:cNvPr id="35" name="文本框 34">
              <a:extLst>
                <a:ext uri="{FF2B5EF4-FFF2-40B4-BE49-F238E27FC236}">
                  <a16:creationId xmlns:a16="http://schemas.microsoft.com/office/drawing/2014/main" id="{E8180185-B0CF-4C6E-8DB4-ECBCD896E2E6}"/>
                </a:ext>
              </a:extLst>
            </p:cNvPr>
            <p:cNvSpPr txBox="1"/>
            <p:nvPr/>
          </p:nvSpPr>
          <p:spPr>
            <a:xfrm>
              <a:off x="952045" y="1284902"/>
              <a:ext cx="4851853" cy="40843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25534909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ppt_x"/>
                                          </p:val>
                                        </p:tav>
                                        <p:tav tm="100000">
                                          <p:val>
                                            <p:strVal val="#ppt_x"/>
                                          </p:val>
                                        </p:tav>
                                      </p:tavLst>
                                    </p:anim>
                                    <p:anim calcmode="lin" valueType="num">
                                      <p:cBhvr additive="base">
                                        <p:cTn dur="500" fill="hold" id="8"/>
                                        <p:tgtEl>
                                          <p:spTgt spid="1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ppt_x"/>
                                          </p:val>
                                        </p:tav>
                                        <p:tav tm="100000">
                                          <p:val>
                                            <p:strVal val="#ppt_x"/>
                                          </p:val>
                                        </p:tav>
                                      </p:tavLst>
                                    </p:anim>
                                    <p:anim calcmode="lin" valueType="num">
                                      <p:cBhvr additive="base">
                                        <p:cTn dur="500" fill="hold" id="12"/>
                                        <p:tgtEl>
                                          <p:spTgt spid="21"/>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fill="hold" id="15"/>
                                        <p:tgtEl>
                                          <p:spTgt spid="22"/>
                                        </p:tgtEl>
                                        <p:attrNameLst>
                                          <p:attrName>ppt_x</p:attrName>
                                        </p:attrNameLst>
                                      </p:cBhvr>
                                      <p:tavLst>
                                        <p:tav tm="0">
                                          <p:val>
                                            <p:strVal val="#ppt_x"/>
                                          </p:val>
                                        </p:tav>
                                        <p:tav tm="100000">
                                          <p:val>
                                            <p:strVal val="#ppt_x"/>
                                          </p:val>
                                        </p:tav>
                                      </p:tavLst>
                                    </p:anim>
                                    <p:anim calcmode="lin" valueType="num">
                                      <p:cBhvr additive="base">
                                        <p:cTn dur="500" fill="hold" id="16"/>
                                        <p:tgtEl>
                                          <p:spTgt spid="22"/>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25"/>
                                        </p:tgtEl>
                                        <p:attrNameLst>
                                          <p:attrName>style.visibility</p:attrName>
                                        </p:attrNameLst>
                                      </p:cBhvr>
                                      <p:to>
                                        <p:strVal val="visible"/>
                                      </p:to>
                                    </p:set>
                                    <p:anim calcmode="lin" valueType="num">
                                      <p:cBhvr additive="base">
                                        <p:cTn dur="500" fill="hold" id="19"/>
                                        <p:tgtEl>
                                          <p:spTgt spid="25"/>
                                        </p:tgtEl>
                                        <p:attrNameLst>
                                          <p:attrName>ppt_x</p:attrName>
                                        </p:attrNameLst>
                                      </p:cBhvr>
                                      <p:tavLst>
                                        <p:tav tm="0">
                                          <p:val>
                                            <p:strVal val="#ppt_x"/>
                                          </p:val>
                                        </p:tav>
                                        <p:tav tm="100000">
                                          <p:val>
                                            <p:strVal val="#ppt_x"/>
                                          </p:val>
                                        </p:tav>
                                      </p:tavLst>
                                    </p:anim>
                                    <p:anim calcmode="lin" valueType="num">
                                      <p:cBhvr additive="base">
                                        <p:cTn dur="500" fill="hold" id="20"/>
                                        <p:tgtEl>
                                          <p:spTgt spid="25"/>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additive="base">
                                        <p:cTn dur="500" fill="hold" id="23"/>
                                        <p:tgtEl>
                                          <p:spTgt spid="28"/>
                                        </p:tgtEl>
                                        <p:attrNameLst>
                                          <p:attrName>ppt_x</p:attrName>
                                        </p:attrNameLst>
                                      </p:cBhvr>
                                      <p:tavLst>
                                        <p:tav tm="0">
                                          <p:val>
                                            <p:strVal val="#ppt_x"/>
                                          </p:val>
                                        </p:tav>
                                        <p:tav tm="100000">
                                          <p:val>
                                            <p:strVal val="#ppt_x"/>
                                          </p:val>
                                        </p:tav>
                                      </p:tavLst>
                                    </p:anim>
                                    <p:anim calcmode="lin" valueType="num">
                                      <p:cBhvr additive="base">
                                        <p:cTn dur="500" fill="hold" id="24"/>
                                        <p:tgtEl>
                                          <p:spTgt spid="28"/>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500"/>
                            </p:stCondLst>
                            <p:childTnLst>
                              <p:par>
                                <p:cTn fill="hold" grpId="0" id="26" nodeType="afterEffect" presetClass="entr" presetID="53" presetSubtype="0">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p:cTn dur="500" fill="hold" id="28"/>
                                        <p:tgtEl>
                                          <p:spTgt spid="9"/>
                                        </p:tgtEl>
                                        <p:attrNameLst>
                                          <p:attrName>ppt_w</p:attrName>
                                        </p:attrNameLst>
                                      </p:cBhvr>
                                      <p:tavLst>
                                        <p:tav tm="0">
                                          <p:val>
                                            <p:fltVal val="0"/>
                                          </p:val>
                                        </p:tav>
                                        <p:tav tm="100000">
                                          <p:val>
                                            <p:strVal val="#ppt_w"/>
                                          </p:val>
                                        </p:tav>
                                      </p:tavLst>
                                    </p:anim>
                                    <p:anim calcmode="lin" valueType="num">
                                      <p:cBhvr>
                                        <p:cTn dur="500" fill="hold" id="29"/>
                                        <p:tgtEl>
                                          <p:spTgt spid="9"/>
                                        </p:tgtEl>
                                        <p:attrNameLst>
                                          <p:attrName>ppt_h</p:attrName>
                                        </p:attrNameLst>
                                      </p:cBhvr>
                                      <p:tavLst>
                                        <p:tav tm="0">
                                          <p:val>
                                            <p:fltVal val="0"/>
                                          </p:val>
                                        </p:tav>
                                        <p:tav tm="100000">
                                          <p:val>
                                            <p:strVal val="#ppt_h"/>
                                          </p:val>
                                        </p:tav>
                                      </p:tavLst>
                                    </p:anim>
                                    <p:animEffect filter="fade" transition="in">
                                      <p:cBhvr>
                                        <p:cTn dur="500" id="30"/>
                                        <p:tgtEl>
                                          <p:spTgt spid="9"/>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
                                        </p:tgtEl>
                                        <p:attrNameLst>
                                          <p:attrName>style.visibility</p:attrName>
                                        </p:attrNameLst>
                                      </p:cBhvr>
                                      <p:to>
                                        <p:strVal val="visible"/>
                                      </p:to>
                                    </p:set>
                                    <p:anim calcmode="lin" valueType="num">
                                      <p:cBhvr>
                                        <p:cTn dur="500" fill="hold" id="33"/>
                                        <p:tgtEl>
                                          <p:spTgt spid="2"/>
                                        </p:tgtEl>
                                        <p:attrNameLst>
                                          <p:attrName>ppt_w</p:attrName>
                                        </p:attrNameLst>
                                      </p:cBhvr>
                                      <p:tavLst>
                                        <p:tav tm="0">
                                          <p:val>
                                            <p:fltVal val="0"/>
                                          </p:val>
                                        </p:tav>
                                        <p:tav tm="100000">
                                          <p:val>
                                            <p:strVal val="#ppt_w"/>
                                          </p:val>
                                        </p:tav>
                                      </p:tavLst>
                                    </p:anim>
                                    <p:anim calcmode="lin" valueType="num">
                                      <p:cBhvr>
                                        <p:cTn dur="500" fill="hold" id="34"/>
                                        <p:tgtEl>
                                          <p:spTgt spid="2"/>
                                        </p:tgtEl>
                                        <p:attrNameLst>
                                          <p:attrName>ppt_h</p:attrName>
                                        </p:attrNameLst>
                                      </p:cBhvr>
                                      <p:tavLst>
                                        <p:tav tm="0">
                                          <p:val>
                                            <p:fltVal val="0"/>
                                          </p:val>
                                        </p:tav>
                                        <p:tav tm="100000">
                                          <p:val>
                                            <p:strVal val="#ppt_h"/>
                                          </p:val>
                                        </p:tav>
                                      </p:tavLst>
                                    </p:anim>
                                    <p:animEffect filter="fade" transition="in">
                                      <p:cBhvr>
                                        <p:cTn dur="500" id="35"/>
                                        <p:tgtEl>
                                          <p:spTgt spid="2"/>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p:cTn dur="500" fill="hold" id="38"/>
                                        <p:tgtEl>
                                          <p:spTgt spid="11"/>
                                        </p:tgtEl>
                                        <p:attrNameLst>
                                          <p:attrName>ppt_w</p:attrName>
                                        </p:attrNameLst>
                                      </p:cBhvr>
                                      <p:tavLst>
                                        <p:tav tm="0">
                                          <p:val>
                                            <p:fltVal val="0"/>
                                          </p:val>
                                        </p:tav>
                                        <p:tav tm="100000">
                                          <p:val>
                                            <p:strVal val="#ppt_w"/>
                                          </p:val>
                                        </p:tav>
                                      </p:tavLst>
                                    </p:anim>
                                    <p:anim calcmode="lin" valueType="num">
                                      <p:cBhvr>
                                        <p:cTn dur="500" fill="hold" id="39"/>
                                        <p:tgtEl>
                                          <p:spTgt spid="11"/>
                                        </p:tgtEl>
                                        <p:attrNameLst>
                                          <p:attrName>ppt_h</p:attrName>
                                        </p:attrNameLst>
                                      </p:cBhvr>
                                      <p:tavLst>
                                        <p:tav tm="0">
                                          <p:val>
                                            <p:fltVal val="0"/>
                                          </p:val>
                                        </p:tav>
                                        <p:tav tm="100000">
                                          <p:val>
                                            <p:strVal val="#ppt_h"/>
                                          </p:val>
                                        </p:tav>
                                      </p:tavLst>
                                    </p:anim>
                                    <p:animEffect filter="fade" transition="in">
                                      <p:cBhvr>
                                        <p:cTn dur="500" id="40"/>
                                        <p:tgtEl>
                                          <p:spTgt spid="11"/>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3"/>
                                        </p:tgtEl>
                                        <p:attrNameLst>
                                          <p:attrName>style.visibility</p:attrName>
                                        </p:attrNameLst>
                                      </p:cBhvr>
                                      <p:to>
                                        <p:strVal val="visible"/>
                                      </p:to>
                                    </p:set>
                                    <p:anim calcmode="lin" valueType="num">
                                      <p:cBhvr>
                                        <p:cTn dur="500" fill="hold" id="43"/>
                                        <p:tgtEl>
                                          <p:spTgt spid="3"/>
                                        </p:tgtEl>
                                        <p:attrNameLst>
                                          <p:attrName>ppt_w</p:attrName>
                                        </p:attrNameLst>
                                      </p:cBhvr>
                                      <p:tavLst>
                                        <p:tav tm="0">
                                          <p:val>
                                            <p:fltVal val="0"/>
                                          </p:val>
                                        </p:tav>
                                        <p:tav tm="100000">
                                          <p:val>
                                            <p:strVal val="#ppt_w"/>
                                          </p:val>
                                        </p:tav>
                                      </p:tavLst>
                                    </p:anim>
                                    <p:anim calcmode="lin" valueType="num">
                                      <p:cBhvr>
                                        <p:cTn dur="500" fill="hold" id="44"/>
                                        <p:tgtEl>
                                          <p:spTgt spid="3"/>
                                        </p:tgtEl>
                                        <p:attrNameLst>
                                          <p:attrName>ppt_h</p:attrName>
                                        </p:attrNameLst>
                                      </p:cBhvr>
                                      <p:tavLst>
                                        <p:tav tm="0">
                                          <p:val>
                                            <p:fltVal val="0"/>
                                          </p:val>
                                        </p:tav>
                                        <p:tav tm="100000">
                                          <p:val>
                                            <p:strVal val="#ppt_h"/>
                                          </p:val>
                                        </p:tav>
                                      </p:tavLst>
                                    </p:anim>
                                    <p:animEffect filter="fade" transition="in">
                                      <p:cBhvr>
                                        <p:cTn dur="500" id="45"/>
                                        <p:tgtEl>
                                          <p:spTgt spid="3"/>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10"/>
                                        </p:tgtEl>
                                        <p:attrNameLst>
                                          <p:attrName>style.visibility</p:attrName>
                                        </p:attrNameLst>
                                      </p:cBhvr>
                                      <p:to>
                                        <p:strVal val="visible"/>
                                      </p:to>
                                    </p:set>
                                    <p:anim calcmode="lin" valueType="num">
                                      <p:cBhvr>
                                        <p:cTn dur="500" fill="hold" id="48"/>
                                        <p:tgtEl>
                                          <p:spTgt spid="10"/>
                                        </p:tgtEl>
                                        <p:attrNameLst>
                                          <p:attrName>ppt_w</p:attrName>
                                        </p:attrNameLst>
                                      </p:cBhvr>
                                      <p:tavLst>
                                        <p:tav tm="0">
                                          <p:val>
                                            <p:fltVal val="0"/>
                                          </p:val>
                                        </p:tav>
                                        <p:tav tm="100000">
                                          <p:val>
                                            <p:strVal val="#ppt_w"/>
                                          </p:val>
                                        </p:tav>
                                      </p:tavLst>
                                    </p:anim>
                                    <p:anim calcmode="lin" valueType="num">
                                      <p:cBhvr>
                                        <p:cTn dur="500" fill="hold" id="49"/>
                                        <p:tgtEl>
                                          <p:spTgt spid="10"/>
                                        </p:tgtEl>
                                        <p:attrNameLst>
                                          <p:attrName>ppt_h</p:attrName>
                                        </p:attrNameLst>
                                      </p:cBhvr>
                                      <p:tavLst>
                                        <p:tav tm="0">
                                          <p:val>
                                            <p:fltVal val="0"/>
                                          </p:val>
                                        </p:tav>
                                        <p:tav tm="100000">
                                          <p:val>
                                            <p:strVal val="#ppt_h"/>
                                          </p:val>
                                        </p:tav>
                                      </p:tavLst>
                                    </p:anim>
                                    <p:animEffect filter="fade" transition="in">
                                      <p:cBhvr>
                                        <p:cTn dur="500" id="50"/>
                                        <p:tgtEl>
                                          <p:spTgt spid="10"/>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6"/>
                                        </p:tgtEl>
                                        <p:attrNameLst>
                                          <p:attrName>style.visibility</p:attrName>
                                        </p:attrNameLst>
                                      </p:cBhvr>
                                      <p:to>
                                        <p:strVal val="visible"/>
                                      </p:to>
                                    </p:set>
                                    <p:anim calcmode="lin" valueType="num">
                                      <p:cBhvr>
                                        <p:cTn dur="500" fill="hold" id="53"/>
                                        <p:tgtEl>
                                          <p:spTgt spid="6"/>
                                        </p:tgtEl>
                                        <p:attrNameLst>
                                          <p:attrName>ppt_w</p:attrName>
                                        </p:attrNameLst>
                                      </p:cBhvr>
                                      <p:tavLst>
                                        <p:tav tm="0">
                                          <p:val>
                                            <p:fltVal val="0"/>
                                          </p:val>
                                        </p:tav>
                                        <p:tav tm="100000">
                                          <p:val>
                                            <p:strVal val="#ppt_w"/>
                                          </p:val>
                                        </p:tav>
                                      </p:tavLst>
                                    </p:anim>
                                    <p:anim calcmode="lin" valueType="num">
                                      <p:cBhvr>
                                        <p:cTn dur="500" fill="hold" id="54"/>
                                        <p:tgtEl>
                                          <p:spTgt spid="6"/>
                                        </p:tgtEl>
                                        <p:attrNameLst>
                                          <p:attrName>ppt_h</p:attrName>
                                        </p:attrNameLst>
                                      </p:cBhvr>
                                      <p:tavLst>
                                        <p:tav tm="0">
                                          <p:val>
                                            <p:fltVal val="0"/>
                                          </p:val>
                                        </p:tav>
                                        <p:tav tm="100000">
                                          <p:val>
                                            <p:strVal val="#ppt_h"/>
                                          </p:val>
                                        </p:tav>
                                      </p:tavLst>
                                    </p:anim>
                                    <p:animEffect filter="fade" transition="in">
                                      <p:cBhvr>
                                        <p:cTn dur="500" id="55"/>
                                        <p:tgtEl>
                                          <p:spTgt spid="6"/>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12"/>
                                        </p:tgtEl>
                                        <p:attrNameLst>
                                          <p:attrName>style.visibility</p:attrName>
                                        </p:attrNameLst>
                                      </p:cBhvr>
                                      <p:to>
                                        <p:strVal val="visible"/>
                                      </p:to>
                                    </p:set>
                                    <p:anim calcmode="lin" valueType="num">
                                      <p:cBhvr>
                                        <p:cTn dur="500" fill="hold" id="58"/>
                                        <p:tgtEl>
                                          <p:spTgt spid="12"/>
                                        </p:tgtEl>
                                        <p:attrNameLst>
                                          <p:attrName>ppt_w</p:attrName>
                                        </p:attrNameLst>
                                      </p:cBhvr>
                                      <p:tavLst>
                                        <p:tav tm="0">
                                          <p:val>
                                            <p:fltVal val="0"/>
                                          </p:val>
                                        </p:tav>
                                        <p:tav tm="100000">
                                          <p:val>
                                            <p:strVal val="#ppt_w"/>
                                          </p:val>
                                        </p:tav>
                                      </p:tavLst>
                                    </p:anim>
                                    <p:anim calcmode="lin" valueType="num">
                                      <p:cBhvr>
                                        <p:cTn dur="500" fill="hold" id="59"/>
                                        <p:tgtEl>
                                          <p:spTgt spid="12"/>
                                        </p:tgtEl>
                                        <p:attrNameLst>
                                          <p:attrName>ppt_h</p:attrName>
                                        </p:attrNameLst>
                                      </p:cBhvr>
                                      <p:tavLst>
                                        <p:tav tm="0">
                                          <p:val>
                                            <p:fltVal val="0"/>
                                          </p:val>
                                        </p:tav>
                                        <p:tav tm="100000">
                                          <p:val>
                                            <p:strVal val="#ppt_h"/>
                                          </p:val>
                                        </p:tav>
                                      </p:tavLst>
                                    </p:anim>
                                    <p:animEffect filter="fade" transition="in">
                                      <p:cBhvr>
                                        <p:cTn dur="500" id="60"/>
                                        <p:tgtEl>
                                          <p:spTgt spid="12"/>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7"/>
                                        </p:tgtEl>
                                        <p:attrNameLst>
                                          <p:attrName>style.visibility</p:attrName>
                                        </p:attrNameLst>
                                      </p:cBhvr>
                                      <p:to>
                                        <p:strVal val="visible"/>
                                      </p:to>
                                    </p:set>
                                    <p:anim calcmode="lin" valueType="num">
                                      <p:cBhvr>
                                        <p:cTn dur="500" fill="hold" id="63"/>
                                        <p:tgtEl>
                                          <p:spTgt spid="7"/>
                                        </p:tgtEl>
                                        <p:attrNameLst>
                                          <p:attrName>ppt_w</p:attrName>
                                        </p:attrNameLst>
                                      </p:cBhvr>
                                      <p:tavLst>
                                        <p:tav tm="0">
                                          <p:val>
                                            <p:fltVal val="0"/>
                                          </p:val>
                                        </p:tav>
                                        <p:tav tm="100000">
                                          <p:val>
                                            <p:strVal val="#ppt_w"/>
                                          </p:val>
                                        </p:tav>
                                      </p:tavLst>
                                    </p:anim>
                                    <p:anim calcmode="lin" valueType="num">
                                      <p:cBhvr>
                                        <p:cTn dur="500" fill="hold" id="64"/>
                                        <p:tgtEl>
                                          <p:spTgt spid="7"/>
                                        </p:tgtEl>
                                        <p:attrNameLst>
                                          <p:attrName>ppt_h</p:attrName>
                                        </p:attrNameLst>
                                      </p:cBhvr>
                                      <p:tavLst>
                                        <p:tav tm="0">
                                          <p:val>
                                            <p:fltVal val="0"/>
                                          </p:val>
                                        </p:tav>
                                        <p:tav tm="100000">
                                          <p:val>
                                            <p:strVal val="#ppt_h"/>
                                          </p:val>
                                        </p:tav>
                                      </p:tavLst>
                                    </p:anim>
                                    <p:animEffect filter="fade" transition="in">
                                      <p:cBhvr>
                                        <p:cTn dur="500" id="65"/>
                                        <p:tgtEl>
                                          <p:spTgt spid="7"/>
                                        </p:tgtEl>
                                      </p:cBhvr>
                                    </p:animEffect>
                                  </p:childTnLst>
                                </p:cTn>
                              </p:par>
                            </p:childTnLst>
                          </p:cTn>
                        </p:par>
                        <p:par>
                          <p:cTn fill="hold" id="66" nodeType="afterGroup">
                            <p:stCondLst>
                              <p:cond delay="1000"/>
                            </p:stCondLst>
                            <p:childTnLst>
                              <p:par>
                                <p:cTn fill="hold" grpId="0" id="67" nodeType="afterEffect" presetClass="entr" presetID="22" presetSubtype="8">
                                  <p:stCondLst>
                                    <p:cond delay="0"/>
                                  </p:stCondLst>
                                  <p:childTnLst>
                                    <p:set>
                                      <p:cBhvr>
                                        <p:cTn dur="1" fill="hold" id="68">
                                          <p:stCondLst>
                                            <p:cond delay="0"/>
                                          </p:stCondLst>
                                        </p:cTn>
                                        <p:tgtEl>
                                          <p:spTgt spid="13"/>
                                        </p:tgtEl>
                                        <p:attrNameLst>
                                          <p:attrName>style.visibility</p:attrName>
                                        </p:attrNameLst>
                                      </p:cBhvr>
                                      <p:to>
                                        <p:strVal val="visible"/>
                                      </p:to>
                                    </p:set>
                                    <p:animEffect filter="wipe(left)" transition="in">
                                      <p:cBhvr>
                                        <p:cTn dur="500" id="69"/>
                                        <p:tgtEl>
                                          <p:spTgt spid="13"/>
                                        </p:tgtEl>
                                      </p:cBhvr>
                                    </p:animEffect>
                                  </p:childTnLst>
                                </p:cTn>
                              </p:par>
                            </p:childTnLst>
                          </p:cTn>
                        </p:par>
                        <p:par>
                          <p:cTn fill="hold" id="70" nodeType="afterGroup">
                            <p:stCondLst>
                              <p:cond delay="1500"/>
                            </p:stCondLst>
                            <p:childTnLst>
                              <p:par>
                                <p:cTn fill="hold" grpId="0" id="71" nodeType="afterEffect" presetClass="entr" presetID="22" presetSubtype="8">
                                  <p:stCondLst>
                                    <p:cond delay="0"/>
                                  </p:stCondLst>
                                  <p:childTnLst>
                                    <p:set>
                                      <p:cBhvr>
                                        <p:cTn dur="1" fill="hold" id="72">
                                          <p:stCondLst>
                                            <p:cond delay="0"/>
                                          </p:stCondLst>
                                        </p:cTn>
                                        <p:tgtEl>
                                          <p:spTgt spid="15"/>
                                        </p:tgtEl>
                                        <p:attrNameLst>
                                          <p:attrName>style.visibility</p:attrName>
                                        </p:attrNameLst>
                                      </p:cBhvr>
                                      <p:to>
                                        <p:strVal val="visible"/>
                                      </p:to>
                                    </p:set>
                                    <p:animEffect filter="wipe(left)" transition="in">
                                      <p:cBhvr>
                                        <p:cTn dur="500" id="73"/>
                                        <p:tgtEl>
                                          <p:spTgt spid="15"/>
                                        </p:tgtEl>
                                      </p:cBhvr>
                                    </p:animEffect>
                                  </p:childTnLst>
                                </p:cTn>
                              </p:par>
                            </p:childTnLst>
                          </p:cTn>
                        </p:par>
                        <p:par>
                          <p:cTn fill="hold" id="74" nodeType="afterGroup">
                            <p:stCondLst>
                              <p:cond delay="2000"/>
                            </p:stCondLst>
                            <p:childTnLst>
                              <p:par>
                                <p:cTn fill="hold" grpId="0" id="75" nodeType="afterEffect" presetClass="entr" presetID="22" presetSubtype="8">
                                  <p:stCondLst>
                                    <p:cond delay="0"/>
                                  </p:stCondLst>
                                  <p:childTnLst>
                                    <p:set>
                                      <p:cBhvr>
                                        <p:cTn dur="1" fill="hold" id="76">
                                          <p:stCondLst>
                                            <p:cond delay="0"/>
                                          </p:stCondLst>
                                        </p:cTn>
                                        <p:tgtEl>
                                          <p:spTgt spid="14"/>
                                        </p:tgtEl>
                                        <p:attrNameLst>
                                          <p:attrName>style.visibility</p:attrName>
                                        </p:attrNameLst>
                                      </p:cBhvr>
                                      <p:to>
                                        <p:strVal val="visible"/>
                                      </p:to>
                                    </p:set>
                                    <p:animEffect filter="wipe(left)" transition="in">
                                      <p:cBhvr>
                                        <p:cTn dur="500" id="77"/>
                                        <p:tgtEl>
                                          <p:spTgt spid="14"/>
                                        </p:tgtEl>
                                      </p:cBhvr>
                                    </p:animEffect>
                                  </p:childTnLst>
                                </p:cTn>
                              </p:par>
                            </p:childTnLst>
                          </p:cTn>
                        </p:par>
                        <p:par>
                          <p:cTn fill="hold" id="78" nodeType="afterGroup">
                            <p:stCondLst>
                              <p:cond delay="2500"/>
                            </p:stCondLst>
                            <p:childTnLst>
                              <p:par>
                                <p:cTn fill="hold" grpId="0" id="79" nodeType="afterEffect" presetClass="entr" presetID="22" presetSubtype="8">
                                  <p:stCondLst>
                                    <p:cond delay="0"/>
                                  </p:stCondLst>
                                  <p:childTnLst>
                                    <p:set>
                                      <p:cBhvr>
                                        <p:cTn dur="1" fill="hold" id="80">
                                          <p:stCondLst>
                                            <p:cond delay="0"/>
                                          </p:stCondLst>
                                        </p:cTn>
                                        <p:tgtEl>
                                          <p:spTgt spid="16"/>
                                        </p:tgtEl>
                                        <p:attrNameLst>
                                          <p:attrName>style.visibility</p:attrName>
                                        </p:attrNameLst>
                                      </p:cBhvr>
                                      <p:to>
                                        <p:strVal val="visible"/>
                                      </p:to>
                                    </p:set>
                                    <p:animEffect filter="wipe(left)" transition="in">
                                      <p:cBhvr>
                                        <p:cTn dur="500" id="8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
      <p:bldP grpId="0" spid="7"/>
      <p:bldP grpId="0" spid="9"/>
      <p:bldP grpId="0" spid="10"/>
      <p:bldP grpId="0" spid="11"/>
      <p:bldP grpId="0" spid="12"/>
      <p:bldP grpId="0" spid="13"/>
      <p:bldP grpId="0" spid="14"/>
      <p:bldP grpId="0" spid="15"/>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任意多边形: 形状 25">
            <a:extLst>
              <a:ext uri="{FF2B5EF4-FFF2-40B4-BE49-F238E27FC236}">
                <a16:creationId xmlns:a16="http://schemas.microsoft.com/office/drawing/2014/main" id="{5D3755E2-E50D-49B0-A58E-EE1771308FAC}"/>
              </a:ext>
            </a:extLst>
          </p:cNvPr>
          <p:cNvSpPr/>
          <p:nvPr/>
        </p:nvSpPr>
        <p:spPr>
          <a:xfrm>
            <a:off x="4098321"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形状 26">
            <a:extLst>
              <a:ext uri="{FF2B5EF4-FFF2-40B4-BE49-F238E27FC236}">
                <a16:creationId xmlns:a16="http://schemas.microsoft.com/office/drawing/2014/main" id="{315C78F3-3936-49B9-8319-3B1517341A95}"/>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a:extLst>
              <a:ext uri="{FF2B5EF4-FFF2-40B4-BE49-F238E27FC236}">
                <a16:creationId xmlns:a16="http://schemas.microsoft.com/office/drawing/2014/main" id="{9E107E7B-1D36-49AA-9BC6-64EA76A4A36A}"/>
              </a:ext>
            </a:extLst>
          </p:cNvPr>
          <p:cNvGrpSpPr/>
          <p:nvPr/>
        </p:nvGrpSpPr>
        <p:grpSpPr>
          <a:xfrm>
            <a:off x="1700085" y="2327258"/>
            <a:ext cx="2354918" cy="935831"/>
            <a:chOff x="8030342" y="5594804"/>
            <a:chExt cx="2354918" cy="935831"/>
          </a:xfrm>
        </p:grpSpPr>
        <p:sp>
          <p:nvSpPr>
            <p:cNvPr id="12" name="文本框 11">
              <a:extLst>
                <a:ext uri="{FF2B5EF4-FFF2-40B4-BE49-F238E27FC236}">
                  <a16:creationId xmlns:a16="http://schemas.microsoft.com/office/drawing/2014/main" id="{B0DBB157-B535-4C09-B0B3-6EFFB7670466}"/>
                </a:ext>
              </a:extLst>
            </p:cNvPr>
            <p:cNvSpPr txBox="1"/>
            <p:nvPr/>
          </p:nvSpPr>
          <p:spPr>
            <a:xfrm>
              <a:off x="8030342" y="6007415"/>
              <a:ext cx="2340404" cy="518160"/>
            </a:xfrm>
            <a:prstGeom prst="rect">
              <a:avLst/>
            </a:prstGeom>
            <a:noFill/>
          </p:spPr>
          <p:txBody>
            <a:bodyPr rtlCol="0" wrap="square">
              <a:spAutoFit/>
              <a:scene3d>
                <a:camera prst="orthographicFront"/>
                <a:lightRig dir="t" rig="threePt"/>
              </a:scene3d>
              <a:sp3d contourW="12700"/>
            </a:bodyPr>
            <a:lstStyle/>
            <a:p>
              <a:pPr algn="r"/>
              <a:r>
                <a:rPr altLang="zh-CN" i="1" lang="en-US" sz="14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sp>
          <p:nvSpPr>
            <p:cNvPr id="13" name="文本框 12">
              <a:extLst>
                <a:ext uri="{FF2B5EF4-FFF2-40B4-BE49-F238E27FC236}">
                  <a16:creationId xmlns:a16="http://schemas.microsoft.com/office/drawing/2014/main" id="{D1430B78-A826-4D67-BCB1-2387CC332F9F}"/>
                </a:ext>
              </a:extLst>
            </p:cNvPr>
            <p:cNvSpPr txBox="1"/>
            <p:nvPr/>
          </p:nvSpPr>
          <p:spPr>
            <a:xfrm>
              <a:off x="8983180" y="5594804"/>
              <a:ext cx="1402080" cy="457200"/>
            </a:xfrm>
            <a:prstGeom prst="rect">
              <a:avLst/>
            </a:prstGeom>
            <a:noFill/>
          </p:spPr>
          <p:txBody>
            <a:bodyPr rtlCol="0" wrap="none">
              <a:spAutoFit/>
              <a:scene3d>
                <a:camera prst="orthographicFront"/>
                <a:lightRig dir="t" rig="threePt"/>
              </a:scene3d>
              <a:sp3d contourW="12700"/>
            </a:bodyPr>
            <a:lstStyle/>
            <a:p>
              <a:pPr algn="r"/>
              <a:r>
                <a:rPr altLang="en-US" i="1" lang="zh-CN" sz="24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grpSp>
        <p:nvGrpSpPr>
          <p:cNvPr id="14" name="组合 13">
            <a:extLst>
              <a:ext uri="{FF2B5EF4-FFF2-40B4-BE49-F238E27FC236}">
                <a16:creationId xmlns:a16="http://schemas.microsoft.com/office/drawing/2014/main" id="{A653A36C-CFF4-4BF3-A66D-731D5658A6CA}"/>
              </a:ext>
            </a:extLst>
          </p:cNvPr>
          <p:cNvGrpSpPr/>
          <p:nvPr/>
        </p:nvGrpSpPr>
        <p:grpSpPr>
          <a:xfrm>
            <a:off x="1698798" y="4856064"/>
            <a:ext cx="2354918" cy="935831"/>
            <a:chOff x="8030342" y="5251904"/>
            <a:chExt cx="2354918" cy="935831"/>
          </a:xfrm>
        </p:grpSpPr>
        <p:sp>
          <p:nvSpPr>
            <p:cNvPr id="15" name="文本框 14">
              <a:extLst>
                <a:ext uri="{FF2B5EF4-FFF2-40B4-BE49-F238E27FC236}">
                  <a16:creationId xmlns:a16="http://schemas.microsoft.com/office/drawing/2014/main" id="{BDF04FC1-76FF-4C3F-834A-59A9A0507950}"/>
                </a:ext>
              </a:extLst>
            </p:cNvPr>
            <p:cNvSpPr txBox="1"/>
            <p:nvPr/>
          </p:nvSpPr>
          <p:spPr>
            <a:xfrm>
              <a:off x="8030342" y="5664515"/>
              <a:ext cx="2340404" cy="518160"/>
            </a:xfrm>
            <a:prstGeom prst="rect">
              <a:avLst/>
            </a:prstGeom>
            <a:noFill/>
          </p:spPr>
          <p:txBody>
            <a:bodyPr rtlCol="0" wrap="square">
              <a:spAutoFit/>
              <a:scene3d>
                <a:camera prst="orthographicFront"/>
                <a:lightRig dir="t" rig="threePt"/>
              </a:scene3d>
              <a:sp3d contourW="12700"/>
            </a:bodyPr>
            <a:lstStyle/>
            <a:p>
              <a:pPr algn="r"/>
              <a:r>
                <a:rPr altLang="zh-CN" i="1" lang="en-US" sz="14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sp>
          <p:nvSpPr>
            <p:cNvPr id="16" name="文本框 15">
              <a:extLst>
                <a:ext uri="{FF2B5EF4-FFF2-40B4-BE49-F238E27FC236}">
                  <a16:creationId xmlns:a16="http://schemas.microsoft.com/office/drawing/2014/main" id="{E99775EB-ABAC-43C4-8406-83E210ED2BCE}"/>
                </a:ext>
              </a:extLst>
            </p:cNvPr>
            <p:cNvSpPr txBox="1"/>
            <p:nvPr/>
          </p:nvSpPr>
          <p:spPr>
            <a:xfrm>
              <a:off x="8983180" y="5251903"/>
              <a:ext cx="1402080" cy="457200"/>
            </a:xfrm>
            <a:prstGeom prst="rect">
              <a:avLst/>
            </a:prstGeom>
            <a:noFill/>
          </p:spPr>
          <p:txBody>
            <a:bodyPr rtlCol="0" wrap="none">
              <a:spAutoFit/>
              <a:scene3d>
                <a:camera prst="orthographicFront"/>
                <a:lightRig dir="t" rig="threePt"/>
              </a:scene3d>
              <a:sp3d contourW="12700"/>
            </a:bodyPr>
            <a:lstStyle/>
            <a:p>
              <a:pPr algn="r"/>
              <a:r>
                <a:rPr altLang="en-US" i="1" lang="zh-CN" sz="24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grpSp>
        <p:nvGrpSpPr>
          <p:cNvPr id="17" name="组合 16">
            <a:extLst>
              <a:ext uri="{FF2B5EF4-FFF2-40B4-BE49-F238E27FC236}">
                <a16:creationId xmlns:a16="http://schemas.microsoft.com/office/drawing/2014/main" id="{5FACE703-B9A7-4759-A3BB-E868DB16D2FE}"/>
              </a:ext>
            </a:extLst>
          </p:cNvPr>
          <p:cNvGrpSpPr/>
          <p:nvPr/>
        </p:nvGrpSpPr>
        <p:grpSpPr>
          <a:xfrm flipH="1">
            <a:off x="8138284" y="2327258"/>
            <a:ext cx="2354918" cy="935831"/>
            <a:chOff x="7234789" y="5594804"/>
            <a:chExt cx="2354918" cy="935831"/>
          </a:xfrm>
        </p:grpSpPr>
        <p:sp>
          <p:nvSpPr>
            <p:cNvPr id="18" name="文本框 17">
              <a:extLst>
                <a:ext uri="{FF2B5EF4-FFF2-40B4-BE49-F238E27FC236}">
                  <a16:creationId xmlns:a16="http://schemas.microsoft.com/office/drawing/2014/main" id="{B209776C-6946-4C2A-BCD2-842B54EF4EB2}"/>
                </a:ext>
              </a:extLst>
            </p:cNvPr>
            <p:cNvSpPr txBox="1"/>
            <p:nvPr/>
          </p:nvSpPr>
          <p:spPr>
            <a:xfrm>
              <a:off x="7234789" y="6007415"/>
              <a:ext cx="2340404" cy="518160"/>
            </a:xfrm>
            <a:prstGeom prst="rect">
              <a:avLst/>
            </a:prstGeom>
            <a:noFill/>
          </p:spPr>
          <p:txBody>
            <a:bodyPr rtlCol="0" wrap="square">
              <a:spAutoFit/>
              <a:scene3d>
                <a:camera prst="orthographicFront"/>
                <a:lightRig dir="t" rig="threePt"/>
              </a:scene3d>
              <a:sp3d contourW="12700"/>
            </a:bodyPr>
            <a:lstStyle/>
            <a:p>
              <a:r>
                <a:rPr altLang="zh-CN" i="1" lang="en-US" sz="14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sp>
          <p:nvSpPr>
            <p:cNvPr id="19" name="文本框 18">
              <a:extLst>
                <a:ext uri="{FF2B5EF4-FFF2-40B4-BE49-F238E27FC236}">
                  <a16:creationId xmlns:a16="http://schemas.microsoft.com/office/drawing/2014/main" id="{3DC60181-FFC4-46CD-B1CA-53A4585FC1FE}"/>
                </a:ext>
              </a:extLst>
            </p:cNvPr>
            <p:cNvSpPr txBox="1"/>
            <p:nvPr/>
          </p:nvSpPr>
          <p:spPr>
            <a:xfrm>
              <a:off x="8173936" y="5594804"/>
              <a:ext cx="1402080" cy="457200"/>
            </a:xfrm>
            <a:prstGeom prst="rect">
              <a:avLst/>
            </a:prstGeom>
            <a:noFill/>
          </p:spPr>
          <p:txBody>
            <a:bodyPr rtlCol="0" wrap="none">
              <a:spAutoFit/>
              <a:scene3d>
                <a:camera prst="orthographicFront"/>
                <a:lightRig dir="t" rig="threePt"/>
              </a:scene3d>
              <a:sp3d contourW="12700"/>
            </a:bodyPr>
            <a:lstStyle/>
            <a:p>
              <a:r>
                <a:rPr altLang="en-US" i="1" lang="zh-CN" sz="24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grpSp>
        <p:nvGrpSpPr>
          <p:cNvPr id="20" name="组合 19">
            <a:extLst>
              <a:ext uri="{FF2B5EF4-FFF2-40B4-BE49-F238E27FC236}">
                <a16:creationId xmlns:a16="http://schemas.microsoft.com/office/drawing/2014/main" id="{30CC2456-EF6D-4C8F-BD73-E203A2914CA5}"/>
              </a:ext>
            </a:extLst>
          </p:cNvPr>
          <p:cNvGrpSpPr/>
          <p:nvPr/>
        </p:nvGrpSpPr>
        <p:grpSpPr>
          <a:xfrm flipH="1">
            <a:off x="8136997" y="4856064"/>
            <a:ext cx="2340404" cy="935831"/>
            <a:chOff x="7249303" y="5251904"/>
            <a:chExt cx="2340404" cy="935831"/>
          </a:xfrm>
        </p:grpSpPr>
        <p:sp>
          <p:nvSpPr>
            <p:cNvPr id="21" name="文本框 20">
              <a:extLst>
                <a:ext uri="{FF2B5EF4-FFF2-40B4-BE49-F238E27FC236}">
                  <a16:creationId xmlns:a16="http://schemas.microsoft.com/office/drawing/2014/main" id="{622AED73-9128-4299-A5D4-2A020C5C8284}"/>
                </a:ext>
              </a:extLst>
            </p:cNvPr>
            <p:cNvSpPr txBox="1"/>
            <p:nvPr/>
          </p:nvSpPr>
          <p:spPr>
            <a:xfrm>
              <a:off x="7249302" y="5664515"/>
              <a:ext cx="2340404" cy="518160"/>
            </a:xfrm>
            <a:prstGeom prst="rect">
              <a:avLst/>
            </a:prstGeom>
            <a:noFill/>
          </p:spPr>
          <p:txBody>
            <a:bodyPr rtlCol="0" wrap="square">
              <a:spAutoFit/>
              <a:scene3d>
                <a:camera prst="orthographicFront"/>
                <a:lightRig dir="t" rig="threePt"/>
              </a:scene3d>
              <a:sp3d contourW="12700"/>
            </a:bodyPr>
            <a:lstStyle/>
            <a:p>
              <a:r>
                <a:rPr altLang="zh-CN" i="1" lang="en-US" sz="14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sp>
          <p:nvSpPr>
            <p:cNvPr id="22" name="文本框 21">
              <a:extLst>
                <a:ext uri="{FF2B5EF4-FFF2-40B4-BE49-F238E27FC236}">
                  <a16:creationId xmlns:a16="http://schemas.microsoft.com/office/drawing/2014/main" id="{7EDA9948-CAB7-4AE8-95AC-8B69255EDE0D}"/>
                </a:ext>
              </a:extLst>
            </p:cNvPr>
            <p:cNvSpPr txBox="1"/>
            <p:nvPr/>
          </p:nvSpPr>
          <p:spPr>
            <a:xfrm>
              <a:off x="8173935" y="5251903"/>
              <a:ext cx="1402080" cy="457200"/>
            </a:xfrm>
            <a:prstGeom prst="rect">
              <a:avLst/>
            </a:prstGeom>
            <a:noFill/>
          </p:spPr>
          <p:txBody>
            <a:bodyPr rtlCol="0" wrap="none">
              <a:spAutoFit/>
              <a:scene3d>
                <a:camera prst="orthographicFront"/>
                <a:lightRig dir="t" rig="threePt"/>
              </a:scene3d>
              <a:sp3d contourW="12700"/>
            </a:bodyPr>
            <a:lstStyle/>
            <a:p>
              <a:r>
                <a:rPr altLang="en-US" i="1" lang="zh-CN" sz="24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grpSp>
        <p:nvGrpSpPr>
          <p:cNvPr id="2" name="组合 1">
            <a:extLst>
              <a:ext uri="{FF2B5EF4-FFF2-40B4-BE49-F238E27FC236}">
                <a16:creationId xmlns:a16="http://schemas.microsoft.com/office/drawing/2014/main" id="{E6E1118F-6EFE-4C3E-B792-1566D4F9344B}"/>
              </a:ext>
            </a:extLst>
          </p:cNvPr>
          <p:cNvGrpSpPr/>
          <p:nvPr/>
        </p:nvGrpSpPr>
        <p:grpSpPr>
          <a:xfrm>
            <a:off x="4530093" y="2408518"/>
            <a:ext cx="3137016" cy="3137016"/>
            <a:chOff x="4530093" y="2408518"/>
            <a:chExt cx="3137016" cy="3137016"/>
          </a:xfrm>
        </p:grpSpPr>
        <p:grpSp>
          <p:nvGrpSpPr>
            <p:cNvPr id="24" name="组合 23">
              <a:extLst>
                <a:ext uri="{FF2B5EF4-FFF2-40B4-BE49-F238E27FC236}">
                  <a16:creationId xmlns:a16="http://schemas.microsoft.com/office/drawing/2014/main" id="{CCFCF22C-8AE1-4173-BE3B-2C2E800704C0}"/>
                </a:ext>
              </a:extLst>
            </p:cNvPr>
            <p:cNvGrpSpPr/>
            <p:nvPr/>
          </p:nvGrpSpPr>
          <p:grpSpPr>
            <a:xfrm>
              <a:off x="4530093" y="2408518"/>
              <a:ext cx="3137016" cy="3137016"/>
              <a:chOff x="4527493" y="1860493"/>
              <a:chExt cx="3137016" cy="3137016"/>
            </a:xfrm>
          </p:grpSpPr>
          <p:sp>
            <p:nvSpPr>
              <p:cNvPr id="4" name="弧形 3">
                <a:extLst>
                  <a:ext uri="{FF2B5EF4-FFF2-40B4-BE49-F238E27FC236}">
                    <a16:creationId xmlns:a16="http://schemas.microsoft.com/office/drawing/2014/main" id="{05CCC452-B569-438E-A769-67BF8201D7F1}"/>
                  </a:ext>
                </a:extLst>
              </p:cNvPr>
              <p:cNvSpPr/>
              <p:nvPr/>
            </p:nvSpPr>
            <p:spPr>
              <a:xfrm>
                <a:off x="5468598" y="2801598"/>
                <a:ext cx="1254806" cy="1254806"/>
              </a:xfrm>
              <a:prstGeom prst="arc">
                <a:avLst>
                  <a:gd fmla="val 14900662" name="adj1"/>
                  <a:gd fmla="val 12450522" name="adj2"/>
                </a:avLst>
              </a:prstGeom>
              <a:ln w="215900">
                <a:solidFill>
                  <a:srgbClr val="24C6DB">
                    <a:alpha val="25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 name="弧形 4">
                <a:extLst>
                  <a:ext uri="{FF2B5EF4-FFF2-40B4-BE49-F238E27FC236}">
                    <a16:creationId xmlns:a16="http://schemas.microsoft.com/office/drawing/2014/main" id="{801DB8BF-84A2-4D13-8DEE-01ACE0C3DBFF}"/>
                  </a:ext>
                </a:extLst>
              </p:cNvPr>
              <p:cNvSpPr/>
              <p:nvPr/>
            </p:nvSpPr>
            <p:spPr>
              <a:xfrm>
                <a:off x="4527493" y="1860493"/>
                <a:ext cx="3137016" cy="3137016"/>
              </a:xfrm>
              <a:prstGeom prst="arc">
                <a:avLst>
                  <a:gd fmla="val 19123884" name="adj1"/>
                  <a:gd fmla="val 13834276" name="adj2"/>
                </a:avLst>
              </a:prstGeom>
              <a:ln w="215900">
                <a:solidFill>
                  <a:srgbClr val="24C6DB"/>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弧形 6">
                <a:extLst>
                  <a:ext uri="{FF2B5EF4-FFF2-40B4-BE49-F238E27FC236}">
                    <a16:creationId xmlns:a16="http://schemas.microsoft.com/office/drawing/2014/main" id="{2FEC9AAC-0A33-4DCB-9A80-8F958A5F1580}"/>
                  </a:ext>
                </a:extLst>
              </p:cNvPr>
              <p:cNvSpPr/>
              <p:nvPr/>
            </p:nvSpPr>
            <p:spPr>
              <a:xfrm>
                <a:off x="4841193" y="2174193"/>
                <a:ext cx="2509614" cy="2509614"/>
              </a:xfrm>
              <a:prstGeom prst="arc">
                <a:avLst>
                  <a:gd fmla="val 19989420" name="adj1"/>
                  <a:gd fmla="val 10488334" name="adj2"/>
                </a:avLst>
              </a:prstGeom>
              <a:ln w="215900">
                <a:solidFill>
                  <a:srgbClr val="24C6DB">
                    <a:alpha val="80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弧形 7">
                <a:extLst>
                  <a:ext uri="{FF2B5EF4-FFF2-40B4-BE49-F238E27FC236}">
                    <a16:creationId xmlns:a16="http://schemas.microsoft.com/office/drawing/2014/main" id="{FA979AAB-4103-4919-9C3D-823AC21CE740}"/>
                  </a:ext>
                </a:extLst>
              </p:cNvPr>
              <p:cNvSpPr/>
              <p:nvPr/>
            </p:nvSpPr>
            <p:spPr>
              <a:xfrm>
                <a:off x="5154896" y="2487896"/>
                <a:ext cx="1882210" cy="1882210"/>
              </a:xfrm>
              <a:prstGeom prst="arc">
                <a:avLst>
                  <a:gd fmla="val 329800" name="adj1"/>
                  <a:gd fmla="val 7015505" name="adj2"/>
                </a:avLst>
              </a:prstGeom>
              <a:ln w="215900">
                <a:solidFill>
                  <a:srgbClr val="24C6DB">
                    <a:alpha val="50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31" name="Oval 24">
              <a:extLst>
                <a:ext uri="{FF2B5EF4-FFF2-40B4-BE49-F238E27FC236}">
                  <a16:creationId xmlns:a16="http://schemas.microsoft.com/office/drawing/2014/main" id="{933100D5-364C-45D0-B30E-83C31C800AAD}"/>
                </a:ext>
              </a:extLst>
            </p:cNvPr>
            <p:cNvSpPr/>
            <p:nvPr/>
          </p:nvSpPr>
          <p:spPr>
            <a:xfrm>
              <a:off x="5868403" y="3724614"/>
              <a:ext cx="460397" cy="504824"/>
            </a:xfrm>
            <a:custGeom>
              <a:gdLst>
                <a:gd fmla="*/ 130776 w 510187" name="connsiteX0"/>
                <a:gd fmla="*/ 398252 h 559418" name="connsiteY0"/>
                <a:gd fmla="*/ 180826 w 510187" name="connsiteX1"/>
                <a:gd fmla="*/ 398252 h 559418" name="connsiteY1"/>
                <a:gd fmla="*/ 195356 w 510187" name="connsiteX2"/>
                <a:gd fmla="*/ 420815 h 559418" name="connsiteY2"/>
                <a:gd fmla="*/ 140463 w 510187" name="connsiteX3"/>
                <a:gd fmla="*/ 420815 h 559418" name="connsiteY3"/>
                <a:gd fmla="*/ 48435 w 510187" name="connsiteX4"/>
                <a:gd fmla="*/ 535243 h 559418" name="connsiteY4"/>
                <a:gd fmla="*/ 461752 w 510187" name="connsiteX5"/>
                <a:gd fmla="*/ 535243 h 559418" name="connsiteY5"/>
                <a:gd fmla="*/ 369724 w 510187" name="connsiteX6"/>
                <a:gd fmla="*/ 420815 h 559418" name="connsiteY6"/>
                <a:gd fmla="*/ 316445 w 510187" name="connsiteX7"/>
                <a:gd fmla="*/ 420815 h 559418" name="connsiteY7"/>
                <a:gd fmla="*/ 329361 w 510187" name="connsiteX8"/>
                <a:gd fmla="*/ 398252 h 559418" name="connsiteY8"/>
                <a:gd fmla="*/ 381026 w 510187" name="connsiteX9"/>
                <a:gd fmla="*/ 398252 h 559418" name="connsiteY9"/>
                <a:gd fmla="*/ 510187 w 510187" name="connsiteX10"/>
                <a:gd fmla="*/ 559418 h 559418" name="connsiteY10"/>
                <a:gd fmla="*/ 0 w 510187" name="connsiteX11"/>
                <a:gd fmla="*/ 559418 h 559418" name="connsiteY11"/>
                <a:gd fmla="*/ 254964 w 510187" name="connsiteX12"/>
                <a:gd fmla="*/ 79000 h 559418" name="connsiteY12"/>
                <a:gd fmla="*/ 175836 w 510187" name="connsiteX13"/>
                <a:gd fmla="*/ 159612 h 559418" name="connsiteY13"/>
                <a:gd fmla="*/ 254964 w 510187" name="connsiteX14"/>
                <a:gd fmla="*/ 238611 h 559418" name="connsiteY14"/>
                <a:gd fmla="*/ 335706 w 510187" name="connsiteX15"/>
                <a:gd fmla="*/ 159612 h 559418" name="connsiteY15"/>
                <a:gd fmla="*/ 254964 w 510187" name="connsiteX16"/>
                <a:gd fmla="*/ 79000 h 559418" name="connsiteY16"/>
                <a:gd fmla="*/ 254964 w 510187" name="connsiteX17"/>
                <a:gd fmla="*/ 0 h 559418" name="connsiteY17"/>
                <a:gd fmla="*/ 414834 w 510187" name="connsiteX18"/>
                <a:gd fmla="*/ 159612 h 559418" name="connsiteY18"/>
                <a:gd fmla="*/ 254964 w 510187" name="connsiteX19"/>
                <a:gd fmla="*/ 478835 h 559418" name="connsiteY19"/>
                <a:gd fmla="*/ 95093 w 510187" name="connsiteX20"/>
                <a:gd fmla="*/ 159612 h 559418" name="connsiteY20"/>
                <a:gd fmla="*/ 254964 w 510187" name="connsiteX21"/>
                <a:gd fmla="*/ 0 h 559418"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559418" w="510187">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28" name="组合 27">
            <a:extLst>
              <a:ext uri="{FF2B5EF4-FFF2-40B4-BE49-F238E27FC236}">
                <a16:creationId xmlns:a16="http://schemas.microsoft.com/office/drawing/2014/main" id="{84FB3A1F-27DC-45B7-B606-7F939CF1D563}"/>
              </a:ext>
            </a:extLst>
          </p:cNvPr>
          <p:cNvGrpSpPr/>
          <p:nvPr/>
        </p:nvGrpSpPr>
        <p:grpSpPr>
          <a:xfrm>
            <a:off x="3670074" y="619681"/>
            <a:ext cx="4851853" cy="993499"/>
            <a:chOff x="952046" y="670481"/>
            <a:chExt cx="4851853" cy="993499"/>
          </a:xfrm>
        </p:grpSpPr>
        <p:sp>
          <p:nvSpPr>
            <p:cNvPr id="29" name="文本框 28">
              <a:extLst>
                <a:ext uri="{FF2B5EF4-FFF2-40B4-BE49-F238E27FC236}">
                  <a16:creationId xmlns:a16="http://schemas.microsoft.com/office/drawing/2014/main" id="{532F6EA1-B0E3-4477-ABCE-C50A40966097}"/>
                </a:ext>
              </a:extLst>
            </p:cNvPr>
            <p:cNvSpPr txBox="1"/>
            <p:nvPr/>
          </p:nvSpPr>
          <p:spPr>
            <a:xfrm flipH="1">
              <a:off x="2117834" y="670481"/>
              <a:ext cx="2570480" cy="762000"/>
            </a:xfrm>
            <a:prstGeom prst="rect">
              <a:avLst/>
            </a:prstGeom>
            <a:noFill/>
          </p:spPr>
          <p:txBody>
            <a:bodyPr rtlCol="0" wrap="none">
              <a:spAutoFit/>
              <a:scene3d>
                <a:camera prst="orthographicFront"/>
                <a:lightRig dir="t" rig="threePt"/>
              </a:scene3d>
              <a:sp3d contourW="12700"/>
            </a:bodyPr>
            <a:lstStyle/>
            <a:p>
              <a:pPr algn="ctr"/>
              <a:r>
                <a:rPr altLang="en-US" i="1" lang="zh-CN" spc="300" sz="4400">
                  <a:solidFill>
                    <a:srgbClr val="24C6DB"/>
                  </a:solidFill>
                  <a:latin charset="-122" panose="020b0800000000000000" pitchFamily="34" typeface="思源黑体 CN Bold"/>
                  <a:ea charset="-122" panose="020b0800000000000000" pitchFamily="34" typeface="思源黑体 CN Bold"/>
                </a:rPr>
                <a:t>营销思路</a:t>
              </a:r>
            </a:p>
          </p:txBody>
        </p:sp>
        <p:sp>
          <p:nvSpPr>
            <p:cNvPr id="30" name="文本框 29">
              <a:extLst>
                <a:ext uri="{FF2B5EF4-FFF2-40B4-BE49-F238E27FC236}">
                  <a16:creationId xmlns:a16="http://schemas.microsoft.com/office/drawing/2014/main" id="{6AEE5459-DFB5-42B3-8E8E-AE1649B0190B}"/>
                </a:ext>
              </a:extLst>
            </p:cNvPr>
            <p:cNvSpPr txBox="1"/>
            <p:nvPr/>
          </p:nvSpPr>
          <p:spPr>
            <a:xfrm>
              <a:off x="952045" y="1284902"/>
              <a:ext cx="4851853" cy="40843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39551304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11"/>
                                        </p:tgtEl>
                                        <p:attrNameLst>
                                          <p:attrName>style.visibility</p:attrName>
                                        </p:attrNameLst>
                                      </p:cBhvr>
                                      <p:to>
                                        <p:strVal val="visible"/>
                                      </p:to>
                                    </p:set>
                                    <p:anim calcmode="lin" valueType="num">
                                      <p:cBhvr additive="base">
                                        <p:cTn dur="500" fill="hold" id="14"/>
                                        <p:tgtEl>
                                          <p:spTgt spid="11"/>
                                        </p:tgtEl>
                                        <p:attrNameLst>
                                          <p:attrName>ppt_x</p:attrName>
                                        </p:attrNameLst>
                                      </p:cBhvr>
                                      <p:tavLst>
                                        <p:tav tm="0">
                                          <p:val>
                                            <p:strVal val="0-#ppt_w/2"/>
                                          </p:val>
                                        </p:tav>
                                        <p:tav tm="100000">
                                          <p:val>
                                            <p:strVal val="#ppt_x"/>
                                          </p:val>
                                        </p:tav>
                                      </p:tavLst>
                                    </p:anim>
                                    <p:anim calcmode="lin" valueType="num">
                                      <p:cBhvr additive="base">
                                        <p:cTn dur="500" fill="hold" id="15"/>
                                        <p:tgtEl>
                                          <p:spTgt spid="11"/>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additive="base">
                                        <p:cTn dur="500" fill="hold" id="18"/>
                                        <p:tgtEl>
                                          <p:spTgt spid="14"/>
                                        </p:tgtEl>
                                        <p:attrNameLst>
                                          <p:attrName>ppt_x</p:attrName>
                                        </p:attrNameLst>
                                      </p:cBhvr>
                                      <p:tavLst>
                                        <p:tav tm="0">
                                          <p:val>
                                            <p:strVal val="0-#ppt_w/2"/>
                                          </p:val>
                                        </p:tav>
                                        <p:tav tm="100000">
                                          <p:val>
                                            <p:strVal val="#ppt_x"/>
                                          </p:val>
                                        </p:tav>
                                      </p:tavLst>
                                    </p:anim>
                                    <p:anim calcmode="lin" valueType="num">
                                      <p:cBhvr additive="base">
                                        <p:cTn dur="500" fill="hold" id="19"/>
                                        <p:tgtEl>
                                          <p:spTgt spid="14"/>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additive="base">
                                        <p:cTn dur="500" fill="hold" id="22"/>
                                        <p:tgtEl>
                                          <p:spTgt spid="17"/>
                                        </p:tgtEl>
                                        <p:attrNameLst>
                                          <p:attrName>ppt_x</p:attrName>
                                        </p:attrNameLst>
                                      </p:cBhvr>
                                      <p:tavLst>
                                        <p:tav tm="0">
                                          <p:val>
                                            <p:strVal val="1+#ppt_w/2"/>
                                          </p:val>
                                        </p:tav>
                                        <p:tav tm="100000">
                                          <p:val>
                                            <p:strVal val="#ppt_x"/>
                                          </p:val>
                                        </p:tav>
                                      </p:tavLst>
                                    </p:anim>
                                    <p:anim calcmode="lin" valueType="num">
                                      <p:cBhvr additive="base">
                                        <p:cTn dur="500" fill="hold" id="23"/>
                                        <p:tgtEl>
                                          <p:spTgt spid="17"/>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500" fill="hold" id="26"/>
                                        <p:tgtEl>
                                          <p:spTgt spid="20"/>
                                        </p:tgtEl>
                                        <p:attrNameLst>
                                          <p:attrName>ppt_x</p:attrName>
                                        </p:attrNameLst>
                                      </p:cBhvr>
                                      <p:tavLst>
                                        <p:tav tm="0">
                                          <p:val>
                                            <p:strVal val="1+#ppt_w/2"/>
                                          </p:val>
                                        </p:tav>
                                        <p:tav tm="100000">
                                          <p:val>
                                            <p:strVal val="#ppt_x"/>
                                          </p:val>
                                        </p:tav>
                                      </p:tavLst>
                                    </p:anim>
                                    <p:anim calcmode="lin" valueType="num">
                                      <p:cBhvr additive="base">
                                        <p:cTn dur="500" fill="hold" id="27"/>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任意多边形: 形状 23">
            <a:extLst>
              <a:ext uri="{FF2B5EF4-FFF2-40B4-BE49-F238E27FC236}">
                <a16:creationId xmlns:a16="http://schemas.microsoft.com/office/drawing/2014/main" id="{4DB2C8BC-53FD-4F4A-BB55-B21BB3C3EB65}"/>
              </a:ext>
            </a:extLst>
          </p:cNvPr>
          <p:cNvSpPr/>
          <p:nvPr/>
        </p:nvSpPr>
        <p:spPr>
          <a:xfrm>
            <a:off x="4098321"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形状 26">
            <a:extLst>
              <a:ext uri="{FF2B5EF4-FFF2-40B4-BE49-F238E27FC236}">
                <a16:creationId xmlns:a16="http://schemas.microsoft.com/office/drawing/2014/main" id="{258DF0A1-9241-4944-9D0C-E82451DDF8E8}"/>
              </a:ext>
            </a:extLst>
          </p:cNvPr>
          <p:cNvSpPr/>
          <p:nvPr/>
        </p:nvSpPr>
        <p:spPr>
          <a:xfrm>
            <a:off x="7259312" y="3923183"/>
            <a:ext cx="3694067" cy="1526787"/>
          </a:xfrm>
          <a:custGeom>
            <a:gdLst>
              <a:gd fmla="*/ 751192 w 4103661" name="connsiteX0"/>
              <a:gd fmla="*/ 0 h 1696075" name="connsiteY0"/>
              <a:gd fmla="*/ 841430 w 4103661" name="connsiteX1"/>
              <a:gd fmla="*/ 0 h 1696075" name="connsiteY1"/>
              <a:gd fmla="*/ 1049585 w 4103661" name="connsiteX2"/>
              <a:gd fmla="*/ 0 h 1696075" name="connsiteY2"/>
              <a:gd fmla="*/ 1114301 w 4103661" name="connsiteX3"/>
              <a:gd fmla="*/ 0 h 1696075" name="connsiteY3"/>
              <a:gd fmla="*/ 1550246 w 4103661" name="connsiteX4"/>
              <a:gd fmla="*/ 0 h 1696075" name="connsiteY4"/>
              <a:gd fmla="*/ 1719747 w 4103661" name="connsiteX5"/>
              <a:gd fmla="*/ 0 h 1696075" name="connsiteY5"/>
              <a:gd fmla="*/ 1815415 w 4103661" name="connsiteX6"/>
              <a:gd fmla="*/ 0 h 1696075" name="connsiteY6"/>
              <a:gd fmla="*/ 2023571 w 4103661" name="connsiteX7"/>
              <a:gd fmla="*/ 0 h 1696075" name="connsiteY7"/>
              <a:gd fmla="*/ 2459515 w 4103661" name="connsiteX8"/>
              <a:gd fmla="*/ 0 h 1696075" name="connsiteY8"/>
              <a:gd fmla="*/ 2524231 w 4103661" name="connsiteX9"/>
              <a:gd fmla="*/ 0 h 1696075" name="connsiteY9"/>
              <a:gd fmla="*/ 2693731 w 4103661" name="connsiteX10"/>
              <a:gd fmla="*/ 0 h 1696075" name="connsiteY10"/>
              <a:gd fmla="*/ 3129676 w 4103661" name="connsiteX11"/>
              <a:gd fmla="*/ 0 h 1696075" name="connsiteY11"/>
              <a:gd fmla="*/ 3433500 w 4103661" name="connsiteX12"/>
              <a:gd fmla="*/ 0 h 1696075" name="connsiteY12"/>
              <a:gd fmla="*/ 4103661 w 4103661" name="connsiteX13"/>
              <a:gd fmla="*/ 0 h 1696075" name="connsiteY13"/>
              <a:gd fmla="*/ 3352469 w 4103661" name="connsiteX14"/>
              <a:gd fmla="*/ 1696075 h 1696075" name="connsiteY14"/>
              <a:gd fmla="*/ 0 w 4103661" name="connsiteX15"/>
              <a:gd fmla="*/ 1696075 h 1696075"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696074" w="4103661">
                <a:moveTo>
                  <a:pt x="751192" y="0"/>
                </a:moveTo>
                <a:lnTo>
                  <a:pt x="841430" y="0"/>
                </a:lnTo>
                <a:lnTo>
                  <a:pt x="1049585" y="0"/>
                </a:lnTo>
                <a:lnTo>
                  <a:pt x="1114301" y="0"/>
                </a:lnTo>
                <a:lnTo>
                  <a:pt x="1550246" y="0"/>
                </a:lnTo>
                <a:lnTo>
                  <a:pt x="1719747" y="0"/>
                </a:lnTo>
                <a:lnTo>
                  <a:pt x="1815415" y="0"/>
                </a:lnTo>
                <a:lnTo>
                  <a:pt x="2023571" y="0"/>
                </a:lnTo>
                <a:lnTo>
                  <a:pt x="2459515" y="0"/>
                </a:lnTo>
                <a:lnTo>
                  <a:pt x="2524231" y="0"/>
                </a:lnTo>
                <a:lnTo>
                  <a:pt x="2693731" y="0"/>
                </a:lnTo>
                <a:lnTo>
                  <a:pt x="3129676" y="0"/>
                </a:lnTo>
                <a:lnTo>
                  <a:pt x="3433500" y="0"/>
                </a:lnTo>
                <a:lnTo>
                  <a:pt x="4103661" y="0"/>
                </a:lnTo>
                <a:lnTo>
                  <a:pt x="3352469" y="1696075"/>
                </a:lnTo>
                <a:lnTo>
                  <a:pt x="0" y="1696075"/>
                </a:lnTo>
                <a:close/>
              </a:path>
            </a:pathLst>
          </a:custGeom>
          <a:gradFill>
            <a:gsLst>
              <a:gs pos="9000">
                <a:srgbClr val="F5F5F5"/>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i="1" lang="zh-CN"/>
          </a:p>
        </p:txBody>
      </p:sp>
      <p:sp>
        <p:nvSpPr>
          <p:cNvPr id="2" name="任意多边形: 形状 1">
            <a:extLst>
              <a:ext uri="{FF2B5EF4-FFF2-40B4-BE49-F238E27FC236}">
                <a16:creationId xmlns:a16="http://schemas.microsoft.com/office/drawing/2014/main" id="{80837B62-9425-4A16-9F1D-188B7D117D2D}"/>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a:extLst>
              <a:ext uri="{FF2B5EF4-FFF2-40B4-BE49-F238E27FC236}">
                <a16:creationId xmlns:a16="http://schemas.microsoft.com/office/drawing/2014/main" id="{56853419-EE9D-4D68-A050-9FF447206C7F}"/>
              </a:ext>
            </a:extLst>
          </p:cNvPr>
          <p:cNvSpPr/>
          <p:nvPr/>
        </p:nvSpPr>
        <p:spPr>
          <a:xfrm>
            <a:off x="3669125" y="2365303"/>
            <a:ext cx="7392575" cy="2311921"/>
          </a:xfrm>
          <a:custGeom>
            <a:gdLst>
              <a:gd fmla="*/ 1023950 w 7392575" name="connsiteX0"/>
              <a:gd fmla="*/ 0 h 2311921" name="connsiteY0"/>
              <a:gd fmla="*/ 1990138 w 7392575" name="connsiteX1"/>
              <a:gd fmla="*/ 0 h 2311921" name="connsiteY1"/>
              <a:gd fmla="*/ 2351589 w 7392575" name="connsiteX2"/>
              <a:gd fmla="*/ 0 h 2311921" name="connsiteY2"/>
              <a:gd fmla="*/ 2945826 w 7392575" name="connsiteX3"/>
              <a:gd fmla="*/ 0 h 2311921" name="connsiteY3"/>
              <a:gd fmla="*/ 3229563 w 7392575" name="connsiteX4"/>
              <a:gd fmla="*/ 0 h 2311921" name="connsiteY4"/>
              <a:gd fmla="*/ 3317777 w 7392575" name="connsiteX5"/>
              <a:gd fmla="*/ 0 h 2311921" name="connsiteY5"/>
              <a:gd fmla="*/ 3912014 w 7392575" name="connsiteX6"/>
              <a:gd fmla="*/ 0 h 2311921" name="connsiteY6"/>
              <a:gd fmla="*/ 4143060 w 7392575" name="connsiteX7"/>
              <a:gd fmla="*/ 0 h 2311921" name="connsiteY7"/>
              <a:gd fmla="*/ 4273465 w 7392575" name="connsiteX8"/>
              <a:gd fmla="*/ 0 h 2311921" name="connsiteY8"/>
              <a:gd fmla="*/ 4557203 w 7392575" name="connsiteX9"/>
              <a:gd fmla="*/ 0 h 2311921" name="connsiteY9"/>
              <a:gd fmla="*/ 5151439 w 7392575" name="connsiteX10"/>
              <a:gd fmla="*/ 0 h 2311921" name="connsiteY10"/>
              <a:gd fmla="*/ 5239653 w 7392575" name="connsiteX11"/>
              <a:gd fmla="*/ 0 h 2311921" name="connsiteY11"/>
              <a:gd fmla="*/ 5470699 w 7392575" name="connsiteX12"/>
              <a:gd fmla="*/ 0 h 2311921" name="connsiteY12"/>
              <a:gd fmla="*/ 6064935 w 7392575" name="connsiteX13"/>
              <a:gd fmla="*/ 0 h 2311921" name="connsiteY13"/>
              <a:gd fmla="*/ 6479079 w 7392575" name="connsiteX14"/>
              <a:gd fmla="*/ 0 h 2311921" name="connsiteY14"/>
              <a:gd fmla="*/ 7392575 w 7392575" name="connsiteX15"/>
              <a:gd fmla="*/ 0 h 2311921" name="connsiteY15"/>
              <a:gd fmla="*/ 6368625 w 7392575" name="connsiteX16"/>
              <a:gd fmla="*/ 2311921 h 2311921" name="connsiteY16"/>
              <a:gd fmla="*/ 0 w 7392575" name="connsiteX17"/>
              <a:gd fmla="*/ 2311921 h 2311921"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2311921" w="7392575">
                <a:moveTo>
                  <a:pt x="1023950" y="0"/>
                </a:moveTo>
                <a:lnTo>
                  <a:pt x="1990138" y="0"/>
                </a:lnTo>
                <a:lnTo>
                  <a:pt x="2351589" y="0"/>
                </a:lnTo>
                <a:lnTo>
                  <a:pt x="2945826" y="0"/>
                </a:lnTo>
                <a:lnTo>
                  <a:pt x="3229563" y="0"/>
                </a:lnTo>
                <a:lnTo>
                  <a:pt x="3317777" y="0"/>
                </a:lnTo>
                <a:lnTo>
                  <a:pt x="3912014" y="0"/>
                </a:lnTo>
                <a:lnTo>
                  <a:pt x="4143060" y="0"/>
                </a:lnTo>
                <a:lnTo>
                  <a:pt x="4273465" y="0"/>
                </a:lnTo>
                <a:lnTo>
                  <a:pt x="4557203" y="0"/>
                </a:lnTo>
                <a:lnTo>
                  <a:pt x="5151439" y="0"/>
                </a:lnTo>
                <a:lnTo>
                  <a:pt x="5239653" y="0"/>
                </a:lnTo>
                <a:lnTo>
                  <a:pt x="5470699" y="0"/>
                </a:lnTo>
                <a:lnTo>
                  <a:pt x="6064935" y="0"/>
                </a:lnTo>
                <a:lnTo>
                  <a:pt x="6479079" y="0"/>
                </a:lnTo>
                <a:lnTo>
                  <a:pt x="7392575" y="0"/>
                </a:lnTo>
                <a:lnTo>
                  <a:pt x="6368625" y="2311921"/>
                </a:lnTo>
                <a:lnTo>
                  <a:pt x="0" y="2311921"/>
                </a:lnTo>
                <a:close/>
              </a:path>
            </a:pathLst>
          </a:custGeom>
          <a:solidFill>
            <a:srgbClr val="242424"/>
          </a:solidFill>
          <a:ln>
            <a:noFill/>
          </a:ln>
          <a:effectLst>
            <a:outerShdw algn="tr" blurRad="546100" dir="8100000" dist="546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i="1" lang="zh-CN"/>
          </a:p>
        </p:txBody>
      </p:sp>
      <p:pic>
        <p:nvPicPr>
          <p:cNvPr id="31" name="图片 30">
            <a:extLst>
              <a:ext uri="{FF2B5EF4-FFF2-40B4-BE49-F238E27FC236}">
                <a16:creationId xmlns:a16="http://schemas.microsoft.com/office/drawing/2014/main" id="{E23645F6-4491-4234-9E07-2A83878EFFA4}"/>
              </a:ext>
            </a:extLst>
          </p:cNvPr>
          <p:cNvPicPr>
            <a:picLocks noChangeAspect="1"/>
          </p:cNvPicPr>
          <p:nvPr/>
        </p:nvPicPr>
        <p:blipFill>
          <a:blip r:embed="rId3">
            <a:extLst>
              <a:ext uri="{28A0092B-C50C-407E-A947-70E740481C1C}">
                <a14:useLocalDpi/>
              </a:ext>
            </a:extLst>
          </a:blip>
          <a:stretch>
            <a:fillRect/>
          </a:stretch>
        </p:blipFill>
        <p:spPr>
          <a:xfrm flipH="1">
            <a:off x="1229665" y="2839274"/>
            <a:ext cx="4554416" cy="3154747"/>
          </a:xfrm>
          <a:prstGeom prst="rect">
            <a:avLst/>
          </a:prstGeom>
        </p:spPr>
      </p:pic>
      <p:grpSp>
        <p:nvGrpSpPr>
          <p:cNvPr id="13" name="组合 12">
            <a:extLst>
              <a:ext uri="{FF2B5EF4-FFF2-40B4-BE49-F238E27FC236}">
                <a16:creationId xmlns:a16="http://schemas.microsoft.com/office/drawing/2014/main" id="{F4A60392-5BD9-4F72-9FBA-B42E7FAF8D39}"/>
              </a:ext>
            </a:extLst>
          </p:cNvPr>
          <p:cNvGrpSpPr/>
          <p:nvPr/>
        </p:nvGrpSpPr>
        <p:grpSpPr>
          <a:xfrm>
            <a:off x="952046" y="619681"/>
            <a:ext cx="4851853" cy="993499"/>
            <a:chOff x="952046" y="670481"/>
            <a:chExt cx="4851853" cy="993499"/>
          </a:xfrm>
        </p:grpSpPr>
        <p:sp>
          <p:nvSpPr>
            <p:cNvPr id="14" name="文本框 13">
              <a:extLst>
                <a:ext uri="{FF2B5EF4-FFF2-40B4-BE49-F238E27FC236}">
                  <a16:creationId xmlns:a16="http://schemas.microsoft.com/office/drawing/2014/main" id="{C58AD68E-62F6-4D76-9F6E-041A194EDEBD}"/>
                </a:ext>
              </a:extLst>
            </p:cNvPr>
            <p:cNvSpPr txBox="1"/>
            <p:nvPr/>
          </p:nvSpPr>
          <p:spPr>
            <a:xfrm flipH="1">
              <a:off x="977149" y="670481"/>
              <a:ext cx="2570480" cy="762000"/>
            </a:xfrm>
            <a:prstGeom prst="rect">
              <a:avLst/>
            </a:prstGeom>
            <a:noFill/>
          </p:spPr>
          <p:txBody>
            <a:bodyPr rtlCol="0" wrap="none">
              <a:spAutoFit/>
              <a:scene3d>
                <a:camera prst="orthographicFront"/>
                <a:lightRig dir="t" rig="threePt"/>
              </a:scene3d>
              <a:sp3d contourW="12700"/>
            </a:bodyPr>
            <a:lstStyle/>
            <a:p>
              <a:r>
                <a:rPr altLang="en-US" i="1" lang="zh-CN" spc="300" sz="4400">
                  <a:solidFill>
                    <a:srgbClr val="24C6DB"/>
                  </a:solidFill>
                  <a:latin charset="-122" panose="020b0800000000000000" pitchFamily="34" typeface="思源黑体 CN Bold"/>
                  <a:ea charset="-122" panose="020b0800000000000000" pitchFamily="34" typeface="思源黑体 CN Bold"/>
                </a:rPr>
                <a:t>营销思路</a:t>
              </a:r>
            </a:p>
          </p:txBody>
        </p:sp>
        <p:sp>
          <p:nvSpPr>
            <p:cNvPr id="16" name="文本框 15">
              <a:extLst>
                <a:ext uri="{FF2B5EF4-FFF2-40B4-BE49-F238E27FC236}">
                  <a16:creationId xmlns:a16="http://schemas.microsoft.com/office/drawing/2014/main" id="{29EBB9A6-D32F-4662-A175-6EA9964F25CE}"/>
                </a:ext>
              </a:extLst>
            </p:cNvPr>
            <p:cNvSpPr txBox="1"/>
            <p:nvPr/>
          </p:nvSpPr>
          <p:spPr>
            <a:xfrm>
              <a:off x="952046" y="1284902"/>
              <a:ext cx="4851853" cy="40843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
        <p:nvSpPr>
          <p:cNvPr id="20" name="Oval 9">
            <a:extLst>
              <a:ext uri="{FF2B5EF4-FFF2-40B4-BE49-F238E27FC236}">
                <a16:creationId xmlns:a16="http://schemas.microsoft.com/office/drawing/2014/main" id="{8606C1B3-D7B7-4DC0-B207-C85D1970E09D}"/>
              </a:ext>
            </a:extLst>
          </p:cNvPr>
          <p:cNvSpPr/>
          <p:nvPr/>
        </p:nvSpPr>
        <p:spPr>
          <a:xfrm>
            <a:off x="5087301" y="2831279"/>
            <a:ext cx="457837" cy="548640"/>
          </a:xfrm>
          <a:custGeom>
            <a:gdLst>
              <a:gd fmla="*/ 234347 w 506307" name="connsiteX0"/>
              <a:gd fmla="*/ 379219 h 606722" name="connsiteY0"/>
              <a:gd fmla="*/ 271960 w 506307" name="connsiteX1"/>
              <a:gd fmla="*/ 379219 h 606722" name="connsiteY1"/>
              <a:gd fmla="*/ 278451 w 506307" name="connsiteX2"/>
              <a:gd fmla="*/ 385705 h 606722" name="connsiteY2"/>
              <a:gd fmla="*/ 278451 w 506307" name="connsiteX3"/>
              <a:gd fmla="*/ 448520 h 606722" name="connsiteY3"/>
              <a:gd fmla="*/ 271960 w 506307" name="connsiteX4"/>
              <a:gd fmla="*/ 455006 h 606722" name="connsiteY4"/>
              <a:gd fmla="*/ 234347 w 506307" name="connsiteX5"/>
              <a:gd fmla="*/ 455006 h 606722" name="connsiteY5"/>
              <a:gd fmla="*/ 227856 w 506307" name="connsiteX6"/>
              <a:gd fmla="*/ 448520 h 606722" name="connsiteY6"/>
              <a:gd fmla="*/ 227856 w 506307" name="connsiteX7"/>
              <a:gd fmla="*/ 385705 h 606722" name="connsiteY7"/>
              <a:gd fmla="*/ 234347 w 506307" name="connsiteX8"/>
              <a:gd fmla="*/ 379219 h 606722" name="connsiteY8"/>
              <a:gd fmla="*/ 234331 w 506307" name="connsiteX9"/>
              <a:gd fmla="*/ 328645 h 606722" name="connsiteY9"/>
              <a:gd fmla="*/ 177194 w 506307" name="connsiteX10"/>
              <a:gd fmla="*/ 385700 h 606722" name="connsiteY10"/>
              <a:gd fmla="*/ 177194 w 506307" name="connsiteX11"/>
              <a:gd fmla="*/ 448532 h 606722" name="connsiteY11"/>
              <a:gd fmla="*/ 234331 w 506307" name="connsiteX12"/>
              <a:gd fmla="*/ 505587 h 606722" name="connsiteY12"/>
              <a:gd fmla="*/ 271977 w 506307" name="connsiteX13"/>
              <a:gd fmla="*/ 505587 h 606722" name="connsiteY13"/>
              <a:gd fmla="*/ 329113 w 506307" name="connsiteX14"/>
              <a:gd fmla="*/ 448532 h 606722" name="connsiteY14"/>
              <a:gd fmla="*/ 329113 w 506307" name="connsiteX15"/>
              <a:gd fmla="*/ 385700 h 606722" name="connsiteY15"/>
              <a:gd fmla="*/ 271977 w 506307" name="connsiteX16"/>
              <a:gd fmla="*/ 328645 h 606722" name="connsiteY16"/>
              <a:gd fmla="*/ 253109 w 506307" name="connsiteX17"/>
              <a:gd fmla="*/ 0 h 606722" name="connsiteY17"/>
              <a:gd fmla="*/ 430303 w 506307" name="connsiteX18"/>
              <a:gd fmla="*/ 176942 h 606722" name="connsiteY18"/>
              <a:gd fmla="*/ 430303 w 506307" name="connsiteX19"/>
              <a:gd fmla="*/ 252749 h 606722" name="connsiteY19"/>
              <a:gd fmla="*/ 480943 w 506307" name="connsiteX20"/>
              <a:gd fmla="*/ 252749 h 606722" name="connsiteY20"/>
              <a:gd fmla="*/ 506307 w 506307" name="connsiteX21"/>
              <a:gd fmla="*/ 278077 h 606722" name="connsiteY21"/>
              <a:gd fmla="*/ 506307 w 506307" name="connsiteX22"/>
              <a:gd fmla="*/ 581394 h 606722" name="connsiteY22"/>
              <a:gd fmla="*/ 480943 w 506307" name="connsiteX23"/>
              <a:gd fmla="*/ 606722 h 606722" name="connsiteY23"/>
              <a:gd fmla="*/ 25275 w 506307" name="connsiteX24"/>
              <a:gd fmla="*/ 606722 h 606722" name="connsiteY24"/>
              <a:gd fmla="*/ 0 w 506307" name="connsiteX25"/>
              <a:gd fmla="*/ 581394 h 606722" name="connsiteY25"/>
              <a:gd fmla="*/ 0 w 506307" name="connsiteX26"/>
              <a:gd fmla="*/ 278077 h 606722" name="connsiteY26"/>
              <a:gd fmla="*/ 25275 w 506307" name="connsiteX27"/>
              <a:gd fmla="*/ 252749 h 606722" name="connsiteY27"/>
              <a:gd fmla="*/ 379753 w 506307" name="connsiteX28"/>
              <a:gd fmla="*/ 252749 h 606722" name="connsiteY28"/>
              <a:gd fmla="*/ 379753 w 506307" name="connsiteX29"/>
              <a:gd fmla="*/ 176942 h 606722" name="connsiteY29"/>
              <a:gd fmla="*/ 253109 w 506307" name="connsiteX30"/>
              <a:gd fmla="*/ 50568 h 606722" name="connsiteY30"/>
              <a:gd fmla="*/ 126554 w 506307" name="connsiteX31"/>
              <a:gd fmla="*/ 176942 h 606722" name="connsiteY31"/>
              <a:gd fmla="*/ 101279 w 506307" name="connsiteX32"/>
              <a:gd fmla="*/ 202270 h 606722" name="connsiteY32"/>
              <a:gd fmla="*/ 75915 w 506307" name="connsiteX33"/>
              <a:gd fmla="*/ 176942 h 606722" name="connsiteY33"/>
              <a:gd fmla="*/ 253109 w 506307" name="connsiteX34"/>
              <a:gd fmla="*/ 0 h 606722"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606722" w="506307">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i="1" lang="zh-CN"/>
          </a:p>
        </p:txBody>
      </p:sp>
      <p:sp>
        <p:nvSpPr>
          <p:cNvPr id="17" name="文本框 16">
            <a:extLst>
              <a:ext uri="{FF2B5EF4-FFF2-40B4-BE49-F238E27FC236}">
                <a16:creationId xmlns:a16="http://schemas.microsoft.com/office/drawing/2014/main" id="{C5C51F5E-C9C8-4906-B061-929DDE7D583E}"/>
              </a:ext>
            </a:extLst>
          </p:cNvPr>
          <p:cNvSpPr txBox="1"/>
          <p:nvPr/>
        </p:nvSpPr>
        <p:spPr>
          <a:xfrm>
            <a:off x="4530578" y="3559625"/>
            <a:ext cx="5101349"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bg1"/>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a:t>
            </a:r>
          </a:p>
          <a:p>
            <a:pPr algn="r">
              <a:lnSpc>
                <a:spcPct val="130000"/>
              </a:lnSpc>
            </a:pPr>
            <a:r>
              <a:rPr altLang="zh-CN" i="1" lang="en-US" sz="1200">
                <a:solidFill>
                  <a:schemeClr val="bg1"/>
                </a:solidFill>
                <a:latin charset="0" panose="020b0604020202020204" pitchFamily="34" typeface="Arial"/>
                <a:ea charset="-122" panose="02000000000000000000" pitchFamily="2" typeface="方正俊黑简体"/>
                <a:cs charset="-34" panose="02020603050405020304" pitchFamily="18" typeface="Angsana New"/>
              </a:rPr>
              <a:t>Baotu Network and the original creator</a:t>
            </a:r>
          </a:p>
        </p:txBody>
      </p:sp>
      <p:grpSp>
        <p:nvGrpSpPr>
          <p:cNvPr id="3" name="组合 2">
            <a:extLst>
              <a:ext uri="{FF2B5EF4-FFF2-40B4-BE49-F238E27FC236}">
                <a16:creationId xmlns:a16="http://schemas.microsoft.com/office/drawing/2014/main" id="{3713FB92-6119-4880-B2BD-2C7D5A837DFD}"/>
              </a:ext>
            </a:extLst>
          </p:cNvPr>
          <p:cNvGrpSpPr/>
          <p:nvPr/>
        </p:nvGrpSpPr>
        <p:grpSpPr>
          <a:xfrm>
            <a:off x="5892402" y="2736009"/>
            <a:ext cx="3718254" cy="502940"/>
            <a:chOff x="5892402" y="2736009"/>
            <a:chExt cx="3718254" cy="502940"/>
          </a:xfrm>
        </p:grpSpPr>
        <p:cxnSp>
          <p:nvCxnSpPr>
            <p:cNvPr id="15" name="直接连接符 14">
              <a:extLst>
                <a:ext uri="{FF2B5EF4-FFF2-40B4-BE49-F238E27FC236}">
                  <a16:creationId xmlns:a16="http://schemas.microsoft.com/office/drawing/2014/main" id="{61AF56AA-47F8-4CCF-BC46-2CD19949D262}"/>
                </a:ext>
              </a:extLst>
            </p:cNvPr>
            <p:cNvCxnSpPr/>
            <p:nvPr/>
          </p:nvCxnSpPr>
          <p:spPr>
            <a:xfrm>
              <a:off x="5958194" y="3238949"/>
              <a:ext cx="35947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56B26A6D-0CE9-4BFD-B25A-4A9B0092A356}"/>
                </a:ext>
              </a:extLst>
            </p:cNvPr>
            <p:cNvCxnSpPr/>
            <p:nvPr/>
          </p:nvCxnSpPr>
          <p:spPr>
            <a:xfrm>
              <a:off x="5958194" y="3238949"/>
              <a:ext cx="2290568" cy="0"/>
            </a:xfrm>
            <a:prstGeom prst="line">
              <a:avLst/>
            </a:prstGeom>
            <a:ln w="28575">
              <a:solidFill>
                <a:srgbClr val="45BDD6"/>
              </a:solidFill>
              <a:tailEnd len="lg" type="oval" w="lg"/>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3E3A75F3-AABE-47AA-BC68-ED87B7DCA815}"/>
                </a:ext>
              </a:extLst>
            </p:cNvPr>
            <p:cNvSpPr txBox="1"/>
            <p:nvPr/>
          </p:nvSpPr>
          <p:spPr>
            <a:xfrm>
              <a:off x="8420103" y="2764112"/>
              <a:ext cx="1190552" cy="448056"/>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a:solidFill>
                    <a:schemeClr val="bg1"/>
                  </a:solidFill>
                  <a:latin charset="0" panose="020b0604020202020204" pitchFamily="34" typeface="Arial"/>
                  <a:ea charset="-122" panose="02000000000000000000" pitchFamily="2" typeface="方正俊黑简体"/>
                  <a:cs charset="-34" panose="02020603050405020304" pitchFamily="18" typeface="Angsana New"/>
                </a:rPr>
                <a:t>65%</a:t>
              </a:r>
            </a:p>
          </p:txBody>
        </p:sp>
        <p:sp>
          <p:nvSpPr>
            <p:cNvPr id="19" name="文本框 18">
              <a:extLst>
                <a:ext uri="{FF2B5EF4-FFF2-40B4-BE49-F238E27FC236}">
                  <a16:creationId xmlns:a16="http://schemas.microsoft.com/office/drawing/2014/main" id="{35828C6C-1593-4149-90F5-A3699948F2BD}"/>
                </a:ext>
              </a:extLst>
            </p:cNvPr>
            <p:cNvSpPr txBox="1"/>
            <p:nvPr/>
          </p:nvSpPr>
          <p:spPr>
            <a:xfrm flipH="1">
              <a:off x="5909071" y="2736009"/>
              <a:ext cx="1706880" cy="457200"/>
            </a:xfrm>
            <a:prstGeom prst="rect">
              <a:avLst/>
            </a:prstGeom>
            <a:noFill/>
          </p:spPr>
          <p:txBody>
            <a:bodyPr rtlCol="0" wrap="none">
              <a:spAutoFit/>
              <a:scene3d>
                <a:camera prst="orthographicFront"/>
                <a:lightRig dir="t" rig="threePt"/>
              </a:scene3d>
              <a:sp3d contourW="12700"/>
            </a:bodyPr>
            <a:lstStyle/>
            <a:p>
              <a:r>
                <a:rPr altLang="en-US" i="1" lang="zh-CN" spc="600" sz="2400">
                  <a:solidFill>
                    <a:schemeClr val="bg1"/>
                  </a:solidFill>
                  <a:latin charset="-122" panose="020b0500000000000000" pitchFamily="34" typeface="思源黑体 CN Regular"/>
                  <a:ea charset="-122" panose="020b0500000000000000" pitchFamily="34" typeface="思源黑体 CN Regular"/>
                </a:rPr>
                <a:t>标题添加</a:t>
              </a:r>
            </a:p>
          </p:txBody>
        </p:sp>
      </p:grpSp>
    </p:spTree>
    <p:extLst>
      <p:ext uri="{BB962C8B-B14F-4D97-AF65-F5344CB8AC3E}">
        <p14:creationId val="15733683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1000" id="13"/>
                                        <p:tgtEl>
                                          <p:spTgt spid="23"/>
                                        </p:tgtEl>
                                      </p:cBhvr>
                                    </p:animEffect>
                                    <p:anim calcmode="lin" valueType="num">
                                      <p:cBhvr>
                                        <p:cTn dur="1000" fill="hold" id="14"/>
                                        <p:tgtEl>
                                          <p:spTgt spid="23"/>
                                        </p:tgtEl>
                                        <p:attrNameLst>
                                          <p:attrName>ppt_x</p:attrName>
                                        </p:attrNameLst>
                                      </p:cBhvr>
                                      <p:tavLst>
                                        <p:tav tm="0">
                                          <p:val>
                                            <p:strVal val="#ppt_x"/>
                                          </p:val>
                                        </p:tav>
                                        <p:tav tm="100000">
                                          <p:val>
                                            <p:strVal val="#ppt_x"/>
                                          </p:val>
                                        </p:tav>
                                      </p:tavLst>
                                    </p:anim>
                                    <p:anim calcmode="lin" valueType="num">
                                      <p:cBhvr>
                                        <p:cTn dur="1000" fill="hold" id="15"/>
                                        <p:tgtEl>
                                          <p:spTgt spid="2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500" id="19"/>
                                        <p:tgtEl>
                                          <p:spTgt spid="20"/>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3"/>
                                        </p:tgtEl>
                                        <p:attrNameLst>
                                          <p:attrName>style.visibility</p:attrName>
                                        </p:attrNameLst>
                                      </p:cBhvr>
                                      <p:to>
                                        <p:strVal val="visible"/>
                                      </p:to>
                                    </p:set>
                                    <p:animEffect filter="wipe(left)" transition="in">
                                      <p:cBhvr>
                                        <p:cTn dur="500" id="23"/>
                                        <p:tgtEl>
                                          <p:spTgt spid="3"/>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500" id="2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0"/>
      <p:bldP grpId="0" spid="1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AB1A1B8A-6579-43DA-888E-0BED3D2B6332}"/>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8963D679-4FB7-434B-9236-55560447E7D8}"/>
              </a:ext>
            </a:extLst>
          </p:cNvPr>
          <p:cNvSpPr/>
          <p:nvPr/>
        </p:nvSpPr>
        <p:spPr>
          <a:xfrm>
            <a:off x="-1" y="0"/>
            <a:ext cx="12192000" cy="6858000"/>
          </a:xfrm>
          <a:prstGeom prst="rect">
            <a:avLst/>
          </a:prstGeom>
          <a:gradFill>
            <a:gsLst>
              <a:gs pos="0">
                <a:srgbClr val="15234F">
                  <a:alpha val="0"/>
                </a:srgbClr>
              </a:gs>
              <a:gs pos="100000">
                <a:srgbClr val="15234F">
                  <a:alpha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a:extLst>
              <a:ext uri="{FF2B5EF4-FFF2-40B4-BE49-F238E27FC236}">
                <a16:creationId xmlns:a16="http://schemas.microsoft.com/office/drawing/2014/main" id="{34DBE990-BEF2-43D9-AA11-F0A69705CF44}"/>
              </a:ext>
            </a:extLst>
          </p:cNvPr>
          <p:cNvSpPr/>
          <p:nvPr/>
        </p:nvSpPr>
        <p:spPr>
          <a:xfrm>
            <a:off x="2867596" y="0"/>
            <a:ext cx="6241670" cy="5016500"/>
          </a:xfrm>
          <a:custGeom>
            <a:gdLst>
              <a:gd fmla="*/ 2221808 w 6241670" name="connsiteX0"/>
              <a:gd fmla="*/ 0 h 5016500" name="connsiteY0"/>
              <a:gd fmla="*/ 3679362 w 6241670" name="connsiteX1"/>
              <a:gd fmla="*/ 0 h 5016500" name="connsiteY1"/>
              <a:gd fmla="*/ 4784116 w 6241670" name="connsiteX2"/>
              <a:gd fmla="*/ 0 h 5016500" name="connsiteY2"/>
              <a:gd fmla="*/ 6241670 w 6241670" name="connsiteX3"/>
              <a:gd fmla="*/ 0 h 5016500" name="connsiteY3"/>
              <a:gd fmla="*/ 4019862 w 6241670" name="connsiteX4"/>
              <a:gd fmla="*/ 5016500 h 5016500" name="connsiteY4"/>
              <a:gd fmla="*/ 2562308 w 6241670" name="connsiteX5"/>
              <a:gd fmla="*/ 5016500 h 5016500" name="connsiteY5"/>
              <a:gd fmla="*/ 1457554 w 6241670" name="connsiteX6"/>
              <a:gd fmla="*/ 5016500 h 5016500" name="connsiteY6"/>
              <a:gd fmla="*/ 0 w 6241670" name="connsiteX7"/>
              <a:gd fmla="*/ 5016500 h 50165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016500" w="6241670">
                <a:moveTo>
                  <a:pt x="2221808" y="0"/>
                </a:moveTo>
                <a:lnTo>
                  <a:pt x="3679362" y="0"/>
                </a:lnTo>
                <a:lnTo>
                  <a:pt x="4784116" y="0"/>
                </a:lnTo>
                <a:lnTo>
                  <a:pt x="6241670" y="0"/>
                </a:lnTo>
                <a:lnTo>
                  <a:pt x="4019862" y="5016500"/>
                </a:lnTo>
                <a:lnTo>
                  <a:pt x="2562308" y="5016500"/>
                </a:lnTo>
                <a:lnTo>
                  <a:pt x="1457554" y="5016500"/>
                </a:lnTo>
                <a:lnTo>
                  <a:pt x="0" y="5016500"/>
                </a:lnTo>
                <a:close/>
              </a:path>
            </a:pathLst>
          </a:custGeom>
          <a:gradFill>
            <a:gsLst>
              <a:gs pos="900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 name="任意多边形: 形状 7">
            <a:extLst>
              <a:ext uri="{FF2B5EF4-FFF2-40B4-BE49-F238E27FC236}">
                <a16:creationId xmlns:a16="http://schemas.microsoft.com/office/drawing/2014/main" id="{6EB93F0B-6700-424F-8118-5AA2D41DBD42}"/>
              </a:ext>
            </a:extLst>
          </p:cNvPr>
          <p:cNvSpPr/>
          <p:nvPr/>
        </p:nvSpPr>
        <p:spPr>
          <a:xfrm>
            <a:off x="1681814" y="0"/>
            <a:ext cx="1984909" cy="245089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gradFill>
            <a:gsLst>
              <a:gs pos="25800">
                <a:srgbClr val="45BDD6">
                  <a:alpha val="57000"/>
                </a:srgbClr>
              </a:gs>
              <a:gs pos="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738970CF-0F8A-4B5B-BF76-18A742C72717}"/>
              </a:ext>
            </a:extLst>
          </p:cNvPr>
          <p:cNvSpPr txBox="1"/>
          <p:nvPr/>
        </p:nvSpPr>
        <p:spPr>
          <a:xfrm>
            <a:off x="3064933" y="3068847"/>
            <a:ext cx="6062133" cy="1097280"/>
          </a:xfrm>
          <a:prstGeom prst="rect">
            <a:avLst/>
          </a:prstGeom>
          <a:noFill/>
        </p:spPr>
        <p:txBody>
          <a:bodyPr rtlCol="0" wrap="square">
            <a:spAutoFit/>
            <a:scene3d>
              <a:camera prst="orthographicFront"/>
              <a:lightRig dir="t" rig="threePt"/>
            </a:scene3d>
            <a:sp3d contourW="12700"/>
          </a:bodyPr>
          <a:lstStyle/>
          <a:p>
            <a:pPr algn="ctr"/>
            <a:r>
              <a:rPr altLang="en-US" i="1" lang="zh-CN" spc="600" sz="6600">
                <a:solidFill>
                  <a:schemeClr val="bg1"/>
                </a:solidFill>
                <a:effectLst>
                  <a:outerShdw algn="tl" blurRad="38100" dir="2700000" dist="38100">
                    <a:srgbClr val="000000">
                      <a:alpha val="43137"/>
                    </a:srgbClr>
                  </a:outerShdw>
                </a:effectLst>
                <a:latin charset="-122" panose="020b0800000000000000" pitchFamily="34" typeface="思源黑体 CN Bold"/>
                <a:ea charset="-122" panose="020b0800000000000000" pitchFamily="34" typeface="思源黑体 CN Bold"/>
              </a:rPr>
              <a:t>发展规划</a:t>
            </a:r>
          </a:p>
        </p:txBody>
      </p:sp>
      <p:sp>
        <p:nvSpPr>
          <p:cNvPr id="18" name="文本框 17">
            <a:extLst>
              <a:ext uri="{FF2B5EF4-FFF2-40B4-BE49-F238E27FC236}">
                <a16:creationId xmlns:a16="http://schemas.microsoft.com/office/drawing/2014/main" id="{641EAC7D-F1B1-4103-8794-DD71470B585B}"/>
              </a:ext>
            </a:extLst>
          </p:cNvPr>
          <p:cNvSpPr txBox="1"/>
          <p:nvPr/>
        </p:nvSpPr>
        <p:spPr>
          <a:xfrm>
            <a:off x="3064932" y="4176145"/>
            <a:ext cx="6062134"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bg1"/>
                </a:solidFill>
                <a:latin charset="-122" panose="020b0500000000000000" pitchFamily="34" typeface="思源黑体 CN Regular"/>
                <a:ea charset="-122" panose="020b0500000000000000" pitchFamily="34" typeface="思源黑体 CN Regular"/>
                <a:cs charset="-34" panose="02020603050405020304" pitchFamily="18" typeface="Angsana New"/>
              </a:rPr>
              <a:t>please do not copyFor the benefit of you, Baotu Network and the original creator, please do not copyFor the benefit of you</a:t>
            </a:r>
          </a:p>
        </p:txBody>
      </p:sp>
      <p:sp>
        <p:nvSpPr>
          <p:cNvPr id="16" name="Oval 1">
            <a:extLst>
              <a:ext uri="{FF2B5EF4-FFF2-40B4-BE49-F238E27FC236}">
                <a16:creationId xmlns:a16="http://schemas.microsoft.com/office/drawing/2014/main" id="{E1A26D6E-5BD1-43CE-9A08-1E1086B49B25}"/>
              </a:ext>
            </a:extLst>
          </p:cNvPr>
          <p:cNvSpPr/>
          <p:nvPr/>
        </p:nvSpPr>
        <p:spPr>
          <a:xfrm flipH="1">
            <a:off x="342899"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7" name="Oval 13">
            <a:extLst>
              <a:ext uri="{FF2B5EF4-FFF2-40B4-BE49-F238E27FC236}">
                <a16:creationId xmlns:a16="http://schemas.microsoft.com/office/drawing/2014/main" id="{72FA0966-0E10-49A6-8B0F-CBA4403E94D9}"/>
              </a:ext>
            </a:extLst>
          </p:cNvPr>
          <p:cNvSpPr/>
          <p:nvPr/>
        </p:nvSpPr>
        <p:spPr>
          <a:xfrm>
            <a:off x="825498"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任意多边形: 形状 22">
            <a:extLst>
              <a:ext uri="{FF2B5EF4-FFF2-40B4-BE49-F238E27FC236}">
                <a16:creationId xmlns:a16="http://schemas.microsoft.com/office/drawing/2014/main" id="{B4513AD6-FBE6-4669-A0AD-4616BD33C92B}"/>
              </a:ext>
            </a:extLst>
          </p:cNvPr>
          <p:cNvSpPr/>
          <p:nvPr/>
        </p:nvSpPr>
        <p:spPr>
          <a:xfrm>
            <a:off x="-1365869" y="-643354"/>
            <a:ext cx="2423829" cy="2992854"/>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4" name="任意多边形: 形状 23">
            <a:extLst>
              <a:ext uri="{FF2B5EF4-FFF2-40B4-BE49-F238E27FC236}">
                <a16:creationId xmlns:a16="http://schemas.microsoft.com/office/drawing/2014/main" id="{7326C718-2209-41F8-B83A-F44DE6DD8F8C}"/>
              </a:ext>
            </a:extLst>
          </p:cNvPr>
          <p:cNvSpPr/>
          <p:nvPr/>
        </p:nvSpPr>
        <p:spPr>
          <a:xfrm>
            <a:off x="10907445" y="4626578"/>
            <a:ext cx="2569110" cy="317224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5" name="文本框 24">
            <a:extLst>
              <a:ext uri="{FF2B5EF4-FFF2-40B4-BE49-F238E27FC236}">
                <a16:creationId xmlns:a16="http://schemas.microsoft.com/office/drawing/2014/main" id="{0A86B313-D7BE-4A6C-B639-40F2A368A1FD}"/>
              </a:ext>
            </a:extLst>
          </p:cNvPr>
          <p:cNvSpPr txBox="1"/>
          <p:nvPr/>
        </p:nvSpPr>
        <p:spPr>
          <a:xfrm>
            <a:off x="3064933" y="1944307"/>
            <a:ext cx="6062133" cy="1005840"/>
          </a:xfrm>
          <a:prstGeom prst="rect">
            <a:avLst/>
          </a:prstGeom>
          <a:noFill/>
        </p:spPr>
        <p:txBody>
          <a:bodyPr rtlCol="0" wrap="square">
            <a:spAutoFit/>
            <a:scene3d>
              <a:camera prst="orthographicFront"/>
              <a:lightRig dir="t" rig="threePt"/>
            </a:scene3d>
            <a:sp3d contourW="12700"/>
          </a:bodyPr>
          <a:lstStyle/>
          <a:p>
            <a:pPr algn="ctr"/>
            <a:r>
              <a:rPr altLang="zh-CN" i="1" lang="en-US" spc="600" sz="6000">
                <a:solidFill>
                  <a:schemeClr val="bg1"/>
                </a:solidFill>
                <a:effectLst>
                  <a:outerShdw algn="tl" blurRad="38100" dir="2700000" dist="38100">
                    <a:srgbClr val="000000">
                      <a:alpha val="43137"/>
                    </a:srgbClr>
                  </a:outerShdw>
                </a:effectLst>
                <a:latin charset="0" panose="020b0604020202020204" pitchFamily="34" typeface="Arial"/>
                <a:ea charset="-122" panose="020b0800000000000000" pitchFamily="34" typeface="思源黑体 CN Bold"/>
                <a:cs charset="0" panose="020b0604020202020204" pitchFamily="34" typeface="Arial"/>
              </a:rPr>
              <a:t>Part 04</a:t>
            </a:r>
          </a:p>
        </p:txBody>
      </p:sp>
      <p:sp>
        <p:nvSpPr>
          <p:cNvPr id="27" name="任意多边形: 形状 26">
            <a:extLst>
              <a:ext uri="{FF2B5EF4-FFF2-40B4-BE49-F238E27FC236}">
                <a16:creationId xmlns:a16="http://schemas.microsoft.com/office/drawing/2014/main" id="{6B0DA02F-5241-4FFA-82F4-7656A30D8F97}"/>
              </a:ext>
            </a:extLst>
          </p:cNvPr>
          <p:cNvSpPr/>
          <p:nvPr/>
        </p:nvSpPr>
        <p:spPr>
          <a:xfrm>
            <a:off x="7905841" y="5052194"/>
            <a:ext cx="1967489" cy="1905405"/>
          </a:xfrm>
          <a:custGeom>
            <a:gdLst>
              <a:gd fmla="*/ 876588 w 2043689" name="connsiteX0"/>
              <a:gd fmla="*/ 0 h 1979200" name="connsiteY0"/>
              <a:gd fmla="*/ 1317378 w 2043689" name="connsiteX1"/>
              <a:gd fmla="*/ 0 h 1979200" name="connsiteY1"/>
              <a:gd fmla="*/ 1602899 w 2043689" name="connsiteX2"/>
              <a:gd fmla="*/ 0 h 1979200" name="connsiteY2"/>
              <a:gd fmla="*/ 2043689 w 2043689" name="connsiteX3"/>
              <a:gd fmla="*/ 0 h 1979200" name="connsiteY3"/>
              <a:gd fmla="*/ 1167101 w 2043689" name="connsiteX4"/>
              <a:gd fmla="*/ 1979200 h 1979200" name="connsiteY4"/>
              <a:gd fmla="*/ 726311 w 2043689" name="connsiteX5"/>
              <a:gd fmla="*/ 1979200 h 1979200" name="connsiteY5"/>
              <a:gd fmla="*/ 440790 w 2043689" name="connsiteX6"/>
              <a:gd fmla="*/ 1979200 h 1979200" name="connsiteY6"/>
              <a:gd fmla="*/ 0 w 2043689" name="connsiteX7"/>
              <a:gd fmla="*/ 1979200 h 1979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79200" w="2043689">
                <a:moveTo>
                  <a:pt x="876588" y="0"/>
                </a:moveTo>
                <a:lnTo>
                  <a:pt x="1317378" y="0"/>
                </a:lnTo>
                <a:lnTo>
                  <a:pt x="1602899" y="0"/>
                </a:lnTo>
                <a:lnTo>
                  <a:pt x="2043689" y="0"/>
                </a:lnTo>
                <a:lnTo>
                  <a:pt x="1167101" y="1979200"/>
                </a:lnTo>
                <a:lnTo>
                  <a:pt x="726311" y="1979200"/>
                </a:lnTo>
                <a:lnTo>
                  <a:pt x="440790" y="1979200"/>
                </a:lnTo>
                <a:lnTo>
                  <a:pt x="0" y="1979200"/>
                </a:lnTo>
                <a:close/>
              </a:path>
            </a:pathLst>
          </a:custGeom>
          <a:gradFill>
            <a:gsLst>
              <a:gs pos="0">
                <a:srgbClr val="45BDD6">
                  <a:alpha val="72000"/>
                </a:srgbClr>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Tree>
    <p:extLst>
      <p:ext uri="{BB962C8B-B14F-4D97-AF65-F5344CB8AC3E}">
        <p14:creationId val="27051400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4">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ppt_x"/>
                                          </p:val>
                                        </p:tav>
                                        <p:tav tm="100000">
                                          <p:val>
                                            <p:strVal val="#ppt_x"/>
                                          </p:val>
                                        </p:tav>
                                      </p:tavLst>
                                    </p:anim>
                                    <p:anim calcmode="lin" valueType="num">
                                      <p:cBhvr additive="base">
                                        <p:cTn dur="500" fill="hold" id="17"/>
                                        <p:tgtEl>
                                          <p:spTgt spid="8"/>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500" fill="hold" id="20"/>
                                        <p:tgtEl>
                                          <p:spTgt spid="27"/>
                                        </p:tgtEl>
                                        <p:attrNameLst>
                                          <p:attrName>ppt_x</p:attrName>
                                        </p:attrNameLst>
                                      </p:cBhvr>
                                      <p:tavLst>
                                        <p:tav tm="0">
                                          <p:val>
                                            <p:strVal val="#ppt_x"/>
                                          </p:val>
                                        </p:tav>
                                        <p:tav tm="100000">
                                          <p:val>
                                            <p:strVal val="#ppt_x"/>
                                          </p:val>
                                        </p:tav>
                                      </p:tavLst>
                                    </p:anim>
                                    <p:anim calcmode="lin" valueType="num">
                                      <p:cBhvr additive="base">
                                        <p:cTn dur="500" fill="hold" id="21"/>
                                        <p:tgtEl>
                                          <p:spTgt spid="27"/>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2" presetSubtype="1">
                                  <p:stCondLst>
                                    <p:cond delay="0"/>
                                  </p:stCondLst>
                                  <p:childTnLst>
                                    <p:set>
                                      <p:cBhvr>
                                        <p:cTn dur="1" fill="hold" id="24">
                                          <p:stCondLst>
                                            <p:cond delay="0"/>
                                          </p:stCondLst>
                                        </p:cTn>
                                        <p:tgtEl>
                                          <p:spTgt spid="22"/>
                                        </p:tgtEl>
                                        <p:attrNameLst>
                                          <p:attrName>style.visibility</p:attrName>
                                        </p:attrNameLst>
                                      </p:cBhvr>
                                      <p:to>
                                        <p:strVal val="visible"/>
                                      </p:to>
                                    </p:set>
                                    <p:animEffect filter="wipe(up)" transition="in">
                                      <p:cBhvr>
                                        <p:cTn dur="500" id="25"/>
                                        <p:tgtEl>
                                          <p:spTgt spid="22"/>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tm="0">
                                          <p:val>
                                            <p:fltVal val="0"/>
                                          </p:val>
                                        </p:tav>
                                        <p:tav tm="100000">
                                          <p:val>
                                            <p:strVal val="#ppt_w"/>
                                          </p:val>
                                        </p:tav>
                                      </p:tavLst>
                                    </p:anim>
                                    <p:anim calcmode="lin" valueType="num">
                                      <p:cBhvr>
                                        <p:cTn dur="500" fill="hold" id="30"/>
                                        <p:tgtEl>
                                          <p:spTgt spid="13"/>
                                        </p:tgtEl>
                                        <p:attrNameLst>
                                          <p:attrName>ppt_h</p:attrName>
                                        </p:attrNameLst>
                                      </p:cBhvr>
                                      <p:tavLst>
                                        <p:tav tm="0">
                                          <p:val>
                                            <p:fltVal val="0"/>
                                          </p:val>
                                        </p:tav>
                                        <p:tav tm="100000">
                                          <p:val>
                                            <p:strVal val="#ppt_h"/>
                                          </p:val>
                                        </p:tav>
                                      </p:tavLst>
                                    </p:anim>
                                    <p:animEffect filter="fade" transition="in">
                                      <p:cBhvr>
                                        <p:cTn dur="500" id="31"/>
                                        <p:tgtEl>
                                          <p:spTgt spid="13"/>
                                        </p:tgtEl>
                                      </p:cBhvr>
                                    </p:animEffect>
                                  </p:childTnLst>
                                </p:cTn>
                              </p:par>
                            </p:childTnLst>
                          </p:cTn>
                        </p:par>
                        <p:par>
                          <p:cTn fill="hold" id="32" nodeType="afterGroup">
                            <p:stCondLst>
                              <p:cond delay="2000"/>
                            </p:stCondLst>
                            <p:childTnLst>
                              <p:par>
                                <p:cTn fill="hold" grpId="0" id="33" nodeType="afterEffect" presetClass="entr" presetID="42"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1000" id="35"/>
                                        <p:tgtEl>
                                          <p:spTgt spid="25"/>
                                        </p:tgtEl>
                                      </p:cBhvr>
                                    </p:animEffect>
                                    <p:anim calcmode="lin" valueType="num">
                                      <p:cBhvr>
                                        <p:cTn dur="1000" fill="hold" id="36"/>
                                        <p:tgtEl>
                                          <p:spTgt spid="25"/>
                                        </p:tgtEl>
                                        <p:attrNameLst>
                                          <p:attrName>ppt_x</p:attrName>
                                        </p:attrNameLst>
                                      </p:cBhvr>
                                      <p:tavLst>
                                        <p:tav tm="0">
                                          <p:val>
                                            <p:strVal val="#ppt_x"/>
                                          </p:val>
                                        </p:tav>
                                        <p:tav tm="100000">
                                          <p:val>
                                            <p:strVal val="#ppt_x"/>
                                          </p:val>
                                        </p:tav>
                                      </p:tavLst>
                                    </p:anim>
                                    <p:anim calcmode="lin" valueType="num">
                                      <p:cBhvr>
                                        <p:cTn dur="1000" fill="hold" id="37"/>
                                        <p:tgtEl>
                                          <p:spTgt spid="25"/>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fade" transition="in">
                                      <p:cBhvr>
                                        <p:cTn dur="1000" id="40"/>
                                        <p:tgtEl>
                                          <p:spTgt spid="18"/>
                                        </p:tgtEl>
                                      </p:cBhvr>
                                    </p:animEffect>
                                    <p:anim calcmode="lin" valueType="num">
                                      <p:cBhvr>
                                        <p:cTn dur="1000" fill="hold" id="41"/>
                                        <p:tgtEl>
                                          <p:spTgt spid="18"/>
                                        </p:tgtEl>
                                        <p:attrNameLst>
                                          <p:attrName>ppt_x</p:attrName>
                                        </p:attrNameLst>
                                      </p:cBhvr>
                                      <p:tavLst>
                                        <p:tav tm="0">
                                          <p:val>
                                            <p:strVal val="#ppt_x"/>
                                          </p:val>
                                        </p:tav>
                                        <p:tav tm="100000">
                                          <p:val>
                                            <p:strVal val="#ppt_x"/>
                                          </p:val>
                                        </p:tav>
                                      </p:tavLst>
                                    </p:anim>
                                    <p:anim calcmode="lin" valueType="num">
                                      <p:cBhvr>
                                        <p:cTn dur="1000" fill="hold" id="42"/>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8"/>
      <p:bldP grpId="0" spid="13"/>
      <p:bldP grpId="0" spid="18"/>
      <p:bldP grpId="0" spid="23"/>
      <p:bldP grpId="0" spid="24"/>
      <p:bldP grpId="0" spid="25"/>
      <p:bldP grpId="0" spid="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任意多边形: 形状 28">
            <a:extLst>
              <a:ext uri="{FF2B5EF4-FFF2-40B4-BE49-F238E27FC236}">
                <a16:creationId xmlns:a16="http://schemas.microsoft.com/office/drawing/2014/main" id="{2E107532-18F3-42EE-AE64-1D64F7F7D0D0}"/>
              </a:ext>
            </a:extLst>
          </p:cNvPr>
          <p:cNvSpPr/>
          <p:nvPr/>
        </p:nvSpPr>
        <p:spPr>
          <a:xfrm>
            <a:off x="4113032"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任意多边形: 形状 29">
            <a:extLst>
              <a:ext uri="{FF2B5EF4-FFF2-40B4-BE49-F238E27FC236}">
                <a16:creationId xmlns:a16="http://schemas.microsoft.com/office/drawing/2014/main" id="{30353C11-44F8-491F-8DBC-B4B8202C1353}"/>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a:extLst>
              <a:ext uri="{FF2B5EF4-FFF2-40B4-BE49-F238E27FC236}">
                <a16:creationId xmlns:a16="http://schemas.microsoft.com/office/drawing/2014/main" id="{99979843-382A-46DB-9745-F57FC42EB23A}"/>
              </a:ext>
            </a:extLst>
          </p:cNvPr>
          <p:cNvSpPr txBox="1"/>
          <p:nvPr/>
        </p:nvSpPr>
        <p:spPr>
          <a:xfrm flipH="1">
            <a:off x="1909593" y="1327728"/>
            <a:ext cx="8541628" cy="1972008"/>
          </a:xfrm>
          <a:custGeom>
            <a:rect b="b" l="l" r="r" t="t"/>
            <a:pathLst>
              <a:path h="1876792" w="8129203">
                <a:moveTo>
                  <a:pt x="4135956" y="1348506"/>
                </a:moveTo>
                <a:lnTo>
                  <a:pt x="4154794" y="1403885"/>
                </a:lnTo>
                <a:cubicBezTo>
                  <a:pt x="4157545" y="1401536"/>
                  <a:pt x="4149517" y="1432360"/>
                  <a:pt x="4130708" y="1496357"/>
                </a:cubicBezTo>
                <a:cubicBezTo>
                  <a:pt x="4124047" y="1494093"/>
                  <a:pt x="4117639" y="1492395"/>
                  <a:pt x="4111485" y="1491263"/>
                </a:cubicBezTo>
                <a:lnTo>
                  <a:pt x="4093818" y="1489568"/>
                </a:lnTo>
                <a:lnTo>
                  <a:pt x="4091392" y="1484563"/>
                </a:lnTo>
                <a:cubicBezTo>
                  <a:pt x="4090048" y="1481244"/>
                  <a:pt x="4088440" y="1476838"/>
                  <a:pt x="4086570" y="1471344"/>
                </a:cubicBezTo>
                <a:cubicBezTo>
                  <a:pt x="4078997" y="1449074"/>
                  <a:pt x="4086438" y="1422330"/>
                  <a:pt x="4108894" y="1391112"/>
                </a:cubicBezTo>
                <a:cubicBezTo>
                  <a:pt x="4118885" y="1378064"/>
                  <a:pt x="4126645" y="1366517"/>
                  <a:pt x="4132174" y="1356471"/>
                </a:cubicBezTo>
                <a:close/>
                <a:moveTo>
                  <a:pt x="5326975" y="1133569"/>
                </a:moveTo>
                <a:lnTo>
                  <a:pt x="5372406" y="1306869"/>
                </a:lnTo>
                <a:lnTo>
                  <a:pt x="5336474" y="1201253"/>
                </a:lnTo>
                <a:cubicBezTo>
                  <a:pt x="5334402" y="1184112"/>
                  <a:pt x="5332159" y="1167314"/>
                  <a:pt x="5329746" y="1150858"/>
                </a:cubicBezTo>
                <a:close/>
                <a:moveTo>
                  <a:pt x="2969466" y="1073824"/>
                </a:moveTo>
                <a:lnTo>
                  <a:pt x="3380246" y="1489564"/>
                </a:lnTo>
                <a:cubicBezTo>
                  <a:pt x="3309897" y="1450171"/>
                  <a:pt x="3231327" y="1388994"/>
                  <a:pt x="3144534" y="1306035"/>
                </a:cubicBezTo>
                <a:cubicBezTo>
                  <a:pt x="3057742" y="1223075"/>
                  <a:pt x="2999386" y="1145672"/>
                  <a:pt x="2969466" y="1073824"/>
                </a:cubicBezTo>
                <a:close/>
                <a:moveTo>
                  <a:pt x="2934090" y="464330"/>
                </a:moveTo>
                <a:cubicBezTo>
                  <a:pt x="2890293" y="481484"/>
                  <a:pt x="2869290" y="535088"/>
                  <a:pt x="2871082" y="625141"/>
                </a:cubicBezTo>
                <a:lnTo>
                  <a:pt x="2880895" y="687852"/>
                </a:lnTo>
                <a:lnTo>
                  <a:pt x="2876206" y="678007"/>
                </a:lnTo>
                <a:cubicBezTo>
                  <a:pt x="2869051" y="663936"/>
                  <a:pt x="2864847" y="655061"/>
                  <a:pt x="2863595" y="651383"/>
                </a:cubicBezTo>
                <a:cubicBezTo>
                  <a:pt x="2826628" y="542692"/>
                  <a:pt x="2850126" y="480341"/>
                  <a:pt x="2934090" y="464330"/>
                </a:cubicBezTo>
                <a:close/>
                <a:moveTo>
                  <a:pt x="3241527" y="321762"/>
                </a:moveTo>
                <a:lnTo>
                  <a:pt x="3274329" y="339913"/>
                </a:lnTo>
                <a:lnTo>
                  <a:pt x="3209188" y="434889"/>
                </a:lnTo>
                <a:lnTo>
                  <a:pt x="3659493" y="774640"/>
                </a:lnTo>
                <a:cubicBezTo>
                  <a:pt x="3729780" y="880689"/>
                  <a:pt x="3781699" y="983052"/>
                  <a:pt x="3815251" y="1081728"/>
                </a:cubicBezTo>
                <a:cubicBezTo>
                  <a:pt x="3857040" y="1204592"/>
                  <a:pt x="3858655" y="1293393"/>
                  <a:pt x="3820096" y="1348133"/>
                </a:cubicBezTo>
                <a:cubicBezTo>
                  <a:pt x="3809711" y="1351425"/>
                  <a:pt x="3795971" y="1353071"/>
                  <a:pt x="3778879" y="1353071"/>
                </a:cubicBezTo>
                <a:cubicBezTo>
                  <a:pt x="3725592" y="1353071"/>
                  <a:pt x="3647153" y="1314295"/>
                  <a:pt x="3543561" y="1236745"/>
                </a:cubicBezTo>
                <a:cubicBezTo>
                  <a:pt x="3423140" y="1134992"/>
                  <a:pt x="3356485" y="1080330"/>
                  <a:pt x="3343596" y="1072757"/>
                </a:cubicBezTo>
                <a:cubicBezTo>
                  <a:pt x="3273757" y="937654"/>
                  <a:pt x="3224418" y="827703"/>
                  <a:pt x="3195580" y="742904"/>
                </a:cubicBezTo>
                <a:cubicBezTo>
                  <a:pt x="3120564" y="522369"/>
                  <a:pt x="3135880" y="381988"/>
                  <a:pt x="3241527" y="321762"/>
                </a:cubicBezTo>
                <a:close/>
                <a:moveTo>
                  <a:pt x="3004540" y="5934"/>
                </a:moveTo>
                <a:cubicBezTo>
                  <a:pt x="2914687" y="5934"/>
                  <a:pt x="2842183" y="57915"/>
                  <a:pt x="2787025" y="161878"/>
                </a:cubicBezTo>
                <a:cubicBezTo>
                  <a:pt x="2766147" y="200669"/>
                  <a:pt x="2736505" y="283929"/>
                  <a:pt x="2698100" y="411661"/>
                </a:cubicBezTo>
                <a:cubicBezTo>
                  <a:pt x="2682816" y="447098"/>
                  <a:pt x="2665538" y="494860"/>
                  <a:pt x="2646266" y="554947"/>
                </a:cubicBezTo>
                <a:cubicBezTo>
                  <a:pt x="2632913" y="628649"/>
                  <a:pt x="2645555" y="722288"/>
                  <a:pt x="2684191" y="835863"/>
                </a:cubicBezTo>
                <a:cubicBezTo>
                  <a:pt x="2739581" y="998723"/>
                  <a:pt x="2863803" y="1190149"/>
                  <a:pt x="3056861" y="1410144"/>
                </a:cubicBezTo>
                <a:cubicBezTo>
                  <a:pt x="3081310" y="1440466"/>
                  <a:pt x="3118454" y="1481575"/>
                  <a:pt x="3168296" y="1533471"/>
                </a:cubicBezTo>
                <a:cubicBezTo>
                  <a:pt x="3194305" y="1555493"/>
                  <a:pt x="3248551" y="1589424"/>
                  <a:pt x="3331031" y="1635262"/>
                </a:cubicBezTo>
                <a:cubicBezTo>
                  <a:pt x="3571318" y="1766625"/>
                  <a:pt x="3848347" y="1847135"/>
                  <a:pt x="4162119" y="1876792"/>
                </a:cubicBezTo>
                <a:cubicBezTo>
                  <a:pt x="4348083" y="1815902"/>
                  <a:pt x="4436328" y="1682058"/>
                  <a:pt x="4426854" y="1475262"/>
                </a:cubicBezTo>
                <a:cubicBezTo>
                  <a:pt x="4186028" y="926195"/>
                  <a:pt x="3896558" y="529880"/>
                  <a:pt x="3558444" y="286317"/>
                </a:cubicBezTo>
                <a:cubicBezTo>
                  <a:pt x="3547270" y="277987"/>
                  <a:pt x="3459937" y="224855"/>
                  <a:pt x="3296444" y="126920"/>
                </a:cubicBezTo>
                <a:cubicBezTo>
                  <a:pt x="3217580" y="79567"/>
                  <a:pt x="3176231" y="54902"/>
                  <a:pt x="3172398" y="52923"/>
                </a:cubicBezTo>
                <a:cubicBezTo>
                  <a:pt x="3109128" y="21597"/>
                  <a:pt x="3053175" y="5934"/>
                  <a:pt x="3004540" y="5934"/>
                </a:cubicBezTo>
                <a:close/>
                <a:moveTo>
                  <a:pt x="3714102" y="5934"/>
                </a:moveTo>
                <a:cubicBezTo>
                  <a:pt x="3759414" y="129307"/>
                  <a:pt x="3838951" y="263499"/>
                  <a:pt x="3952711" y="408508"/>
                </a:cubicBezTo>
                <a:cubicBezTo>
                  <a:pt x="4009413" y="479599"/>
                  <a:pt x="4108631" y="591253"/>
                  <a:pt x="4250364" y="743472"/>
                </a:cubicBezTo>
                <a:cubicBezTo>
                  <a:pt x="4392098" y="895691"/>
                  <a:pt x="4488835" y="1004935"/>
                  <a:pt x="4540576" y="1071204"/>
                </a:cubicBezTo>
                <a:cubicBezTo>
                  <a:pt x="4621202" y="1167748"/>
                  <a:pt x="4700963" y="1262631"/>
                  <a:pt x="4779858" y="1355852"/>
                </a:cubicBezTo>
                <a:cubicBezTo>
                  <a:pt x="4874810" y="1473739"/>
                  <a:pt x="4943629" y="1585807"/>
                  <a:pt x="4986314" y="1692057"/>
                </a:cubicBezTo>
                <a:cubicBezTo>
                  <a:pt x="5029402" y="1674748"/>
                  <a:pt x="5046726" y="1653707"/>
                  <a:pt x="5038288" y="1628933"/>
                </a:cubicBezTo>
                <a:cubicBezTo>
                  <a:pt x="5031086" y="1607730"/>
                  <a:pt x="5007750" y="1571187"/>
                  <a:pt x="4968279" y="1519307"/>
                </a:cubicBezTo>
                <a:cubicBezTo>
                  <a:pt x="4928808" y="1467426"/>
                  <a:pt x="4904429" y="1427839"/>
                  <a:pt x="4895141" y="1400547"/>
                </a:cubicBezTo>
                <a:cubicBezTo>
                  <a:pt x="4883735" y="1366980"/>
                  <a:pt x="4879972" y="1340985"/>
                  <a:pt x="4883851" y="1322563"/>
                </a:cubicBezTo>
                <a:cubicBezTo>
                  <a:pt x="4996638" y="1429725"/>
                  <a:pt x="5077063" y="1553971"/>
                  <a:pt x="5125127" y="1695303"/>
                </a:cubicBezTo>
                <a:lnTo>
                  <a:pt x="5092951" y="1750382"/>
                </a:lnTo>
                <a:lnTo>
                  <a:pt x="5206123" y="1832283"/>
                </a:lnTo>
                <a:lnTo>
                  <a:pt x="5285242" y="1646945"/>
                </a:lnTo>
                <a:cubicBezTo>
                  <a:pt x="5304375" y="1655677"/>
                  <a:pt x="5327217" y="1660043"/>
                  <a:pt x="5353768" y="1660043"/>
                </a:cubicBezTo>
                <a:cubicBezTo>
                  <a:pt x="5435290" y="1660043"/>
                  <a:pt x="5478725" y="1613417"/>
                  <a:pt x="5484072" y="1520164"/>
                </a:cubicBezTo>
                <a:cubicBezTo>
                  <a:pt x="5485355" y="1479658"/>
                  <a:pt x="5476044" y="1387001"/>
                  <a:pt x="5456138" y="1242192"/>
                </a:cubicBezTo>
                <a:cubicBezTo>
                  <a:pt x="5441565" y="1134274"/>
                  <a:pt x="5444045" y="1064203"/>
                  <a:pt x="5463580" y="1031981"/>
                </a:cubicBezTo>
                <a:cubicBezTo>
                  <a:pt x="5463580" y="1031981"/>
                  <a:pt x="5466269" y="1020227"/>
                  <a:pt x="5471647" y="996721"/>
                </a:cubicBezTo>
                <a:lnTo>
                  <a:pt x="6552680" y="1876792"/>
                </a:lnTo>
                <a:lnTo>
                  <a:pt x="6689754" y="1767073"/>
                </a:lnTo>
                <a:lnTo>
                  <a:pt x="6192598" y="305419"/>
                </a:lnTo>
                <a:lnTo>
                  <a:pt x="6035612" y="191133"/>
                </a:lnTo>
                <a:lnTo>
                  <a:pt x="5991544" y="242063"/>
                </a:lnTo>
                <a:cubicBezTo>
                  <a:pt x="5966816" y="234970"/>
                  <a:pt x="5939902" y="203234"/>
                  <a:pt x="5910802" y="146856"/>
                </a:cubicBezTo>
                <a:cubicBezTo>
                  <a:pt x="5873742" y="72613"/>
                  <a:pt x="5831126" y="35491"/>
                  <a:pt x="5782954" y="35491"/>
                </a:cubicBezTo>
                <a:cubicBezTo>
                  <a:pt x="5758784" y="35491"/>
                  <a:pt x="5725757" y="45984"/>
                  <a:pt x="5683876" y="66972"/>
                </a:cubicBezTo>
                <a:cubicBezTo>
                  <a:pt x="5697012" y="136934"/>
                  <a:pt x="5714568" y="204215"/>
                  <a:pt x="5736545" y="268815"/>
                </a:cubicBezTo>
                <a:cubicBezTo>
                  <a:pt x="5765707" y="354572"/>
                  <a:pt x="5820694" y="482071"/>
                  <a:pt x="5901506" y="651313"/>
                </a:cubicBezTo>
                <a:cubicBezTo>
                  <a:pt x="5982317" y="820556"/>
                  <a:pt x="6037158" y="947622"/>
                  <a:pt x="6066026" y="1032514"/>
                </a:cubicBezTo>
                <a:cubicBezTo>
                  <a:pt x="6085422" y="1089525"/>
                  <a:pt x="6101417" y="1134428"/>
                  <a:pt x="6114013" y="1167223"/>
                </a:cubicBezTo>
                <a:cubicBezTo>
                  <a:pt x="6012847" y="1033928"/>
                  <a:pt x="5888238" y="881438"/>
                  <a:pt x="5740184" y="709754"/>
                </a:cubicBezTo>
                <a:cubicBezTo>
                  <a:pt x="5570324" y="520823"/>
                  <a:pt x="5400402" y="364926"/>
                  <a:pt x="5230418" y="242063"/>
                </a:cubicBezTo>
                <a:lnTo>
                  <a:pt x="5248894" y="296378"/>
                </a:lnTo>
                <a:cubicBezTo>
                  <a:pt x="5266759" y="354301"/>
                  <a:pt x="5373967" y="466532"/>
                  <a:pt x="5570517" y="633069"/>
                </a:cubicBezTo>
                <a:cubicBezTo>
                  <a:pt x="5706378" y="775405"/>
                  <a:pt x="5788464" y="888192"/>
                  <a:pt x="5816777" y="971430"/>
                </a:cubicBezTo>
                <a:cubicBezTo>
                  <a:pt x="5826049" y="998676"/>
                  <a:pt x="5833606" y="1016905"/>
                  <a:pt x="5839448" y="1026116"/>
                </a:cubicBezTo>
                <a:cubicBezTo>
                  <a:pt x="5819234" y="997834"/>
                  <a:pt x="5767322" y="936379"/>
                  <a:pt x="5683713" y="841751"/>
                </a:cubicBezTo>
                <a:cubicBezTo>
                  <a:pt x="5578020" y="713062"/>
                  <a:pt x="5501072" y="628178"/>
                  <a:pt x="5452869" y="587100"/>
                </a:cubicBezTo>
                <a:cubicBezTo>
                  <a:pt x="5356928" y="502533"/>
                  <a:pt x="5267300" y="460250"/>
                  <a:pt x="5183985" y="460250"/>
                </a:cubicBezTo>
                <a:cubicBezTo>
                  <a:pt x="5156507" y="460250"/>
                  <a:pt x="5125807" y="465620"/>
                  <a:pt x="5091884" y="476361"/>
                </a:cubicBezTo>
                <a:cubicBezTo>
                  <a:pt x="5058224" y="565131"/>
                  <a:pt x="5050938" y="705682"/>
                  <a:pt x="5070024" y="898013"/>
                </a:cubicBezTo>
                <a:cubicBezTo>
                  <a:pt x="5093051" y="1115952"/>
                  <a:pt x="5106674" y="1252238"/>
                  <a:pt x="5110893" y="1306869"/>
                </a:cubicBezTo>
                <a:lnTo>
                  <a:pt x="4102929" y="191133"/>
                </a:lnTo>
                <a:cubicBezTo>
                  <a:pt x="4148721" y="306918"/>
                  <a:pt x="4247089" y="447824"/>
                  <a:pt x="4398032" y="613852"/>
                </a:cubicBezTo>
                <a:cubicBezTo>
                  <a:pt x="4534696" y="764827"/>
                  <a:pt x="4616242" y="879159"/>
                  <a:pt x="4642669" y="956849"/>
                </a:cubicBezTo>
                <a:cubicBezTo>
                  <a:pt x="4644175" y="961276"/>
                  <a:pt x="4645651" y="965131"/>
                  <a:pt x="4647095" y="968412"/>
                </a:cubicBezTo>
                <a:lnTo>
                  <a:pt x="4648265" y="970656"/>
                </a:lnTo>
                <a:lnTo>
                  <a:pt x="4458084" y="766083"/>
                </a:lnTo>
                <a:cubicBezTo>
                  <a:pt x="4264192" y="549351"/>
                  <a:pt x="4092103" y="331568"/>
                  <a:pt x="3941816" y="112732"/>
                </a:cubicBezTo>
                <a:close/>
                <a:moveTo>
                  <a:pt x="6582356" y="5934"/>
                </a:moveTo>
                <a:cubicBezTo>
                  <a:pt x="6507974" y="5934"/>
                  <a:pt x="6481214" y="67574"/>
                  <a:pt x="6502078" y="190855"/>
                </a:cubicBezTo>
                <a:lnTo>
                  <a:pt x="7027816" y="581768"/>
                </a:lnTo>
                <a:cubicBezTo>
                  <a:pt x="7008946" y="608520"/>
                  <a:pt x="6965310" y="625767"/>
                  <a:pt x="6896909" y="633510"/>
                </a:cubicBezTo>
                <a:cubicBezTo>
                  <a:pt x="6892025" y="634174"/>
                  <a:pt x="6825957" y="634507"/>
                  <a:pt x="6698705" y="634507"/>
                </a:cubicBezTo>
                <a:cubicBezTo>
                  <a:pt x="6586877" y="634507"/>
                  <a:pt x="6513993" y="658121"/>
                  <a:pt x="6480055" y="705350"/>
                </a:cubicBezTo>
                <a:cubicBezTo>
                  <a:pt x="6446117" y="752579"/>
                  <a:pt x="6448288" y="832463"/>
                  <a:pt x="6486569" y="945003"/>
                </a:cubicBezTo>
                <a:cubicBezTo>
                  <a:pt x="6545513" y="1118263"/>
                  <a:pt x="6657565" y="1264238"/>
                  <a:pt x="6822727" y="1382929"/>
                </a:cubicBezTo>
                <a:cubicBezTo>
                  <a:pt x="6922841" y="1455426"/>
                  <a:pt x="7085469" y="1539575"/>
                  <a:pt x="7310610" y="1635378"/>
                </a:cubicBezTo>
                <a:cubicBezTo>
                  <a:pt x="7537018" y="1732154"/>
                  <a:pt x="7698309" y="1812625"/>
                  <a:pt x="7794482" y="1876792"/>
                </a:cubicBezTo>
                <a:cubicBezTo>
                  <a:pt x="7828977" y="1876792"/>
                  <a:pt x="7841124" y="1861809"/>
                  <a:pt x="7830924" y="1831843"/>
                </a:cubicBezTo>
                <a:cubicBezTo>
                  <a:pt x="7812579" y="1820298"/>
                  <a:pt x="7783161" y="1806776"/>
                  <a:pt x="7742671" y="1791275"/>
                </a:cubicBezTo>
                <a:cubicBezTo>
                  <a:pt x="7673620" y="1762576"/>
                  <a:pt x="7629652" y="1741372"/>
                  <a:pt x="7610767" y="1727664"/>
                </a:cubicBezTo>
                <a:cubicBezTo>
                  <a:pt x="7620704" y="1723321"/>
                  <a:pt x="7636738" y="1721150"/>
                  <a:pt x="7658869" y="1721150"/>
                </a:cubicBezTo>
                <a:cubicBezTo>
                  <a:pt x="7687645" y="1721150"/>
                  <a:pt x="7742698" y="1740909"/>
                  <a:pt x="7824027" y="1780426"/>
                </a:cubicBezTo>
                <a:cubicBezTo>
                  <a:pt x="7905356" y="1819943"/>
                  <a:pt x="7967518" y="1839701"/>
                  <a:pt x="8010513" y="1839701"/>
                </a:cubicBezTo>
                <a:cubicBezTo>
                  <a:pt x="8072454" y="1839701"/>
                  <a:pt x="8112018" y="1790100"/>
                  <a:pt x="8129203" y="1690898"/>
                </a:cubicBezTo>
                <a:cubicBezTo>
                  <a:pt x="8076627" y="1698115"/>
                  <a:pt x="8034026" y="1701724"/>
                  <a:pt x="8001402" y="1701724"/>
                </a:cubicBezTo>
                <a:cubicBezTo>
                  <a:pt x="7886606" y="1701724"/>
                  <a:pt x="7747825" y="1652092"/>
                  <a:pt x="7585059" y="1552827"/>
                </a:cubicBezTo>
                <a:cubicBezTo>
                  <a:pt x="7484620" y="1491473"/>
                  <a:pt x="7357367" y="1404171"/>
                  <a:pt x="7203302" y="1290920"/>
                </a:cubicBezTo>
                <a:cubicBezTo>
                  <a:pt x="7219189" y="1289715"/>
                  <a:pt x="7242549" y="1289112"/>
                  <a:pt x="7273380" y="1289112"/>
                </a:cubicBezTo>
                <a:cubicBezTo>
                  <a:pt x="7337006" y="1289112"/>
                  <a:pt x="7428860" y="1319720"/>
                  <a:pt x="7548941" y="1380935"/>
                </a:cubicBezTo>
                <a:cubicBezTo>
                  <a:pt x="7715262" y="1465455"/>
                  <a:pt x="7829889" y="1513882"/>
                  <a:pt x="7892819" y="1526215"/>
                </a:cubicBezTo>
                <a:cubicBezTo>
                  <a:pt x="7835714" y="1463377"/>
                  <a:pt x="7724334" y="1397031"/>
                  <a:pt x="7558677" y="1327177"/>
                </a:cubicBezTo>
                <a:cubicBezTo>
                  <a:pt x="7393531" y="1243290"/>
                  <a:pt x="7269192" y="1177724"/>
                  <a:pt x="7185660" y="1130480"/>
                </a:cubicBezTo>
                <a:cubicBezTo>
                  <a:pt x="7028241" y="1041848"/>
                  <a:pt x="6913685" y="960789"/>
                  <a:pt x="6841992" y="887303"/>
                </a:cubicBezTo>
                <a:cubicBezTo>
                  <a:pt x="6870737" y="856688"/>
                  <a:pt x="6939208" y="835871"/>
                  <a:pt x="7047405" y="824852"/>
                </a:cubicBezTo>
                <a:cubicBezTo>
                  <a:pt x="7187577" y="810943"/>
                  <a:pt x="7270791" y="796879"/>
                  <a:pt x="7297048" y="782661"/>
                </a:cubicBezTo>
                <a:cubicBezTo>
                  <a:pt x="7384289" y="740563"/>
                  <a:pt x="7410044" y="652774"/>
                  <a:pt x="7374314" y="519294"/>
                </a:cubicBezTo>
                <a:cubicBezTo>
                  <a:pt x="7356742" y="507115"/>
                  <a:pt x="7225363" y="408446"/>
                  <a:pt x="6980178" y="223286"/>
                </a:cubicBezTo>
                <a:cubicBezTo>
                  <a:pt x="6789083" y="78385"/>
                  <a:pt x="6656476" y="5934"/>
                  <a:pt x="6582356" y="5934"/>
                </a:cubicBezTo>
                <a:close/>
                <a:moveTo>
                  <a:pt x="339311" y="0"/>
                </a:moveTo>
                <a:cubicBezTo>
                  <a:pt x="241159" y="0"/>
                  <a:pt x="128055" y="4505"/>
                  <a:pt x="0" y="13515"/>
                </a:cubicBezTo>
                <a:lnTo>
                  <a:pt x="636152" y="181675"/>
                </a:lnTo>
                <a:lnTo>
                  <a:pt x="179102" y="223564"/>
                </a:lnTo>
                <a:cubicBezTo>
                  <a:pt x="293280" y="314390"/>
                  <a:pt x="431814" y="365390"/>
                  <a:pt x="594704" y="376564"/>
                </a:cubicBezTo>
                <a:cubicBezTo>
                  <a:pt x="722033" y="385172"/>
                  <a:pt x="849641" y="393309"/>
                  <a:pt x="977527" y="400974"/>
                </a:cubicBezTo>
                <a:cubicBezTo>
                  <a:pt x="1109802" y="421853"/>
                  <a:pt x="1212682" y="471493"/>
                  <a:pt x="1286168" y="549893"/>
                </a:cubicBezTo>
                <a:cubicBezTo>
                  <a:pt x="1327880" y="594140"/>
                  <a:pt x="1363024" y="649026"/>
                  <a:pt x="1391598" y="714553"/>
                </a:cubicBezTo>
                <a:cubicBezTo>
                  <a:pt x="1395138" y="728060"/>
                  <a:pt x="1404218" y="749928"/>
                  <a:pt x="1418837" y="780157"/>
                </a:cubicBezTo>
                <a:cubicBezTo>
                  <a:pt x="1581774" y="1017106"/>
                  <a:pt x="1827330" y="1373471"/>
                  <a:pt x="2155506" y="1849252"/>
                </a:cubicBezTo>
                <a:cubicBezTo>
                  <a:pt x="2190866" y="1867612"/>
                  <a:pt x="2215740" y="1876792"/>
                  <a:pt x="2230128" y="1876792"/>
                </a:cubicBezTo>
                <a:cubicBezTo>
                  <a:pt x="2255736" y="1876792"/>
                  <a:pt x="2264020" y="1863509"/>
                  <a:pt x="2254979" y="1836943"/>
                </a:cubicBezTo>
                <a:cubicBezTo>
                  <a:pt x="2250667" y="1824270"/>
                  <a:pt x="2233011" y="1795876"/>
                  <a:pt x="2202009" y="1751762"/>
                </a:cubicBezTo>
                <a:cubicBezTo>
                  <a:pt x="2171007" y="1707647"/>
                  <a:pt x="2151712" y="1674454"/>
                  <a:pt x="2144124" y="1652184"/>
                </a:cubicBezTo>
                <a:cubicBezTo>
                  <a:pt x="2134063" y="1622574"/>
                  <a:pt x="2130957" y="1602406"/>
                  <a:pt x="2134805" y="1591680"/>
                </a:cubicBezTo>
                <a:lnTo>
                  <a:pt x="2268934" y="1727455"/>
                </a:lnTo>
                <a:cubicBezTo>
                  <a:pt x="2266106" y="1711800"/>
                  <a:pt x="2271886" y="1703972"/>
                  <a:pt x="2286274" y="1703972"/>
                </a:cubicBezTo>
                <a:cubicBezTo>
                  <a:pt x="2297711" y="1703972"/>
                  <a:pt x="2275650" y="1670761"/>
                  <a:pt x="2220090" y="1604337"/>
                </a:cubicBezTo>
                <a:cubicBezTo>
                  <a:pt x="2164532" y="1537914"/>
                  <a:pt x="2114065" y="1504702"/>
                  <a:pt x="2068691" y="1504702"/>
                </a:cubicBezTo>
                <a:cubicBezTo>
                  <a:pt x="2061898" y="1504702"/>
                  <a:pt x="2056466" y="1505278"/>
                  <a:pt x="2052394" y="1506429"/>
                </a:cubicBezTo>
                <a:lnTo>
                  <a:pt x="2049592" y="1508214"/>
                </a:lnTo>
                <a:lnTo>
                  <a:pt x="2049195" y="1506690"/>
                </a:lnTo>
                <a:cubicBezTo>
                  <a:pt x="2047591" y="1501262"/>
                  <a:pt x="2045575" y="1494974"/>
                  <a:pt x="2043145" y="1487826"/>
                </a:cubicBezTo>
                <a:cubicBezTo>
                  <a:pt x="2005343" y="1376677"/>
                  <a:pt x="1912964" y="1218539"/>
                  <a:pt x="1766006" y="1013412"/>
                </a:cubicBezTo>
                <a:cubicBezTo>
                  <a:pt x="1619050" y="808284"/>
                  <a:pt x="1527374" y="652217"/>
                  <a:pt x="1490978" y="545211"/>
                </a:cubicBezTo>
                <a:cubicBezTo>
                  <a:pt x="1475632" y="500053"/>
                  <a:pt x="1461484" y="463395"/>
                  <a:pt x="1448533" y="435236"/>
                </a:cubicBezTo>
                <a:lnTo>
                  <a:pt x="2479216" y="1700773"/>
                </a:lnTo>
                <a:cubicBezTo>
                  <a:pt x="2437041" y="1606300"/>
                  <a:pt x="2336896" y="1452520"/>
                  <a:pt x="2178780" y="1239434"/>
                </a:cubicBezTo>
                <a:cubicBezTo>
                  <a:pt x="2059550" y="1082092"/>
                  <a:pt x="1886398" y="842918"/>
                  <a:pt x="1659324" y="521913"/>
                </a:cubicBezTo>
                <a:cubicBezTo>
                  <a:pt x="1673574" y="507757"/>
                  <a:pt x="1703942" y="500679"/>
                  <a:pt x="1750428" y="500679"/>
                </a:cubicBezTo>
                <a:cubicBezTo>
                  <a:pt x="1800486" y="500679"/>
                  <a:pt x="1881711" y="516925"/>
                  <a:pt x="1994103" y="549418"/>
                </a:cubicBezTo>
                <a:cubicBezTo>
                  <a:pt x="2106496" y="581911"/>
                  <a:pt x="2190519" y="598158"/>
                  <a:pt x="2246170" y="598158"/>
                </a:cubicBezTo>
                <a:cubicBezTo>
                  <a:pt x="2339654" y="598158"/>
                  <a:pt x="2369002" y="547003"/>
                  <a:pt x="2334214" y="444695"/>
                </a:cubicBezTo>
                <a:cubicBezTo>
                  <a:pt x="2326920" y="423290"/>
                  <a:pt x="2312961" y="394390"/>
                  <a:pt x="2292336" y="357995"/>
                </a:cubicBezTo>
                <a:cubicBezTo>
                  <a:pt x="2271713" y="321600"/>
                  <a:pt x="2258935" y="296138"/>
                  <a:pt x="2254006" y="281611"/>
                </a:cubicBezTo>
                <a:cubicBezTo>
                  <a:pt x="2250791" y="272153"/>
                  <a:pt x="2256679" y="236708"/>
                  <a:pt x="2271670" y="175277"/>
                </a:cubicBezTo>
                <a:cubicBezTo>
                  <a:pt x="1641746" y="58426"/>
                  <a:pt x="997625" y="0"/>
                  <a:pt x="339311" y="0"/>
                </a:cubicBezTo>
                <a:close/>
              </a:path>
            </a:pathLst>
          </a:custGeom>
          <a:blipFill>
            <a:blip r:embed="rId3"/>
            <a:stretch>
              <a:fillRect b="-54651" t="-134111"/>
            </a:stretch>
          </a:bli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scene3d>
              <a:camera prst="orthographicFront"/>
              <a:lightRig dir="t" rig="threePt"/>
            </a:scene3d>
            <a:sp3d contourW="12700"/>
          </a:bodyPr>
          <a:lstStyle/>
          <a:p>
            <a:pPr algn="ctr"/>
            <a:endParaRPr altLang="zh-CN" b="1" i="1" lang="en-US" spc="600" sz="23900">
              <a:solidFill>
                <a:schemeClr val="tx1">
                  <a:lumMod val="50000"/>
                  <a:lumOff val="50000"/>
                </a:schemeClr>
              </a:solidFill>
              <a:latin charset="0" panose="00000400000000000000" pitchFamily="2" typeface="ChickenScratch AOE"/>
              <a:ea charset="-122" panose="02000000000000000000" pitchFamily="2" typeface="方正俊黑简体"/>
              <a:cs charset="-34" panose="02020603050405020304" pitchFamily="18" typeface="Angsana New"/>
            </a:endParaRPr>
          </a:p>
        </p:txBody>
      </p:sp>
      <p:grpSp>
        <p:nvGrpSpPr>
          <p:cNvPr id="15" name="组合 14">
            <a:extLst>
              <a:ext uri="{FF2B5EF4-FFF2-40B4-BE49-F238E27FC236}">
                <a16:creationId xmlns:a16="http://schemas.microsoft.com/office/drawing/2014/main" id="{F804E9FC-8EF6-4A10-99D7-D69FE725E239}"/>
              </a:ext>
            </a:extLst>
          </p:cNvPr>
          <p:cNvGrpSpPr/>
          <p:nvPr/>
        </p:nvGrpSpPr>
        <p:grpSpPr>
          <a:xfrm>
            <a:off x="1740779" y="3917820"/>
            <a:ext cx="2201693" cy="461665"/>
            <a:chOff x="1491221" y="3972667"/>
            <a:chExt cx="2201693" cy="461665"/>
          </a:xfrm>
        </p:grpSpPr>
        <p:sp>
          <p:nvSpPr>
            <p:cNvPr id="14" name="任意多边形: 形状 13">
              <a:extLst>
                <a:ext uri="{FF2B5EF4-FFF2-40B4-BE49-F238E27FC236}">
                  <a16:creationId xmlns:a16="http://schemas.microsoft.com/office/drawing/2014/main" id="{ECE82A8E-19BE-45D0-822F-C30D48F72C7A}"/>
                </a:ext>
              </a:extLst>
            </p:cNvPr>
            <p:cNvSpPr/>
            <p:nvPr/>
          </p:nvSpPr>
          <p:spPr>
            <a:xfrm>
              <a:off x="1491221" y="3974688"/>
              <a:ext cx="2201693" cy="457622"/>
            </a:xfrm>
            <a:custGeom>
              <a:gdLst>
                <a:gd fmla="*/ 202681 w 2201693" name="connsiteX0"/>
                <a:gd fmla="*/ 0 h 457622" name="connsiteY0"/>
                <a:gd fmla="*/ 344546 w 2201693" name="connsiteX1"/>
                <a:gd fmla="*/ 0 h 457622" name="connsiteY1"/>
                <a:gd fmla="*/ 365736 w 2201693" name="connsiteX2"/>
                <a:gd fmla="*/ 0 h 457622" name="connsiteY2"/>
                <a:gd fmla="*/ 436423 w 2201693" name="connsiteX3"/>
                <a:gd fmla="*/ 0 h 457622" name="connsiteY3"/>
                <a:gd fmla="*/ 507601 w 2201693" name="connsiteX4"/>
                <a:gd fmla="*/ 0 h 457622" name="connsiteY4"/>
                <a:gd fmla="*/ 528791 w 2201693" name="connsiteX5"/>
                <a:gd fmla="*/ 0 h 457622" name="connsiteY5"/>
                <a:gd fmla="*/ 578288 w 2201693" name="connsiteX6"/>
                <a:gd fmla="*/ 0 h 457622" name="connsiteY6"/>
                <a:gd fmla="*/ 599478 w 2201693" name="connsiteX7"/>
                <a:gd fmla="*/ 0 h 457622" name="connsiteY7"/>
                <a:gd fmla="*/ 670656 w 2201693" name="connsiteX8"/>
                <a:gd fmla="*/ 0 h 457622" name="connsiteY8"/>
                <a:gd fmla="*/ 741343 w 2201693" name="connsiteX9"/>
                <a:gd fmla="*/ 0 h 457622" name="connsiteY9"/>
                <a:gd fmla="*/ 762534 w 2201693" name="connsiteX10"/>
                <a:gd fmla="*/ 0 h 457622" name="connsiteY10"/>
                <a:gd fmla="*/ 862032 w 2201693" name="connsiteX11"/>
                <a:gd fmla="*/ 0 h 457622" name="connsiteY11"/>
                <a:gd fmla="*/ 904399 w 2201693" name="connsiteX12"/>
                <a:gd fmla="*/ 0 h 457622" name="connsiteY12"/>
                <a:gd fmla="*/ 1003898 w 2201693" name="connsiteX13"/>
                <a:gd fmla="*/ 0 h 457622" name="connsiteY13"/>
                <a:gd fmla="*/ 1025087 w 2201693" name="connsiteX14"/>
                <a:gd fmla="*/ 0 h 457622" name="connsiteY14"/>
                <a:gd fmla="*/ 1067296 w 2201693" name="connsiteX15"/>
                <a:gd fmla="*/ 0 h 457622" name="connsiteY15"/>
                <a:gd fmla="*/ 1095775 w 2201693" name="connsiteX16"/>
                <a:gd fmla="*/ 0 h 457622" name="connsiteY16"/>
                <a:gd fmla="*/ 1166953 w 2201693" name="connsiteX17"/>
                <a:gd fmla="*/ 0 h 457622" name="connsiteY17"/>
                <a:gd fmla="*/ 1188142 w 2201693" name="connsiteX18"/>
                <a:gd fmla="*/ 0 h 457622" name="connsiteY18"/>
                <a:gd fmla="*/ 1209161 w 2201693" name="connsiteX19"/>
                <a:gd fmla="*/ 0 h 457622" name="connsiteY19"/>
                <a:gd fmla="*/ 1230351 w 2201693" name="connsiteX20"/>
                <a:gd fmla="*/ 0 h 457622" name="connsiteY20"/>
                <a:gd fmla="*/ 1237640 w 2201693" name="connsiteX21"/>
                <a:gd fmla="*/ 0 h 457622" name="connsiteY21"/>
                <a:gd fmla="*/ 1258830 w 2201693" name="connsiteX22"/>
                <a:gd fmla="*/ 0 h 457622" name="connsiteY22"/>
                <a:gd fmla="*/ 1301039 w 2201693" name="connsiteX23"/>
                <a:gd fmla="*/ 0 h 457622" name="connsiteY23"/>
                <a:gd fmla="*/ 1330008 w 2201693" name="connsiteX24"/>
                <a:gd fmla="*/ 0 h 457622" name="connsiteY24"/>
                <a:gd fmla="*/ 1372216 w 2201693" name="connsiteX25"/>
                <a:gd fmla="*/ 0 h 457622" name="connsiteY25"/>
                <a:gd fmla="*/ 1393407 w 2201693" name="connsiteX26"/>
                <a:gd fmla="*/ 0 h 457622" name="connsiteY26"/>
                <a:gd fmla="*/ 1400695 w 2201693" name="connsiteX27"/>
                <a:gd fmla="*/ 0 h 457622" name="connsiteY27"/>
                <a:gd fmla="*/ 1421886 w 2201693" name="connsiteX28"/>
                <a:gd fmla="*/ 0 h 457622" name="connsiteY28"/>
                <a:gd fmla="*/ 1442904 w 2201693" name="connsiteX29"/>
                <a:gd fmla="*/ 0 h 457622" name="connsiteY29"/>
                <a:gd fmla="*/ 1464094 w 2201693" name="connsiteX30"/>
                <a:gd fmla="*/ 0 h 457622" name="connsiteY30"/>
                <a:gd fmla="*/ 1535271 w 2201693" name="connsiteX31"/>
                <a:gd fmla="*/ 0 h 457622" name="connsiteY31"/>
                <a:gd fmla="*/ 1563750 w 2201693" name="connsiteX32"/>
                <a:gd fmla="*/ 0 h 457622" name="connsiteY32"/>
                <a:gd fmla="*/ 1605959 w 2201693" name="connsiteX33"/>
                <a:gd fmla="*/ 0 h 457622" name="connsiteY33"/>
                <a:gd fmla="*/ 1627149 w 2201693" name="connsiteX34"/>
                <a:gd fmla="*/ 0 h 457622" name="connsiteY34"/>
                <a:gd fmla="*/ 1726648 w 2201693" name="connsiteX35"/>
                <a:gd fmla="*/ 0 h 457622" name="connsiteY35"/>
                <a:gd fmla="*/ 1769015 w 2201693" name="connsiteX36"/>
                <a:gd fmla="*/ 0 h 457622" name="connsiteY36"/>
                <a:gd fmla="*/ 1868513 w 2201693" name="connsiteX37"/>
                <a:gd fmla="*/ 0 h 457622" name="connsiteY37"/>
                <a:gd fmla="*/ 1889703 w 2201693" name="connsiteX38"/>
                <a:gd fmla="*/ 0 h 457622" name="connsiteY38"/>
                <a:gd fmla="*/ 1960390 w 2201693" name="connsiteX39"/>
                <a:gd fmla="*/ 0 h 457622" name="connsiteY39"/>
                <a:gd fmla="*/ 2031568 w 2201693" name="connsiteX40"/>
                <a:gd fmla="*/ 0 h 457622" name="connsiteY40"/>
                <a:gd fmla="*/ 2052758 w 2201693" name="connsiteX41"/>
                <a:gd fmla="*/ 0 h 457622" name="connsiteY41"/>
                <a:gd fmla="*/ 2102255 w 2201693" name="connsiteX42"/>
                <a:gd fmla="*/ 0 h 457622" name="connsiteY42"/>
                <a:gd fmla="*/ 2123445 w 2201693" name="connsiteX43"/>
                <a:gd fmla="*/ 0 h 457622" name="connsiteY43"/>
                <a:gd fmla="*/ 2194623 w 2201693" name="connsiteX44"/>
                <a:gd fmla="*/ 0 h 457622" name="connsiteY44"/>
                <a:gd fmla="*/ 2201693 w 2201693" name="connsiteX45"/>
                <a:gd fmla="*/ 0 h 457622" name="connsiteY45"/>
                <a:gd fmla="*/ 1999012 w 2201693" name="connsiteX46"/>
                <a:gd fmla="*/ 457622 h 457622" name="connsiteY46"/>
                <a:gd fmla="*/ 1991943 w 2201693" name="connsiteX47"/>
                <a:gd fmla="*/ 457622 h 457622" name="connsiteY47"/>
                <a:gd fmla="*/ 1920764 w 2201693" name="connsiteX48"/>
                <a:gd fmla="*/ 457622 h 457622" name="connsiteY48"/>
                <a:gd fmla="*/ 1899575 w 2201693" name="connsiteX49"/>
                <a:gd fmla="*/ 457622 h 457622" name="connsiteY49"/>
                <a:gd fmla="*/ 1850077 w 2201693" name="connsiteX50"/>
                <a:gd fmla="*/ 457622 h 457622" name="connsiteY50"/>
                <a:gd fmla="*/ 1828888 w 2201693" name="connsiteX51"/>
                <a:gd fmla="*/ 457622 h 457622" name="connsiteY51"/>
                <a:gd fmla="*/ 1757709 w 2201693" name="connsiteX52"/>
                <a:gd fmla="*/ 457622 h 457622" name="connsiteY52"/>
                <a:gd fmla="*/ 1687022 w 2201693" name="connsiteX53"/>
                <a:gd fmla="*/ 457622 h 457622" name="connsiteY53"/>
                <a:gd fmla="*/ 1665833 w 2201693" name="connsiteX54"/>
                <a:gd fmla="*/ 457622 h 457622" name="connsiteY54"/>
                <a:gd fmla="*/ 1566333 w 2201693" name="connsiteX55"/>
                <a:gd fmla="*/ 457622 h 457622" name="connsiteY55"/>
                <a:gd fmla="*/ 1523967 w 2201693" name="connsiteX56"/>
                <a:gd fmla="*/ 457622 h 457622" name="connsiteY56"/>
                <a:gd fmla="*/ 1424469 w 2201693" name="connsiteX57"/>
                <a:gd fmla="*/ 457622 h 457622" name="connsiteY57"/>
                <a:gd fmla="*/ 1403278 w 2201693" name="connsiteX58"/>
                <a:gd fmla="*/ 457622 h 457622" name="connsiteY58"/>
                <a:gd fmla="*/ 1361069 w 2201693" name="connsiteX59"/>
                <a:gd fmla="*/ 457622 h 457622" name="connsiteY59"/>
                <a:gd fmla="*/ 1332591 w 2201693" name="connsiteX60"/>
                <a:gd fmla="*/ 457622 h 457622" name="connsiteY60"/>
                <a:gd fmla="*/ 1261414 w 2201693" name="connsiteX61"/>
                <a:gd fmla="*/ 457622 h 457622" name="connsiteY61"/>
                <a:gd fmla="*/ 1240223 w 2201693" name="connsiteX62"/>
                <a:gd fmla="*/ 457622 h 457622" name="connsiteY62"/>
                <a:gd fmla="*/ 1219204 w 2201693" name="connsiteX63"/>
                <a:gd fmla="*/ 457622 h 457622" name="connsiteY63"/>
                <a:gd fmla="*/ 1198014 w 2201693" name="connsiteX64"/>
                <a:gd fmla="*/ 457622 h 457622" name="connsiteY64"/>
                <a:gd fmla="*/ 1190726 w 2201693" name="connsiteX65"/>
                <a:gd fmla="*/ 457622 h 457622" name="connsiteY65"/>
                <a:gd fmla="*/ 1169536 w 2201693" name="connsiteX66"/>
                <a:gd fmla="*/ 457622 h 457622" name="connsiteY66"/>
                <a:gd fmla="*/ 1127327 w 2201693" name="connsiteX67"/>
                <a:gd fmla="*/ 457622 h 457622" name="connsiteY67"/>
                <a:gd fmla="*/ 1098358 w 2201693" name="connsiteX68"/>
                <a:gd fmla="*/ 457622 h 457622" name="connsiteY68"/>
                <a:gd fmla="*/ 1056149 w 2201693" name="connsiteX69"/>
                <a:gd fmla="*/ 457622 h 457622" name="connsiteY69"/>
                <a:gd fmla="*/ 1034959 w 2201693" name="connsiteX70"/>
                <a:gd fmla="*/ 457622 h 457622" name="connsiteY70"/>
                <a:gd fmla="*/ 1027671 w 2201693" name="connsiteX71"/>
                <a:gd fmla="*/ 457622 h 457622" name="connsiteY71"/>
                <a:gd fmla="*/ 1006481 w 2201693" name="connsiteX72"/>
                <a:gd fmla="*/ 457622 h 457622" name="connsiteY72"/>
                <a:gd fmla="*/ 985462 w 2201693" name="connsiteX73"/>
                <a:gd fmla="*/ 457622 h 457622" name="connsiteY73"/>
                <a:gd fmla="*/ 964272 w 2201693" name="connsiteX74"/>
                <a:gd fmla="*/ 457622 h 457622" name="connsiteY74"/>
                <a:gd fmla="*/ 893094 w 2201693" name="connsiteX75"/>
                <a:gd fmla="*/ 457622 h 457622" name="connsiteY75"/>
                <a:gd fmla="*/ 864615 w 2201693" name="connsiteX76"/>
                <a:gd fmla="*/ 457622 h 457622" name="connsiteY76"/>
                <a:gd fmla="*/ 822407 w 2201693" name="connsiteX77"/>
                <a:gd fmla="*/ 457622 h 457622" name="connsiteY77"/>
                <a:gd fmla="*/ 801216 w 2201693" name="connsiteX78"/>
                <a:gd fmla="*/ 457622 h 457622" name="connsiteY78"/>
                <a:gd fmla="*/ 701718 w 2201693" name="connsiteX79"/>
                <a:gd fmla="*/ 457622 h 457622" name="connsiteY79"/>
                <a:gd fmla="*/ 659351 w 2201693" name="connsiteX80"/>
                <a:gd fmla="*/ 457622 h 457622" name="connsiteY80"/>
                <a:gd fmla="*/ 559852 w 2201693" name="connsiteX81"/>
                <a:gd fmla="*/ 457622 h 457622" name="connsiteY81"/>
                <a:gd fmla="*/ 538663 w 2201693" name="connsiteX82"/>
                <a:gd fmla="*/ 457622 h 457622" name="connsiteY82"/>
                <a:gd fmla="*/ 467976 w 2201693" name="connsiteX83"/>
                <a:gd fmla="*/ 457622 h 457622" name="connsiteY83"/>
                <a:gd fmla="*/ 396797 w 2201693" name="connsiteX84"/>
                <a:gd fmla="*/ 457622 h 457622" name="connsiteY84"/>
                <a:gd fmla="*/ 375608 w 2201693" name="connsiteX85"/>
                <a:gd fmla="*/ 457622 h 457622" name="connsiteY85"/>
                <a:gd fmla="*/ 326110 w 2201693" name="connsiteX86"/>
                <a:gd fmla="*/ 457622 h 457622" name="connsiteY86"/>
                <a:gd fmla="*/ 304921 w 2201693" name="connsiteX87"/>
                <a:gd fmla="*/ 457622 h 457622" name="connsiteY87"/>
                <a:gd fmla="*/ 233742 w 2201693" name="connsiteX88"/>
                <a:gd fmla="*/ 457622 h 457622" name="connsiteY88"/>
                <a:gd fmla="*/ 163055 w 2201693" name="connsiteX89"/>
                <a:gd fmla="*/ 457622 h 457622" name="connsiteY89"/>
                <a:gd fmla="*/ 141866 w 2201693" name="connsiteX90"/>
                <a:gd fmla="*/ 457622 h 457622" name="connsiteY90"/>
                <a:gd fmla="*/ 0 w 2201693" name="connsiteX91"/>
                <a:gd fmla="*/ 457622 h 457622"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457622" w="2201693">
                  <a:moveTo>
                    <a:pt x="202681" y="0"/>
                  </a:moveTo>
                  <a:lnTo>
                    <a:pt x="344546" y="0"/>
                  </a:lnTo>
                  <a:lnTo>
                    <a:pt x="365736" y="0"/>
                  </a:lnTo>
                  <a:lnTo>
                    <a:pt x="436423" y="0"/>
                  </a:lnTo>
                  <a:lnTo>
                    <a:pt x="507601" y="0"/>
                  </a:lnTo>
                  <a:lnTo>
                    <a:pt x="528791" y="0"/>
                  </a:lnTo>
                  <a:lnTo>
                    <a:pt x="578288" y="0"/>
                  </a:lnTo>
                  <a:lnTo>
                    <a:pt x="599478" y="0"/>
                  </a:lnTo>
                  <a:lnTo>
                    <a:pt x="670656" y="0"/>
                  </a:lnTo>
                  <a:lnTo>
                    <a:pt x="741343" y="0"/>
                  </a:lnTo>
                  <a:lnTo>
                    <a:pt x="762534" y="0"/>
                  </a:lnTo>
                  <a:lnTo>
                    <a:pt x="862032" y="0"/>
                  </a:lnTo>
                  <a:lnTo>
                    <a:pt x="904399" y="0"/>
                  </a:lnTo>
                  <a:lnTo>
                    <a:pt x="1003898" y="0"/>
                  </a:lnTo>
                  <a:lnTo>
                    <a:pt x="1025087" y="0"/>
                  </a:lnTo>
                  <a:lnTo>
                    <a:pt x="1067296" y="0"/>
                  </a:lnTo>
                  <a:lnTo>
                    <a:pt x="1095775" y="0"/>
                  </a:lnTo>
                  <a:lnTo>
                    <a:pt x="1166953" y="0"/>
                  </a:lnTo>
                  <a:lnTo>
                    <a:pt x="1188142" y="0"/>
                  </a:lnTo>
                  <a:lnTo>
                    <a:pt x="1209161" y="0"/>
                  </a:lnTo>
                  <a:lnTo>
                    <a:pt x="1230351" y="0"/>
                  </a:lnTo>
                  <a:lnTo>
                    <a:pt x="1237640" y="0"/>
                  </a:lnTo>
                  <a:lnTo>
                    <a:pt x="1258830" y="0"/>
                  </a:lnTo>
                  <a:lnTo>
                    <a:pt x="1301039" y="0"/>
                  </a:lnTo>
                  <a:lnTo>
                    <a:pt x="1330008" y="0"/>
                  </a:lnTo>
                  <a:lnTo>
                    <a:pt x="1372216" y="0"/>
                  </a:lnTo>
                  <a:lnTo>
                    <a:pt x="1393407" y="0"/>
                  </a:lnTo>
                  <a:lnTo>
                    <a:pt x="1400695" y="0"/>
                  </a:lnTo>
                  <a:lnTo>
                    <a:pt x="1421886" y="0"/>
                  </a:lnTo>
                  <a:lnTo>
                    <a:pt x="1442904" y="0"/>
                  </a:lnTo>
                  <a:lnTo>
                    <a:pt x="1464094" y="0"/>
                  </a:lnTo>
                  <a:lnTo>
                    <a:pt x="1535271" y="0"/>
                  </a:lnTo>
                  <a:lnTo>
                    <a:pt x="1563750" y="0"/>
                  </a:lnTo>
                  <a:lnTo>
                    <a:pt x="1605959" y="0"/>
                  </a:lnTo>
                  <a:lnTo>
                    <a:pt x="1627149" y="0"/>
                  </a:lnTo>
                  <a:lnTo>
                    <a:pt x="1726648" y="0"/>
                  </a:lnTo>
                  <a:lnTo>
                    <a:pt x="1769015" y="0"/>
                  </a:lnTo>
                  <a:lnTo>
                    <a:pt x="1868513" y="0"/>
                  </a:lnTo>
                  <a:lnTo>
                    <a:pt x="1889703" y="0"/>
                  </a:lnTo>
                  <a:lnTo>
                    <a:pt x="1960390" y="0"/>
                  </a:lnTo>
                  <a:lnTo>
                    <a:pt x="2031568" y="0"/>
                  </a:lnTo>
                  <a:lnTo>
                    <a:pt x="2052758" y="0"/>
                  </a:lnTo>
                  <a:lnTo>
                    <a:pt x="2102255" y="0"/>
                  </a:lnTo>
                  <a:lnTo>
                    <a:pt x="2123445" y="0"/>
                  </a:lnTo>
                  <a:lnTo>
                    <a:pt x="2194623" y="0"/>
                  </a:lnTo>
                  <a:lnTo>
                    <a:pt x="2201693" y="0"/>
                  </a:lnTo>
                  <a:lnTo>
                    <a:pt x="1999012" y="457622"/>
                  </a:lnTo>
                  <a:lnTo>
                    <a:pt x="1991943" y="457622"/>
                  </a:lnTo>
                  <a:lnTo>
                    <a:pt x="1920764" y="457622"/>
                  </a:lnTo>
                  <a:lnTo>
                    <a:pt x="1899575" y="457622"/>
                  </a:lnTo>
                  <a:lnTo>
                    <a:pt x="1850077" y="457622"/>
                  </a:lnTo>
                  <a:lnTo>
                    <a:pt x="1828888" y="457622"/>
                  </a:lnTo>
                  <a:lnTo>
                    <a:pt x="1757709" y="457622"/>
                  </a:lnTo>
                  <a:lnTo>
                    <a:pt x="1687022" y="457622"/>
                  </a:lnTo>
                  <a:lnTo>
                    <a:pt x="1665833" y="457622"/>
                  </a:lnTo>
                  <a:lnTo>
                    <a:pt x="1566333" y="457622"/>
                  </a:lnTo>
                  <a:lnTo>
                    <a:pt x="1523967" y="457622"/>
                  </a:lnTo>
                  <a:lnTo>
                    <a:pt x="1424469" y="457622"/>
                  </a:lnTo>
                  <a:lnTo>
                    <a:pt x="1403278" y="457622"/>
                  </a:lnTo>
                  <a:lnTo>
                    <a:pt x="1361069" y="457622"/>
                  </a:lnTo>
                  <a:lnTo>
                    <a:pt x="1332591" y="457622"/>
                  </a:lnTo>
                  <a:lnTo>
                    <a:pt x="1261414" y="457622"/>
                  </a:lnTo>
                  <a:lnTo>
                    <a:pt x="1240223" y="457622"/>
                  </a:lnTo>
                  <a:lnTo>
                    <a:pt x="1219204" y="457622"/>
                  </a:lnTo>
                  <a:lnTo>
                    <a:pt x="1198014" y="457622"/>
                  </a:lnTo>
                  <a:lnTo>
                    <a:pt x="1190726" y="457622"/>
                  </a:lnTo>
                  <a:lnTo>
                    <a:pt x="1169536" y="457622"/>
                  </a:lnTo>
                  <a:lnTo>
                    <a:pt x="1127327" y="457622"/>
                  </a:lnTo>
                  <a:lnTo>
                    <a:pt x="1098358" y="457622"/>
                  </a:lnTo>
                  <a:lnTo>
                    <a:pt x="1056149" y="457622"/>
                  </a:lnTo>
                  <a:lnTo>
                    <a:pt x="1034959" y="457622"/>
                  </a:lnTo>
                  <a:lnTo>
                    <a:pt x="1027671" y="457622"/>
                  </a:lnTo>
                  <a:lnTo>
                    <a:pt x="1006481" y="457622"/>
                  </a:lnTo>
                  <a:lnTo>
                    <a:pt x="985462" y="457622"/>
                  </a:lnTo>
                  <a:lnTo>
                    <a:pt x="964272" y="457622"/>
                  </a:lnTo>
                  <a:lnTo>
                    <a:pt x="893094" y="457622"/>
                  </a:lnTo>
                  <a:lnTo>
                    <a:pt x="864615" y="457622"/>
                  </a:lnTo>
                  <a:lnTo>
                    <a:pt x="822407" y="457622"/>
                  </a:lnTo>
                  <a:lnTo>
                    <a:pt x="801216" y="457622"/>
                  </a:lnTo>
                  <a:lnTo>
                    <a:pt x="701718" y="457622"/>
                  </a:lnTo>
                  <a:lnTo>
                    <a:pt x="659351" y="457622"/>
                  </a:lnTo>
                  <a:lnTo>
                    <a:pt x="559852" y="457622"/>
                  </a:lnTo>
                  <a:lnTo>
                    <a:pt x="538663" y="457622"/>
                  </a:lnTo>
                  <a:lnTo>
                    <a:pt x="467976" y="457622"/>
                  </a:lnTo>
                  <a:lnTo>
                    <a:pt x="396797" y="457622"/>
                  </a:lnTo>
                  <a:lnTo>
                    <a:pt x="375608" y="457622"/>
                  </a:lnTo>
                  <a:lnTo>
                    <a:pt x="326110" y="457622"/>
                  </a:lnTo>
                  <a:lnTo>
                    <a:pt x="304921" y="457622"/>
                  </a:lnTo>
                  <a:lnTo>
                    <a:pt x="233742" y="457622"/>
                  </a:lnTo>
                  <a:lnTo>
                    <a:pt x="163055" y="457622"/>
                  </a:lnTo>
                  <a:lnTo>
                    <a:pt x="141866" y="457622"/>
                  </a:lnTo>
                  <a:lnTo>
                    <a:pt x="0" y="457622"/>
                  </a:lnTo>
                  <a:close/>
                </a:path>
              </a:pathLst>
            </a:custGeom>
            <a:solidFill>
              <a:schemeClr val="bg1"/>
            </a:solidFill>
            <a:ln>
              <a:solidFill>
                <a:schemeClr val="bg1">
                  <a:lumMod val="85000"/>
                </a:schemeClr>
              </a:solid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12" name="文本框 11">
              <a:extLst>
                <a:ext uri="{FF2B5EF4-FFF2-40B4-BE49-F238E27FC236}">
                  <a16:creationId xmlns:a16="http://schemas.microsoft.com/office/drawing/2014/main" id="{973093E5-4256-40CE-8245-8D6EDDCA8EC9}"/>
                </a:ext>
              </a:extLst>
            </p:cNvPr>
            <p:cNvSpPr txBox="1"/>
            <p:nvPr/>
          </p:nvSpPr>
          <p:spPr>
            <a:xfrm flipH="1">
              <a:off x="1830007" y="3972667"/>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grpSp>
        <p:nvGrpSpPr>
          <p:cNvPr id="16" name="组合 15">
            <a:extLst>
              <a:ext uri="{FF2B5EF4-FFF2-40B4-BE49-F238E27FC236}">
                <a16:creationId xmlns:a16="http://schemas.microsoft.com/office/drawing/2014/main" id="{C840B3DF-CDFF-46C1-9E6C-878837360595}"/>
              </a:ext>
            </a:extLst>
          </p:cNvPr>
          <p:cNvGrpSpPr/>
          <p:nvPr/>
        </p:nvGrpSpPr>
        <p:grpSpPr>
          <a:xfrm>
            <a:off x="3910362" y="3917820"/>
            <a:ext cx="2201693" cy="461665"/>
            <a:chOff x="1491221" y="3972667"/>
            <a:chExt cx="2201693" cy="461665"/>
          </a:xfrm>
        </p:grpSpPr>
        <p:sp>
          <p:nvSpPr>
            <p:cNvPr id="17" name="任意多边形: 形状 16">
              <a:extLst>
                <a:ext uri="{FF2B5EF4-FFF2-40B4-BE49-F238E27FC236}">
                  <a16:creationId xmlns:a16="http://schemas.microsoft.com/office/drawing/2014/main" id="{2A4325D2-9EEF-4A70-A552-078622409F64}"/>
                </a:ext>
              </a:extLst>
            </p:cNvPr>
            <p:cNvSpPr/>
            <p:nvPr/>
          </p:nvSpPr>
          <p:spPr>
            <a:xfrm>
              <a:off x="1491221" y="3974688"/>
              <a:ext cx="2201693" cy="457622"/>
            </a:xfrm>
            <a:custGeom>
              <a:gdLst>
                <a:gd fmla="*/ 202681 w 2201693" name="connsiteX0"/>
                <a:gd fmla="*/ 0 h 457622" name="connsiteY0"/>
                <a:gd fmla="*/ 344546 w 2201693" name="connsiteX1"/>
                <a:gd fmla="*/ 0 h 457622" name="connsiteY1"/>
                <a:gd fmla="*/ 365736 w 2201693" name="connsiteX2"/>
                <a:gd fmla="*/ 0 h 457622" name="connsiteY2"/>
                <a:gd fmla="*/ 436423 w 2201693" name="connsiteX3"/>
                <a:gd fmla="*/ 0 h 457622" name="connsiteY3"/>
                <a:gd fmla="*/ 507601 w 2201693" name="connsiteX4"/>
                <a:gd fmla="*/ 0 h 457622" name="connsiteY4"/>
                <a:gd fmla="*/ 528791 w 2201693" name="connsiteX5"/>
                <a:gd fmla="*/ 0 h 457622" name="connsiteY5"/>
                <a:gd fmla="*/ 578288 w 2201693" name="connsiteX6"/>
                <a:gd fmla="*/ 0 h 457622" name="connsiteY6"/>
                <a:gd fmla="*/ 599478 w 2201693" name="connsiteX7"/>
                <a:gd fmla="*/ 0 h 457622" name="connsiteY7"/>
                <a:gd fmla="*/ 670656 w 2201693" name="connsiteX8"/>
                <a:gd fmla="*/ 0 h 457622" name="connsiteY8"/>
                <a:gd fmla="*/ 741343 w 2201693" name="connsiteX9"/>
                <a:gd fmla="*/ 0 h 457622" name="connsiteY9"/>
                <a:gd fmla="*/ 762534 w 2201693" name="connsiteX10"/>
                <a:gd fmla="*/ 0 h 457622" name="connsiteY10"/>
                <a:gd fmla="*/ 862032 w 2201693" name="connsiteX11"/>
                <a:gd fmla="*/ 0 h 457622" name="connsiteY11"/>
                <a:gd fmla="*/ 904399 w 2201693" name="connsiteX12"/>
                <a:gd fmla="*/ 0 h 457622" name="connsiteY12"/>
                <a:gd fmla="*/ 1003898 w 2201693" name="connsiteX13"/>
                <a:gd fmla="*/ 0 h 457622" name="connsiteY13"/>
                <a:gd fmla="*/ 1025087 w 2201693" name="connsiteX14"/>
                <a:gd fmla="*/ 0 h 457622" name="connsiteY14"/>
                <a:gd fmla="*/ 1067296 w 2201693" name="connsiteX15"/>
                <a:gd fmla="*/ 0 h 457622" name="connsiteY15"/>
                <a:gd fmla="*/ 1095775 w 2201693" name="connsiteX16"/>
                <a:gd fmla="*/ 0 h 457622" name="connsiteY16"/>
                <a:gd fmla="*/ 1166953 w 2201693" name="connsiteX17"/>
                <a:gd fmla="*/ 0 h 457622" name="connsiteY17"/>
                <a:gd fmla="*/ 1188142 w 2201693" name="connsiteX18"/>
                <a:gd fmla="*/ 0 h 457622" name="connsiteY18"/>
                <a:gd fmla="*/ 1209161 w 2201693" name="connsiteX19"/>
                <a:gd fmla="*/ 0 h 457622" name="connsiteY19"/>
                <a:gd fmla="*/ 1230351 w 2201693" name="connsiteX20"/>
                <a:gd fmla="*/ 0 h 457622" name="connsiteY20"/>
                <a:gd fmla="*/ 1237640 w 2201693" name="connsiteX21"/>
                <a:gd fmla="*/ 0 h 457622" name="connsiteY21"/>
                <a:gd fmla="*/ 1258830 w 2201693" name="connsiteX22"/>
                <a:gd fmla="*/ 0 h 457622" name="connsiteY22"/>
                <a:gd fmla="*/ 1301039 w 2201693" name="connsiteX23"/>
                <a:gd fmla="*/ 0 h 457622" name="connsiteY23"/>
                <a:gd fmla="*/ 1330008 w 2201693" name="connsiteX24"/>
                <a:gd fmla="*/ 0 h 457622" name="connsiteY24"/>
                <a:gd fmla="*/ 1372216 w 2201693" name="connsiteX25"/>
                <a:gd fmla="*/ 0 h 457622" name="connsiteY25"/>
                <a:gd fmla="*/ 1393407 w 2201693" name="connsiteX26"/>
                <a:gd fmla="*/ 0 h 457622" name="connsiteY26"/>
                <a:gd fmla="*/ 1400695 w 2201693" name="connsiteX27"/>
                <a:gd fmla="*/ 0 h 457622" name="connsiteY27"/>
                <a:gd fmla="*/ 1421886 w 2201693" name="connsiteX28"/>
                <a:gd fmla="*/ 0 h 457622" name="connsiteY28"/>
                <a:gd fmla="*/ 1442904 w 2201693" name="connsiteX29"/>
                <a:gd fmla="*/ 0 h 457622" name="connsiteY29"/>
                <a:gd fmla="*/ 1464094 w 2201693" name="connsiteX30"/>
                <a:gd fmla="*/ 0 h 457622" name="connsiteY30"/>
                <a:gd fmla="*/ 1535271 w 2201693" name="connsiteX31"/>
                <a:gd fmla="*/ 0 h 457622" name="connsiteY31"/>
                <a:gd fmla="*/ 1563750 w 2201693" name="connsiteX32"/>
                <a:gd fmla="*/ 0 h 457622" name="connsiteY32"/>
                <a:gd fmla="*/ 1605959 w 2201693" name="connsiteX33"/>
                <a:gd fmla="*/ 0 h 457622" name="connsiteY33"/>
                <a:gd fmla="*/ 1627149 w 2201693" name="connsiteX34"/>
                <a:gd fmla="*/ 0 h 457622" name="connsiteY34"/>
                <a:gd fmla="*/ 1726648 w 2201693" name="connsiteX35"/>
                <a:gd fmla="*/ 0 h 457622" name="connsiteY35"/>
                <a:gd fmla="*/ 1769015 w 2201693" name="connsiteX36"/>
                <a:gd fmla="*/ 0 h 457622" name="connsiteY36"/>
                <a:gd fmla="*/ 1868513 w 2201693" name="connsiteX37"/>
                <a:gd fmla="*/ 0 h 457622" name="connsiteY37"/>
                <a:gd fmla="*/ 1889703 w 2201693" name="connsiteX38"/>
                <a:gd fmla="*/ 0 h 457622" name="connsiteY38"/>
                <a:gd fmla="*/ 1960390 w 2201693" name="connsiteX39"/>
                <a:gd fmla="*/ 0 h 457622" name="connsiteY39"/>
                <a:gd fmla="*/ 2031568 w 2201693" name="connsiteX40"/>
                <a:gd fmla="*/ 0 h 457622" name="connsiteY40"/>
                <a:gd fmla="*/ 2052758 w 2201693" name="connsiteX41"/>
                <a:gd fmla="*/ 0 h 457622" name="connsiteY41"/>
                <a:gd fmla="*/ 2102255 w 2201693" name="connsiteX42"/>
                <a:gd fmla="*/ 0 h 457622" name="connsiteY42"/>
                <a:gd fmla="*/ 2123445 w 2201693" name="connsiteX43"/>
                <a:gd fmla="*/ 0 h 457622" name="connsiteY43"/>
                <a:gd fmla="*/ 2194623 w 2201693" name="connsiteX44"/>
                <a:gd fmla="*/ 0 h 457622" name="connsiteY44"/>
                <a:gd fmla="*/ 2201693 w 2201693" name="connsiteX45"/>
                <a:gd fmla="*/ 0 h 457622" name="connsiteY45"/>
                <a:gd fmla="*/ 1999012 w 2201693" name="connsiteX46"/>
                <a:gd fmla="*/ 457622 h 457622" name="connsiteY46"/>
                <a:gd fmla="*/ 1991943 w 2201693" name="connsiteX47"/>
                <a:gd fmla="*/ 457622 h 457622" name="connsiteY47"/>
                <a:gd fmla="*/ 1920764 w 2201693" name="connsiteX48"/>
                <a:gd fmla="*/ 457622 h 457622" name="connsiteY48"/>
                <a:gd fmla="*/ 1899575 w 2201693" name="connsiteX49"/>
                <a:gd fmla="*/ 457622 h 457622" name="connsiteY49"/>
                <a:gd fmla="*/ 1850077 w 2201693" name="connsiteX50"/>
                <a:gd fmla="*/ 457622 h 457622" name="connsiteY50"/>
                <a:gd fmla="*/ 1828888 w 2201693" name="connsiteX51"/>
                <a:gd fmla="*/ 457622 h 457622" name="connsiteY51"/>
                <a:gd fmla="*/ 1757709 w 2201693" name="connsiteX52"/>
                <a:gd fmla="*/ 457622 h 457622" name="connsiteY52"/>
                <a:gd fmla="*/ 1687022 w 2201693" name="connsiteX53"/>
                <a:gd fmla="*/ 457622 h 457622" name="connsiteY53"/>
                <a:gd fmla="*/ 1665833 w 2201693" name="connsiteX54"/>
                <a:gd fmla="*/ 457622 h 457622" name="connsiteY54"/>
                <a:gd fmla="*/ 1566333 w 2201693" name="connsiteX55"/>
                <a:gd fmla="*/ 457622 h 457622" name="connsiteY55"/>
                <a:gd fmla="*/ 1523967 w 2201693" name="connsiteX56"/>
                <a:gd fmla="*/ 457622 h 457622" name="connsiteY56"/>
                <a:gd fmla="*/ 1424469 w 2201693" name="connsiteX57"/>
                <a:gd fmla="*/ 457622 h 457622" name="connsiteY57"/>
                <a:gd fmla="*/ 1403278 w 2201693" name="connsiteX58"/>
                <a:gd fmla="*/ 457622 h 457622" name="connsiteY58"/>
                <a:gd fmla="*/ 1361069 w 2201693" name="connsiteX59"/>
                <a:gd fmla="*/ 457622 h 457622" name="connsiteY59"/>
                <a:gd fmla="*/ 1332591 w 2201693" name="connsiteX60"/>
                <a:gd fmla="*/ 457622 h 457622" name="connsiteY60"/>
                <a:gd fmla="*/ 1261414 w 2201693" name="connsiteX61"/>
                <a:gd fmla="*/ 457622 h 457622" name="connsiteY61"/>
                <a:gd fmla="*/ 1240223 w 2201693" name="connsiteX62"/>
                <a:gd fmla="*/ 457622 h 457622" name="connsiteY62"/>
                <a:gd fmla="*/ 1219204 w 2201693" name="connsiteX63"/>
                <a:gd fmla="*/ 457622 h 457622" name="connsiteY63"/>
                <a:gd fmla="*/ 1198014 w 2201693" name="connsiteX64"/>
                <a:gd fmla="*/ 457622 h 457622" name="connsiteY64"/>
                <a:gd fmla="*/ 1190726 w 2201693" name="connsiteX65"/>
                <a:gd fmla="*/ 457622 h 457622" name="connsiteY65"/>
                <a:gd fmla="*/ 1169536 w 2201693" name="connsiteX66"/>
                <a:gd fmla="*/ 457622 h 457622" name="connsiteY66"/>
                <a:gd fmla="*/ 1127327 w 2201693" name="connsiteX67"/>
                <a:gd fmla="*/ 457622 h 457622" name="connsiteY67"/>
                <a:gd fmla="*/ 1098358 w 2201693" name="connsiteX68"/>
                <a:gd fmla="*/ 457622 h 457622" name="connsiteY68"/>
                <a:gd fmla="*/ 1056149 w 2201693" name="connsiteX69"/>
                <a:gd fmla="*/ 457622 h 457622" name="connsiteY69"/>
                <a:gd fmla="*/ 1034959 w 2201693" name="connsiteX70"/>
                <a:gd fmla="*/ 457622 h 457622" name="connsiteY70"/>
                <a:gd fmla="*/ 1027671 w 2201693" name="connsiteX71"/>
                <a:gd fmla="*/ 457622 h 457622" name="connsiteY71"/>
                <a:gd fmla="*/ 1006481 w 2201693" name="connsiteX72"/>
                <a:gd fmla="*/ 457622 h 457622" name="connsiteY72"/>
                <a:gd fmla="*/ 985462 w 2201693" name="connsiteX73"/>
                <a:gd fmla="*/ 457622 h 457622" name="connsiteY73"/>
                <a:gd fmla="*/ 964272 w 2201693" name="connsiteX74"/>
                <a:gd fmla="*/ 457622 h 457622" name="connsiteY74"/>
                <a:gd fmla="*/ 893094 w 2201693" name="connsiteX75"/>
                <a:gd fmla="*/ 457622 h 457622" name="connsiteY75"/>
                <a:gd fmla="*/ 864615 w 2201693" name="connsiteX76"/>
                <a:gd fmla="*/ 457622 h 457622" name="connsiteY76"/>
                <a:gd fmla="*/ 822407 w 2201693" name="connsiteX77"/>
                <a:gd fmla="*/ 457622 h 457622" name="connsiteY77"/>
                <a:gd fmla="*/ 801216 w 2201693" name="connsiteX78"/>
                <a:gd fmla="*/ 457622 h 457622" name="connsiteY78"/>
                <a:gd fmla="*/ 701718 w 2201693" name="connsiteX79"/>
                <a:gd fmla="*/ 457622 h 457622" name="connsiteY79"/>
                <a:gd fmla="*/ 659351 w 2201693" name="connsiteX80"/>
                <a:gd fmla="*/ 457622 h 457622" name="connsiteY80"/>
                <a:gd fmla="*/ 559852 w 2201693" name="connsiteX81"/>
                <a:gd fmla="*/ 457622 h 457622" name="connsiteY81"/>
                <a:gd fmla="*/ 538663 w 2201693" name="connsiteX82"/>
                <a:gd fmla="*/ 457622 h 457622" name="connsiteY82"/>
                <a:gd fmla="*/ 467976 w 2201693" name="connsiteX83"/>
                <a:gd fmla="*/ 457622 h 457622" name="connsiteY83"/>
                <a:gd fmla="*/ 396797 w 2201693" name="connsiteX84"/>
                <a:gd fmla="*/ 457622 h 457622" name="connsiteY84"/>
                <a:gd fmla="*/ 375608 w 2201693" name="connsiteX85"/>
                <a:gd fmla="*/ 457622 h 457622" name="connsiteY85"/>
                <a:gd fmla="*/ 326110 w 2201693" name="connsiteX86"/>
                <a:gd fmla="*/ 457622 h 457622" name="connsiteY86"/>
                <a:gd fmla="*/ 304921 w 2201693" name="connsiteX87"/>
                <a:gd fmla="*/ 457622 h 457622" name="connsiteY87"/>
                <a:gd fmla="*/ 233742 w 2201693" name="connsiteX88"/>
                <a:gd fmla="*/ 457622 h 457622" name="connsiteY88"/>
                <a:gd fmla="*/ 163055 w 2201693" name="connsiteX89"/>
                <a:gd fmla="*/ 457622 h 457622" name="connsiteY89"/>
                <a:gd fmla="*/ 141866 w 2201693" name="connsiteX90"/>
                <a:gd fmla="*/ 457622 h 457622" name="connsiteY90"/>
                <a:gd fmla="*/ 0 w 2201693" name="connsiteX91"/>
                <a:gd fmla="*/ 457622 h 457622"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457622" w="2201693">
                  <a:moveTo>
                    <a:pt x="202681" y="0"/>
                  </a:moveTo>
                  <a:lnTo>
                    <a:pt x="344546" y="0"/>
                  </a:lnTo>
                  <a:lnTo>
                    <a:pt x="365736" y="0"/>
                  </a:lnTo>
                  <a:lnTo>
                    <a:pt x="436423" y="0"/>
                  </a:lnTo>
                  <a:lnTo>
                    <a:pt x="507601" y="0"/>
                  </a:lnTo>
                  <a:lnTo>
                    <a:pt x="528791" y="0"/>
                  </a:lnTo>
                  <a:lnTo>
                    <a:pt x="578288" y="0"/>
                  </a:lnTo>
                  <a:lnTo>
                    <a:pt x="599478" y="0"/>
                  </a:lnTo>
                  <a:lnTo>
                    <a:pt x="670656" y="0"/>
                  </a:lnTo>
                  <a:lnTo>
                    <a:pt x="741343" y="0"/>
                  </a:lnTo>
                  <a:lnTo>
                    <a:pt x="762534" y="0"/>
                  </a:lnTo>
                  <a:lnTo>
                    <a:pt x="862032" y="0"/>
                  </a:lnTo>
                  <a:lnTo>
                    <a:pt x="904399" y="0"/>
                  </a:lnTo>
                  <a:lnTo>
                    <a:pt x="1003898" y="0"/>
                  </a:lnTo>
                  <a:lnTo>
                    <a:pt x="1025087" y="0"/>
                  </a:lnTo>
                  <a:lnTo>
                    <a:pt x="1067296" y="0"/>
                  </a:lnTo>
                  <a:lnTo>
                    <a:pt x="1095775" y="0"/>
                  </a:lnTo>
                  <a:lnTo>
                    <a:pt x="1166953" y="0"/>
                  </a:lnTo>
                  <a:lnTo>
                    <a:pt x="1188142" y="0"/>
                  </a:lnTo>
                  <a:lnTo>
                    <a:pt x="1209161" y="0"/>
                  </a:lnTo>
                  <a:lnTo>
                    <a:pt x="1230351" y="0"/>
                  </a:lnTo>
                  <a:lnTo>
                    <a:pt x="1237640" y="0"/>
                  </a:lnTo>
                  <a:lnTo>
                    <a:pt x="1258830" y="0"/>
                  </a:lnTo>
                  <a:lnTo>
                    <a:pt x="1301039" y="0"/>
                  </a:lnTo>
                  <a:lnTo>
                    <a:pt x="1330008" y="0"/>
                  </a:lnTo>
                  <a:lnTo>
                    <a:pt x="1372216" y="0"/>
                  </a:lnTo>
                  <a:lnTo>
                    <a:pt x="1393407" y="0"/>
                  </a:lnTo>
                  <a:lnTo>
                    <a:pt x="1400695" y="0"/>
                  </a:lnTo>
                  <a:lnTo>
                    <a:pt x="1421886" y="0"/>
                  </a:lnTo>
                  <a:lnTo>
                    <a:pt x="1442904" y="0"/>
                  </a:lnTo>
                  <a:lnTo>
                    <a:pt x="1464094" y="0"/>
                  </a:lnTo>
                  <a:lnTo>
                    <a:pt x="1535271" y="0"/>
                  </a:lnTo>
                  <a:lnTo>
                    <a:pt x="1563750" y="0"/>
                  </a:lnTo>
                  <a:lnTo>
                    <a:pt x="1605959" y="0"/>
                  </a:lnTo>
                  <a:lnTo>
                    <a:pt x="1627149" y="0"/>
                  </a:lnTo>
                  <a:lnTo>
                    <a:pt x="1726648" y="0"/>
                  </a:lnTo>
                  <a:lnTo>
                    <a:pt x="1769015" y="0"/>
                  </a:lnTo>
                  <a:lnTo>
                    <a:pt x="1868513" y="0"/>
                  </a:lnTo>
                  <a:lnTo>
                    <a:pt x="1889703" y="0"/>
                  </a:lnTo>
                  <a:lnTo>
                    <a:pt x="1960390" y="0"/>
                  </a:lnTo>
                  <a:lnTo>
                    <a:pt x="2031568" y="0"/>
                  </a:lnTo>
                  <a:lnTo>
                    <a:pt x="2052758" y="0"/>
                  </a:lnTo>
                  <a:lnTo>
                    <a:pt x="2102255" y="0"/>
                  </a:lnTo>
                  <a:lnTo>
                    <a:pt x="2123445" y="0"/>
                  </a:lnTo>
                  <a:lnTo>
                    <a:pt x="2194623" y="0"/>
                  </a:lnTo>
                  <a:lnTo>
                    <a:pt x="2201693" y="0"/>
                  </a:lnTo>
                  <a:lnTo>
                    <a:pt x="1999012" y="457622"/>
                  </a:lnTo>
                  <a:lnTo>
                    <a:pt x="1991943" y="457622"/>
                  </a:lnTo>
                  <a:lnTo>
                    <a:pt x="1920764" y="457622"/>
                  </a:lnTo>
                  <a:lnTo>
                    <a:pt x="1899575" y="457622"/>
                  </a:lnTo>
                  <a:lnTo>
                    <a:pt x="1850077" y="457622"/>
                  </a:lnTo>
                  <a:lnTo>
                    <a:pt x="1828888" y="457622"/>
                  </a:lnTo>
                  <a:lnTo>
                    <a:pt x="1757709" y="457622"/>
                  </a:lnTo>
                  <a:lnTo>
                    <a:pt x="1687022" y="457622"/>
                  </a:lnTo>
                  <a:lnTo>
                    <a:pt x="1665833" y="457622"/>
                  </a:lnTo>
                  <a:lnTo>
                    <a:pt x="1566333" y="457622"/>
                  </a:lnTo>
                  <a:lnTo>
                    <a:pt x="1523967" y="457622"/>
                  </a:lnTo>
                  <a:lnTo>
                    <a:pt x="1424469" y="457622"/>
                  </a:lnTo>
                  <a:lnTo>
                    <a:pt x="1403278" y="457622"/>
                  </a:lnTo>
                  <a:lnTo>
                    <a:pt x="1361069" y="457622"/>
                  </a:lnTo>
                  <a:lnTo>
                    <a:pt x="1332591" y="457622"/>
                  </a:lnTo>
                  <a:lnTo>
                    <a:pt x="1261414" y="457622"/>
                  </a:lnTo>
                  <a:lnTo>
                    <a:pt x="1240223" y="457622"/>
                  </a:lnTo>
                  <a:lnTo>
                    <a:pt x="1219204" y="457622"/>
                  </a:lnTo>
                  <a:lnTo>
                    <a:pt x="1198014" y="457622"/>
                  </a:lnTo>
                  <a:lnTo>
                    <a:pt x="1190726" y="457622"/>
                  </a:lnTo>
                  <a:lnTo>
                    <a:pt x="1169536" y="457622"/>
                  </a:lnTo>
                  <a:lnTo>
                    <a:pt x="1127327" y="457622"/>
                  </a:lnTo>
                  <a:lnTo>
                    <a:pt x="1098358" y="457622"/>
                  </a:lnTo>
                  <a:lnTo>
                    <a:pt x="1056149" y="457622"/>
                  </a:lnTo>
                  <a:lnTo>
                    <a:pt x="1034959" y="457622"/>
                  </a:lnTo>
                  <a:lnTo>
                    <a:pt x="1027671" y="457622"/>
                  </a:lnTo>
                  <a:lnTo>
                    <a:pt x="1006481" y="457622"/>
                  </a:lnTo>
                  <a:lnTo>
                    <a:pt x="985462" y="457622"/>
                  </a:lnTo>
                  <a:lnTo>
                    <a:pt x="964272" y="457622"/>
                  </a:lnTo>
                  <a:lnTo>
                    <a:pt x="893094" y="457622"/>
                  </a:lnTo>
                  <a:lnTo>
                    <a:pt x="864615" y="457622"/>
                  </a:lnTo>
                  <a:lnTo>
                    <a:pt x="822407" y="457622"/>
                  </a:lnTo>
                  <a:lnTo>
                    <a:pt x="801216" y="457622"/>
                  </a:lnTo>
                  <a:lnTo>
                    <a:pt x="701718" y="457622"/>
                  </a:lnTo>
                  <a:lnTo>
                    <a:pt x="659351" y="457622"/>
                  </a:lnTo>
                  <a:lnTo>
                    <a:pt x="559852" y="457622"/>
                  </a:lnTo>
                  <a:lnTo>
                    <a:pt x="538663" y="457622"/>
                  </a:lnTo>
                  <a:lnTo>
                    <a:pt x="467976" y="457622"/>
                  </a:lnTo>
                  <a:lnTo>
                    <a:pt x="396797" y="457622"/>
                  </a:lnTo>
                  <a:lnTo>
                    <a:pt x="375608" y="457622"/>
                  </a:lnTo>
                  <a:lnTo>
                    <a:pt x="326110" y="457622"/>
                  </a:lnTo>
                  <a:lnTo>
                    <a:pt x="304921" y="457622"/>
                  </a:lnTo>
                  <a:lnTo>
                    <a:pt x="233742" y="457622"/>
                  </a:lnTo>
                  <a:lnTo>
                    <a:pt x="163055" y="457622"/>
                  </a:lnTo>
                  <a:lnTo>
                    <a:pt x="141866" y="457622"/>
                  </a:lnTo>
                  <a:lnTo>
                    <a:pt x="0" y="457622"/>
                  </a:lnTo>
                  <a:close/>
                </a:path>
              </a:pathLst>
            </a:cu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 name="文本框 17">
              <a:extLst>
                <a:ext uri="{FF2B5EF4-FFF2-40B4-BE49-F238E27FC236}">
                  <a16:creationId xmlns:a16="http://schemas.microsoft.com/office/drawing/2014/main" id="{A8610C29-5340-48E0-8115-0C5833BAD342}"/>
                </a:ext>
              </a:extLst>
            </p:cNvPr>
            <p:cNvSpPr txBox="1"/>
            <p:nvPr/>
          </p:nvSpPr>
          <p:spPr>
            <a:xfrm flipH="1">
              <a:off x="1830008" y="3972667"/>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solidFill>
                    <a:schemeClr val="bg1"/>
                  </a:solidFill>
                  <a:latin charset="-122" panose="020b0500000000000000" pitchFamily="34" typeface="思源黑体 CN Regular"/>
                  <a:ea charset="-122" panose="020b0500000000000000" pitchFamily="34" typeface="思源黑体 CN Regular"/>
                </a:rPr>
                <a:t>标题添加</a:t>
              </a:r>
            </a:p>
          </p:txBody>
        </p:sp>
      </p:grpSp>
      <p:grpSp>
        <p:nvGrpSpPr>
          <p:cNvPr id="19" name="组合 18">
            <a:extLst>
              <a:ext uri="{FF2B5EF4-FFF2-40B4-BE49-F238E27FC236}">
                <a16:creationId xmlns:a16="http://schemas.microsoft.com/office/drawing/2014/main" id="{3DD66331-1078-4B38-A820-83936F6B3205}"/>
              </a:ext>
            </a:extLst>
          </p:cNvPr>
          <p:cNvGrpSpPr/>
          <p:nvPr/>
        </p:nvGrpSpPr>
        <p:grpSpPr>
          <a:xfrm>
            <a:off x="6079945" y="3917820"/>
            <a:ext cx="2201693" cy="461665"/>
            <a:chOff x="1491221" y="3972667"/>
            <a:chExt cx="2201693" cy="461665"/>
          </a:xfrm>
        </p:grpSpPr>
        <p:sp>
          <p:nvSpPr>
            <p:cNvPr id="20" name="任意多边形: 形状 19">
              <a:extLst>
                <a:ext uri="{FF2B5EF4-FFF2-40B4-BE49-F238E27FC236}">
                  <a16:creationId xmlns:a16="http://schemas.microsoft.com/office/drawing/2014/main" id="{7CEF7192-5638-47F2-B469-6E3FAA0924FD}"/>
                </a:ext>
              </a:extLst>
            </p:cNvPr>
            <p:cNvSpPr/>
            <p:nvPr/>
          </p:nvSpPr>
          <p:spPr>
            <a:xfrm>
              <a:off x="1491221" y="3974688"/>
              <a:ext cx="2201693" cy="457622"/>
            </a:xfrm>
            <a:custGeom>
              <a:gdLst>
                <a:gd fmla="*/ 202681 w 2201693" name="connsiteX0"/>
                <a:gd fmla="*/ 0 h 457622" name="connsiteY0"/>
                <a:gd fmla="*/ 344546 w 2201693" name="connsiteX1"/>
                <a:gd fmla="*/ 0 h 457622" name="connsiteY1"/>
                <a:gd fmla="*/ 365736 w 2201693" name="connsiteX2"/>
                <a:gd fmla="*/ 0 h 457622" name="connsiteY2"/>
                <a:gd fmla="*/ 436423 w 2201693" name="connsiteX3"/>
                <a:gd fmla="*/ 0 h 457622" name="connsiteY3"/>
                <a:gd fmla="*/ 507601 w 2201693" name="connsiteX4"/>
                <a:gd fmla="*/ 0 h 457622" name="connsiteY4"/>
                <a:gd fmla="*/ 528791 w 2201693" name="connsiteX5"/>
                <a:gd fmla="*/ 0 h 457622" name="connsiteY5"/>
                <a:gd fmla="*/ 578288 w 2201693" name="connsiteX6"/>
                <a:gd fmla="*/ 0 h 457622" name="connsiteY6"/>
                <a:gd fmla="*/ 599478 w 2201693" name="connsiteX7"/>
                <a:gd fmla="*/ 0 h 457622" name="connsiteY7"/>
                <a:gd fmla="*/ 670656 w 2201693" name="connsiteX8"/>
                <a:gd fmla="*/ 0 h 457622" name="connsiteY8"/>
                <a:gd fmla="*/ 741343 w 2201693" name="connsiteX9"/>
                <a:gd fmla="*/ 0 h 457622" name="connsiteY9"/>
                <a:gd fmla="*/ 762534 w 2201693" name="connsiteX10"/>
                <a:gd fmla="*/ 0 h 457622" name="connsiteY10"/>
                <a:gd fmla="*/ 862032 w 2201693" name="connsiteX11"/>
                <a:gd fmla="*/ 0 h 457622" name="connsiteY11"/>
                <a:gd fmla="*/ 904399 w 2201693" name="connsiteX12"/>
                <a:gd fmla="*/ 0 h 457622" name="connsiteY12"/>
                <a:gd fmla="*/ 1003898 w 2201693" name="connsiteX13"/>
                <a:gd fmla="*/ 0 h 457622" name="connsiteY13"/>
                <a:gd fmla="*/ 1025087 w 2201693" name="connsiteX14"/>
                <a:gd fmla="*/ 0 h 457622" name="connsiteY14"/>
                <a:gd fmla="*/ 1067296 w 2201693" name="connsiteX15"/>
                <a:gd fmla="*/ 0 h 457622" name="connsiteY15"/>
                <a:gd fmla="*/ 1095775 w 2201693" name="connsiteX16"/>
                <a:gd fmla="*/ 0 h 457622" name="connsiteY16"/>
                <a:gd fmla="*/ 1166953 w 2201693" name="connsiteX17"/>
                <a:gd fmla="*/ 0 h 457622" name="connsiteY17"/>
                <a:gd fmla="*/ 1188142 w 2201693" name="connsiteX18"/>
                <a:gd fmla="*/ 0 h 457622" name="connsiteY18"/>
                <a:gd fmla="*/ 1209161 w 2201693" name="connsiteX19"/>
                <a:gd fmla="*/ 0 h 457622" name="connsiteY19"/>
                <a:gd fmla="*/ 1230351 w 2201693" name="connsiteX20"/>
                <a:gd fmla="*/ 0 h 457622" name="connsiteY20"/>
                <a:gd fmla="*/ 1237640 w 2201693" name="connsiteX21"/>
                <a:gd fmla="*/ 0 h 457622" name="connsiteY21"/>
                <a:gd fmla="*/ 1258830 w 2201693" name="connsiteX22"/>
                <a:gd fmla="*/ 0 h 457622" name="connsiteY22"/>
                <a:gd fmla="*/ 1301039 w 2201693" name="connsiteX23"/>
                <a:gd fmla="*/ 0 h 457622" name="connsiteY23"/>
                <a:gd fmla="*/ 1330008 w 2201693" name="connsiteX24"/>
                <a:gd fmla="*/ 0 h 457622" name="connsiteY24"/>
                <a:gd fmla="*/ 1372216 w 2201693" name="connsiteX25"/>
                <a:gd fmla="*/ 0 h 457622" name="connsiteY25"/>
                <a:gd fmla="*/ 1393407 w 2201693" name="connsiteX26"/>
                <a:gd fmla="*/ 0 h 457622" name="connsiteY26"/>
                <a:gd fmla="*/ 1400695 w 2201693" name="connsiteX27"/>
                <a:gd fmla="*/ 0 h 457622" name="connsiteY27"/>
                <a:gd fmla="*/ 1421886 w 2201693" name="connsiteX28"/>
                <a:gd fmla="*/ 0 h 457622" name="connsiteY28"/>
                <a:gd fmla="*/ 1442904 w 2201693" name="connsiteX29"/>
                <a:gd fmla="*/ 0 h 457622" name="connsiteY29"/>
                <a:gd fmla="*/ 1464094 w 2201693" name="connsiteX30"/>
                <a:gd fmla="*/ 0 h 457622" name="connsiteY30"/>
                <a:gd fmla="*/ 1535271 w 2201693" name="connsiteX31"/>
                <a:gd fmla="*/ 0 h 457622" name="connsiteY31"/>
                <a:gd fmla="*/ 1563750 w 2201693" name="connsiteX32"/>
                <a:gd fmla="*/ 0 h 457622" name="connsiteY32"/>
                <a:gd fmla="*/ 1605959 w 2201693" name="connsiteX33"/>
                <a:gd fmla="*/ 0 h 457622" name="connsiteY33"/>
                <a:gd fmla="*/ 1627149 w 2201693" name="connsiteX34"/>
                <a:gd fmla="*/ 0 h 457622" name="connsiteY34"/>
                <a:gd fmla="*/ 1726648 w 2201693" name="connsiteX35"/>
                <a:gd fmla="*/ 0 h 457622" name="connsiteY35"/>
                <a:gd fmla="*/ 1769015 w 2201693" name="connsiteX36"/>
                <a:gd fmla="*/ 0 h 457622" name="connsiteY36"/>
                <a:gd fmla="*/ 1868513 w 2201693" name="connsiteX37"/>
                <a:gd fmla="*/ 0 h 457622" name="connsiteY37"/>
                <a:gd fmla="*/ 1889703 w 2201693" name="connsiteX38"/>
                <a:gd fmla="*/ 0 h 457622" name="connsiteY38"/>
                <a:gd fmla="*/ 1960390 w 2201693" name="connsiteX39"/>
                <a:gd fmla="*/ 0 h 457622" name="connsiteY39"/>
                <a:gd fmla="*/ 2031568 w 2201693" name="connsiteX40"/>
                <a:gd fmla="*/ 0 h 457622" name="connsiteY40"/>
                <a:gd fmla="*/ 2052758 w 2201693" name="connsiteX41"/>
                <a:gd fmla="*/ 0 h 457622" name="connsiteY41"/>
                <a:gd fmla="*/ 2102255 w 2201693" name="connsiteX42"/>
                <a:gd fmla="*/ 0 h 457622" name="connsiteY42"/>
                <a:gd fmla="*/ 2123445 w 2201693" name="connsiteX43"/>
                <a:gd fmla="*/ 0 h 457622" name="connsiteY43"/>
                <a:gd fmla="*/ 2194623 w 2201693" name="connsiteX44"/>
                <a:gd fmla="*/ 0 h 457622" name="connsiteY44"/>
                <a:gd fmla="*/ 2201693 w 2201693" name="connsiteX45"/>
                <a:gd fmla="*/ 0 h 457622" name="connsiteY45"/>
                <a:gd fmla="*/ 1999012 w 2201693" name="connsiteX46"/>
                <a:gd fmla="*/ 457622 h 457622" name="connsiteY46"/>
                <a:gd fmla="*/ 1991943 w 2201693" name="connsiteX47"/>
                <a:gd fmla="*/ 457622 h 457622" name="connsiteY47"/>
                <a:gd fmla="*/ 1920764 w 2201693" name="connsiteX48"/>
                <a:gd fmla="*/ 457622 h 457622" name="connsiteY48"/>
                <a:gd fmla="*/ 1899575 w 2201693" name="connsiteX49"/>
                <a:gd fmla="*/ 457622 h 457622" name="connsiteY49"/>
                <a:gd fmla="*/ 1850077 w 2201693" name="connsiteX50"/>
                <a:gd fmla="*/ 457622 h 457622" name="connsiteY50"/>
                <a:gd fmla="*/ 1828888 w 2201693" name="connsiteX51"/>
                <a:gd fmla="*/ 457622 h 457622" name="connsiteY51"/>
                <a:gd fmla="*/ 1757709 w 2201693" name="connsiteX52"/>
                <a:gd fmla="*/ 457622 h 457622" name="connsiteY52"/>
                <a:gd fmla="*/ 1687022 w 2201693" name="connsiteX53"/>
                <a:gd fmla="*/ 457622 h 457622" name="connsiteY53"/>
                <a:gd fmla="*/ 1665833 w 2201693" name="connsiteX54"/>
                <a:gd fmla="*/ 457622 h 457622" name="connsiteY54"/>
                <a:gd fmla="*/ 1566333 w 2201693" name="connsiteX55"/>
                <a:gd fmla="*/ 457622 h 457622" name="connsiteY55"/>
                <a:gd fmla="*/ 1523967 w 2201693" name="connsiteX56"/>
                <a:gd fmla="*/ 457622 h 457622" name="connsiteY56"/>
                <a:gd fmla="*/ 1424469 w 2201693" name="connsiteX57"/>
                <a:gd fmla="*/ 457622 h 457622" name="connsiteY57"/>
                <a:gd fmla="*/ 1403278 w 2201693" name="connsiteX58"/>
                <a:gd fmla="*/ 457622 h 457622" name="connsiteY58"/>
                <a:gd fmla="*/ 1361069 w 2201693" name="connsiteX59"/>
                <a:gd fmla="*/ 457622 h 457622" name="connsiteY59"/>
                <a:gd fmla="*/ 1332591 w 2201693" name="connsiteX60"/>
                <a:gd fmla="*/ 457622 h 457622" name="connsiteY60"/>
                <a:gd fmla="*/ 1261414 w 2201693" name="connsiteX61"/>
                <a:gd fmla="*/ 457622 h 457622" name="connsiteY61"/>
                <a:gd fmla="*/ 1240223 w 2201693" name="connsiteX62"/>
                <a:gd fmla="*/ 457622 h 457622" name="connsiteY62"/>
                <a:gd fmla="*/ 1219204 w 2201693" name="connsiteX63"/>
                <a:gd fmla="*/ 457622 h 457622" name="connsiteY63"/>
                <a:gd fmla="*/ 1198014 w 2201693" name="connsiteX64"/>
                <a:gd fmla="*/ 457622 h 457622" name="connsiteY64"/>
                <a:gd fmla="*/ 1190726 w 2201693" name="connsiteX65"/>
                <a:gd fmla="*/ 457622 h 457622" name="connsiteY65"/>
                <a:gd fmla="*/ 1169536 w 2201693" name="connsiteX66"/>
                <a:gd fmla="*/ 457622 h 457622" name="connsiteY66"/>
                <a:gd fmla="*/ 1127327 w 2201693" name="connsiteX67"/>
                <a:gd fmla="*/ 457622 h 457622" name="connsiteY67"/>
                <a:gd fmla="*/ 1098358 w 2201693" name="connsiteX68"/>
                <a:gd fmla="*/ 457622 h 457622" name="connsiteY68"/>
                <a:gd fmla="*/ 1056149 w 2201693" name="connsiteX69"/>
                <a:gd fmla="*/ 457622 h 457622" name="connsiteY69"/>
                <a:gd fmla="*/ 1034959 w 2201693" name="connsiteX70"/>
                <a:gd fmla="*/ 457622 h 457622" name="connsiteY70"/>
                <a:gd fmla="*/ 1027671 w 2201693" name="connsiteX71"/>
                <a:gd fmla="*/ 457622 h 457622" name="connsiteY71"/>
                <a:gd fmla="*/ 1006481 w 2201693" name="connsiteX72"/>
                <a:gd fmla="*/ 457622 h 457622" name="connsiteY72"/>
                <a:gd fmla="*/ 985462 w 2201693" name="connsiteX73"/>
                <a:gd fmla="*/ 457622 h 457622" name="connsiteY73"/>
                <a:gd fmla="*/ 964272 w 2201693" name="connsiteX74"/>
                <a:gd fmla="*/ 457622 h 457622" name="connsiteY74"/>
                <a:gd fmla="*/ 893094 w 2201693" name="connsiteX75"/>
                <a:gd fmla="*/ 457622 h 457622" name="connsiteY75"/>
                <a:gd fmla="*/ 864615 w 2201693" name="connsiteX76"/>
                <a:gd fmla="*/ 457622 h 457622" name="connsiteY76"/>
                <a:gd fmla="*/ 822407 w 2201693" name="connsiteX77"/>
                <a:gd fmla="*/ 457622 h 457622" name="connsiteY77"/>
                <a:gd fmla="*/ 801216 w 2201693" name="connsiteX78"/>
                <a:gd fmla="*/ 457622 h 457622" name="connsiteY78"/>
                <a:gd fmla="*/ 701718 w 2201693" name="connsiteX79"/>
                <a:gd fmla="*/ 457622 h 457622" name="connsiteY79"/>
                <a:gd fmla="*/ 659351 w 2201693" name="connsiteX80"/>
                <a:gd fmla="*/ 457622 h 457622" name="connsiteY80"/>
                <a:gd fmla="*/ 559852 w 2201693" name="connsiteX81"/>
                <a:gd fmla="*/ 457622 h 457622" name="connsiteY81"/>
                <a:gd fmla="*/ 538663 w 2201693" name="connsiteX82"/>
                <a:gd fmla="*/ 457622 h 457622" name="connsiteY82"/>
                <a:gd fmla="*/ 467976 w 2201693" name="connsiteX83"/>
                <a:gd fmla="*/ 457622 h 457622" name="connsiteY83"/>
                <a:gd fmla="*/ 396797 w 2201693" name="connsiteX84"/>
                <a:gd fmla="*/ 457622 h 457622" name="connsiteY84"/>
                <a:gd fmla="*/ 375608 w 2201693" name="connsiteX85"/>
                <a:gd fmla="*/ 457622 h 457622" name="connsiteY85"/>
                <a:gd fmla="*/ 326110 w 2201693" name="connsiteX86"/>
                <a:gd fmla="*/ 457622 h 457622" name="connsiteY86"/>
                <a:gd fmla="*/ 304921 w 2201693" name="connsiteX87"/>
                <a:gd fmla="*/ 457622 h 457622" name="connsiteY87"/>
                <a:gd fmla="*/ 233742 w 2201693" name="connsiteX88"/>
                <a:gd fmla="*/ 457622 h 457622" name="connsiteY88"/>
                <a:gd fmla="*/ 163055 w 2201693" name="connsiteX89"/>
                <a:gd fmla="*/ 457622 h 457622" name="connsiteY89"/>
                <a:gd fmla="*/ 141866 w 2201693" name="connsiteX90"/>
                <a:gd fmla="*/ 457622 h 457622" name="connsiteY90"/>
                <a:gd fmla="*/ 0 w 2201693" name="connsiteX91"/>
                <a:gd fmla="*/ 457622 h 457622"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457622" w="2201693">
                  <a:moveTo>
                    <a:pt x="202681" y="0"/>
                  </a:moveTo>
                  <a:lnTo>
                    <a:pt x="344546" y="0"/>
                  </a:lnTo>
                  <a:lnTo>
                    <a:pt x="365736" y="0"/>
                  </a:lnTo>
                  <a:lnTo>
                    <a:pt x="436423" y="0"/>
                  </a:lnTo>
                  <a:lnTo>
                    <a:pt x="507601" y="0"/>
                  </a:lnTo>
                  <a:lnTo>
                    <a:pt x="528791" y="0"/>
                  </a:lnTo>
                  <a:lnTo>
                    <a:pt x="578288" y="0"/>
                  </a:lnTo>
                  <a:lnTo>
                    <a:pt x="599478" y="0"/>
                  </a:lnTo>
                  <a:lnTo>
                    <a:pt x="670656" y="0"/>
                  </a:lnTo>
                  <a:lnTo>
                    <a:pt x="741343" y="0"/>
                  </a:lnTo>
                  <a:lnTo>
                    <a:pt x="762534" y="0"/>
                  </a:lnTo>
                  <a:lnTo>
                    <a:pt x="862032" y="0"/>
                  </a:lnTo>
                  <a:lnTo>
                    <a:pt x="904399" y="0"/>
                  </a:lnTo>
                  <a:lnTo>
                    <a:pt x="1003898" y="0"/>
                  </a:lnTo>
                  <a:lnTo>
                    <a:pt x="1025087" y="0"/>
                  </a:lnTo>
                  <a:lnTo>
                    <a:pt x="1067296" y="0"/>
                  </a:lnTo>
                  <a:lnTo>
                    <a:pt x="1095775" y="0"/>
                  </a:lnTo>
                  <a:lnTo>
                    <a:pt x="1166953" y="0"/>
                  </a:lnTo>
                  <a:lnTo>
                    <a:pt x="1188142" y="0"/>
                  </a:lnTo>
                  <a:lnTo>
                    <a:pt x="1209161" y="0"/>
                  </a:lnTo>
                  <a:lnTo>
                    <a:pt x="1230351" y="0"/>
                  </a:lnTo>
                  <a:lnTo>
                    <a:pt x="1237640" y="0"/>
                  </a:lnTo>
                  <a:lnTo>
                    <a:pt x="1258830" y="0"/>
                  </a:lnTo>
                  <a:lnTo>
                    <a:pt x="1301039" y="0"/>
                  </a:lnTo>
                  <a:lnTo>
                    <a:pt x="1330008" y="0"/>
                  </a:lnTo>
                  <a:lnTo>
                    <a:pt x="1372216" y="0"/>
                  </a:lnTo>
                  <a:lnTo>
                    <a:pt x="1393407" y="0"/>
                  </a:lnTo>
                  <a:lnTo>
                    <a:pt x="1400695" y="0"/>
                  </a:lnTo>
                  <a:lnTo>
                    <a:pt x="1421886" y="0"/>
                  </a:lnTo>
                  <a:lnTo>
                    <a:pt x="1442904" y="0"/>
                  </a:lnTo>
                  <a:lnTo>
                    <a:pt x="1464094" y="0"/>
                  </a:lnTo>
                  <a:lnTo>
                    <a:pt x="1535271" y="0"/>
                  </a:lnTo>
                  <a:lnTo>
                    <a:pt x="1563750" y="0"/>
                  </a:lnTo>
                  <a:lnTo>
                    <a:pt x="1605959" y="0"/>
                  </a:lnTo>
                  <a:lnTo>
                    <a:pt x="1627149" y="0"/>
                  </a:lnTo>
                  <a:lnTo>
                    <a:pt x="1726648" y="0"/>
                  </a:lnTo>
                  <a:lnTo>
                    <a:pt x="1769015" y="0"/>
                  </a:lnTo>
                  <a:lnTo>
                    <a:pt x="1868513" y="0"/>
                  </a:lnTo>
                  <a:lnTo>
                    <a:pt x="1889703" y="0"/>
                  </a:lnTo>
                  <a:lnTo>
                    <a:pt x="1960390" y="0"/>
                  </a:lnTo>
                  <a:lnTo>
                    <a:pt x="2031568" y="0"/>
                  </a:lnTo>
                  <a:lnTo>
                    <a:pt x="2052758" y="0"/>
                  </a:lnTo>
                  <a:lnTo>
                    <a:pt x="2102255" y="0"/>
                  </a:lnTo>
                  <a:lnTo>
                    <a:pt x="2123445" y="0"/>
                  </a:lnTo>
                  <a:lnTo>
                    <a:pt x="2194623" y="0"/>
                  </a:lnTo>
                  <a:lnTo>
                    <a:pt x="2201693" y="0"/>
                  </a:lnTo>
                  <a:lnTo>
                    <a:pt x="1999012" y="457622"/>
                  </a:lnTo>
                  <a:lnTo>
                    <a:pt x="1991943" y="457622"/>
                  </a:lnTo>
                  <a:lnTo>
                    <a:pt x="1920764" y="457622"/>
                  </a:lnTo>
                  <a:lnTo>
                    <a:pt x="1899575" y="457622"/>
                  </a:lnTo>
                  <a:lnTo>
                    <a:pt x="1850077" y="457622"/>
                  </a:lnTo>
                  <a:lnTo>
                    <a:pt x="1828888" y="457622"/>
                  </a:lnTo>
                  <a:lnTo>
                    <a:pt x="1757709" y="457622"/>
                  </a:lnTo>
                  <a:lnTo>
                    <a:pt x="1687022" y="457622"/>
                  </a:lnTo>
                  <a:lnTo>
                    <a:pt x="1665833" y="457622"/>
                  </a:lnTo>
                  <a:lnTo>
                    <a:pt x="1566333" y="457622"/>
                  </a:lnTo>
                  <a:lnTo>
                    <a:pt x="1523967" y="457622"/>
                  </a:lnTo>
                  <a:lnTo>
                    <a:pt x="1424469" y="457622"/>
                  </a:lnTo>
                  <a:lnTo>
                    <a:pt x="1403278" y="457622"/>
                  </a:lnTo>
                  <a:lnTo>
                    <a:pt x="1361069" y="457622"/>
                  </a:lnTo>
                  <a:lnTo>
                    <a:pt x="1332591" y="457622"/>
                  </a:lnTo>
                  <a:lnTo>
                    <a:pt x="1261414" y="457622"/>
                  </a:lnTo>
                  <a:lnTo>
                    <a:pt x="1240223" y="457622"/>
                  </a:lnTo>
                  <a:lnTo>
                    <a:pt x="1219204" y="457622"/>
                  </a:lnTo>
                  <a:lnTo>
                    <a:pt x="1198014" y="457622"/>
                  </a:lnTo>
                  <a:lnTo>
                    <a:pt x="1190726" y="457622"/>
                  </a:lnTo>
                  <a:lnTo>
                    <a:pt x="1169536" y="457622"/>
                  </a:lnTo>
                  <a:lnTo>
                    <a:pt x="1127327" y="457622"/>
                  </a:lnTo>
                  <a:lnTo>
                    <a:pt x="1098358" y="457622"/>
                  </a:lnTo>
                  <a:lnTo>
                    <a:pt x="1056149" y="457622"/>
                  </a:lnTo>
                  <a:lnTo>
                    <a:pt x="1034959" y="457622"/>
                  </a:lnTo>
                  <a:lnTo>
                    <a:pt x="1027671" y="457622"/>
                  </a:lnTo>
                  <a:lnTo>
                    <a:pt x="1006481" y="457622"/>
                  </a:lnTo>
                  <a:lnTo>
                    <a:pt x="985462" y="457622"/>
                  </a:lnTo>
                  <a:lnTo>
                    <a:pt x="964272" y="457622"/>
                  </a:lnTo>
                  <a:lnTo>
                    <a:pt x="893094" y="457622"/>
                  </a:lnTo>
                  <a:lnTo>
                    <a:pt x="864615" y="457622"/>
                  </a:lnTo>
                  <a:lnTo>
                    <a:pt x="822407" y="457622"/>
                  </a:lnTo>
                  <a:lnTo>
                    <a:pt x="801216" y="457622"/>
                  </a:lnTo>
                  <a:lnTo>
                    <a:pt x="701718" y="457622"/>
                  </a:lnTo>
                  <a:lnTo>
                    <a:pt x="659351" y="457622"/>
                  </a:lnTo>
                  <a:lnTo>
                    <a:pt x="559852" y="457622"/>
                  </a:lnTo>
                  <a:lnTo>
                    <a:pt x="538663" y="457622"/>
                  </a:lnTo>
                  <a:lnTo>
                    <a:pt x="467976" y="457622"/>
                  </a:lnTo>
                  <a:lnTo>
                    <a:pt x="396797" y="457622"/>
                  </a:lnTo>
                  <a:lnTo>
                    <a:pt x="375608" y="457622"/>
                  </a:lnTo>
                  <a:lnTo>
                    <a:pt x="326110" y="457622"/>
                  </a:lnTo>
                  <a:lnTo>
                    <a:pt x="304921" y="457622"/>
                  </a:lnTo>
                  <a:lnTo>
                    <a:pt x="233742" y="457622"/>
                  </a:lnTo>
                  <a:lnTo>
                    <a:pt x="163055" y="457622"/>
                  </a:lnTo>
                  <a:lnTo>
                    <a:pt x="141866" y="457622"/>
                  </a:lnTo>
                  <a:lnTo>
                    <a:pt x="0" y="457622"/>
                  </a:lnTo>
                  <a:close/>
                </a:path>
              </a:pathLst>
            </a:custGeom>
            <a:solidFill>
              <a:schemeClr val="bg1"/>
            </a:solidFill>
            <a:ln>
              <a:solidFill>
                <a:schemeClr val="bg1">
                  <a:lumMod val="85000"/>
                </a:schemeClr>
              </a:solid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21" name="文本框 20">
              <a:extLst>
                <a:ext uri="{FF2B5EF4-FFF2-40B4-BE49-F238E27FC236}">
                  <a16:creationId xmlns:a16="http://schemas.microsoft.com/office/drawing/2014/main" id="{CE3D4B44-A680-4252-A67C-5858E82D684F}"/>
                </a:ext>
              </a:extLst>
            </p:cNvPr>
            <p:cNvSpPr txBox="1"/>
            <p:nvPr/>
          </p:nvSpPr>
          <p:spPr>
            <a:xfrm flipH="1">
              <a:off x="1830007" y="3972667"/>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grpSp>
        <p:nvGrpSpPr>
          <p:cNvPr id="22" name="组合 21">
            <a:extLst>
              <a:ext uri="{FF2B5EF4-FFF2-40B4-BE49-F238E27FC236}">
                <a16:creationId xmlns:a16="http://schemas.microsoft.com/office/drawing/2014/main" id="{FA72647A-45BC-4366-9AD9-7512B9F57518}"/>
              </a:ext>
            </a:extLst>
          </p:cNvPr>
          <p:cNvGrpSpPr/>
          <p:nvPr/>
        </p:nvGrpSpPr>
        <p:grpSpPr>
          <a:xfrm>
            <a:off x="8249529" y="3917820"/>
            <a:ext cx="2201693" cy="461665"/>
            <a:chOff x="1491221" y="3972667"/>
            <a:chExt cx="2201693" cy="461665"/>
          </a:xfrm>
        </p:grpSpPr>
        <p:sp>
          <p:nvSpPr>
            <p:cNvPr id="23" name="任意多边形: 形状 22">
              <a:extLst>
                <a:ext uri="{FF2B5EF4-FFF2-40B4-BE49-F238E27FC236}">
                  <a16:creationId xmlns:a16="http://schemas.microsoft.com/office/drawing/2014/main" id="{36F15AE8-71B7-4699-83F5-99DFCBCC197B}"/>
                </a:ext>
              </a:extLst>
            </p:cNvPr>
            <p:cNvSpPr/>
            <p:nvPr/>
          </p:nvSpPr>
          <p:spPr>
            <a:xfrm>
              <a:off x="1491221" y="3974688"/>
              <a:ext cx="2201693" cy="457622"/>
            </a:xfrm>
            <a:custGeom>
              <a:gdLst>
                <a:gd fmla="*/ 202681 w 2201693" name="connsiteX0"/>
                <a:gd fmla="*/ 0 h 457622" name="connsiteY0"/>
                <a:gd fmla="*/ 344546 w 2201693" name="connsiteX1"/>
                <a:gd fmla="*/ 0 h 457622" name="connsiteY1"/>
                <a:gd fmla="*/ 365736 w 2201693" name="connsiteX2"/>
                <a:gd fmla="*/ 0 h 457622" name="connsiteY2"/>
                <a:gd fmla="*/ 436423 w 2201693" name="connsiteX3"/>
                <a:gd fmla="*/ 0 h 457622" name="connsiteY3"/>
                <a:gd fmla="*/ 507601 w 2201693" name="connsiteX4"/>
                <a:gd fmla="*/ 0 h 457622" name="connsiteY4"/>
                <a:gd fmla="*/ 528791 w 2201693" name="connsiteX5"/>
                <a:gd fmla="*/ 0 h 457622" name="connsiteY5"/>
                <a:gd fmla="*/ 578288 w 2201693" name="connsiteX6"/>
                <a:gd fmla="*/ 0 h 457622" name="connsiteY6"/>
                <a:gd fmla="*/ 599478 w 2201693" name="connsiteX7"/>
                <a:gd fmla="*/ 0 h 457622" name="connsiteY7"/>
                <a:gd fmla="*/ 670656 w 2201693" name="connsiteX8"/>
                <a:gd fmla="*/ 0 h 457622" name="connsiteY8"/>
                <a:gd fmla="*/ 741343 w 2201693" name="connsiteX9"/>
                <a:gd fmla="*/ 0 h 457622" name="connsiteY9"/>
                <a:gd fmla="*/ 762534 w 2201693" name="connsiteX10"/>
                <a:gd fmla="*/ 0 h 457622" name="connsiteY10"/>
                <a:gd fmla="*/ 862032 w 2201693" name="connsiteX11"/>
                <a:gd fmla="*/ 0 h 457622" name="connsiteY11"/>
                <a:gd fmla="*/ 904399 w 2201693" name="connsiteX12"/>
                <a:gd fmla="*/ 0 h 457622" name="connsiteY12"/>
                <a:gd fmla="*/ 1003898 w 2201693" name="connsiteX13"/>
                <a:gd fmla="*/ 0 h 457622" name="connsiteY13"/>
                <a:gd fmla="*/ 1025087 w 2201693" name="connsiteX14"/>
                <a:gd fmla="*/ 0 h 457622" name="connsiteY14"/>
                <a:gd fmla="*/ 1067296 w 2201693" name="connsiteX15"/>
                <a:gd fmla="*/ 0 h 457622" name="connsiteY15"/>
                <a:gd fmla="*/ 1095775 w 2201693" name="connsiteX16"/>
                <a:gd fmla="*/ 0 h 457622" name="connsiteY16"/>
                <a:gd fmla="*/ 1166953 w 2201693" name="connsiteX17"/>
                <a:gd fmla="*/ 0 h 457622" name="connsiteY17"/>
                <a:gd fmla="*/ 1188142 w 2201693" name="connsiteX18"/>
                <a:gd fmla="*/ 0 h 457622" name="connsiteY18"/>
                <a:gd fmla="*/ 1209161 w 2201693" name="connsiteX19"/>
                <a:gd fmla="*/ 0 h 457622" name="connsiteY19"/>
                <a:gd fmla="*/ 1230351 w 2201693" name="connsiteX20"/>
                <a:gd fmla="*/ 0 h 457622" name="connsiteY20"/>
                <a:gd fmla="*/ 1237640 w 2201693" name="connsiteX21"/>
                <a:gd fmla="*/ 0 h 457622" name="connsiteY21"/>
                <a:gd fmla="*/ 1258830 w 2201693" name="connsiteX22"/>
                <a:gd fmla="*/ 0 h 457622" name="connsiteY22"/>
                <a:gd fmla="*/ 1301039 w 2201693" name="connsiteX23"/>
                <a:gd fmla="*/ 0 h 457622" name="connsiteY23"/>
                <a:gd fmla="*/ 1330008 w 2201693" name="connsiteX24"/>
                <a:gd fmla="*/ 0 h 457622" name="connsiteY24"/>
                <a:gd fmla="*/ 1372216 w 2201693" name="connsiteX25"/>
                <a:gd fmla="*/ 0 h 457622" name="connsiteY25"/>
                <a:gd fmla="*/ 1393407 w 2201693" name="connsiteX26"/>
                <a:gd fmla="*/ 0 h 457622" name="connsiteY26"/>
                <a:gd fmla="*/ 1400695 w 2201693" name="connsiteX27"/>
                <a:gd fmla="*/ 0 h 457622" name="connsiteY27"/>
                <a:gd fmla="*/ 1421886 w 2201693" name="connsiteX28"/>
                <a:gd fmla="*/ 0 h 457622" name="connsiteY28"/>
                <a:gd fmla="*/ 1442904 w 2201693" name="connsiteX29"/>
                <a:gd fmla="*/ 0 h 457622" name="connsiteY29"/>
                <a:gd fmla="*/ 1464094 w 2201693" name="connsiteX30"/>
                <a:gd fmla="*/ 0 h 457622" name="connsiteY30"/>
                <a:gd fmla="*/ 1535271 w 2201693" name="connsiteX31"/>
                <a:gd fmla="*/ 0 h 457622" name="connsiteY31"/>
                <a:gd fmla="*/ 1563750 w 2201693" name="connsiteX32"/>
                <a:gd fmla="*/ 0 h 457622" name="connsiteY32"/>
                <a:gd fmla="*/ 1605959 w 2201693" name="connsiteX33"/>
                <a:gd fmla="*/ 0 h 457622" name="connsiteY33"/>
                <a:gd fmla="*/ 1627149 w 2201693" name="connsiteX34"/>
                <a:gd fmla="*/ 0 h 457622" name="connsiteY34"/>
                <a:gd fmla="*/ 1726648 w 2201693" name="connsiteX35"/>
                <a:gd fmla="*/ 0 h 457622" name="connsiteY35"/>
                <a:gd fmla="*/ 1769015 w 2201693" name="connsiteX36"/>
                <a:gd fmla="*/ 0 h 457622" name="connsiteY36"/>
                <a:gd fmla="*/ 1868513 w 2201693" name="connsiteX37"/>
                <a:gd fmla="*/ 0 h 457622" name="connsiteY37"/>
                <a:gd fmla="*/ 1889703 w 2201693" name="connsiteX38"/>
                <a:gd fmla="*/ 0 h 457622" name="connsiteY38"/>
                <a:gd fmla="*/ 1960390 w 2201693" name="connsiteX39"/>
                <a:gd fmla="*/ 0 h 457622" name="connsiteY39"/>
                <a:gd fmla="*/ 2031568 w 2201693" name="connsiteX40"/>
                <a:gd fmla="*/ 0 h 457622" name="connsiteY40"/>
                <a:gd fmla="*/ 2052758 w 2201693" name="connsiteX41"/>
                <a:gd fmla="*/ 0 h 457622" name="connsiteY41"/>
                <a:gd fmla="*/ 2102255 w 2201693" name="connsiteX42"/>
                <a:gd fmla="*/ 0 h 457622" name="connsiteY42"/>
                <a:gd fmla="*/ 2123445 w 2201693" name="connsiteX43"/>
                <a:gd fmla="*/ 0 h 457622" name="connsiteY43"/>
                <a:gd fmla="*/ 2194623 w 2201693" name="connsiteX44"/>
                <a:gd fmla="*/ 0 h 457622" name="connsiteY44"/>
                <a:gd fmla="*/ 2201693 w 2201693" name="connsiteX45"/>
                <a:gd fmla="*/ 0 h 457622" name="connsiteY45"/>
                <a:gd fmla="*/ 1999012 w 2201693" name="connsiteX46"/>
                <a:gd fmla="*/ 457622 h 457622" name="connsiteY46"/>
                <a:gd fmla="*/ 1991943 w 2201693" name="connsiteX47"/>
                <a:gd fmla="*/ 457622 h 457622" name="connsiteY47"/>
                <a:gd fmla="*/ 1920764 w 2201693" name="connsiteX48"/>
                <a:gd fmla="*/ 457622 h 457622" name="connsiteY48"/>
                <a:gd fmla="*/ 1899575 w 2201693" name="connsiteX49"/>
                <a:gd fmla="*/ 457622 h 457622" name="connsiteY49"/>
                <a:gd fmla="*/ 1850077 w 2201693" name="connsiteX50"/>
                <a:gd fmla="*/ 457622 h 457622" name="connsiteY50"/>
                <a:gd fmla="*/ 1828888 w 2201693" name="connsiteX51"/>
                <a:gd fmla="*/ 457622 h 457622" name="connsiteY51"/>
                <a:gd fmla="*/ 1757709 w 2201693" name="connsiteX52"/>
                <a:gd fmla="*/ 457622 h 457622" name="connsiteY52"/>
                <a:gd fmla="*/ 1687022 w 2201693" name="connsiteX53"/>
                <a:gd fmla="*/ 457622 h 457622" name="connsiteY53"/>
                <a:gd fmla="*/ 1665833 w 2201693" name="connsiteX54"/>
                <a:gd fmla="*/ 457622 h 457622" name="connsiteY54"/>
                <a:gd fmla="*/ 1566333 w 2201693" name="connsiteX55"/>
                <a:gd fmla="*/ 457622 h 457622" name="connsiteY55"/>
                <a:gd fmla="*/ 1523967 w 2201693" name="connsiteX56"/>
                <a:gd fmla="*/ 457622 h 457622" name="connsiteY56"/>
                <a:gd fmla="*/ 1424469 w 2201693" name="connsiteX57"/>
                <a:gd fmla="*/ 457622 h 457622" name="connsiteY57"/>
                <a:gd fmla="*/ 1403278 w 2201693" name="connsiteX58"/>
                <a:gd fmla="*/ 457622 h 457622" name="connsiteY58"/>
                <a:gd fmla="*/ 1361069 w 2201693" name="connsiteX59"/>
                <a:gd fmla="*/ 457622 h 457622" name="connsiteY59"/>
                <a:gd fmla="*/ 1332591 w 2201693" name="connsiteX60"/>
                <a:gd fmla="*/ 457622 h 457622" name="connsiteY60"/>
                <a:gd fmla="*/ 1261414 w 2201693" name="connsiteX61"/>
                <a:gd fmla="*/ 457622 h 457622" name="connsiteY61"/>
                <a:gd fmla="*/ 1240223 w 2201693" name="connsiteX62"/>
                <a:gd fmla="*/ 457622 h 457622" name="connsiteY62"/>
                <a:gd fmla="*/ 1219204 w 2201693" name="connsiteX63"/>
                <a:gd fmla="*/ 457622 h 457622" name="connsiteY63"/>
                <a:gd fmla="*/ 1198014 w 2201693" name="connsiteX64"/>
                <a:gd fmla="*/ 457622 h 457622" name="connsiteY64"/>
                <a:gd fmla="*/ 1190726 w 2201693" name="connsiteX65"/>
                <a:gd fmla="*/ 457622 h 457622" name="connsiteY65"/>
                <a:gd fmla="*/ 1169536 w 2201693" name="connsiteX66"/>
                <a:gd fmla="*/ 457622 h 457622" name="connsiteY66"/>
                <a:gd fmla="*/ 1127327 w 2201693" name="connsiteX67"/>
                <a:gd fmla="*/ 457622 h 457622" name="connsiteY67"/>
                <a:gd fmla="*/ 1098358 w 2201693" name="connsiteX68"/>
                <a:gd fmla="*/ 457622 h 457622" name="connsiteY68"/>
                <a:gd fmla="*/ 1056149 w 2201693" name="connsiteX69"/>
                <a:gd fmla="*/ 457622 h 457622" name="connsiteY69"/>
                <a:gd fmla="*/ 1034959 w 2201693" name="connsiteX70"/>
                <a:gd fmla="*/ 457622 h 457622" name="connsiteY70"/>
                <a:gd fmla="*/ 1027671 w 2201693" name="connsiteX71"/>
                <a:gd fmla="*/ 457622 h 457622" name="connsiteY71"/>
                <a:gd fmla="*/ 1006481 w 2201693" name="connsiteX72"/>
                <a:gd fmla="*/ 457622 h 457622" name="connsiteY72"/>
                <a:gd fmla="*/ 985462 w 2201693" name="connsiteX73"/>
                <a:gd fmla="*/ 457622 h 457622" name="connsiteY73"/>
                <a:gd fmla="*/ 964272 w 2201693" name="connsiteX74"/>
                <a:gd fmla="*/ 457622 h 457622" name="connsiteY74"/>
                <a:gd fmla="*/ 893094 w 2201693" name="connsiteX75"/>
                <a:gd fmla="*/ 457622 h 457622" name="connsiteY75"/>
                <a:gd fmla="*/ 864615 w 2201693" name="connsiteX76"/>
                <a:gd fmla="*/ 457622 h 457622" name="connsiteY76"/>
                <a:gd fmla="*/ 822407 w 2201693" name="connsiteX77"/>
                <a:gd fmla="*/ 457622 h 457622" name="connsiteY77"/>
                <a:gd fmla="*/ 801216 w 2201693" name="connsiteX78"/>
                <a:gd fmla="*/ 457622 h 457622" name="connsiteY78"/>
                <a:gd fmla="*/ 701718 w 2201693" name="connsiteX79"/>
                <a:gd fmla="*/ 457622 h 457622" name="connsiteY79"/>
                <a:gd fmla="*/ 659351 w 2201693" name="connsiteX80"/>
                <a:gd fmla="*/ 457622 h 457622" name="connsiteY80"/>
                <a:gd fmla="*/ 559852 w 2201693" name="connsiteX81"/>
                <a:gd fmla="*/ 457622 h 457622" name="connsiteY81"/>
                <a:gd fmla="*/ 538663 w 2201693" name="connsiteX82"/>
                <a:gd fmla="*/ 457622 h 457622" name="connsiteY82"/>
                <a:gd fmla="*/ 467976 w 2201693" name="connsiteX83"/>
                <a:gd fmla="*/ 457622 h 457622" name="connsiteY83"/>
                <a:gd fmla="*/ 396797 w 2201693" name="connsiteX84"/>
                <a:gd fmla="*/ 457622 h 457622" name="connsiteY84"/>
                <a:gd fmla="*/ 375608 w 2201693" name="connsiteX85"/>
                <a:gd fmla="*/ 457622 h 457622" name="connsiteY85"/>
                <a:gd fmla="*/ 326110 w 2201693" name="connsiteX86"/>
                <a:gd fmla="*/ 457622 h 457622" name="connsiteY86"/>
                <a:gd fmla="*/ 304921 w 2201693" name="connsiteX87"/>
                <a:gd fmla="*/ 457622 h 457622" name="connsiteY87"/>
                <a:gd fmla="*/ 233742 w 2201693" name="connsiteX88"/>
                <a:gd fmla="*/ 457622 h 457622" name="connsiteY88"/>
                <a:gd fmla="*/ 163055 w 2201693" name="connsiteX89"/>
                <a:gd fmla="*/ 457622 h 457622" name="connsiteY89"/>
                <a:gd fmla="*/ 141866 w 2201693" name="connsiteX90"/>
                <a:gd fmla="*/ 457622 h 457622" name="connsiteY90"/>
                <a:gd fmla="*/ 0 w 2201693" name="connsiteX91"/>
                <a:gd fmla="*/ 457622 h 457622"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457622" w="2201693">
                  <a:moveTo>
                    <a:pt x="202681" y="0"/>
                  </a:moveTo>
                  <a:lnTo>
                    <a:pt x="344546" y="0"/>
                  </a:lnTo>
                  <a:lnTo>
                    <a:pt x="365736" y="0"/>
                  </a:lnTo>
                  <a:lnTo>
                    <a:pt x="436423" y="0"/>
                  </a:lnTo>
                  <a:lnTo>
                    <a:pt x="507601" y="0"/>
                  </a:lnTo>
                  <a:lnTo>
                    <a:pt x="528791" y="0"/>
                  </a:lnTo>
                  <a:lnTo>
                    <a:pt x="578288" y="0"/>
                  </a:lnTo>
                  <a:lnTo>
                    <a:pt x="599478" y="0"/>
                  </a:lnTo>
                  <a:lnTo>
                    <a:pt x="670656" y="0"/>
                  </a:lnTo>
                  <a:lnTo>
                    <a:pt x="741343" y="0"/>
                  </a:lnTo>
                  <a:lnTo>
                    <a:pt x="762534" y="0"/>
                  </a:lnTo>
                  <a:lnTo>
                    <a:pt x="862032" y="0"/>
                  </a:lnTo>
                  <a:lnTo>
                    <a:pt x="904399" y="0"/>
                  </a:lnTo>
                  <a:lnTo>
                    <a:pt x="1003898" y="0"/>
                  </a:lnTo>
                  <a:lnTo>
                    <a:pt x="1025087" y="0"/>
                  </a:lnTo>
                  <a:lnTo>
                    <a:pt x="1067296" y="0"/>
                  </a:lnTo>
                  <a:lnTo>
                    <a:pt x="1095775" y="0"/>
                  </a:lnTo>
                  <a:lnTo>
                    <a:pt x="1166953" y="0"/>
                  </a:lnTo>
                  <a:lnTo>
                    <a:pt x="1188142" y="0"/>
                  </a:lnTo>
                  <a:lnTo>
                    <a:pt x="1209161" y="0"/>
                  </a:lnTo>
                  <a:lnTo>
                    <a:pt x="1230351" y="0"/>
                  </a:lnTo>
                  <a:lnTo>
                    <a:pt x="1237640" y="0"/>
                  </a:lnTo>
                  <a:lnTo>
                    <a:pt x="1258830" y="0"/>
                  </a:lnTo>
                  <a:lnTo>
                    <a:pt x="1301039" y="0"/>
                  </a:lnTo>
                  <a:lnTo>
                    <a:pt x="1330008" y="0"/>
                  </a:lnTo>
                  <a:lnTo>
                    <a:pt x="1372216" y="0"/>
                  </a:lnTo>
                  <a:lnTo>
                    <a:pt x="1393407" y="0"/>
                  </a:lnTo>
                  <a:lnTo>
                    <a:pt x="1400695" y="0"/>
                  </a:lnTo>
                  <a:lnTo>
                    <a:pt x="1421886" y="0"/>
                  </a:lnTo>
                  <a:lnTo>
                    <a:pt x="1442904" y="0"/>
                  </a:lnTo>
                  <a:lnTo>
                    <a:pt x="1464094" y="0"/>
                  </a:lnTo>
                  <a:lnTo>
                    <a:pt x="1535271" y="0"/>
                  </a:lnTo>
                  <a:lnTo>
                    <a:pt x="1563750" y="0"/>
                  </a:lnTo>
                  <a:lnTo>
                    <a:pt x="1605959" y="0"/>
                  </a:lnTo>
                  <a:lnTo>
                    <a:pt x="1627149" y="0"/>
                  </a:lnTo>
                  <a:lnTo>
                    <a:pt x="1726648" y="0"/>
                  </a:lnTo>
                  <a:lnTo>
                    <a:pt x="1769015" y="0"/>
                  </a:lnTo>
                  <a:lnTo>
                    <a:pt x="1868513" y="0"/>
                  </a:lnTo>
                  <a:lnTo>
                    <a:pt x="1889703" y="0"/>
                  </a:lnTo>
                  <a:lnTo>
                    <a:pt x="1960390" y="0"/>
                  </a:lnTo>
                  <a:lnTo>
                    <a:pt x="2031568" y="0"/>
                  </a:lnTo>
                  <a:lnTo>
                    <a:pt x="2052758" y="0"/>
                  </a:lnTo>
                  <a:lnTo>
                    <a:pt x="2102255" y="0"/>
                  </a:lnTo>
                  <a:lnTo>
                    <a:pt x="2123445" y="0"/>
                  </a:lnTo>
                  <a:lnTo>
                    <a:pt x="2194623" y="0"/>
                  </a:lnTo>
                  <a:lnTo>
                    <a:pt x="2201693" y="0"/>
                  </a:lnTo>
                  <a:lnTo>
                    <a:pt x="1999012" y="457622"/>
                  </a:lnTo>
                  <a:lnTo>
                    <a:pt x="1991943" y="457622"/>
                  </a:lnTo>
                  <a:lnTo>
                    <a:pt x="1920764" y="457622"/>
                  </a:lnTo>
                  <a:lnTo>
                    <a:pt x="1899575" y="457622"/>
                  </a:lnTo>
                  <a:lnTo>
                    <a:pt x="1850077" y="457622"/>
                  </a:lnTo>
                  <a:lnTo>
                    <a:pt x="1828888" y="457622"/>
                  </a:lnTo>
                  <a:lnTo>
                    <a:pt x="1757709" y="457622"/>
                  </a:lnTo>
                  <a:lnTo>
                    <a:pt x="1687022" y="457622"/>
                  </a:lnTo>
                  <a:lnTo>
                    <a:pt x="1665833" y="457622"/>
                  </a:lnTo>
                  <a:lnTo>
                    <a:pt x="1566333" y="457622"/>
                  </a:lnTo>
                  <a:lnTo>
                    <a:pt x="1523967" y="457622"/>
                  </a:lnTo>
                  <a:lnTo>
                    <a:pt x="1424469" y="457622"/>
                  </a:lnTo>
                  <a:lnTo>
                    <a:pt x="1403278" y="457622"/>
                  </a:lnTo>
                  <a:lnTo>
                    <a:pt x="1361069" y="457622"/>
                  </a:lnTo>
                  <a:lnTo>
                    <a:pt x="1332591" y="457622"/>
                  </a:lnTo>
                  <a:lnTo>
                    <a:pt x="1261414" y="457622"/>
                  </a:lnTo>
                  <a:lnTo>
                    <a:pt x="1240223" y="457622"/>
                  </a:lnTo>
                  <a:lnTo>
                    <a:pt x="1219204" y="457622"/>
                  </a:lnTo>
                  <a:lnTo>
                    <a:pt x="1198014" y="457622"/>
                  </a:lnTo>
                  <a:lnTo>
                    <a:pt x="1190726" y="457622"/>
                  </a:lnTo>
                  <a:lnTo>
                    <a:pt x="1169536" y="457622"/>
                  </a:lnTo>
                  <a:lnTo>
                    <a:pt x="1127327" y="457622"/>
                  </a:lnTo>
                  <a:lnTo>
                    <a:pt x="1098358" y="457622"/>
                  </a:lnTo>
                  <a:lnTo>
                    <a:pt x="1056149" y="457622"/>
                  </a:lnTo>
                  <a:lnTo>
                    <a:pt x="1034959" y="457622"/>
                  </a:lnTo>
                  <a:lnTo>
                    <a:pt x="1027671" y="457622"/>
                  </a:lnTo>
                  <a:lnTo>
                    <a:pt x="1006481" y="457622"/>
                  </a:lnTo>
                  <a:lnTo>
                    <a:pt x="985462" y="457622"/>
                  </a:lnTo>
                  <a:lnTo>
                    <a:pt x="964272" y="457622"/>
                  </a:lnTo>
                  <a:lnTo>
                    <a:pt x="893094" y="457622"/>
                  </a:lnTo>
                  <a:lnTo>
                    <a:pt x="864615" y="457622"/>
                  </a:lnTo>
                  <a:lnTo>
                    <a:pt x="822407" y="457622"/>
                  </a:lnTo>
                  <a:lnTo>
                    <a:pt x="801216" y="457622"/>
                  </a:lnTo>
                  <a:lnTo>
                    <a:pt x="701718" y="457622"/>
                  </a:lnTo>
                  <a:lnTo>
                    <a:pt x="659351" y="457622"/>
                  </a:lnTo>
                  <a:lnTo>
                    <a:pt x="559852" y="457622"/>
                  </a:lnTo>
                  <a:lnTo>
                    <a:pt x="538663" y="457622"/>
                  </a:lnTo>
                  <a:lnTo>
                    <a:pt x="467976" y="457622"/>
                  </a:lnTo>
                  <a:lnTo>
                    <a:pt x="396797" y="457622"/>
                  </a:lnTo>
                  <a:lnTo>
                    <a:pt x="375608" y="457622"/>
                  </a:lnTo>
                  <a:lnTo>
                    <a:pt x="326110" y="457622"/>
                  </a:lnTo>
                  <a:lnTo>
                    <a:pt x="304921" y="457622"/>
                  </a:lnTo>
                  <a:lnTo>
                    <a:pt x="233742" y="457622"/>
                  </a:lnTo>
                  <a:lnTo>
                    <a:pt x="163055" y="457622"/>
                  </a:lnTo>
                  <a:lnTo>
                    <a:pt x="141866" y="457622"/>
                  </a:lnTo>
                  <a:lnTo>
                    <a:pt x="0" y="457622"/>
                  </a:lnTo>
                  <a:close/>
                </a:path>
              </a:pathLst>
            </a:custGeom>
            <a:solidFill>
              <a:schemeClr val="bg1"/>
            </a:solidFill>
            <a:ln>
              <a:solidFill>
                <a:schemeClr val="bg1">
                  <a:lumMod val="85000"/>
                </a:schemeClr>
              </a:solid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24" name="文本框 23">
              <a:extLst>
                <a:ext uri="{FF2B5EF4-FFF2-40B4-BE49-F238E27FC236}">
                  <a16:creationId xmlns:a16="http://schemas.microsoft.com/office/drawing/2014/main" id="{0F971B4B-1A6F-4458-8435-27BDEB061D10}"/>
                </a:ext>
              </a:extLst>
            </p:cNvPr>
            <p:cNvSpPr txBox="1"/>
            <p:nvPr/>
          </p:nvSpPr>
          <p:spPr>
            <a:xfrm flipH="1">
              <a:off x="1830006" y="3972667"/>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sp>
        <p:nvSpPr>
          <p:cNvPr id="28" name="文本框 27">
            <a:extLst>
              <a:ext uri="{FF2B5EF4-FFF2-40B4-BE49-F238E27FC236}">
                <a16:creationId xmlns:a16="http://schemas.microsoft.com/office/drawing/2014/main" id="{CEBBC695-F0ED-4BB9-8DF0-E705A60F8EC5}"/>
              </a:ext>
            </a:extLst>
          </p:cNvPr>
          <p:cNvSpPr txBox="1"/>
          <p:nvPr/>
        </p:nvSpPr>
        <p:spPr>
          <a:xfrm>
            <a:off x="1946992" y="4726012"/>
            <a:ext cx="8298018" cy="923544"/>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lang="en-US" sz="14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 please do not copyFor the benefit of you, Baotu Network and the original creator, please do not copyFor the benefit of you, Baotu Network and the original</a:t>
            </a:r>
          </a:p>
        </p:txBody>
      </p:sp>
    </p:spTree>
    <p:extLst>
      <p:ext uri="{BB962C8B-B14F-4D97-AF65-F5344CB8AC3E}">
        <p14:creationId val="4834787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0-#ppt_w/2"/>
                                          </p:val>
                                        </p:tav>
                                        <p:tav tm="100000">
                                          <p:val>
                                            <p:strVal val="#ppt_x"/>
                                          </p:val>
                                        </p:tav>
                                      </p:tavLst>
                                    </p:anim>
                                    <p:anim calcmode="lin" valueType="num">
                                      <p:cBhvr additive="base">
                                        <p:cTn dur="500" fill="hold" id="12"/>
                                        <p:tgtEl>
                                          <p:spTgt spid="15"/>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0-#ppt_w/2"/>
                                          </p:val>
                                        </p:tav>
                                        <p:tav tm="100000">
                                          <p:val>
                                            <p:strVal val="#ppt_x"/>
                                          </p:val>
                                        </p:tav>
                                      </p:tavLst>
                                    </p:anim>
                                    <p:anim calcmode="lin" valueType="num">
                                      <p:cBhvr additive="base">
                                        <p:cTn dur="500" fill="hold" id="16"/>
                                        <p:tgtEl>
                                          <p:spTgt spid="16"/>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fill="hold" id="19"/>
                                        <p:tgtEl>
                                          <p:spTgt spid="19"/>
                                        </p:tgtEl>
                                        <p:attrNameLst>
                                          <p:attrName>ppt_x</p:attrName>
                                        </p:attrNameLst>
                                      </p:cBhvr>
                                      <p:tavLst>
                                        <p:tav tm="0">
                                          <p:val>
                                            <p:strVal val="0-#ppt_w/2"/>
                                          </p:val>
                                        </p:tav>
                                        <p:tav tm="100000">
                                          <p:val>
                                            <p:strVal val="#ppt_x"/>
                                          </p:val>
                                        </p:tav>
                                      </p:tavLst>
                                    </p:anim>
                                    <p:anim calcmode="lin" valueType="num">
                                      <p:cBhvr additive="base">
                                        <p:cTn dur="500" fill="hold" id="20"/>
                                        <p:tgtEl>
                                          <p:spTgt spid="19"/>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500" fill="hold" id="23"/>
                                        <p:tgtEl>
                                          <p:spTgt spid="22"/>
                                        </p:tgtEl>
                                        <p:attrNameLst>
                                          <p:attrName>ppt_x</p:attrName>
                                        </p:attrNameLst>
                                      </p:cBhvr>
                                      <p:tavLst>
                                        <p:tav tm="0">
                                          <p:val>
                                            <p:strVal val="0-#ppt_w/2"/>
                                          </p:val>
                                        </p:tav>
                                        <p:tav tm="100000">
                                          <p:val>
                                            <p:strVal val="#ppt_x"/>
                                          </p:val>
                                        </p:tav>
                                      </p:tavLst>
                                    </p:anim>
                                    <p:anim calcmode="lin" valueType="num">
                                      <p:cBhvr additive="base">
                                        <p:cTn dur="500" fill="hold" id="24"/>
                                        <p:tgtEl>
                                          <p:spTgt spid="2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47" presetSubtype="0">
                                  <p:stCondLst>
                                    <p:cond delay="0"/>
                                  </p:stCondLst>
                                  <p:childTnLst>
                                    <p:set>
                                      <p:cBhvr>
                                        <p:cTn dur="1" fill="hold" id="27">
                                          <p:stCondLst>
                                            <p:cond delay="0"/>
                                          </p:stCondLst>
                                        </p:cTn>
                                        <p:tgtEl>
                                          <p:spTgt spid="28"/>
                                        </p:tgtEl>
                                        <p:attrNameLst>
                                          <p:attrName>style.visibility</p:attrName>
                                        </p:attrNameLst>
                                      </p:cBhvr>
                                      <p:to>
                                        <p:strVal val="visible"/>
                                      </p:to>
                                    </p:set>
                                    <p:animEffect filter="fade" transition="in">
                                      <p:cBhvr>
                                        <p:cTn dur="1000" id="28"/>
                                        <p:tgtEl>
                                          <p:spTgt spid="28"/>
                                        </p:tgtEl>
                                      </p:cBhvr>
                                    </p:animEffect>
                                    <p:anim calcmode="lin" valueType="num">
                                      <p:cBhvr>
                                        <p:cTn dur="1000" fill="hold" id="29"/>
                                        <p:tgtEl>
                                          <p:spTgt spid="28"/>
                                        </p:tgtEl>
                                        <p:attrNameLst>
                                          <p:attrName>ppt_x</p:attrName>
                                        </p:attrNameLst>
                                      </p:cBhvr>
                                      <p:tavLst>
                                        <p:tav tm="0">
                                          <p:val>
                                            <p:strVal val="#ppt_x"/>
                                          </p:val>
                                        </p:tav>
                                        <p:tav tm="100000">
                                          <p:val>
                                            <p:strVal val="#ppt_x"/>
                                          </p:val>
                                        </p:tav>
                                      </p:tavLst>
                                    </p:anim>
                                    <p:anim calcmode="lin" valueType="num">
                                      <p:cBhvr>
                                        <p:cTn dur="1000" fill="hold" id="30"/>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任意多边形: 形状 48">
            <a:extLst>
              <a:ext uri="{FF2B5EF4-FFF2-40B4-BE49-F238E27FC236}">
                <a16:creationId xmlns:a16="http://schemas.microsoft.com/office/drawing/2014/main" id="{E8280B7D-C7A1-41E3-8187-7A0F2FBD5423}"/>
              </a:ext>
            </a:extLst>
          </p:cNvPr>
          <p:cNvSpPr/>
          <p:nvPr/>
        </p:nvSpPr>
        <p:spPr>
          <a:xfrm flipH="1">
            <a:off x="1069504" y="0"/>
            <a:ext cx="5728165" cy="6858000"/>
          </a:xfrm>
          <a:custGeom>
            <a:gdLst>
              <a:gd fmla="*/ 5728165 w 5728165" name="connsiteX0"/>
              <a:gd fmla="*/ 0 h 6858000" name="connsiteY0"/>
              <a:gd fmla="*/ 3448049 w 5728165" name="connsiteX1"/>
              <a:gd fmla="*/ 0 h 6858000" name="connsiteY1"/>
              <a:gd fmla="*/ 3415121 w 5728165" name="connsiteX2"/>
              <a:gd fmla="*/ 0 h 6858000" name="connsiteY2"/>
              <a:gd fmla="*/ 0 w 5728165" name="connsiteX3"/>
              <a:gd fmla="*/ 0 h 6858000" name="connsiteY3"/>
              <a:gd fmla="*/ 0 w 5728165" name="connsiteX4"/>
              <a:gd fmla="*/ 6858000 h 6858000" name="connsiteY4"/>
              <a:gd fmla="*/ 377713 w 5728165" name="connsiteX5"/>
              <a:gd fmla="*/ 6858000 h 6858000" name="connsiteY5"/>
              <a:gd fmla="*/ 410641 w 5728165" name="connsiteX6"/>
              <a:gd fmla="*/ 6858000 h 6858000" name="connsiteY6"/>
              <a:gd fmla="*/ 2690757 w 5728165" name="connsiteX7"/>
              <a:gd fmla="*/ 6858000 h 68580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8000" w="5728165">
                <a:moveTo>
                  <a:pt x="5728165" y="0"/>
                </a:moveTo>
                <a:lnTo>
                  <a:pt x="3448049" y="0"/>
                </a:lnTo>
                <a:lnTo>
                  <a:pt x="3415121" y="0"/>
                </a:lnTo>
                <a:lnTo>
                  <a:pt x="0" y="0"/>
                </a:lnTo>
                <a:lnTo>
                  <a:pt x="0" y="6858000"/>
                </a:lnTo>
                <a:lnTo>
                  <a:pt x="377713" y="6858000"/>
                </a:lnTo>
                <a:lnTo>
                  <a:pt x="410641" y="6858000"/>
                </a:lnTo>
                <a:lnTo>
                  <a:pt x="2690757" y="6858000"/>
                </a:lnTo>
                <a:close/>
              </a:path>
            </a:pathLst>
          </a:custGeom>
          <a:blipFill>
            <a:blip r:embed="rId3">
              <a:extLst>
                <a:ext uri="{BEBA8EAE-BF5A-486C-A8C5-ECC9F3942E4B}">
                  <a14:imgProps>
                    <a14:imgLayer xmlns:d3p1="http://schemas.openxmlformats.org/officeDocument/2006/relationships" d3p1:embed="">
                      <a14:imgEffect>
                        <a14:saturation sat="33000"/>
                      </a14:imgEffect>
                      <a14:imgEffect>
                        <a14:brightnessContrast bright="-20000" contrast="40000"/>
                      </a14:imgEffect>
                    </a14:imgLayer>
                  </a14:imgProps>
                </a:ext>
              </a:extLst>
            </a:blip>
            <a:stretch>
              <a:fillRect l="-75105" r="-44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i="1" lang="zh-CN"/>
          </a:p>
        </p:txBody>
      </p:sp>
      <p:sp>
        <p:nvSpPr>
          <p:cNvPr id="52" name="任意多边形: 形状 51">
            <a:extLst>
              <a:ext uri="{FF2B5EF4-FFF2-40B4-BE49-F238E27FC236}">
                <a16:creationId xmlns:a16="http://schemas.microsoft.com/office/drawing/2014/main" id="{5E8735C6-58A9-496A-8BEB-D68821801958}"/>
              </a:ext>
            </a:extLst>
          </p:cNvPr>
          <p:cNvSpPr/>
          <p:nvPr/>
        </p:nvSpPr>
        <p:spPr>
          <a:xfrm flipH="1">
            <a:off x="1069504" y="0"/>
            <a:ext cx="5728165" cy="6858000"/>
          </a:xfrm>
          <a:custGeom>
            <a:gdLst>
              <a:gd fmla="*/ 5728165 w 5728165" name="connsiteX0"/>
              <a:gd fmla="*/ 0 h 6858000" name="connsiteY0"/>
              <a:gd fmla="*/ 3448049 w 5728165" name="connsiteX1"/>
              <a:gd fmla="*/ 0 h 6858000" name="connsiteY1"/>
              <a:gd fmla="*/ 3415121 w 5728165" name="connsiteX2"/>
              <a:gd fmla="*/ 0 h 6858000" name="connsiteY2"/>
              <a:gd fmla="*/ 0 w 5728165" name="connsiteX3"/>
              <a:gd fmla="*/ 0 h 6858000" name="connsiteY3"/>
              <a:gd fmla="*/ 0 w 5728165" name="connsiteX4"/>
              <a:gd fmla="*/ 6858000 h 6858000" name="connsiteY4"/>
              <a:gd fmla="*/ 377713 w 5728165" name="connsiteX5"/>
              <a:gd fmla="*/ 6858000 h 6858000" name="connsiteY5"/>
              <a:gd fmla="*/ 410641 w 5728165" name="connsiteX6"/>
              <a:gd fmla="*/ 6858000 h 6858000" name="connsiteY6"/>
              <a:gd fmla="*/ 2690757 w 5728165" name="connsiteX7"/>
              <a:gd fmla="*/ 6858000 h 68580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8000" w="5728165">
                <a:moveTo>
                  <a:pt x="5728165" y="0"/>
                </a:moveTo>
                <a:lnTo>
                  <a:pt x="3448049" y="0"/>
                </a:lnTo>
                <a:lnTo>
                  <a:pt x="3415121" y="0"/>
                </a:lnTo>
                <a:lnTo>
                  <a:pt x="0" y="0"/>
                </a:lnTo>
                <a:lnTo>
                  <a:pt x="0" y="6858000"/>
                </a:lnTo>
                <a:lnTo>
                  <a:pt x="377713" y="6858000"/>
                </a:lnTo>
                <a:lnTo>
                  <a:pt x="410641" y="6858000"/>
                </a:lnTo>
                <a:lnTo>
                  <a:pt x="2690757" y="6858000"/>
                </a:lnTo>
                <a:close/>
              </a:path>
            </a:pathLst>
          </a:custGeom>
          <a:gradFill>
            <a:gsLst>
              <a:gs pos="0">
                <a:srgbClr val="45BDD6">
                  <a:alpha val="45000"/>
                </a:srgbClr>
              </a:gs>
              <a:gs pos="100000">
                <a:srgbClr val="24242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nvGrpSpPr>
          <p:cNvPr id="29" name="组合 28">
            <a:extLst>
              <a:ext uri="{FF2B5EF4-FFF2-40B4-BE49-F238E27FC236}">
                <a16:creationId xmlns:a16="http://schemas.microsoft.com/office/drawing/2014/main" id="{C4ECB621-627C-4D9E-99B0-728B5633D036}"/>
              </a:ext>
            </a:extLst>
          </p:cNvPr>
          <p:cNvGrpSpPr/>
          <p:nvPr/>
        </p:nvGrpSpPr>
        <p:grpSpPr>
          <a:xfrm>
            <a:off x="8147695" y="1156422"/>
            <a:ext cx="3026490" cy="704124"/>
            <a:chOff x="7931795" y="1156422"/>
            <a:chExt cx="3026490" cy="704124"/>
          </a:xfrm>
        </p:grpSpPr>
        <p:sp>
          <p:nvSpPr>
            <p:cNvPr id="4" name="文本框 3">
              <a:extLst>
                <a:ext uri="{FF2B5EF4-FFF2-40B4-BE49-F238E27FC236}">
                  <a16:creationId xmlns:a16="http://schemas.microsoft.com/office/drawing/2014/main" id="{BF9279A6-4D54-4A99-B35E-F0918FD80BEC}"/>
                </a:ext>
              </a:extLst>
            </p:cNvPr>
            <p:cNvSpPr txBox="1"/>
            <p:nvPr/>
          </p:nvSpPr>
          <p:spPr>
            <a:xfrm flipH="1">
              <a:off x="7946310" y="1583547"/>
              <a:ext cx="3011977" cy="274320"/>
            </a:xfrm>
            <a:prstGeom prst="rect">
              <a:avLst/>
            </a:prstGeom>
            <a:noFill/>
          </p:spPr>
          <p:txBody>
            <a:bodyPr rtlCol="0" wrap="square">
              <a:spAutoFit/>
              <a:scene3d>
                <a:camera prst="orthographicFront"/>
                <a:lightRig dir="t" rig="threePt"/>
              </a:scene3d>
              <a:sp3d contourW="12700"/>
            </a:bodyPr>
            <a:lstStyle/>
            <a:p>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sp>
          <p:nvSpPr>
            <p:cNvPr id="5" name="文本框 4">
              <a:extLst>
                <a:ext uri="{FF2B5EF4-FFF2-40B4-BE49-F238E27FC236}">
                  <a16:creationId xmlns:a16="http://schemas.microsoft.com/office/drawing/2014/main" id="{AC8D40B9-3729-44AA-80CE-5DB0B3B1DB44}"/>
                </a:ext>
              </a:extLst>
            </p:cNvPr>
            <p:cNvSpPr txBox="1"/>
            <p:nvPr/>
          </p:nvSpPr>
          <p:spPr>
            <a:xfrm flipH="1">
              <a:off x="7950447" y="1156422"/>
              <a:ext cx="1910080" cy="518160"/>
            </a:xfrm>
            <a:prstGeom prst="rect">
              <a:avLst/>
            </a:prstGeom>
            <a:noFill/>
          </p:spPr>
          <p:txBody>
            <a:bodyPr rtlCol="0" wrap="none">
              <a:spAutoFit/>
              <a:scene3d>
                <a:camera prst="orthographicFront"/>
                <a:lightRig dir="t" rig="threePt"/>
              </a:scene3d>
              <a:sp3d contourW="12700"/>
            </a:bodyPr>
            <a:lstStyle/>
            <a:p>
              <a:r>
                <a:rPr altLang="en-US" i="1" lang="zh-CN" spc="600" sz="2800">
                  <a:solidFill>
                    <a:schemeClr val="tx1">
                      <a:lumMod val="85000"/>
                      <a:lumOff val="15000"/>
                    </a:schemeClr>
                  </a:solidFill>
                  <a:latin charset="-122" panose="020b0500000000000000" pitchFamily="34" typeface="思源黑体 CN Regular"/>
                  <a:ea charset="-122" panose="020b0500000000000000" pitchFamily="34" typeface="思源黑体 CN Regular"/>
                </a:rPr>
                <a:t>项目概述</a:t>
              </a:r>
            </a:p>
          </p:txBody>
        </p:sp>
      </p:grpSp>
      <p:sp>
        <p:nvSpPr>
          <p:cNvPr id="26" name="文本框 25">
            <a:extLst>
              <a:ext uri="{FF2B5EF4-FFF2-40B4-BE49-F238E27FC236}">
                <a16:creationId xmlns:a16="http://schemas.microsoft.com/office/drawing/2014/main" id="{F8B252F8-9BA8-42E4-83B3-9EBB1C70E618}"/>
              </a:ext>
            </a:extLst>
          </p:cNvPr>
          <p:cNvSpPr txBox="1"/>
          <p:nvPr/>
        </p:nvSpPr>
        <p:spPr>
          <a:xfrm flipH="1">
            <a:off x="7251508" y="1088416"/>
            <a:ext cx="910699" cy="640080"/>
          </a:xfrm>
          <a:prstGeom prst="rect">
            <a:avLst/>
          </a:prstGeom>
          <a:noFill/>
        </p:spPr>
        <p:txBody>
          <a:bodyPr rtlCol="0" wrap="square">
            <a:spAutoFit/>
            <a:scene3d>
              <a:camera prst="orthographicFront"/>
              <a:lightRig dir="t" rig="threePt"/>
            </a:scene3d>
            <a:sp3d contourW="12700"/>
          </a:bodyPr>
          <a:lstStyle/>
          <a:p>
            <a:r>
              <a:rPr altLang="zh-CN" b="1" i="1" lang="en-US" sz="3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01.</a:t>
            </a:r>
          </a:p>
        </p:txBody>
      </p:sp>
      <p:grpSp>
        <p:nvGrpSpPr>
          <p:cNvPr id="16" name="组合 15">
            <a:extLst>
              <a:ext uri="{FF2B5EF4-FFF2-40B4-BE49-F238E27FC236}">
                <a16:creationId xmlns:a16="http://schemas.microsoft.com/office/drawing/2014/main" id="{C3CEA463-8B8B-46A2-80B8-93C955CECD78}"/>
              </a:ext>
            </a:extLst>
          </p:cNvPr>
          <p:cNvGrpSpPr/>
          <p:nvPr/>
        </p:nvGrpSpPr>
        <p:grpSpPr>
          <a:xfrm flipH="1">
            <a:off x="8147695" y="2436766"/>
            <a:ext cx="3026490" cy="704124"/>
            <a:chOff x="7358770" y="5251904"/>
            <a:chExt cx="3026490" cy="704124"/>
          </a:xfrm>
        </p:grpSpPr>
        <p:sp>
          <p:nvSpPr>
            <p:cNvPr id="17" name="文本框 16">
              <a:extLst>
                <a:ext uri="{FF2B5EF4-FFF2-40B4-BE49-F238E27FC236}">
                  <a16:creationId xmlns:a16="http://schemas.microsoft.com/office/drawing/2014/main" id="{38699096-0E5B-4A68-A911-7B0BDDDB9F86}"/>
                </a:ext>
              </a:extLst>
            </p:cNvPr>
            <p:cNvSpPr txBox="1"/>
            <p:nvPr/>
          </p:nvSpPr>
          <p:spPr>
            <a:xfrm>
              <a:off x="7358773" y="5679029"/>
              <a:ext cx="3011977" cy="274320"/>
            </a:xfrm>
            <a:prstGeom prst="rect">
              <a:avLst/>
            </a:prstGeom>
            <a:noFill/>
          </p:spPr>
          <p:txBody>
            <a:bodyPr rtlCol="0" wrap="square">
              <a:spAutoFit/>
              <a:scene3d>
                <a:camera prst="orthographicFront"/>
                <a:lightRig dir="t" rig="threePt"/>
              </a:scene3d>
              <a:sp3d contourW="12700"/>
            </a:bodyPr>
            <a:lstStyle/>
            <a:p>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sp>
          <p:nvSpPr>
            <p:cNvPr id="18" name="文本框 17">
              <a:extLst>
                <a:ext uri="{FF2B5EF4-FFF2-40B4-BE49-F238E27FC236}">
                  <a16:creationId xmlns:a16="http://schemas.microsoft.com/office/drawing/2014/main" id="{475C00C0-E60A-4AF9-BAD3-E52E2EB8FC4B}"/>
                </a:ext>
              </a:extLst>
            </p:cNvPr>
            <p:cNvSpPr txBox="1"/>
            <p:nvPr/>
          </p:nvSpPr>
          <p:spPr>
            <a:xfrm>
              <a:off x="8456529" y="5251904"/>
              <a:ext cx="1910080" cy="518160"/>
            </a:xfrm>
            <a:prstGeom prst="rect">
              <a:avLst/>
            </a:prstGeom>
            <a:noFill/>
          </p:spPr>
          <p:txBody>
            <a:bodyPr rtlCol="0" wrap="none">
              <a:spAutoFit/>
              <a:scene3d>
                <a:camera prst="orthographicFront"/>
                <a:lightRig dir="t" rig="threePt"/>
              </a:scene3d>
              <a:sp3d contourW="12700"/>
            </a:bodyPr>
            <a:lstStyle/>
            <a:p>
              <a:r>
                <a:rPr altLang="en-US" i="1" lang="zh-CN" spc="600" sz="2800">
                  <a:solidFill>
                    <a:schemeClr val="tx1">
                      <a:lumMod val="85000"/>
                      <a:lumOff val="15000"/>
                    </a:schemeClr>
                  </a:solidFill>
                  <a:latin charset="-122" panose="020b0500000000000000" pitchFamily="34" typeface="思源黑体 CN Regular"/>
                  <a:ea charset="-122" panose="020b0500000000000000" pitchFamily="34" typeface="思源黑体 CN Regular"/>
                </a:rPr>
                <a:t>发展前景</a:t>
              </a:r>
            </a:p>
          </p:txBody>
        </p:sp>
      </p:grpSp>
      <p:grpSp>
        <p:nvGrpSpPr>
          <p:cNvPr id="19" name="组合 18">
            <a:extLst>
              <a:ext uri="{FF2B5EF4-FFF2-40B4-BE49-F238E27FC236}">
                <a16:creationId xmlns:a16="http://schemas.microsoft.com/office/drawing/2014/main" id="{547C3C31-3DDC-464D-939F-C80E4F64E2E2}"/>
              </a:ext>
            </a:extLst>
          </p:cNvPr>
          <p:cNvGrpSpPr/>
          <p:nvPr/>
        </p:nvGrpSpPr>
        <p:grpSpPr>
          <a:xfrm flipH="1">
            <a:off x="8147695" y="3717110"/>
            <a:ext cx="3026490" cy="704124"/>
            <a:chOff x="7358770" y="5251904"/>
            <a:chExt cx="3026490" cy="704124"/>
          </a:xfrm>
        </p:grpSpPr>
        <p:sp>
          <p:nvSpPr>
            <p:cNvPr id="20" name="文本框 19">
              <a:extLst>
                <a:ext uri="{FF2B5EF4-FFF2-40B4-BE49-F238E27FC236}">
                  <a16:creationId xmlns:a16="http://schemas.microsoft.com/office/drawing/2014/main" id="{433DCAD9-9C71-4BC3-8086-809BEFE6645C}"/>
                </a:ext>
              </a:extLst>
            </p:cNvPr>
            <p:cNvSpPr txBox="1"/>
            <p:nvPr/>
          </p:nvSpPr>
          <p:spPr>
            <a:xfrm>
              <a:off x="7358773" y="5679029"/>
              <a:ext cx="3011977" cy="274320"/>
            </a:xfrm>
            <a:prstGeom prst="rect">
              <a:avLst/>
            </a:prstGeom>
            <a:noFill/>
          </p:spPr>
          <p:txBody>
            <a:bodyPr rtlCol="0" wrap="square">
              <a:spAutoFit/>
              <a:scene3d>
                <a:camera prst="orthographicFront"/>
                <a:lightRig dir="t" rig="threePt"/>
              </a:scene3d>
              <a:sp3d contourW="12700"/>
            </a:bodyPr>
            <a:lstStyle/>
            <a:p>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sp>
          <p:nvSpPr>
            <p:cNvPr id="21" name="文本框 20">
              <a:extLst>
                <a:ext uri="{FF2B5EF4-FFF2-40B4-BE49-F238E27FC236}">
                  <a16:creationId xmlns:a16="http://schemas.microsoft.com/office/drawing/2014/main" id="{C9D9764C-F433-4B36-A89E-A21F131BBFEB}"/>
                </a:ext>
              </a:extLst>
            </p:cNvPr>
            <p:cNvSpPr txBox="1"/>
            <p:nvPr/>
          </p:nvSpPr>
          <p:spPr>
            <a:xfrm>
              <a:off x="8456529" y="5251904"/>
              <a:ext cx="1910080" cy="518160"/>
            </a:xfrm>
            <a:prstGeom prst="rect">
              <a:avLst/>
            </a:prstGeom>
            <a:noFill/>
          </p:spPr>
          <p:txBody>
            <a:bodyPr rtlCol="0" wrap="none">
              <a:spAutoFit/>
              <a:scene3d>
                <a:camera prst="orthographicFront"/>
                <a:lightRig dir="t" rig="threePt"/>
              </a:scene3d>
              <a:sp3d contourW="12700"/>
            </a:bodyPr>
            <a:lstStyle/>
            <a:p>
              <a:r>
                <a:rPr altLang="en-US" i="1" lang="zh-CN" spc="600" sz="2800">
                  <a:solidFill>
                    <a:schemeClr val="tx1">
                      <a:lumMod val="85000"/>
                      <a:lumOff val="15000"/>
                    </a:schemeClr>
                  </a:solidFill>
                  <a:latin charset="-122" panose="020b0500000000000000" pitchFamily="34" typeface="思源黑体 CN Regular"/>
                  <a:ea charset="-122" panose="020b0500000000000000" pitchFamily="34" typeface="思源黑体 CN Regular"/>
                </a:rPr>
                <a:t>营销思路</a:t>
              </a:r>
            </a:p>
          </p:txBody>
        </p:sp>
      </p:grpSp>
      <p:grpSp>
        <p:nvGrpSpPr>
          <p:cNvPr id="22" name="组合 21">
            <a:extLst>
              <a:ext uri="{FF2B5EF4-FFF2-40B4-BE49-F238E27FC236}">
                <a16:creationId xmlns:a16="http://schemas.microsoft.com/office/drawing/2014/main" id="{FAF4AE1A-298D-4B06-A88F-978FB43292AD}"/>
              </a:ext>
            </a:extLst>
          </p:cNvPr>
          <p:cNvGrpSpPr/>
          <p:nvPr/>
        </p:nvGrpSpPr>
        <p:grpSpPr>
          <a:xfrm flipH="1">
            <a:off x="8147695" y="4997455"/>
            <a:ext cx="3026490" cy="704124"/>
            <a:chOff x="7358770" y="5251904"/>
            <a:chExt cx="3026490" cy="704124"/>
          </a:xfrm>
        </p:grpSpPr>
        <p:sp>
          <p:nvSpPr>
            <p:cNvPr id="23" name="文本框 22">
              <a:extLst>
                <a:ext uri="{FF2B5EF4-FFF2-40B4-BE49-F238E27FC236}">
                  <a16:creationId xmlns:a16="http://schemas.microsoft.com/office/drawing/2014/main" id="{714CE07F-4788-49C4-AB37-3508F70F12BB}"/>
                </a:ext>
              </a:extLst>
            </p:cNvPr>
            <p:cNvSpPr txBox="1"/>
            <p:nvPr/>
          </p:nvSpPr>
          <p:spPr>
            <a:xfrm>
              <a:off x="7358773" y="5679029"/>
              <a:ext cx="3011977" cy="274320"/>
            </a:xfrm>
            <a:prstGeom prst="rect">
              <a:avLst/>
            </a:prstGeom>
            <a:noFill/>
          </p:spPr>
          <p:txBody>
            <a:bodyPr rtlCol="0" wrap="square">
              <a:spAutoFit/>
              <a:scene3d>
                <a:camera prst="orthographicFront"/>
                <a:lightRig dir="t" rig="threePt"/>
              </a:scene3d>
              <a:sp3d contourW="12700"/>
            </a:bodyPr>
            <a:lstStyle/>
            <a:p>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sp>
          <p:nvSpPr>
            <p:cNvPr id="24" name="文本框 23">
              <a:extLst>
                <a:ext uri="{FF2B5EF4-FFF2-40B4-BE49-F238E27FC236}">
                  <a16:creationId xmlns:a16="http://schemas.microsoft.com/office/drawing/2014/main" id="{87F6DBF9-4915-4234-B25F-14D3C13BD3F3}"/>
                </a:ext>
              </a:extLst>
            </p:cNvPr>
            <p:cNvSpPr txBox="1"/>
            <p:nvPr/>
          </p:nvSpPr>
          <p:spPr>
            <a:xfrm>
              <a:off x="8456529" y="5251904"/>
              <a:ext cx="1910080" cy="518160"/>
            </a:xfrm>
            <a:prstGeom prst="rect">
              <a:avLst/>
            </a:prstGeom>
            <a:noFill/>
          </p:spPr>
          <p:txBody>
            <a:bodyPr rtlCol="0" wrap="none">
              <a:spAutoFit/>
              <a:scene3d>
                <a:camera prst="orthographicFront"/>
                <a:lightRig dir="t" rig="threePt"/>
              </a:scene3d>
              <a:sp3d contourW="12700"/>
            </a:bodyPr>
            <a:lstStyle/>
            <a:p>
              <a:r>
                <a:rPr altLang="en-US" i="1" lang="zh-CN" spc="600" sz="2800">
                  <a:solidFill>
                    <a:schemeClr val="tx1">
                      <a:lumMod val="85000"/>
                      <a:lumOff val="15000"/>
                    </a:schemeClr>
                  </a:solidFill>
                  <a:latin charset="-122" panose="020b0500000000000000" pitchFamily="34" typeface="思源黑体 CN Regular"/>
                  <a:ea charset="-122" panose="020b0500000000000000" pitchFamily="34" typeface="思源黑体 CN Regular"/>
                </a:rPr>
                <a:t>发展规划</a:t>
              </a:r>
            </a:p>
          </p:txBody>
        </p:sp>
      </p:grpSp>
      <p:sp>
        <p:nvSpPr>
          <p:cNvPr id="30" name="文本框 29">
            <a:extLst>
              <a:ext uri="{FF2B5EF4-FFF2-40B4-BE49-F238E27FC236}">
                <a16:creationId xmlns:a16="http://schemas.microsoft.com/office/drawing/2014/main" id="{4CFF9781-A4E3-4072-B595-A01366BFAC81}"/>
              </a:ext>
            </a:extLst>
          </p:cNvPr>
          <p:cNvSpPr txBox="1"/>
          <p:nvPr/>
        </p:nvSpPr>
        <p:spPr>
          <a:xfrm flipH="1">
            <a:off x="7251508" y="2376040"/>
            <a:ext cx="910699" cy="640080"/>
          </a:xfrm>
          <a:prstGeom prst="rect">
            <a:avLst/>
          </a:prstGeom>
          <a:noFill/>
        </p:spPr>
        <p:txBody>
          <a:bodyPr rtlCol="0" wrap="square">
            <a:spAutoFit/>
            <a:scene3d>
              <a:camera prst="orthographicFront"/>
              <a:lightRig dir="t" rig="threePt"/>
            </a:scene3d>
            <a:sp3d contourW="12700"/>
          </a:bodyPr>
          <a:lstStyle/>
          <a:p>
            <a:r>
              <a:rPr altLang="zh-CN" b="1" i="1" lang="en-US" sz="3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02.</a:t>
            </a:r>
          </a:p>
        </p:txBody>
      </p:sp>
      <p:sp>
        <p:nvSpPr>
          <p:cNvPr id="32" name="文本框 31">
            <a:extLst>
              <a:ext uri="{FF2B5EF4-FFF2-40B4-BE49-F238E27FC236}">
                <a16:creationId xmlns:a16="http://schemas.microsoft.com/office/drawing/2014/main" id="{C2A93BA0-305B-4C39-B9CE-7EF4DCDA4390}"/>
              </a:ext>
            </a:extLst>
          </p:cNvPr>
          <p:cNvSpPr txBox="1"/>
          <p:nvPr/>
        </p:nvSpPr>
        <p:spPr>
          <a:xfrm flipH="1">
            <a:off x="7251508" y="3656971"/>
            <a:ext cx="910699" cy="640080"/>
          </a:xfrm>
          <a:prstGeom prst="rect">
            <a:avLst/>
          </a:prstGeom>
          <a:noFill/>
        </p:spPr>
        <p:txBody>
          <a:bodyPr rtlCol="0" wrap="square">
            <a:spAutoFit/>
            <a:scene3d>
              <a:camera prst="orthographicFront"/>
              <a:lightRig dir="t" rig="threePt"/>
            </a:scene3d>
            <a:sp3d contourW="12700"/>
          </a:bodyPr>
          <a:lstStyle/>
          <a:p>
            <a:r>
              <a:rPr altLang="zh-CN" b="1" i="1" lang="en-US" sz="3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03.</a:t>
            </a:r>
          </a:p>
        </p:txBody>
      </p:sp>
      <p:sp>
        <p:nvSpPr>
          <p:cNvPr id="34" name="文本框 33">
            <a:extLst>
              <a:ext uri="{FF2B5EF4-FFF2-40B4-BE49-F238E27FC236}">
                <a16:creationId xmlns:a16="http://schemas.microsoft.com/office/drawing/2014/main" id="{7D446F14-08FE-4757-9D22-114478EE3555}"/>
              </a:ext>
            </a:extLst>
          </p:cNvPr>
          <p:cNvSpPr txBox="1"/>
          <p:nvPr/>
        </p:nvSpPr>
        <p:spPr>
          <a:xfrm flipH="1">
            <a:off x="7251508" y="4937253"/>
            <a:ext cx="910699" cy="640080"/>
          </a:xfrm>
          <a:prstGeom prst="rect">
            <a:avLst/>
          </a:prstGeom>
          <a:noFill/>
        </p:spPr>
        <p:txBody>
          <a:bodyPr rtlCol="0" wrap="square">
            <a:spAutoFit/>
            <a:scene3d>
              <a:camera prst="orthographicFront"/>
              <a:lightRig dir="t" rig="threePt"/>
            </a:scene3d>
            <a:sp3d contourW="12700"/>
          </a:bodyPr>
          <a:lstStyle/>
          <a:p>
            <a:r>
              <a:rPr altLang="zh-CN" b="1" i="1" lang="en-US" sz="3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04.</a:t>
            </a:r>
          </a:p>
        </p:txBody>
      </p:sp>
      <p:sp>
        <p:nvSpPr>
          <p:cNvPr id="51" name="任意多边形: 形状 50">
            <a:extLst>
              <a:ext uri="{FF2B5EF4-FFF2-40B4-BE49-F238E27FC236}">
                <a16:creationId xmlns:a16="http://schemas.microsoft.com/office/drawing/2014/main" id="{1E4B5D1B-4748-424C-AF3F-8A13B40AC894}"/>
              </a:ext>
            </a:extLst>
          </p:cNvPr>
          <p:cNvSpPr/>
          <p:nvPr/>
        </p:nvSpPr>
        <p:spPr>
          <a:xfrm flipV="1">
            <a:off x="1" y="2642558"/>
            <a:ext cx="5884770" cy="2415294"/>
          </a:xfrm>
          <a:custGeom>
            <a:gdLst>
              <a:gd fmla="*/ 0 w 5884770" name="connsiteX0"/>
              <a:gd fmla="*/ 2415294 h 2415294" name="connsiteY0"/>
              <a:gd fmla="*/ 133025 w 5884770" name="connsiteX1"/>
              <a:gd fmla="*/ 2415294 h 2415294" name="connsiteY1"/>
              <a:gd fmla="*/ 144622 w 5884770" name="connsiteX2"/>
              <a:gd fmla="*/ 2415294 h 2415294" name="connsiteY2"/>
              <a:gd fmla="*/ 947648 w 5884770" name="connsiteX3"/>
              <a:gd fmla="*/ 2415294 h 2415294" name="connsiteY3"/>
              <a:gd fmla="*/ 1530097 w 5884770" name="connsiteX4"/>
              <a:gd fmla="*/ 2415294 h 2415294" name="connsiteY4"/>
              <a:gd fmla="*/ 1754519 w 5884770" name="connsiteX5"/>
              <a:gd fmla="*/ 2415294 h 2415294" name="connsiteY5"/>
              <a:gd fmla="*/ 1887544 w 5884770" name="connsiteX6"/>
              <a:gd fmla="*/ 2415294 h 2415294" name="connsiteY6"/>
              <a:gd fmla="*/ 1899141 w 5884770" name="connsiteX7"/>
              <a:gd fmla="*/ 2415294 h 2415294" name="connsiteY7"/>
              <a:gd fmla="*/ 2100883 w 5884770" name="connsiteX8"/>
              <a:gd fmla="*/ 2415294 h 2415294" name="connsiteY8"/>
              <a:gd fmla="*/ 2112870 w 5884770" name="connsiteX9"/>
              <a:gd fmla="*/ 2415294 h 2415294" name="connsiteY9"/>
              <a:gd fmla="*/ 2245895 w 5884770" name="connsiteX10"/>
              <a:gd fmla="*/ 2415294 h 2415294" name="connsiteY10"/>
              <a:gd fmla="*/ 2257492 w 5884770" name="connsiteX11"/>
              <a:gd fmla="*/ 2415294 h 2415294" name="connsiteY11"/>
              <a:gd fmla="*/ 2702167 w 5884770" name="connsiteX12"/>
              <a:gd fmla="*/ 2415294 h 2415294" name="connsiteY12"/>
              <a:gd fmla="*/ 3060518 w 5884770" name="connsiteX13"/>
              <a:gd fmla="*/ 2415294 h 2415294" name="connsiteY13"/>
              <a:gd fmla="*/ 3642967 w 5884770" name="connsiteX14"/>
              <a:gd fmla="*/ 2415294 h 2415294" name="connsiteY14"/>
              <a:gd fmla="*/ 3867389 w 5884770" name="connsiteX15"/>
              <a:gd fmla="*/ 2415294 h 2415294" name="connsiteY15"/>
              <a:gd fmla="*/ 4000414 w 5884770" name="connsiteX16"/>
              <a:gd fmla="*/ 2415294 h 2415294" name="connsiteY16"/>
              <a:gd fmla="*/ 4012011 w 5884770" name="connsiteX17"/>
              <a:gd fmla="*/ 2415294 h 2415294" name="connsiteY17"/>
              <a:gd fmla="*/ 4213753 w 5884770" name="connsiteX18"/>
              <a:gd fmla="*/ 2415294 h 2415294" name="connsiteY18"/>
              <a:gd fmla="*/ 4815037 w 5884770" name="connsiteX19"/>
              <a:gd fmla="*/ 2415294 h 2415294" name="connsiteY19"/>
              <a:gd fmla="*/ 5884770 w 5884770" name="connsiteX20"/>
              <a:gd fmla="*/ 0 h 2415294" name="connsiteY20"/>
              <a:gd fmla="*/ 5283487 w 5884770" name="connsiteX21"/>
              <a:gd fmla="*/ 0 h 2415294" name="connsiteY21"/>
              <a:gd fmla="*/ 5081744 w 5884770" name="connsiteX22"/>
              <a:gd fmla="*/ 0 h 2415294" name="connsiteY22"/>
              <a:gd fmla="*/ 5070148 w 5884770" name="connsiteX23"/>
              <a:gd fmla="*/ 0 h 2415294" name="connsiteY23"/>
              <a:gd fmla="*/ 4712700 w 5884770" name="connsiteX24"/>
              <a:gd fmla="*/ 0 h 2415294" name="connsiteY24"/>
              <a:gd fmla="*/ 4480461 w 5884770" name="connsiteX25"/>
              <a:gd fmla="*/ 0 h 2415294" name="connsiteY25"/>
              <a:gd fmla="*/ 4468864 w 5884770" name="connsiteX26"/>
              <a:gd fmla="*/ 0 h 2415294" name="connsiteY26"/>
              <a:gd fmla="*/ 4130252 w 5884770" name="connsiteX27"/>
              <a:gd fmla="*/ 0 h 2415294" name="connsiteY27"/>
              <a:gd fmla="*/ 3909675 w 5884770" name="connsiteX28"/>
              <a:gd fmla="*/ 0 h 2415294" name="connsiteY28"/>
              <a:gd fmla="*/ 3898078 w 5884770" name="connsiteX29"/>
              <a:gd fmla="*/ 0 h 2415294" name="connsiteY29"/>
              <a:gd fmla="*/ 3867389 w 5884770" name="connsiteX30"/>
              <a:gd fmla="*/ 0 h 2415294" name="connsiteY30"/>
              <a:gd fmla="*/ 3771900 w 5884770" name="connsiteX31"/>
              <a:gd fmla="*/ 0 h 2415294" name="connsiteY31"/>
              <a:gd fmla="*/ 3327226 w 5884770" name="connsiteX32"/>
              <a:gd fmla="*/ 0 h 2415294" name="connsiteY32"/>
              <a:gd fmla="*/ 3315629 w 5884770" name="connsiteX33"/>
              <a:gd fmla="*/ 0 h 2415294" name="connsiteY33"/>
              <a:gd fmla="*/ 3266105 w 5884770" name="connsiteX34"/>
              <a:gd fmla="*/ 0 h 2415294" name="connsiteY34"/>
              <a:gd fmla="*/ 3170617 w 5884770" name="connsiteX35"/>
              <a:gd fmla="*/ 0 h 2415294" name="connsiteY35"/>
              <a:gd fmla="*/ 2968874 w 5884770" name="connsiteX36"/>
              <a:gd fmla="*/ 0 h 2415294" name="connsiteY36"/>
              <a:gd fmla="*/ 2957278 w 5884770" name="connsiteX37"/>
              <a:gd fmla="*/ 0 h 2415294" name="connsiteY37"/>
              <a:gd fmla="*/ 2695319 w 5884770" name="connsiteX38"/>
              <a:gd fmla="*/ 0 h 2415294" name="connsiteY38"/>
              <a:gd fmla="*/ 2599830 w 5884770" name="connsiteX39"/>
              <a:gd fmla="*/ 0 h 2415294" name="connsiteY39"/>
              <a:gd fmla="*/ 2367591 w 5884770" name="connsiteX40"/>
              <a:gd fmla="*/ 0 h 2415294" name="connsiteY40"/>
              <a:gd fmla="*/ 2355994 w 5884770" name="connsiteX41"/>
              <a:gd fmla="*/ 0 h 2415294" name="connsiteY41"/>
              <a:gd fmla="*/ 2112870 w 5884770" name="connsiteX42"/>
              <a:gd fmla="*/ 0 h 2415294" name="connsiteY42"/>
              <a:gd fmla="*/ 2017381 w 5884770" name="connsiteX43"/>
              <a:gd fmla="*/ 0 h 2415294" name="connsiteY43"/>
              <a:gd fmla="*/ 1796805 w 5884770" name="connsiteX44"/>
              <a:gd fmla="*/ 0 h 2415294" name="connsiteY44"/>
              <a:gd fmla="*/ 1785208 w 5884770" name="connsiteX45"/>
              <a:gd fmla="*/ 0 h 2415294" name="connsiteY45"/>
              <a:gd fmla="*/ 1754519 w 5884770" name="connsiteX46"/>
              <a:gd fmla="*/ 0 h 2415294" name="connsiteY46"/>
              <a:gd fmla="*/ 1214356 w 5884770" name="connsiteX47"/>
              <a:gd fmla="*/ 0 h 2415294" name="connsiteY47"/>
              <a:gd fmla="*/ 1202759 w 5884770" name="connsiteX48"/>
              <a:gd fmla="*/ 0 h 2415294" name="connsiteY48"/>
              <a:gd fmla="*/ 1153235 w 5884770" name="connsiteX49"/>
              <a:gd fmla="*/ 0 h 2415294" name="connsiteY49"/>
              <a:gd fmla="*/ 582449 w 5884770" name="connsiteX50"/>
              <a:gd fmla="*/ 0 h 2415294" name="connsiteY50"/>
              <a:gd fmla="*/ 0 w 5884770" name="connsiteX51"/>
              <a:gd fmla="*/ 0 h 2415294"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415294" w="5884770">
                <a:moveTo>
                  <a:pt x="0" y="2415294"/>
                </a:moveTo>
                <a:lnTo>
                  <a:pt x="133025" y="2415294"/>
                </a:lnTo>
                <a:lnTo>
                  <a:pt x="144622" y="2415294"/>
                </a:lnTo>
                <a:lnTo>
                  <a:pt x="947648" y="2415294"/>
                </a:lnTo>
                <a:lnTo>
                  <a:pt x="1530097" y="2415294"/>
                </a:lnTo>
                <a:lnTo>
                  <a:pt x="1754519" y="2415294"/>
                </a:lnTo>
                <a:lnTo>
                  <a:pt x="1887544" y="2415294"/>
                </a:lnTo>
                <a:lnTo>
                  <a:pt x="1899141" y="2415294"/>
                </a:lnTo>
                <a:lnTo>
                  <a:pt x="2100883" y="2415294"/>
                </a:lnTo>
                <a:lnTo>
                  <a:pt x="2112870" y="2415294"/>
                </a:lnTo>
                <a:lnTo>
                  <a:pt x="2245895" y="2415294"/>
                </a:lnTo>
                <a:lnTo>
                  <a:pt x="2257492" y="2415294"/>
                </a:lnTo>
                <a:lnTo>
                  <a:pt x="2702167" y="2415294"/>
                </a:lnTo>
                <a:lnTo>
                  <a:pt x="3060518" y="2415294"/>
                </a:lnTo>
                <a:lnTo>
                  <a:pt x="3642967" y="2415294"/>
                </a:lnTo>
                <a:lnTo>
                  <a:pt x="3867389" y="2415294"/>
                </a:lnTo>
                <a:lnTo>
                  <a:pt x="4000414" y="2415294"/>
                </a:lnTo>
                <a:lnTo>
                  <a:pt x="4012011" y="2415294"/>
                </a:lnTo>
                <a:lnTo>
                  <a:pt x="4213753" y="2415294"/>
                </a:lnTo>
                <a:lnTo>
                  <a:pt x="4815037" y="2415294"/>
                </a:lnTo>
                <a:lnTo>
                  <a:pt x="5884770" y="0"/>
                </a:lnTo>
                <a:lnTo>
                  <a:pt x="5283487" y="0"/>
                </a:lnTo>
                <a:lnTo>
                  <a:pt x="5081744" y="0"/>
                </a:lnTo>
                <a:lnTo>
                  <a:pt x="5070148" y="0"/>
                </a:lnTo>
                <a:lnTo>
                  <a:pt x="4712700" y="0"/>
                </a:lnTo>
                <a:lnTo>
                  <a:pt x="4480461" y="0"/>
                </a:lnTo>
                <a:lnTo>
                  <a:pt x="4468864" y="0"/>
                </a:lnTo>
                <a:lnTo>
                  <a:pt x="4130252" y="0"/>
                </a:lnTo>
                <a:lnTo>
                  <a:pt x="3909675" y="0"/>
                </a:lnTo>
                <a:lnTo>
                  <a:pt x="3898078" y="0"/>
                </a:lnTo>
                <a:lnTo>
                  <a:pt x="3867389" y="0"/>
                </a:lnTo>
                <a:lnTo>
                  <a:pt x="3771900" y="0"/>
                </a:lnTo>
                <a:lnTo>
                  <a:pt x="3327226" y="0"/>
                </a:lnTo>
                <a:lnTo>
                  <a:pt x="3315629" y="0"/>
                </a:lnTo>
                <a:lnTo>
                  <a:pt x="3266105" y="0"/>
                </a:lnTo>
                <a:lnTo>
                  <a:pt x="3170617" y="0"/>
                </a:lnTo>
                <a:lnTo>
                  <a:pt x="2968874" y="0"/>
                </a:lnTo>
                <a:lnTo>
                  <a:pt x="2957278" y="0"/>
                </a:lnTo>
                <a:lnTo>
                  <a:pt x="2695319" y="0"/>
                </a:lnTo>
                <a:lnTo>
                  <a:pt x="2599830" y="0"/>
                </a:lnTo>
                <a:lnTo>
                  <a:pt x="2367591" y="0"/>
                </a:lnTo>
                <a:lnTo>
                  <a:pt x="2355994" y="0"/>
                </a:lnTo>
                <a:lnTo>
                  <a:pt x="2112870" y="0"/>
                </a:lnTo>
                <a:lnTo>
                  <a:pt x="2017381" y="0"/>
                </a:lnTo>
                <a:lnTo>
                  <a:pt x="1796805" y="0"/>
                </a:lnTo>
                <a:lnTo>
                  <a:pt x="1785208" y="0"/>
                </a:lnTo>
                <a:lnTo>
                  <a:pt x="1754519" y="0"/>
                </a:lnTo>
                <a:lnTo>
                  <a:pt x="1214356" y="0"/>
                </a:lnTo>
                <a:lnTo>
                  <a:pt x="1202759" y="0"/>
                </a:lnTo>
                <a:lnTo>
                  <a:pt x="1153235" y="0"/>
                </a:lnTo>
                <a:lnTo>
                  <a:pt x="582449" y="0"/>
                </a:lnTo>
                <a:lnTo>
                  <a:pt x="0" y="0"/>
                </a:lnTo>
                <a:close/>
              </a:path>
            </a:pathLst>
          </a:custGeom>
          <a:solidFill>
            <a:srgbClr val="242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i="1" lang="zh-CN"/>
          </a:p>
        </p:txBody>
      </p:sp>
      <p:sp>
        <p:nvSpPr>
          <p:cNvPr id="53" name="文本框 52">
            <a:extLst>
              <a:ext uri="{FF2B5EF4-FFF2-40B4-BE49-F238E27FC236}">
                <a16:creationId xmlns:a16="http://schemas.microsoft.com/office/drawing/2014/main" id="{78DACA9A-ECB7-4E3F-B8E1-4BD3B156330C}"/>
              </a:ext>
            </a:extLst>
          </p:cNvPr>
          <p:cNvSpPr txBox="1"/>
          <p:nvPr/>
        </p:nvSpPr>
        <p:spPr>
          <a:xfrm>
            <a:off x="1055655" y="3831196"/>
            <a:ext cx="3893716"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bg1"/>
                </a:solidFill>
                <a:latin charset="-122" panose="020b0500000000000000" pitchFamily="34" typeface="思源黑体 CN Regular"/>
                <a:ea charset="-122" panose="020b0500000000000000" pitchFamily="34" typeface="思源黑体 CN Regular"/>
                <a:cs charset="-34" panose="02020603050405020304" pitchFamily="18" typeface="Angsana New"/>
              </a:rPr>
              <a:t>please do not copyFor the benefit of you, Baotu Network and the original creator, please </a:t>
            </a:r>
          </a:p>
          <a:p>
            <a:pPr>
              <a:lnSpc>
                <a:spcPct val="130000"/>
              </a:lnSpc>
            </a:pPr>
            <a:r>
              <a:rPr altLang="zh-CN" i="1" lang="en-US" sz="1200">
                <a:solidFill>
                  <a:schemeClr val="bg1"/>
                </a:solidFill>
                <a:latin charset="-122" panose="020b0500000000000000" pitchFamily="34" typeface="思源黑体 CN Regular"/>
                <a:ea charset="-122" panose="020b0500000000000000" pitchFamily="34" typeface="思源黑体 CN Regular"/>
                <a:cs charset="-34" panose="02020603050405020304" pitchFamily="18" typeface="Angsana New"/>
              </a:rPr>
              <a:t>do not copyFor the benefit of you</a:t>
            </a:r>
          </a:p>
        </p:txBody>
      </p:sp>
      <p:sp>
        <p:nvSpPr>
          <p:cNvPr id="54" name="文本框 53">
            <a:extLst>
              <a:ext uri="{FF2B5EF4-FFF2-40B4-BE49-F238E27FC236}">
                <a16:creationId xmlns:a16="http://schemas.microsoft.com/office/drawing/2014/main" id="{4CD47C6C-F40A-4CE9-A78F-8A10CD0FECFB}"/>
              </a:ext>
            </a:extLst>
          </p:cNvPr>
          <p:cNvSpPr txBox="1"/>
          <p:nvPr/>
        </p:nvSpPr>
        <p:spPr>
          <a:xfrm>
            <a:off x="1046130" y="2896410"/>
            <a:ext cx="3671555" cy="96316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b="1" i="1" lang="en-US" spc="300" sz="4400">
                <a:solidFill>
                  <a:srgbClr val="45BDD6"/>
                </a:solidFill>
                <a:latin charset="0" panose="020b0604020202020204" pitchFamily="34" typeface="Arial"/>
                <a:ea charset="-122" panose="020b0500000000000000" pitchFamily="34" typeface="思源黑体 CN Regular"/>
                <a:cs charset="0" panose="020b0604020202020204" pitchFamily="34" typeface="Arial"/>
              </a:rPr>
              <a:t>CONTENT</a:t>
            </a:r>
          </a:p>
        </p:txBody>
      </p:sp>
    </p:spTree>
    <p:extLst>
      <p:ext uri="{BB962C8B-B14F-4D97-AF65-F5344CB8AC3E}">
        <p14:creationId val="22239265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additive="base">
                                        <p:cTn dur="500" fill="hold" id="7"/>
                                        <p:tgtEl>
                                          <p:spTgt spid="52"/>
                                        </p:tgtEl>
                                        <p:attrNameLst>
                                          <p:attrName>ppt_x</p:attrName>
                                        </p:attrNameLst>
                                      </p:cBhvr>
                                      <p:tavLst>
                                        <p:tav tm="0">
                                          <p:val>
                                            <p:strVal val="0-#ppt_w/2"/>
                                          </p:val>
                                        </p:tav>
                                        <p:tav tm="100000">
                                          <p:val>
                                            <p:strVal val="#ppt_x"/>
                                          </p:val>
                                        </p:tav>
                                      </p:tavLst>
                                    </p:anim>
                                    <p:anim calcmode="lin" valueType="num">
                                      <p:cBhvr additive="base">
                                        <p:cTn dur="500" fill="hold" id="8"/>
                                        <p:tgtEl>
                                          <p:spTgt spid="5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additive="base">
                                        <p:cTn dur="500" fill="hold" id="11"/>
                                        <p:tgtEl>
                                          <p:spTgt spid="49"/>
                                        </p:tgtEl>
                                        <p:attrNameLst>
                                          <p:attrName>ppt_x</p:attrName>
                                        </p:attrNameLst>
                                      </p:cBhvr>
                                      <p:tavLst>
                                        <p:tav tm="0">
                                          <p:val>
                                            <p:strVal val="0-#ppt_w/2"/>
                                          </p:val>
                                        </p:tav>
                                        <p:tav tm="100000">
                                          <p:val>
                                            <p:strVal val="#ppt_x"/>
                                          </p:val>
                                        </p:tav>
                                      </p:tavLst>
                                    </p:anim>
                                    <p:anim calcmode="lin" valueType="num">
                                      <p:cBhvr additive="base">
                                        <p:cTn dur="500" fill="hold" id="12"/>
                                        <p:tgtEl>
                                          <p:spTgt spid="4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1"/>
                                        </p:tgtEl>
                                        <p:attrNameLst>
                                          <p:attrName>style.visibility</p:attrName>
                                        </p:attrNameLst>
                                      </p:cBhvr>
                                      <p:to>
                                        <p:strVal val="visible"/>
                                      </p:to>
                                    </p:set>
                                    <p:anim calcmode="lin" valueType="num">
                                      <p:cBhvr additive="base">
                                        <p:cTn dur="500" fill="hold" id="15"/>
                                        <p:tgtEl>
                                          <p:spTgt spid="51"/>
                                        </p:tgtEl>
                                        <p:attrNameLst>
                                          <p:attrName>ppt_x</p:attrName>
                                        </p:attrNameLst>
                                      </p:cBhvr>
                                      <p:tavLst>
                                        <p:tav tm="0">
                                          <p:val>
                                            <p:strVal val="0-#ppt_w/2"/>
                                          </p:val>
                                        </p:tav>
                                        <p:tav tm="100000">
                                          <p:val>
                                            <p:strVal val="#ppt_x"/>
                                          </p:val>
                                        </p:tav>
                                      </p:tavLst>
                                    </p:anim>
                                    <p:anim calcmode="lin" valueType="num">
                                      <p:cBhvr additive="base">
                                        <p:cTn dur="500" fill="hold" id="16"/>
                                        <p:tgtEl>
                                          <p:spTgt spid="51"/>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53"/>
                                        </p:tgtEl>
                                        <p:attrNameLst>
                                          <p:attrName>style.visibility</p:attrName>
                                        </p:attrNameLst>
                                      </p:cBhvr>
                                      <p:to>
                                        <p:strVal val="visible"/>
                                      </p:to>
                                    </p:set>
                                    <p:anim calcmode="lin" valueType="num">
                                      <p:cBhvr additive="base">
                                        <p:cTn dur="500" fill="hold" id="19"/>
                                        <p:tgtEl>
                                          <p:spTgt spid="53"/>
                                        </p:tgtEl>
                                        <p:attrNameLst>
                                          <p:attrName>ppt_x</p:attrName>
                                        </p:attrNameLst>
                                      </p:cBhvr>
                                      <p:tavLst>
                                        <p:tav tm="0">
                                          <p:val>
                                            <p:strVal val="0-#ppt_w/2"/>
                                          </p:val>
                                        </p:tav>
                                        <p:tav tm="100000">
                                          <p:val>
                                            <p:strVal val="#ppt_x"/>
                                          </p:val>
                                        </p:tav>
                                      </p:tavLst>
                                    </p:anim>
                                    <p:anim calcmode="lin" valueType="num">
                                      <p:cBhvr additive="base">
                                        <p:cTn dur="500" fill="hold" id="20"/>
                                        <p:tgtEl>
                                          <p:spTgt spid="53"/>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54"/>
                                        </p:tgtEl>
                                        <p:attrNameLst>
                                          <p:attrName>style.visibility</p:attrName>
                                        </p:attrNameLst>
                                      </p:cBhvr>
                                      <p:to>
                                        <p:strVal val="visible"/>
                                      </p:to>
                                    </p:set>
                                    <p:anim calcmode="lin" valueType="num">
                                      <p:cBhvr additive="base">
                                        <p:cTn dur="500" fill="hold" id="23"/>
                                        <p:tgtEl>
                                          <p:spTgt spid="54"/>
                                        </p:tgtEl>
                                        <p:attrNameLst>
                                          <p:attrName>ppt_x</p:attrName>
                                        </p:attrNameLst>
                                      </p:cBhvr>
                                      <p:tavLst>
                                        <p:tav tm="0">
                                          <p:val>
                                            <p:strVal val="0-#ppt_w/2"/>
                                          </p:val>
                                        </p:tav>
                                        <p:tav tm="100000">
                                          <p:val>
                                            <p:strVal val="#ppt_x"/>
                                          </p:val>
                                        </p:tav>
                                      </p:tavLst>
                                    </p:anim>
                                    <p:anim calcmode="lin" valueType="num">
                                      <p:cBhvr additive="base">
                                        <p:cTn dur="500" fill="hold" id="24"/>
                                        <p:tgtEl>
                                          <p:spTgt spid="54"/>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500"/>
                            </p:stCondLst>
                            <p:childTnLst>
                              <p:par>
                                <p:cTn fill="hold" grpId="0" id="26" nodeType="afterEffect" presetClass="entr" presetID="2" presetSubtype="4">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additive="base">
                                        <p:cTn dur="500" fill="hold" id="28"/>
                                        <p:tgtEl>
                                          <p:spTgt spid="26"/>
                                        </p:tgtEl>
                                        <p:attrNameLst>
                                          <p:attrName>ppt_x</p:attrName>
                                        </p:attrNameLst>
                                      </p:cBhvr>
                                      <p:tavLst>
                                        <p:tav tm="0">
                                          <p:val>
                                            <p:strVal val="#ppt_x"/>
                                          </p:val>
                                        </p:tav>
                                        <p:tav tm="100000">
                                          <p:val>
                                            <p:strVal val="#ppt_x"/>
                                          </p:val>
                                        </p:tav>
                                      </p:tavLst>
                                    </p:anim>
                                    <p:anim calcmode="lin" valueType="num">
                                      <p:cBhvr additive="base">
                                        <p:cTn dur="500" fill="hold" id="29"/>
                                        <p:tgtEl>
                                          <p:spTgt spid="26"/>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30"/>
                                        </p:tgtEl>
                                        <p:attrNameLst>
                                          <p:attrName>style.visibility</p:attrName>
                                        </p:attrNameLst>
                                      </p:cBhvr>
                                      <p:to>
                                        <p:strVal val="visible"/>
                                      </p:to>
                                    </p:set>
                                    <p:anim calcmode="lin" valueType="num">
                                      <p:cBhvr additive="base">
                                        <p:cTn dur="500" fill="hold" id="32"/>
                                        <p:tgtEl>
                                          <p:spTgt spid="30"/>
                                        </p:tgtEl>
                                        <p:attrNameLst>
                                          <p:attrName>ppt_x</p:attrName>
                                        </p:attrNameLst>
                                      </p:cBhvr>
                                      <p:tavLst>
                                        <p:tav tm="0">
                                          <p:val>
                                            <p:strVal val="#ppt_x"/>
                                          </p:val>
                                        </p:tav>
                                        <p:tav tm="100000">
                                          <p:val>
                                            <p:strVal val="#ppt_x"/>
                                          </p:val>
                                        </p:tav>
                                      </p:tavLst>
                                    </p:anim>
                                    <p:anim calcmode="lin" valueType="num">
                                      <p:cBhvr additive="base">
                                        <p:cTn dur="500" fill="hold" id="33"/>
                                        <p:tgtEl>
                                          <p:spTgt spid="30"/>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32"/>
                                        </p:tgtEl>
                                        <p:attrNameLst>
                                          <p:attrName>style.visibility</p:attrName>
                                        </p:attrNameLst>
                                      </p:cBhvr>
                                      <p:to>
                                        <p:strVal val="visible"/>
                                      </p:to>
                                    </p:set>
                                    <p:anim calcmode="lin" valueType="num">
                                      <p:cBhvr additive="base">
                                        <p:cTn dur="500" fill="hold" id="36"/>
                                        <p:tgtEl>
                                          <p:spTgt spid="32"/>
                                        </p:tgtEl>
                                        <p:attrNameLst>
                                          <p:attrName>ppt_x</p:attrName>
                                        </p:attrNameLst>
                                      </p:cBhvr>
                                      <p:tavLst>
                                        <p:tav tm="0">
                                          <p:val>
                                            <p:strVal val="#ppt_x"/>
                                          </p:val>
                                        </p:tav>
                                        <p:tav tm="100000">
                                          <p:val>
                                            <p:strVal val="#ppt_x"/>
                                          </p:val>
                                        </p:tav>
                                      </p:tavLst>
                                    </p:anim>
                                    <p:anim calcmode="lin" valueType="num">
                                      <p:cBhvr additive="base">
                                        <p:cTn dur="500" fill="hold" id="37"/>
                                        <p:tgtEl>
                                          <p:spTgt spid="32"/>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34"/>
                                        </p:tgtEl>
                                        <p:attrNameLst>
                                          <p:attrName>style.visibility</p:attrName>
                                        </p:attrNameLst>
                                      </p:cBhvr>
                                      <p:to>
                                        <p:strVal val="visible"/>
                                      </p:to>
                                    </p:set>
                                    <p:anim calcmode="lin" valueType="num">
                                      <p:cBhvr additive="base">
                                        <p:cTn dur="500" fill="hold" id="40"/>
                                        <p:tgtEl>
                                          <p:spTgt spid="34"/>
                                        </p:tgtEl>
                                        <p:attrNameLst>
                                          <p:attrName>ppt_x</p:attrName>
                                        </p:attrNameLst>
                                      </p:cBhvr>
                                      <p:tavLst>
                                        <p:tav tm="0">
                                          <p:val>
                                            <p:strVal val="#ppt_x"/>
                                          </p:val>
                                        </p:tav>
                                        <p:tav tm="100000">
                                          <p:val>
                                            <p:strVal val="#ppt_x"/>
                                          </p:val>
                                        </p:tav>
                                      </p:tavLst>
                                    </p:anim>
                                    <p:anim calcmode="lin" valueType="num">
                                      <p:cBhvr additive="base">
                                        <p:cTn dur="500" fill="hold" id="41"/>
                                        <p:tgtEl>
                                          <p:spTgt spid="34"/>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1000"/>
                            </p:stCondLst>
                            <p:childTnLst>
                              <p:par>
                                <p:cTn fill="hold" id="43" nodeType="afterEffect" presetClass="entr" presetID="22" presetSubtype="8">
                                  <p:stCondLst>
                                    <p:cond delay="0"/>
                                  </p:stCondLst>
                                  <p:childTnLst>
                                    <p:set>
                                      <p:cBhvr>
                                        <p:cTn dur="1" fill="hold" id="44">
                                          <p:stCondLst>
                                            <p:cond delay="0"/>
                                          </p:stCondLst>
                                        </p:cTn>
                                        <p:tgtEl>
                                          <p:spTgt spid="29"/>
                                        </p:tgtEl>
                                        <p:attrNameLst>
                                          <p:attrName>style.visibility</p:attrName>
                                        </p:attrNameLst>
                                      </p:cBhvr>
                                      <p:to>
                                        <p:strVal val="visible"/>
                                      </p:to>
                                    </p:set>
                                    <p:animEffect filter="wipe(left)" transition="in">
                                      <p:cBhvr>
                                        <p:cTn dur="500" id="45"/>
                                        <p:tgtEl>
                                          <p:spTgt spid="29"/>
                                        </p:tgtEl>
                                      </p:cBhvr>
                                    </p:animEffect>
                                  </p:childTnLst>
                                </p:cTn>
                              </p:par>
                            </p:childTnLst>
                          </p:cTn>
                        </p:par>
                        <p:par>
                          <p:cTn fill="hold" id="46" nodeType="afterGroup">
                            <p:stCondLst>
                              <p:cond delay="1500"/>
                            </p:stCondLst>
                            <p:childTnLst>
                              <p:par>
                                <p:cTn fill="hold" id="47" nodeType="afterEffect" presetClass="entr" presetID="22" presetSubtype="8">
                                  <p:stCondLst>
                                    <p:cond delay="0"/>
                                  </p:stCondLst>
                                  <p:childTnLst>
                                    <p:set>
                                      <p:cBhvr>
                                        <p:cTn dur="1" fill="hold" id="48">
                                          <p:stCondLst>
                                            <p:cond delay="0"/>
                                          </p:stCondLst>
                                        </p:cTn>
                                        <p:tgtEl>
                                          <p:spTgt spid="16"/>
                                        </p:tgtEl>
                                        <p:attrNameLst>
                                          <p:attrName>style.visibility</p:attrName>
                                        </p:attrNameLst>
                                      </p:cBhvr>
                                      <p:to>
                                        <p:strVal val="visible"/>
                                      </p:to>
                                    </p:set>
                                    <p:animEffect filter="wipe(left)" transition="in">
                                      <p:cBhvr>
                                        <p:cTn dur="500" id="49"/>
                                        <p:tgtEl>
                                          <p:spTgt spid="16"/>
                                        </p:tgtEl>
                                      </p:cBhvr>
                                    </p:animEffect>
                                  </p:childTnLst>
                                </p:cTn>
                              </p:par>
                            </p:childTnLst>
                          </p:cTn>
                        </p:par>
                        <p:par>
                          <p:cTn fill="hold" id="50" nodeType="afterGroup">
                            <p:stCondLst>
                              <p:cond delay="2000"/>
                            </p:stCondLst>
                            <p:childTnLst>
                              <p:par>
                                <p:cTn fill="hold" id="51" nodeType="afterEffect" presetClass="entr" presetID="22" presetSubtype="8">
                                  <p:stCondLst>
                                    <p:cond delay="0"/>
                                  </p:stCondLst>
                                  <p:childTnLst>
                                    <p:set>
                                      <p:cBhvr>
                                        <p:cTn dur="1" fill="hold" id="52">
                                          <p:stCondLst>
                                            <p:cond delay="0"/>
                                          </p:stCondLst>
                                        </p:cTn>
                                        <p:tgtEl>
                                          <p:spTgt spid="19"/>
                                        </p:tgtEl>
                                        <p:attrNameLst>
                                          <p:attrName>style.visibility</p:attrName>
                                        </p:attrNameLst>
                                      </p:cBhvr>
                                      <p:to>
                                        <p:strVal val="visible"/>
                                      </p:to>
                                    </p:set>
                                    <p:animEffect filter="wipe(left)" transition="in">
                                      <p:cBhvr>
                                        <p:cTn dur="500" id="53"/>
                                        <p:tgtEl>
                                          <p:spTgt spid="19"/>
                                        </p:tgtEl>
                                      </p:cBhvr>
                                    </p:animEffect>
                                  </p:childTnLst>
                                </p:cTn>
                              </p:par>
                            </p:childTnLst>
                          </p:cTn>
                        </p:par>
                        <p:par>
                          <p:cTn fill="hold" id="54" nodeType="afterGroup">
                            <p:stCondLst>
                              <p:cond delay="2500"/>
                            </p:stCondLst>
                            <p:childTnLst>
                              <p:par>
                                <p:cTn fill="hold" id="55" nodeType="afterEffect" presetClass="entr" presetID="22" presetSubtype="8">
                                  <p:stCondLst>
                                    <p:cond delay="0"/>
                                  </p:stCondLst>
                                  <p:childTnLst>
                                    <p:set>
                                      <p:cBhvr>
                                        <p:cTn dur="1" fill="hold" id="56">
                                          <p:stCondLst>
                                            <p:cond delay="0"/>
                                          </p:stCondLst>
                                        </p:cTn>
                                        <p:tgtEl>
                                          <p:spTgt spid="22"/>
                                        </p:tgtEl>
                                        <p:attrNameLst>
                                          <p:attrName>style.visibility</p:attrName>
                                        </p:attrNameLst>
                                      </p:cBhvr>
                                      <p:to>
                                        <p:strVal val="visible"/>
                                      </p:to>
                                    </p:set>
                                    <p:animEffect filter="wipe(left)" transition="in">
                                      <p:cBhvr>
                                        <p:cTn dur="500" id="5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2"/>
      <p:bldP grpId="0" spid="26"/>
      <p:bldP grpId="0" spid="30"/>
      <p:bldP grpId="0" spid="32"/>
      <p:bldP grpId="0" spid="34"/>
      <p:bldP grpId="0" spid="51"/>
      <p:bldP grpId="0" spid="53"/>
      <p:bldP grpId="0" spid="5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任意多边形: 形状 33">
            <a:extLst>
              <a:ext uri="{FF2B5EF4-FFF2-40B4-BE49-F238E27FC236}">
                <a16:creationId xmlns:a16="http://schemas.microsoft.com/office/drawing/2014/main" id="{28C62B7E-B61F-4AC5-BEC2-08D1DC3258B5}"/>
              </a:ext>
            </a:extLst>
          </p:cNvPr>
          <p:cNvSpPr/>
          <p:nvPr/>
        </p:nvSpPr>
        <p:spPr>
          <a:xfrm>
            <a:off x="4098321"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5" name="Group 32">
            <a:extLst>
              <a:ext uri="{FF2B5EF4-FFF2-40B4-BE49-F238E27FC236}">
                <a16:creationId xmlns:a16="http://schemas.microsoft.com/office/drawing/2014/main" id="{2F7EC406-54EE-4F69-935A-5726E586DD69}"/>
              </a:ext>
            </a:extLst>
          </p:cNvPr>
          <p:cNvGrpSpPr/>
          <p:nvPr/>
        </p:nvGrpSpPr>
        <p:grpSpPr>
          <a:xfrm>
            <a:off x="6527800" y="2317040"/>
            <a:ext cx="4060354" cy="3677960"/>
            <a:chOff x="6565900" y="2157903"/>
            <a:chExt cx="4064001" cy="3681269"/>
          </a:xfrm>
        </p:grpSpPr>
        <p:sp>
          <p:nvSpPr>
            <p:cNvPr id="86" name="等腰三角形 85">
              <a:extLst>
                <a:ext uri="{FF2B5EF4-FFF2-40B4-BE49-F238E27FC236}">
                  <a16:creationId xmlns:a16="http://schemas.microsoft.com/office/drawing/2014/main" id="{844427A2-84F6-45F7-8FB2-A58405716335}"/>
                </a:ext>
              </a:extLst>
            </p:cNvPr>
            <p:cNvSpPr/>
            <p:nvPr/>
          </p:nvSpPr>
          <p:spPr>
            <a:xfrm flipV="1">
              <a:off x="7171132" y="2763133"/>
              <a:ext cx="2853535" cy="2459944"/>
            </a:xfrm>
            <a:prstGeom prst="triangle">
              <a:avLst/>
            </a:prstGeom>
            <a:solidFill>
              <a:srgbClr val="242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87" name="Group 30">
              <a:extLst>
                <a:ext uri="{FF2B5EF4-FFF2-40B4-BE49-F238E27FC236}">
                  <a16:creationId xmlns:a16="http://schemas.microsoft.com/office/drawing/2014/main" id="{01C0967F-7184-4FC2-B333-FFDB7140322A}"/>
                </a:ext>
              </a:extLst>
            </p:cNvPr>
            <p:cNvGrpSpPr/>
            <p:nvPr/>
          </p:nvGrpSpPr>
          <p:grpSpPr>
            <a:xfrm>
              <a:off x="6565900" y="2157903"/>
              <a:ext cx="1210466" cy="1210462"/>
              <a:chOff x="1947198" y="2853386"/>
              <a:chExt cx="753140" cy="753140"/>
            </a:xfrm>
          </p:grpSpPr>
          <p:sp>
            <p:nvSpPr>
              <p:cNvPr id="94" name="椭圆 93">
                <a:extLst>
                  <a:ext uri="{FF2B5EF4-FFF2-40B4-BE49-F238E27FC236}">
                    <a16:creationId xmlns:a16="http://schemas.microsoft.com/office/drawing/2014/main" id="{7A1AF95F-88D5-4503-9271-1905A270EEA1}"/>
                  </a:ext>
                </a:extLst>
              </p:cNvPr>
              <p:cNvSpPr/>
              <p:nvPr/>
            </p:nvSpPr>
            <p:spPr>
              <a:xfrm>
                <a:off x="1947198" y="2853386"/>
                <a:ext cx="753140" cy="753140"/>
              </a:xfrm>
              <a:prstGeom prst="ellipse">
                <a:avLst/>
              </a:prstGeom>
              <a:solidFill>
                <a:srgbClr val="24C6DB"/>
              </a:solid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5" name="Oval 29">
                <a:extLst>
                  <a:ext uri="{FF2B5EF4-FFF2-40B4-BE49-F238E27FC236}">
                    <a16:creationId xmlns:a16="http://schemas.microsoft.com/office/drawing/2014/main" id="{F9756493-9F6E-4F57-9FB5-006E42BA0F83}"/>
                  </a:ext>
                </a:extLst>
              </p:cNvPr>
              <p:cNvSpPr/>
              <p:nvPr/>
            </p:nvSpPr>
            <p:spPr>
              <a:xfrm>
                <a:off x="2184068" y="3102099"/>
                <a:ext cx="279400" cy="255713"/>
              </a:xfrm>
              <a:custGeom>
                <a:gdLst>
                  <a:gd fmla="*/ 531631 w 607639" name="connsiteX0"/>
                  <a:gd fmla="*/ 404551 h 556126" name="connsiteY0"/>
                  <a:gd fmla="*/ 556997 w 607639" name="connsiteX1"/>
                  <a:gd fmla="*/ 429784 h 556126" name="connsiteY1"/>
                  <a:gd fmla="*/ 556997 w 607639" name="connsiteX2"/>
                  <a:gd fmla="*/ 455017 h 556126" name="connsiteY2"/>
                  <a:gd fmla="*/ 582273 w 607639" name="connsiteX3"/>
                  <a:gd fmla="*/ 455017 h 556126" name="connsiteY3"/>
                  <a:gd fmla="*/ 607639 w 607639" name="connsiteX4"/>
                  <a:gd fmla="*/ 480339 h 556126" name="connsiteY4"/>
                  <a:gd fmla="*/ 582273 w 607639" name="connsiteX5"/>
                  <a:gd fmla="*/ 505572 h 556126" name="connsiteY5"/>
                  <a:gd fmla="*/ 556997 w 607639" name="connsiteX6"/>
                  <a:gd fmla="*/ 505572 h 556126" name="connsiteY6"/>
                  <a:gd fmla="*/ 556997 w 607639" name="connsiteX7"/>
                  <a:gd fmla="*/ 530893 h 556126" name="connsiteY7"/>
                  <a:gd fmla="*/ 531631 w 607639" name="connsiteX8"/>
                  <a:gd fmla="*/ 556126 h 556126" name="connsiteY8"/>
                  <a:gd fmla="*/ 506354 w 607639" name="connsiteX9"/>
                  <a:gd fmla="*/ 530893 h 556126" name="connsiteY9"/>
                  <a:gd fmla="*/ 506354 w 607639" name="connsiteX10"/>
                  <a:gd fmla="*/ 505572 h 556126" name="connsiteY10"/>
                  <a:gd fmla="*/ 480989 w 607639" name="connsiteX11"/>
                  <a:gd fmla="*/ 505572 h 556126" name="connsiteY11"/>
                  <a:gd fmla="*/ 455712 w 607639" name="connsiteX12"/>
                  <a:gd fmla="*/ 480339 h 556126" name="connsiteY12"/>
                  <a:gd fmla="*/ 480989 w 607639" name="connsiteX13"/>
                  <a:gd fmla="*/ 455017 h 556126" name="connsiteY13"/>
                  <a:gd fmla="*/ 506354 w 607639" name="connsiteX14"/>
                  <a:gd fmla="*/ 455017 h 556126" name="connsiteY14"/>
                  <a:gd fmla="*/ 506354 w 607639" name="connsiteX15"/>
                  <a:gd fmla="*/ 429784 h 556126" name="connsiteY15"/>
                  <a:gd fmla="*/ 531631 w 607639" name="connsiteX16"/>
                  <a:gd fmla="*/ 404551 h 556126" name="connsiteY16"/>
                  <a:gd fmla="*/ 126541 w 607639" name="connsiteX17"/>
                  <a:gd fmla="*/ 353956 h 556126" name="connsiteY17"/>
                  <a:gd fmla="*/ 430431 w 607639" name="connsiteX18"/>
                  <a:gd fmla="*/ 353956 h 556126" name="connsiteY18"/>
                  <a:gd fmla="*/ 455711 w 607639" name="connsiteX19"/>
                  <a:gd fmla="*/ 379209 h 556126" name="connsiteY19"/>
                  <a:gd fmla="*/ 430431 w 607639" name="connsiteX20"/>
                  <a:gd fmla="*/ 404551 h 556126" name="connsiteY20"/>
                  <a:gd fmla="*/ 126541 w 607639" name="connsiteX21"/>
                  <a:gd fmla="*/ 404551 h 556126" name="connsiteY21"/>
                  <a:gd fmla="*/ 101261 w 607639" name="connsiteX22"/>
                  <a:gd fmla="*/ 379209 h 556126" name="connsiteY22"/>
                  <a:gd fmla="*/ 126541 w 607639" name="connsiteX23"/>
                  <a:gd fmla="*/ 353956 h 556126" name="connsiteY23"/>
                  <a:gd fmla="*/ 177203 w 607639" name="connsiteX24"/>
                  <a:gd fmla="*/ 252836 h 556126" name="connsiteY24"/>
                  <a:gd fmla="*/ 379769 w 607639" name="connsiteX25"/>
                  <a:gd fmla="*/ 252836 h 556126" name="connsiteY25"/>
                  <a:gd fmla="*/ 405045 w 607639" name="connsiteX26"/>
                  <a:gd fmla="*/ 278054 h 556126" name="connsiteY26"/>
                  <a:gd fmla="*/ 379769 w 607639" name="connsiteX27"/>
                  <a:gd fmla="*/ 303361 h 556126" name="connsiteY27"/>
                  <a:gd fmla="*/ 177203 w 607639" name="connsiteX28"/>
                  <a:gd fmla="*/ 303361 h 556126" name="connsiteY28"/>
                  <a:gd fmla="*/ 151927 w 607639" name="connsiteX29"/>
                  <a:gd fmla="*/ 278054 h 556126" name="connsiteY29"/>
                  <a:gd fmla="*/ 177203 w 607639" name="connsiteX30"/>
                  <a:gd fmla="*/ 252836 h 556126" name="connsiteY30"/>
                  <a:gd fmla="*/ 430424 w 607639" name="connsiteX31"/>
                  <a:gd fmla="*/ 101120 h 556126" name="connsiteY31"/>
                  <a:gd fmla="*/ 455712 w 607639" name="connsiteX32"/>
                  <a:gd fmla="*/ 126373 h 556126" name="connsiteY32"/>
                  <a:gd fmla="*/ 455712 w 607639" name="connsiteX33"/>
                  <a:gd fmla="*/ 126462 h 556126" name="connsiteY33"/>
                  <a:gd fmla="*/ 430424 w 607639" name="connsiteX34"/>
                  <a:gd fmla="*/ 151715 h 556126" name="connsiteY34"/>
                  <a:gd fmla="*/ 405046 w 607639" name="connsiteX35"/>
                  <a:gd fmla="*/ 126462 h 556126" name="connsiteY35"/>
                  <a:gd fmla="*/ 430424 w 607639" name="connsiteX36"/>
                  <a:gd fmla="*/ 101120 h 556126" name="connsiteY36"/>
                  <a:gd fmla="*/ 329126 w 607639" name="connsiteX37"/>
                  <a:gd fmla="*/ 101120 h 556126" name="connsiteY37"/>
                  <a:gd fmla="*/ 354379 w 607639" name="connsiteX38"/>
                  <a:gd fmla="*/ 126373 h 556126" name="connsiteY38"/>
                  <a:gd fmla="*/ 354379 w 607639" name="connsiteX39"/>
                  <a:gd fmla="*/ 126462 h 556126" name="connsiteY39"/>
                  <a:gd fmla="*/ 329126 w 607639" name="connsiteX40"/>
                  <a:gd fmla="*/ 151715 h 556126" name="connsiteY40"/>
                  <a:gd fmla="*/ 303784 w 607639" name="connsiteX41"/>
                  <a:gd fmla="*/ 126462 h 556126" name="connsiteY41"/>
                  <a:gd fmla="*/ 329126 w 607639" name="connsiteX42"/>
                  <a:gd fmla="*/ 101120 h 556126" name="connsiteY42"/>
                  <a:gd fmla="*/ 227856 w 607639" name="connsiteX43"/>
                  <a:gd fmla="*/ 101120 h 556126" name="connsiteY43"/>
                  <a:gd fmla="*/ 253118 w 607639" name="connsiteX44"/>
                  <a:gd fmla="*/ 126373 h 556126" name="connsiteY44"/>
                  <a:gd fmla="*/ 253118 w 607639" name="connsiteX45"/>
                  <a:gd fmla="*/ 126462 h 556126" name="connsiteY45"/>
                  <a:gd fmla="*/ 227856 w 607639" name="connsiteX46"/>
                  <a:gd fmla="*/ 151715 h 556126" name="connsiteY46"/>
                  <a:gd fmla="*/ 202593 w 607639" name="connsiteX47"/>
                  <a:gd fmla="*/ 126462 h 556126" name="connsiteY47"/>
                  <a:gd fmla="*/ 227856 w 607639" name="connsiteX48"/>
                  <a:gd fmla="*/ 101120 h 556126" name="connsiteY48"/>
                  <a:gd fmla="*/ 25276 w 607639" name="connsiteX49"/>
                  <a:gd fmla="*/ 0 h 556126" name="connsiteY49"/>
                  <a:gd fmla="*/ 531608 w 607639" name="connsiteX50"/>
                  <a:gd fmla="*/ 0 h 556126" name="connsiteY50"/>
                  <a:gd fmla="*/ 556973 w 607639" name="connsiteX51"/>
                  <a:gd fmla="*/ 25329 h 556126" name="connsiteY51"/>
                  <a:gd fmla="*/ 556973 w 607639" name="connsiteX52"/>
                  <a:gd fmla="*/ 328654 h 556126" name="connsiteY52"/>
                  <a:gd fmla="*/ 531608 w 607639" name="connsiteX53"/>
                  <a:gd fmla="*/ 353983 h 556126" name="connsiteY53"/>
                  <a:gd fmla="*/ 506331 w 607639" name="connsiteX54"/>
                  <a:gd fmla="*/ 328654 h 556126" name="connsiteY54"/>
                  <a:gd fmla="*/ 506331 w 607639" name="connsiteX55"/>
                  <a:gd fmla="*/ 50569 h 556126" name="connsiteY55"/>
                  <a:gd fmla="*/ 50642 w 607639" name="connsiteX56"/>
                  <a:gd fmla="*/ 50569 h 556126" name="connsiteY56"/>
                  <a:gd fmla="*/ 50642 w 607639" name="connsiteX57"/>
                  <a:gd fmla="*/ 455032 h 556126" name="connsiteY57"/>
                  <a:gd fmla="*/ 379770 w 607639" name="connsiteX58"/>
                  <a:gd fmla="*/ 455032 h 556126" name="connsiteY58"/>
                  <a:gd fmla="*/ 405047 w 607639" name="connsiteX59"/>
                  <a:gd fmla="*/ 480361 h 556126" name="connsiteY59"/>
                  <a:gd fmla="*/ 379770 w 607639" name="connsiteX60"/>
                  <a:gd fmla="*/ 505601 h 556126" name="connsiteY60"/>
                  <a:gd fmla="*/ 25276 w 607639" name="connsiteX61"/>
                  <a:gd fmla="*/ 505601 h 556126" name="connsiteY61"/>
                  <a:gd fmla="*/ 0 w 607639" name="connsiteX62"/>
                  <a:gd fmla="*/ 480361 h 556126" name="connsiteY62"/>
                  <a:gd fmla="*/ 0 w 607639" name="connsiteX63"/>
                  <a:gd fmla="*/ 25329 h 556126" name="connsiteY63"/>
                  <a:gd fmla="*/ 25276 w 607639" name="connsiteX64"/>
                  <a:gd fmla="*/ 0 h 556126"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556126" w="607639">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88" name="Group 30">
              <a:extLst>
                <a:ext uri="{FF2B5EF4-FFF2-40B4-BE49-F238E27FC236}">
                  <a16:creationId xmlns:a16="http://schemas.microsoft.com/office/drawing/2014/main" id="{276C2CFD-7DEA-45F8-9B5D-7DC62B1BC8AA}"/>
                </a:ext>
              </a:extLst>
            </p:cNvPr>
            <p:cNvGrpSpPr/>
            <p:nvPr/>
          </p:nvGrpSpPr>
          <p:grpSpPr>
            <a:xfrm>
              <a:off x="9419435" y="2157903"/>
              <a:ext cx="1210466" cy="1210462"/>
              <a:chOff x="1947198" y="2853386"/>
              <a:chExt cx="753140" cy="753140"/>
            </a:xfrm>
          </p:grpSpPr>
          <p:sp>
            <p:nvSpPr>
              <p:cNvPr id="92" name="椭圆 91">
                <a:extLst>
                  <a:ext uri="{FF2B5EF4-FFF2-40B4-BE49-F238E27FC236}">
                    <a16:creationId xmlns:a16="http://schemas.microsoft.com/office/drawing/2014/main" id="{1D74DDCE-E272-49C9-934F-E1A466C1C771}"/>
                  </a:ext>
                </a:extLst>
              </p:cNvPr>
              <p:cNvSpPr/>
              <p:nvPr/>
            </p:nvSpPr>
            <p:spPr>
              <a:xfrm>
                <a:off x="1947198" y="2853386"/>
                <a:ext cx="753140" cy="753140"/>
              </a:xfrm>
              <a:prstGeom prst="ellipse">
                <a:avLst/>
              </a:prstGeom>
              <a:solidFill>
                <a:srgbClr val="0070C0"/>
              </a:solid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3" name="Oval 29">
                <a:extLst>
                  <a:ext uri="{FF2B5EF4-FFF2-40B4-BE49-F238E27FC236}">
                    <a16:creationId xmlns:a16="http://schemas.microsoft.com/office/drawing/2014/main" id="{74FE5336-8440-41AD-9314-2616C587842A}"/>
                  </a:ext>
                </a:extLst>
              </p:cNvPr>
              <p:cNvSpPr/>
              <p:nvPr/>
            </p:nvSpPr>
            <p:spPr>
              <a:xfrm>
                <a:off x="2184068" y="3090467"/>
                <a:ext cx="279400" cy="278975"/>
              </a:xfrm>
              <a:custGeom>
                <a:gdLst>
                  <a:gd fmla="*/ 88862 h 440259" name="T0"/>
                  <a:gd fmla="*/ 88862 h 440259" name="T1"/>
                  <a:gd fmla="*/ 278945 h 440259" name="T2"/>
                  <a:gd fmla="*/ 278945 h 440259" name="T3"/>
                  <a:gd fmla="*/ 278945 h 440259" name="T4"/>
                  <a:gd fmla="*/ 278945 h 440259" name="T5"/>
                  <a:gd fmla="*/ 278945 h 440259" name="T6"/>
                  <a:gd fmla="*/ 278945 h 440259" name="T7"/>
                  <a:gd fmla="*/ 278945 h 440259" name="T8"/>
                  <a:gd fmla="*/ 278945 h 440259" name="T9"/>
                  <a:gd fmla="*/ 278945 h 440259" name="T10"/>
                  <a:gd fmla="*/ 278945 h 440259" name="T11"/>
                  <a:gd fmla="*/ 278945 h 440259" name="T12"/>
                  <a:gd fmla="*/ 278945 h 440259" name="T13"/>
                  <a:gd fmla="*/ 278945 h 440259" name="T14"/>
                  <a:gd fmla="*/ 278945 h 440259" name="T15"/>
                  <a:gd fmla="*/ 278945 h 440259" name="T16"/>
                  <a:gd fmla="*/ 278945 h 440259" name="T17"/>
                  <a:gd fmla="*/ 278945 h 440259" name="T18"/>
                  <a:gd fmla="*/ 278945 h 440259" name="T19"/>
                  <a:gd fmla="*/ 278945 h 440259" name="T20"/>
                  <a:gd fmla="*/ 278945 h 440259" name="T21"/>
                  <a:gd fmla="*/ 278945 h 440259" name="T22"/>
                  <a:gd fmla="*/ 278945 h 440259" name="T23"/>
                  <a:gd fmla="*/ 278945 h 440259" name="T24"/>
                  <a:gd fmla="*/ 278945 h 440259" name="T25"/>
                  <a:gd fmla="*/ 88862 h 440259" name="T26"/>
                  <a:gd fmla="*/ 88862 h 440259" name="T27"/>
                  <a:gd fmla="*/ 278945 h 440259" name="T28"/>
                  <a:gd fmla="*/ 278945 h 440259" name="T29"/>
                  <a:gd fmla="*/ 278945 h 440259" name="T30"/>
                  <a:gd fmla="*/ 278945 h 440259" name="T31"/>
                  <a:gd fmla="*/ 278945 h 440259" name="T32"/>
                  <a:gd fmla="*/ 278945 h 440259" name="T33"/>
                  <a:gd fmla="*/ 278945 h 440259" name="T34"/>
                  <a:gd fmla="*/ 278945 h 440259" name="T35"/>
                  <a:gd fmla="*/ 278945 h 440259" name="T36"/>
                  <a:gd fmla="*/ 278945 h 440259" name="T37"/>
                  <a:gd fmla="*/ 278945 h 440259" name="T38"/>
                  <a:gd fmla="*/ 278945 h 440259" name="T39"/>
                  <a:gd fmla="*/ 278945 h 440259" name="T40"/>
                  <a:gd fmla="*/ 278945 h 440259" name="T41"/>
                  <a:gd fmla="*/ 278945 h 440259" name="T42"/>
                  <a:gd fmla="*/ 278945 h 44025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57" w="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89" name="Group 30">
              <a:extLst>
                <a:ext uri="{FF2B5EF4-FFF2-40B4-BE49-F238E27FC236}">
                  <a16:creationId xmlns:a16="http://schemas.microsoft.com/office/drawing/2014/main" id="{7AFEAA5C-A0EE-43F9-8E64-32C4D34A9646}"/>
                </a:ext>
              </a:extLst>
            </p:cNvPr>
            <p:cNvGrpSpPr/>
            <p:nvPr/>
          </p:nvGrpSpPr>
          <p:grpSpPr>
            <a:xfrm>
              <a:off x="7987236" y="4628710"/>
              <a:ext cx="1210466" cy="1210462"/>
              <a:chOff x="1947198" y="2853386"/>
              <a:chExt cx="753140" cy="753140"/>
            </a:xfrm>
          </p:grpSpPr>
          <p:sp>
            <p:nvSpPr>
              <p:cNvPr id="90" name="椭圆 89">
                <a:extLst>
                  <a:ext uri="{FF2B5EF4-FFF2-40B4-BE49-F238E27FC236}">
                    <a16:creationId xmlns:a16="http://schemas.microsoft.com/office/drawing/2014/main" id="{0CBF9918-C908-4F67-9FA7-4C8161933DA6}"/>
                  </a:ext>
                </a:extLst>
              </p:cNvPr>
              <p:cNvSpPr/>
              <p:nvPr/>
            </p:nvSpPr>
            <p:spPr>
              <a:xfrm>
                <a:off x="1947198" y="2853386"/>
                <a:ext cx="753140" cy="753140"/>
              </a:xfrm>
              <a:prstGeom prst="ellipse">
                <a:avLst/>
              </a:prstGeom>
              <a:solidFill>
                <a:srgbClr val="3890C2"/>
              </a:solid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1" name="Oval 29">
                <a:extLst>
                  <a:ext uri="{FF2B5EF4-FFF2-40B4-BE49-F238E27FC236}">
                    <a16:creationId xmlns:a16="http://schemas.microsoft.com/office/drawing/2014/main" id="{EAD150B4-1C1F-464D-B09C-36A3235F4979}"/>
                  </a:ext>
                </a:extLst>
              </p:cNvPr>
              <p:cNvSpPr/>
              <p:nvPr/>
            </p:nvSpPr>
            <p:spPr>
              <a:xfrm>
                <a:off x="2194960" y="3090255"/>
                <a:ext cx="257615" cy="279400"/>
              </a:xfrm>
              <a:custGeom>
                <a:gdLst>
                  <a:gd fmla="*/ 546381 w 557893" name="connsiteX0"/>
                  <a:gd fmla="*/ 346236 h 605070" name="connsiteY0"/>
                  <a:gd fmla="*/ 547615 w 557893" name="connsiteX1"/>
                  <a:gd fmla="*/ 346236 h 605070" name="connsiteY1"/>
                  <a:gd fmla="*/ 557863 w 557893" name="connsiteX2"/>
                  <a:gd fmla="*/ 357510 h 605070" name="connsiteY2"/>
                  <a:gd fmla="*/ 554352 w 557893" name="connsiteX3"/>
                  <a:gd fmla="*/ 433777 h 605070" name="connsiteY3"/>
                  <a:gd fmla="*/ 548374 w 557893" name="connsiteX4"/>
                  <a:gd fmla="*/ 445146 h 605070" name="connsiteY4"/>
                  <a:gd fmla="*/ 544484 w 557893" name="connsiteX5"/>
                  <a:gd fmla="*/ 446283 h 605070" name="connsiteY5"/>
                  <a:gd fmla="*/ 536987 w 557893" name="connsiteX6"/>
                  <a:gd fmla="*/ 441736 h 605070" name="connsiteY6"/>
                  <a:gd fmla="*/ 513359 w 557893" name="connsiteX7"/>
                  <a:gd fmla="*/ 418334 h 605070" name="connsiteY7"/>
                  <a:gd fmla="*/ 504629 w 557893" name="connsiteX8"/>
                  <a:gd fmla="*/ 427051 h 605070" name="connsiteY8"/>
                  <a:gd fmla="*/ 432320 w 557893" name="connsiteX9"/>
                  <a:gd fmla="*/ 499244 h 605070" name="connsiteY9"/>
                  <a:gd fmla="*/ 425868 w 557893" name="connsiteX10"/>
                  <a:gd fmla="*/ 505686 h 605070" name="connsiteY10"/>
                  <a:gd fmla="*/ 410115 w 557893" name="connsiteX11"/>
                  <a:gd fmla="*/ 521413 h 605070" name="connsiteY11"/>
                  <a:gd fmla="*/ 335720 w 557893" name="connsiteX12"/>
                  <a:gd fmla="*/ 595691 h 605070" name="connsiteY12"/>
                  <a:gd fmla="*/ 331354 w 557893" name="connsiteX13"/>
                  <a:gd fmla="*/ 600049 h 605070" name="connsiteY13"/>
                  <a:gd fmla="*/ 319208 w 557893" name="connsiteX14"/>
                  <a:gd fmla="*/ 605070 h 605070" name="connsiteY14"/>
                  <a:gd fmla="*/ 307062 w 557893" name="connsiteX15"/>
                  <a:gd fmla="*/ 600049 h 605070" name="connsiteY15"/>
                  <a:gd fmla="*/ 302792 w 557893" name="connsiteX16"/>
                  <a:gd fmla="*/ 595691 h 605070" name="connsiteY16"/>
                  <a:gd fmla="*/ 286945 w 557893" name="connsiteX17"/>
                  <a:gd fmla="*/ 579963 h 605070" name="connsiteY17"/>
                  <a:gd fmla="*/ 212549 w 557893" name="connsiteX18"/>
                  <a:gd fmla="*/ 505686 h 605070" name="connsiteY18"/>
                  <a:gd fmla="*/ 208943 w 557893" name="connsiteX19"/>
                  <a:gd fmla="*/ 501991 h 605070" name="connsiteY19"/>
                  <a:gd fmla="*/ 130846 w 557893" name="connsiteX20"/>
                  <a:gd fmla="*/ 579963 h 605070" name="connsiteY20"/>
                  <a:gd fmla="*/ 118700 w 557893" name="connsiteX21"/>
                  <a:gd fmla="*/ 584985 h 605070" name="connsiteY21"/>
                  <a:gd fmla="*/ 106554 w 557893" name="connsiteX22"/>
                  <a:gd fmla="*/ 579963 h 605070" name="connsiteY22"/>
                  <a:gd fmla="*/ 102283 w 557893" name="connsiteX23"/>
                  <a:gd fmla="*/ 575605 h 605070" name="connsiteY23"/>
                  <a:gd fmla="*/ 102283 w 557893" name="connsiteX24"/>
                  <a:gd fmla="*/ 551257 h 605070" name="connsiteY24"/>
                  <a:gd fmla="*/ 192431 w 557893" name="connsiteX25"/>
                  <a:gd fmla="*/ 461158 h 605070" name="connsiteY25"/>
                  <a:gd fmla="*/ 196797 w 557893" name="connsiteX26"/>
                  <a:gd fmla="*/ 456894 h 605070" name="connsiteY26"/>
                  <a:gd fmla="*/ 208943 w 557893" name="connsiteX27"/>
                  <a:gd fmla="*/ 451873 h 605070" name="connsiteY27"/>
                  <a:gd fmla="*/ 221089 w 557893" name="connsiteX28"/>
                  <a:gd fmla="*/ 456894 h 605070" name="connsiteY28"/>
                  <a:gd fmla="*/ 225359 w 557893" name="connsiteX29"/>
                  <a:gd fmla="*/ 461158 h 605070" name="connsiteY29"/>
                  <a:gd fmla="*/ 241206 w 557893" name="connsiteX30"/>
                  <a:gd fmla="*/ 476979 h 605070" name="connsiteY30"/>
                  <a:gd fmla="*/ 315602 w 557893" name="connsiteX31"/>
                  <a:gd fmla="*/ 551257 h 605070" name="connsiteY31"/>
                  <a:gd fmla="*/ 319208 w 557893" name="connsiteX32"/>
                  <a:gd fmla="*/ 554952 h 605070" name="connsiteY32"/>
                  <a:gd fmla="*/ 381458 w 557893" name="connsiteX33"/>
                  <a:gd fmla="*/ 492801 h 605070" name="connsiteY33"/>
                  <a:gd fmla="*/ 397305 w 557893" name="connsiteX34"/>
                  <a:gd fmla="*/ 476979 h 605070" name="connsiteY34"/>
                  <a:gd fmla="*/ 403758 w 557893" name="connsiteX35"/>
                  <a:gd fmla="*/ 470537 h 605070" name="connsiteY35"/>
                  <a:gd fmla="*/ 476161 w 557893" name="connsiteX36"/>
                  <a:gd fmla="*/ 398439 h 605070" name="connsiteY36"/>
                  <a:gd fmla="*/ 484986 w 557893" name="connsiteX37"/>
                  <a:gd fmla="*/ 389533 h 605070" name="connsiteY37"/>
                  <a:gd fmla="*/ 460788 w 557893" name="connsiteX38"/>
                  <a:gd fmla="*/ 365563 h 605070" name="connsiteY38"/>
                  <a:gd fmla="*/ 457752 w 557893" name="connsiteX39"/>
                  <a:gd fmla="*/ 355236 h 605070" name="connsiteY39"/>
                  <a:gd fmla="*/ 468000 w 557893" name="connsiteX40"/>
                  <a:gd fmla="*/ 349931 h 605070" name="connsiteY40"/>
                  <a:gd fmla="*/ 546381 w 557893" name="connsiteX41"/>
                  <a:gd fmla="*/ 346236 h 605070" name="connsiteY41"/>
                  <a:gd fmla="*/ 278625 w 557893" name="connsiteX42"/>
                  <a:gd fmla="*/ 278352 h 605070" name="connsiteY42"/>
                  <a:gd fmla="*/ 371816 w 557893" name="connsiteX43"/>
                  <a:gd fmla="*/ 329810 h 605070" name="connsiteY43"/>
                  <a:gd fmla="*/ 412053 w 557893" name="connsiteX44"/>
                  <a:gd fmla="*/ 405338 h 605070" name="connsiteY44"/>
                  <a:gd fmla="*/ 412148 w 557893" name="connsiteX45"/>
                  <a:gd fmla="*/ 405717 h 605070" name="connsiteY45"/>
                  <a:gd fmla="*/ 412148 w 557893" name="connsiteX46"/>
                  <a:gd fmla="*/ 408086 h 605070" name="connsiteY46"/>
                  <a:gd fmla="*/ 412243 w 557893" name="connsiteX47"/>
                  <a:gd fmla="*/ 412919 h 605070" name="connsiteY47"/>
                  <a:gd fmla="*/ 379123 w 557893" name="connsiteX48"/>
                  <a:gd fmla="*/ 445992 h 605070" name="connsiteY48"/>
                  <a:gd fmla="*/ 372670 w 557893" name="connsiteX49"/>
                  <a:gd fmla="*/ 452436 h 605070" name="connsiteY49"/>
                  <a:gd fmla="*/ 356822 w 557893" name="connsiteX50"/>
                  <a:gd fmla="*/ 468262 h 605070" name="connsiteY50"/>
                  <a:gd fmla="*/ 319147 w 557893" name="connsiteX51"/>
                  <a:gd fmla="*/ 505884 h 605070" name="connsiteY51"/>
                  <a:gd fmla="*/ 265623 w 557893" name="connsiteX52"/>
                  <a:gd fmla="*/ 452436 h 605070" name="connsiteY52"/>
                  <a:gd fmla="*/ 249775 w 557893" name="connsiteX53"/>
                  <a:gd fmla="*/ 436705 h 605070" name="connsiteY53"/>
                  <a:gd fmla="*/ 245505 w 557893" name="connsiteX54"/>
                  <a:gd fmla="*/ 432346 h 605070" name="connsiteY54"/>
                  <a:gd fmla="*/ 208779 w 557893" name="connsiteX55"/>
                  <a:gd fmla="*/ 417184 h 605070" name="connsiteY55"/>
                  <a:gd fmla="*/ 172148 w 557893" name="connsiteX56"/>
                  <a:gd fmla="*/ 432346 h 605070" name="connsiteY56"/>
                  <a:gd fmla="*/ 167782 w 557893" name="connsiteX57"/>
                  <a:gd fmla="*/ 436705 h 605070" name="connsiteY57"/>
                  <a:gd fmla="*/ 89490 w 557893" name="connsiteX58"/>
                  <a:gd fmla="*/ 514887 h 605070" name="connsiteY58"/>
                  <a:gd fmla="*/ 190 w 557893" name="connsiteX59"/>
                  <a:gd fmla="*/ 514792 h 605070" name="connsiteY59"/>
                  <a:gd fmla="*/ 0 w 557893" name="connsiteX60"/>
                  <a:gd fmla="*/ 405433 h 605070" name="connsiteY60"/>
                  <a:gd fmla="*/ 40237 w 557893" name="connsiteX61"/>
                  <a:gd fmla="*/ 329904 h 605070" name="connsiteY61"/>
                  <a:gd fmla="*/ 133429 w 557893" name="connsiteX62"/>
                  <a:gd fmla="*/ 278447 h 605070" name="connsiteY62"/>
                  <a:gd fmla="*/ 172527 w 557893" name="connsiteX63"/>
                  <a:gd fmla="*/ 401926 h 605070" name="connsiteY63"/>
                  <a:gd fmla="*/ 195398 w 557893" name="connsiteX64"/>
                  <a:gd fmla="*/ 337201 h 605070" name="connsiteY64"/>
                  <a:gd fmla="*/ 205932 w 557893" name="connsiteX65"/>
                  <a:gd fmla="*/ 278447 h 605070" name="connsiteY65"/>
                  <a:gd fmla="*/ 206121 w 557893" name="connsiteX66"/>
                  <a:gd fmla="*/ 278447 h 605070" name="connsiteY66"/>
                  <a:gd fmla="*/ 206406 w 557893" name="connsiteX67"/>
                  <a:gd fmla="*/ 278447 h 605070" name="connsiteY67"/>
                  <a:gd fmla="*/ 216940 w 557893" name="connsiteX68"/>
                  <a:gd fmla="*/ 337201 h 605070" name="connsiteY68"/>
                  <a:gd fmla="*/ 239811 w 557893" name="connsiteX69"/>
                  <a:gd fmla="*/ 401926 h 605070" name="connsiteY69"/>
                  <a:gd fmla="*/ 406730 w 557893" name="connsiteX70"/>
                  <a:gd fmla="*/ 85850 h 605070" name="connsiteY70"/>
                  <a:gd fmla="*/ 412614 w 557893" name="connsiteX71"/>
                  <a:gd fmla="*/ 85850 h 605070" name="connsiteY71"/>
                  <a:gd fmla="*/ 426185 w 557893" name="connsiteX72"/>
                  <a:gd fmla="*/ 99398 h 605070" name="connsiteY72"/>
                  <a:gd fmla="*/ 435770 w 557893" name="connsiteX73"/>
                  <a:gd fmla="*/ 110483 h 605070" name="connsiteY73"/>
                  <a:gd fmla="*/ 456838 w 557893" name="connsiteX74"/>
                  <a:gd fmla="*/ 116641 h 605070" name="connsiteY74"/>
                  <a:gd fmla="*/ 460728 w 557893" name="connsiteX75"/>
                  <a:gd fmla="*/ 124788 h 605070" name="connsiteY75"/>
                  <a:gd fmla="*/ 455509 w 557893" name="connsiteX76"/>
                  <a:gd fmla="*/ 142221 h 605070" name="connsiteY76"/>
                  <a:gd fmla="*/ 446778 w 557893" name="connsiteX77"/>
                  <a:gd fmla="*/ 145821 h 605070" name="connsiteY77"/>
                  <a:gd fmla="*/ 413563 w 557893" name="connsiteX78"/>
                  <a:gd fmla="*/ 139284 h 605070" name="connsiteY78"/>
                  <a:gd fmla="*/ 404642 w 557893" name="connsiteX79"/>
                  <a:gd fmla="*/ 141084 h 605070" name="connsiteY79"/>
                  <a:gd fmla="*/ 401511 w 557893" name="connsiteX80"/>
                  <a:gd fmla="*/ 163443 h 605070" name="connsiteY80"/>
                  <a:gd fmla="*/ 415936 w 557893" name="connsiteX81"/>
                  <a:gd fmla="*/ 171496 h 605070" name="connsiteY81"/>
                  <a:gd fmla="*/ 442223 w 557893" name="connsiteX82"/>
                  <a:gd fmla="*/ 183338 h 605070" name="connsiteY82"/>
                  <a:gd fmla="*/ 457407 w 557893" name="connsiteX83"/>
                  <a:gd fmla="*/ 255152 h 605070" name="connsiteY83"/>
                  <a:gd fmla="*/ 431214 w 557893" name="connsiteX84"/>
                  <a:gd fmla="*/ 271921 h 605070" name="connsiteY84"/>
                  <a:gd fmla="*/ 424951 w 557893" name="connsiteX85"/>
                  <a:gd fmla="*/ 280258 h 605070" name="connsiteY85"/>
                  <a:gd fmla="*/ 424951 w 557893" name="connsiteX86"/>
                  <a:gd fmla="*/ 294185 h 605070" name="connsiteY86"/>
                  <a:gd fmla="*/ 418688 w 557893" name="connsiteX87"/>
                  <a:gd fmla="*/ 300627 h 605070" name="connsiteY87"/>
                  <a:gd fmla="*/ 403693 w 557893" name="connsiteX88"/>
                  <a:gd fmla="*/ 300627 h 605070" name="connsiteY88"/>
                  <a:gd fmla="*/ 397240 w 557893" name="connsiteX89"/>
                  <a:gd fmla="*/ 293806 h 605070" name="connsiteY89"/>
                  <a:gd fmla="*/ 397050 w 557893" name="connsiteX90"/>
                  <a:gd fmla="*/ 283669 h 605070" name="connsiteY90"/>
                  <a:gd fmla="*/ 389648 w 557893" name="connsiteX91"/>
                  <a:gd fmla="*/ 274668 h 605070" name="connsiteY91"/>
                  <a:gd fmla="*/ 362886 w 557893" name="connsiteX92"/>
                  <a:gd fmla="*/ 267089 h 605070" name="connsiteY92"/>
                  <a:gd fmla="*/ 357192 w 557893" name="connsiteX93"/>
                  <a:gd fmla="*/ 255246 h 605070" name="connsiteY93"/>
                  <a:gd fmla="*/ 361653 w 557893" name="connsiteX94"/>
                  <a:gd fmla="*/ 239804 h 605070" name="connsiteY94"/>
                  <a:gd fmla="*/ 370668 w 557893" name="connsiteX95"/>
                  <a:gd fmla="*/ 236014 h 605070" name="connsiteY95"/>
                  <a:gd fmla="*/ 400277 w 557893" name="connsiteX96"/>
                  <a:gd fmla="*/ 244920 h 605070" name="connsiteY96"/>
                  <a:gd fmla="*/ 419732 w 557893" name="connsiteX97"/>
                  <a:gd fmla="*/ 242362 h 605070" name="connsiteY97"/>
                  <a:gd fmla="*/ 423243 w 557893" name="connsiteX98"/>
                  <a:gd fmla="*/ 215929 h 605070" name="connsiteY98"/>
                  <a:gd fmla="*/ 412234 w 557893" name="connsiteX99"/>
                  <a:gd fmla="*/ 209487 h 605070" name="connsiteY99"/>
                  <a:gd fmla="*/ 382056 w 557893" name="connsiteX100"/>
                  <a:gd fmla="*/ 196033 h 605070" name="connsiteY100"/>
                  <a:gd fmla="*/ 357857 w 557893" name="connsiteX101"/>
                  <a:gd fmla="*/ 155105 h 605070" name="connsiteY101"/>
                  <a:gd fmla="*/ 390882 w 557893" name="connsiteX102"/>
                  <a:gd fmla="*/ 113230 h 605070" name="connsiteY102"/>
                  <a:gd fmla="*/ 399138 w 557893" name="connsiteX103"/>
                  <a:gd fmla="*/ 102051 h 605070" name="connsiteY103"/>
                  <a:gd fmla="*/ 399138 w 557893" name="connsiteX104"/>
                  <a:gd fmla="*/ 93429 h 605070" name="connsiteY104"/>
                  <a:gd fmla="*/ 406730 w 557893" name="connsiteX105"/>
                  <a:gd fmla="*/ 85850 h 605070" name="connsiteY105"/>
                  <a:gd fmla="*/ 205945 w 557893" name="connsiteX106"/>
                  <a:gd fmla="*/ 50 h 605070" name="connsiteY106"/>
                  <a:gd fmla="*/ 302823 w 557893" name="connsiteX107"/>
                  <a:gd fmla="*/ 99179 h 605070" name="connsiteY107"/>
                  <a:gd fmla="*/ 206514 w 557893" name="connsiteX108"/>
                  <a:gd fmla="*/ 250620 h 605070" name="connsiteY108"/>
                  <a:gd fmla="*/ 205945 w 557893" name="connsiteX109"/>
                  <a:gd fmla="*/ 250620 h 605070" name="connsiteY109"/>
                  <a:gd fmla="*/ 205281 w 557893" name="connsiteX110"/>
                  <a:gd fmla="*/ 250620 h 605070" name="connsiteY110"/>
                  <a:gd fmla="*/ 108972 w 557893" name="connsiteX111"/>
                  <a:gd fmla="*/ 99179 h 605070" name="connsiteY111"/>
                  <a:gd fmla="*/ 205945 w 557893" name="connsiteX112"/>
                  <a:gd fmla="*/ 50 h 605070" name="connsiteY1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b="b" l="l" r="r" t="t"/>
                <a:pathLst>
                  <a:path h="605070" w="557893">
                    <a:moveTo>
                      <a:pt x="546381" y="346236"/>
                    </a:moveTo>
                    <a:lnTo>
                      <a:pt x="547615" y="346236"/>
                    </a:lnTo>
                    <a:cubicBezTo>
                      <a:pt x="555112" y="346236"/>
                      <a:pt x="558243" y="349647"/>
                      <a:pt x="557863" y="357510"/>
                    </a:cubicBezTo>
                    <a:cubicBezTo>
                      <a:pt x="556725" y="382901"/>
                      <a:pt x="555491" y="408386"/>
                      <a:pt x="554352" y="433777"/>
                    </a:cubicBezTo>
                    <a:cubicBezTo>
                      <a:pt x="554068" y="438420"/>
                      <a:pt x="553024" y="442588"/>
                      <a:pt x="548374" y="445146"/>
                    </a:cubicBezTo>
                    <a:cubicBezTo>
                      <a:pt x="546856" y="445904"/>
                      <a:pt x="545622" y="446283"/>
                      <a:pt x="544484" y="446283"/>
                    </a:cubicBezTo>
                    <a:cubicBezTo>
                      <a:pt x="541257" y="446283"/>
                      <a:pt x="539170" y="443915"/>
                      <a:pt x="536987" y="441736"/>
                    </a:cubicBezTo>
                    <a:lnTo>
                      <a:pt x="513359" y="418334"/>
                    </a:lnTo>
                    <a:lnTo>
                      <a:pt x="504629" y="427051"/>
                    </a:lnTo>
                    <a:lnTo>
                      <a:pt x="432320" y="499244"/>
                    </a:lnTo>
                    <a:lnTo>
                      <a:pt x="425868" y="505686"/>
                    </a:lnTo>
                    <a:lnTo>
                      <a:pt x="410115" y="521413"/>
                    </a:lnTo>
                    <a:lnTo>
                      <a:pt x="335720" y="595691"/>
                    </a:lnTo>
                    <a:lnTo>
                      <a:pt x="331354" y="600049"/>
                    </a:lnTo>
                    <a:cubicBezTo>
                      <a:pt x="328128" y="603459"/>
                      <a:pt x="323668" y="605070"/>
                      <a:pt x="319208" y="605070"/>
                    </a:cubicBezTo>
                    <a:cubicBezTo>
                      <a:pt x="314843" y="605070"/>
                      <a:pt x="310478" y="603459"/>
                      <a:pt x="307062" y="600049"/>
                    </a:cubicBezTo>
                    <a:lnTo>
                      <a:pt x="302792" y="595691"/>
                    </a:lnTo>
                    <a:lnTo>
                      <a:pt x="286945" y="579963"/>
                    </a:lnTo>
                    <a:lnTo>
                      <a:pt x="212549" y="505686"/>
                    </a:lnTo>
                    <a:lnTo>
                      <a:pt x="208943" y="501991"/>
                    </a:lnTo>
                    <a:lnTo>
                      <a:pt x="130846" y="579963"/>
                    </a:lnTo>
                    <a:cubicBezTo>
                      <a:pt x="127525" y="583374"/>
                      <a:pt x="123160" y="584985"/>
                      <a:pt x="118700" y="584985"/>
                    </a:cubicBezTo>
                    <a:cubicBezTo>
                      <a:pt x="114240" y="584985"/>
                      <a:pt x="109970" y="583374"/>
                      <a:pt x="106554" y="579963"/>
                    </a:cubicBezTo>
                    <a:lnTo>
                      <a:pt x="102283" y="575605"/>
                    </a:lnTo>
                    <a:cubicBezTo>
                      <a:pt x="95546" y="568973"/>
                      <a:pt x="95546" y="557983"/>
                      <a:pt x="102283" y="551257"/>
                    </a:cubicBezTo>
                    <a:lnTo>
                      <a:pt x="192431" y="461158"/>
                    </a:lnTo>
                    <a:lnTo>
                      <a:pt x="196797" y="456894"/>
                    </a:lnTo>
                    <a:cubicBezTo>
                      <a:pt x="200023" y="453483"/>
                      <a:pt x="204483" y="451873"/>
                      <a:pt x="208943" y="451873"/>
                    </a:cubicBezTo>
                    <a:cubicBezTo>
                      <a:pt x="213308" y="451873"/>
                      <a:pt x="217673" y="453483"/>
                      <a:pt x="221089" y="456894"/>
                    </a:cubicBezTo>
                    <a:lnTo>
                      <a:pt x="225359" y="461158"/>
                    </a:lnTo>
                    <a:lnTo>
                      <a:pt x="241206" y="476979"/>
                    </a:lnTo>
                    <a:lnTo>
                      <a:pt x="315602" y="551257"/>
                    </a:lnTo>
                    <a:lnTo>
                      <a:pt x="319208" y="554952"/>
                    </a:lnTo>
                    <a:lnTo>
                      <a:pt x="381458" y="492801"/>
                    </a:lnTo>
                    <a:lnTo>
                      <a:pt x="397305" y="476979"/>
                    </a:lnTo>
                    <a:lnTo>
                      <a:pt x="403758" y="470537"/>
                    </a:lnTo>
                    <a:lnTo>
                      <a:pt x="476161" y="398439"/>
                    </a:lnTo>
                    <a:lnTo>
                      <a:pt x="484986" y="389533"/>
                    </a:lnTo>
                    <a:cubicBezTo>
                      <a:pt x="476730" y="381764"/>
                      <a:pt x="468759" y="373616"/>
                      <a:pt x="460788" y="365563"/>
                    </a:cubicBezTo>
                    <a:cubicBezTo>
                      <a:pt x="458036" y="362816"/>
                      <a:pt x="455474" y="359974"/>
                      <a:pt x="457752" y="355236"/>
                    </a:cubicBezTo>
                    <a:cubicBezTo>
                      <a:pt x="459934" y="350310"/>
                      <a:pt x="464015" y="350120"/>
                      <a:pt x="468000" y="349931"/>
                    </a:cubicBezTo>
                    <a:cubicBezTo>
                      <a:pt x="494095" y="348605"/>
                      <a:pt x="520286" y="347468"/>
                      <a:pt x="546381" y="346236"/>
                    </a:cubicBezTo>
                    <a:close/>
                    <a:moveTo>
                      <a:pt x="278625" y="278352"/>
                    </a:moveTo>
                    <a:cubicBezTo>
                      <a:pt x="278625" y="278352"/>
                      <a:pt x="327877" y="302233"/>
                      <a:pt x="371816" y="329810"/>
                    </a:cubicBezTo>
                    <a:cubicBezTo>
                      <a:pt x="404936" y="350469"/>
                      <a:pt x="411104" y="373023"/>
                      <a:pt x="412053" y="405338"/>
                    </a:cubicBezTo>
                    <a:cubicBezTo>
                      <a:pt x="412148" y="405433"/>
                      <a:pt x="412148" y="405622"/>
                      <a:pt x="412148" y="405717"/>
                    </a:cubicBezTo>
                    <a:lnTo>
                      <a:pt x="412148" y="408086"/>
                    </a:lnTo>
                    <a:cubicBezTo>
                      <a:pt x="412243" y="409602"/>
                      <a:pt x="412243" y="411308"/>
                      <a:pt x="412243" y="412919"/>
                    </a:cubicBezTo>
                    <a:lnTo>
                      <a:pt x="379123" y="445992"/>
                    </a:lnTo>
                    <a:lnTo>
                      <a:pt x="372670" y="452436"/>
                    </a:lnTo>
                    <a:lnTo>
                      <a:pt x="356822" y="468262"/>
                    </a:lnTo>
                    <a:lnTo>
                      <a:pt x="319147" y="505884"/>
                    </a:lnTo>
                    <a:lnTo>
                      <a:pt x="265623" y="452436"/>
                    </a:lnTo>
                    <a:lnTo>
                      <a:pt x="249775" y="436705"/>
                    </a:lnTo>
                    <a:lnTo>
                      <a:pt x="245505" y="432346"/>
                    </a:lnTo>
                    <a:cubicBezTo>
                      <a:pt x="235730" y="422680"/>
                      <a:pt x="222729" y="417184"/>
                      <a:pt x="208779" y="417184"/>
                    </a:cubicBezTo>
                    <a:cubicBezTo>
                      <a:pt x="194923" y="417184"/>
                      <a:pt x="181827" y="422680"/>
                      <a:pt x="172148" y="432346"/>
                    </a:cubicBezTo>
                    <a:lnTo>
                      <a:pt x="167782" y="436705"/>
                    </a:lnTo>
                    <a:lnTo>
                      <a:pt x="89490" y="514887"/>
                    </a:lnTo>
                    <a:lnTo>
                      <a:pt x="190" y="514792"/>
                    </a:lnTo>
                    <a:lnTo>
                      <a:pt x="0" y="405433"/>
                    </a:lnTo>
                    <a:cubicBezTo>
                      <a:pt x="949" y="373118"/>
                      <a:pt x="7117" y="350753"/>
                      <a:pt x="40237" y="329904"/>
                    </a:cubicBezTo>
                    <a:cubicBezTo>
                      <a:pt x="84271" y="302233"/>
                      <a:pt x="133429" y="278447"/>
                      <a:pt x="133429" y="278447"/>
                    </a:cubicBezTo>
                    <a:lnTo>
                      <a:pt x="172527" y="401926"/>
                    </a:lnTo>
                    <a:lnTo>
                      <a:pt x="195398" y="337201"/>
                    </a:lnTo>
                    <a:cubicBezTo>
                      <a:pt x="155255" y="281384"/>
                      <a:pt x="198340" y="278636"/>
                      <a:pt x="205932" y="278447"/>
                    </a:cubicBezTo>
                    <a:lnTo>
                      <a:pt x="206121" y="278447"/>
                    </a:lnTo>
                    <a:lnTo>
                      <a:pt x="206406" y="278447"/>
                    </a:lnTo>
                    <a:cubicBezTo>
                      <a:pt x="214093" y="278636"/>
                      <a:pt x="256988" y="281384"/>
                      <a:pt x="216940" y="337201"/>
                    </a:cubicBezTo>
                    <a:lnTo>
                      <a:pt x="239811" y="401926"/>
                    </a:lnTo>
                    <a:close/>
                    <a:moveTo>
                      <a:pt x="406730" y="85850"/>
                    </a:moveTo>
                    <a:lnTo>
                      <a:pt x="412614" y="85850"/>
                    </a:lnTo>
                    <a:cubicBezTo>
                      <a:pt x="426185" y="85850"/>
                      <a:pt x="426185" y="85850"/>
                      <a:pt x="426185" y="99398"/>
                    </a:cubicBezTo>
                    <a:cubicBezTo>
                      <a:pt x="426280" y="108967"/>
                      <a:pt x="426280" y="108967"/>
                      <a:pt x="435770" y="110483"/>
                    </a:cubicBezTo>
                    <a:cubicBezTo>
                      <a:pt x="443172" y="111619"/>
                      <a:pt x="450100" y="113799"/>
                      <a:pt x="456838" y="116641"/>
                    </a:cubicBezTo>
                    <a:cubicBezTo>
                      <a:pt x="460444" y="118346"/>
                      <a:pt x="461867" y="120809"/>
                      <a:pt x="460728" y="124788"/>
                    </a:cubicBezTo>
                    <a:cubicBezTo>
                      <a:pt x="458925" y="130568"/>
                      <a:pt x="457407" y="136347"/>
                      <a:pt x="455509" y="142221"/>
                    </a:cubicBezTo>
                    <a:cubicBezTo>
                      <a:pt x="453801" y="147621"/>
                      <a:pt x="451998" y="148379"/>
                      <a:pt x="446778" y="145821"/>
                    </a:cubicBezTo>
                    <a:cubicBezTo>
                      <a:pt x="436339" y="140800"/>
                      <a:pt x="425141" y="138621"/>
                      <a:pt x="413563" y="139284"/>
                    </a:cubicBezTo>
                    <a:cubicBezTo>
                      <a:pt x="410526" y="139379"/>
                      <a:pt x="407489" y="139757"/>
                      <a:pt x="404642" y="141084"/>
                    </a:cubicBezTo>
                    <a:cubicBezTo>
                      <a:pt x="394583" y="145442"/>
                      <a:pt x="392875" y="156621"/>
                      <a:pt x="401511" y="163443"/>
                    </a:cubicBezTo>
                    <a:cubicBezTo>
                      <a:pt x="405781" y="166853"/>
                      <a:pt x="410716" y="169317"/>
                      <a:pt x="415936" y="171496"/>
                    </a:cubicBezTo>
                    <a:cubicBezTo>
                      <a:pt x="424761" y="175191"/>
                      <a:pt x="433777" y="178696"/>
                      <a:pt x="442223" y="183338"/>
                    </a:cubicBezTo>
                    <a:cubicBezTo>
                      <a:pt x="469175" y="198307"/>
                      <a:pt x="476387" y="232130"/>
                      <a:pt x="457407" y="255152"/>
                    </a:cubicBezTo>
                    <a:cubicBezTo>
                      <a:pt x="450574" y="263489"/>
                      <a:pt x="441654" y="268984"/>
                      <a:pt x="431214" y="271921"/>
                    </a:cubicBezTo>
                    <a:cubicBezTo>
                      <a:pt x="426659" y="273152"/>
                      <a:pt x="424666" y="275616"/>
                      <a:pt x="424951" y="280258"/>
                    </a:cubicBezTo>
                    <a:cubicBezTo>
                      <a:pt x="425141" y="284900"/>
                      <a:pt x="424951" y="289448"/>
                      <a:pt x="424951" y="294185"/>
                    </a:cubicBezTo>
                    <a:cubicBezTo>
                      <a:pt x="424951" y="298353"/>
                      <a:pt x="422768" y="300438"/>
                      <a:pt x="418688" y="300627"/>
                    </a:cubicBezTo>
                    <a:cubicBezTo>
                      <a:pt x="413658" y="300722"/>
                      <a:pt x="408628" y="300722"/>
                      <a:pt x="403693" y="300627"/>
                    </a:cubicBezTo>
                    <a:cubicBezTo>
                      <a:pt x="399328" y="300438"/>
                      <a:pt x="397240" y="298069"/>
                      <a:pt x="397240" y="293806"/>
                    </a:cubicBezTo>
                    <a:cubicBezTo>
                      <a:pt x="397050" y="290490"/>
                      <a:pt x="397050" y="287079"/>
                      <a:pt x="397050" y="283669"/>
                    </a:cubicBezTo>
                    <a:cubicBezTo>
                      <a:pt x="397050" y="276184"/>
                      <a:pt x="396861" y="275805"/>
                      <a:pt x="389648" y="274668"/>
                    </a:cubicBezTo>
                    <a:cubicBezTo>
                      <a:pt x="380348" y="273342"/>
                      <a:pt x="371427" y="271163"/>
                      <a:pt x="362886" y="267089"/>
                    </a:cubicBezTo>
                    <a:cubicBezTo>
                      <a:pt x="356243" y="263963"/>
                      <a:pt x="355579" y="262163"/>
                      <a:pt x="357192" y="255246"/>
                    </a:cubicBezTo>
                    <a:cubicBezTo>
                      <a:pt x="358616" y="250036"/>
                      <a:pt x="360039" y="244920"/>
                      <a:pt x="361653" y="239804"/>
                    </a:cubicBezTo>
                    <a:cubicBezTo>
                      <a:pt x="363551" y="233930"/>
                      <a:pt x="365164" y="233172"/>
                      <a:pt x="370668" y="236014"/>
                    </a:cubicBezTo>
                    <a:cubicBezTo>
                      <a:pt x="379968" y="240846"/>
                      <a:pt x="389838" y="243593"/>
                      <a:pt x="400277" y="244920"/>
                    </a:cubicBezTo>
                    <a:cubicBezTo>
                      <a:pt x="406920" y="245772"/>
                      <a:pt x="413563" y="245014"/>
                      <a:pt x="419732" y="242362"/>
                    </a:cubicBezTo>
                    <a:cubicBezTo>
                      <a:pt x="431214" y="237435"/>
                      <a:pt x="433018" y="224077"/>
                      <a:pt x="423243" y="215929"/>
                    </a:cubicBezTo>
                    <a:cubicBezTo>
                      <a:pt x="420016" y="213276"/>
                      <a:pt x="416220" y="211287"/>
                      <a:pt x="412234" y="209487"/>
                    </a:cubicBezTo>
                    <a:cubicBezTo>
                      <a:pt x="402175" y="205129"/>
                      <a:pt x="391641" y="201718"/>
                      <a:pt x="382056" y="196033"/>
                    </a:cubicBezTo>
                    <a:cubicBezTo>
                      <a:pt x="366587" y="186654"/>
                      <a:pt x="356718" y="173864"/>
                      <a:pt x="357857" y="155105"/>
                    </a:cubicBezTo>
                    <a:cubicBezTo>
                      <a:pt x="359280" y="133694"/>
                      <a:pt x="371238" y="120336"/>
                      <a:pt x="390882" y="113230"/>
                    </a:cubicBezTo>
                    <a:cubicBezTo>
                      <a:pt x="398948" y="110388"/>
                      <a:pt x="399138" y="110483"/>
                      <a:pt x="399138" y="102051"/>
                    </a:cubicBezTo>
                    <a:cubicBezTo>
                      <a:pt x="399138" y="99114"/>
                      <a:pt x="398948" y="96366"/>
                      <a:pt x="399138" y="93429"/>
                    </a:cubicBezTo>
                    <a:cubicBezTo>
                      <a:pt x="399233" y="87082"/>
                      <a:pt x="400372" y="85945"/>
                      <a:pt x="406730" y="85850"/>
                    </a:cubicBezTo>
                    <a:close/>
                    <a:moveTo>
                      <a:pt x="205945" y="50"/>
                    </a:moveTo>
                    <a:cubicBezTo>
                      <a:pt x="214105" y="-329"/>
                      <a:pt x="298173" y="-1087"/>
                      <a:pt x="302823" y="99179"/>
                    </a:cubicBezTo>
                    <a:cubicBezTo>
                      <a:pt x="302823" y="99179"/>
                      <a:pt x="319238" y="249483"/>
                      <a:pt x="206514" y="250620"/>
                    </a:cubicBezTo>
                    <a:lnTo>
                      <a:pt x="205945" y="250620"/>
                    </a:lnTo>
                    <a:lnTo>
                      <a:pt x="205281" y="250620"/>
                    </a:lnTo>
                    <a:cubicBezTo>
                      <a:pt x="92652" y="249483"/>
                      <a:pt x="108972" y="99179"/>
                      <a:pt x="108972" y="99179"/>
                    </a:cubicBezTo>
                    <a:cubicBezTo>
                      <a:pt x="113527" y="-1087"/>
                      <a:pt x="197690" y="-329"/>
                      <a:pt x="205945" y="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sp>
        <p:nvSpPr>
          <p:cNvPr id="35" name="任意多边形: 形状 34">
            <a:extLst>
              <a:ext uri="{FF2B5EF4-FFF2-40B4-BE49-F238E27FC236}">
                <a16:creationId xmlns:a16="http://schemas.microsoft.com/office/drawing/2014/main" id="{68200FF6-5903-4EAD-9FC2-93228A6F21C2}"/>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5">
            <a:extLst>
              <a:ext uri="{FF2B5EF4-FFF2-40B4-BE49-F238E27FC236}">
                <a16:creationId xmlns:a16="http://schemas.microsoft.com/office/drawing/2014/main" id="{13D62DCB-F467-4679-8BF4-BEDF81A727D8}"/>
              </a:ext>
            </a:extLst>
          </p:cNvPr>
          <p:cNvGrpSpPr/>
          <p:nvPr/>
        </p:nvGrpSpPr>
        <p:grpSpPr>
          <a:xfrm>
            <a:off x="3670074" y="619681"/>
            <a:ext cx="4851853" cy="993499"/>
            <a:chOff x="952046" y="670481"/>
            <a:chExt cx="4851853" cy="993499"/>
          </a:xfrm>
        </p:grpSpPr>
        <p:sp>
          <p:nvSpPr>
            <p:cNvPr id="37" name="文本框 36">
              <a:extLst>
                <a:ext uri="{FF2B5EF4-FFF2-40B4-BE49-F238E27FC236}">
                  <a16:creationId xmlns:a16="http://schemas.microsoft.com/office/drawing/2014/main" id="{7D4AA2E7-C444-40BB-A5BF-F22F7E833BBB}"/>
                </a:ext>
              </a:extLst>
            </p:cNvPr>
            <p:cNvSpPr txBox="1"/>
            <p:nvPr/>
          </p:nvSpPr>
          <p:spPr>
            <a:xfrm flipH="1">
              <a:off x="2117834" y="670481"/>
              <a:ext cx="2570480" cy="762000"/>
            </a:xfrm>
            <a:prstGeom prst="rect">
              <a:avLst/>
            </a:prstGeom>
            <a:noFill/>
          </p:spPr>
          <p:txBody>
            <a:bodyPr rtlCol="0" wrap="none">
              <a:spAutoFit/>
              <a:scene3d>
                <a:camera prst="orthographicFront"/>
                <a:lightRig dir="t" rig="threePt"/>
              </a:scene3d>
              <a:sp3d contourW="12700"/>
            </a:bodyPr>
            <a:lstStyle/>
            <a:p>
              <a:pPr algn="ctr"/>
              <a:r>
                <a:rPr altLang="en-US" i="1" lang="zh-CN" spc="300" sz="4400">
                  <a:solidFill>
                    <a:srgbClr val="24C6DB"/>
                  </a:solidFill>
                  <a:latin charset="-122" panose="020b0800000000000000" pitchFamily="34" typeface="思源黑体 CN Bold"/>
                  <a:ea charset="-122" panose="020b0800000000000000" pitchFamily="34" typeface="思源黑体 CN Bold"/>
                </a:rPr>
                <a:t>发展规划</a:t>
              </a:r>
            </a:p>
          </p:txBody>
        </p:sp>
        <p:sp>
          <p:nvSpPr>
            <p:cNvPr id="38" name="文本框 37">
              <a:extLst>
                <a:ext uri="{FF2B5EF4-FFF2-40B4-BE49-F238E27FC236}">
                  <a16:creationId xmlns:a16="http://schemas.microsoft.com/office/drawing/2014/main" id="{AA43E060-640F-48C1-B4D9-2CBD57029660}"/>
                </a:ext>
              </a:extLst>
            </p:cNvPr>
            <p:cNvSpPr txBox="1"/>
            <p:nvPr/>
          </p:nvSpPr>
          <p:spPr>
            <a:xfrm>
              <a:off x="952045" y="1284902"/>
              <a:ext cx="4851853" cy="40843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grpSp>
        <p:nvGrpSpPr>
          <p:cNvPr id="41" name="Group 30">
            <a:extLst>
              <a:ext uri="{FF2B5EF4-FFF2-40B4-BE49-F238E27FC236}">
                <a16:creationId xmlns:a16="http://schemas.microsoft.com/office/drawing/2014/main" id="{3BE4D5D8-8423-4F59-9511-6B1D194DE518}"/>
              </a:ext>
            </a:extLst>
          </p:cNvPr>
          <p:cNvGrpSpPr/>
          <p:nvPr/>
        </p:nvGrpSpPr>
        <p:grpSpPr>
          <a:xfrm>
            <a:off x="1447144" y="2513013"/>
            <a:ext cx="655571" cy="655568"/>
            <a:chOff x="1947198" y="2853386"/>
            <a:chExt cx="753140" cy="753140"/>
          </a:xfrm>
        </p:grpSpPr>
        <p:sp>
          <p:nvSpPr>
            <p:cNvPr id="48" name="椭圆 47">
              <a:extLst>
                <a:ext uri="{FF2B5EF4-FFF2-40B4-BE49-F238E27FC236}">
                  <a16:creationId xmlns:a16="http://schemas.microsoft.com/office/drawing/2014/main" id="{177AC74B-151F-491C-B535-D0C0E38480E9}"/>
                </a:ext>
              </a:extLst>
            </p:cNvPr>
            <p:cNvSpPr/>
            <p:nvPr/>
          </p:nvSpPr>
          <p:spPr>
            <a:xfrm>
              <a:off x="1947198" y="2853386"/>
              <a:ext cx="753140" cy="753140"/>
            </a:xfrm>
            <a:prstGeom prst="ellipse">
              <a:avLst/>
            </a:prstGeom>
            <a:solidFill>
              <a:srgbClr val="24C6DB"/>
            </a:solidFill>
            <a:ln w="28575">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9" name="Oval 29">
              <a:extLst>
                <a:ext uri="{FF2B5EF4-FFF2-40B4-BE49-F238E27FC236}">
                  <a16:creationId xmlns:a16="http://schemas.microsoft.com/office/drawing/2014/main" id="{7544F35E-F6D2-44CF-84C8-97DC7815E7FD}"/>
                </a:ext>
              </a:extLst>
            </p:cNvPr>
            <p:cNvSpPr/>
            <p:nvPr/>
          </p:nvSpPr>
          <p:spPr>
            <a:xfrm>
              <a:off x="2184068" y="3102099"/>
              <a:ext cx="279400" cy="255713"/>
            </a:xfrm>
            <a:custGeom>
              <a:gdLst>
                <a:gd fmla="*/ 531631 w 607639" name="connsiteX0"/>
                <a:gd fmla="*/ 404551 h 556126" name="connsiteY0"/>
                <a:gd fmla="*/ 556997 w 607639" name="connsiteX1"/>
                <a:gd fmla="*/ 429784 h 556126" name="connsiteY1"/>
                <a:gd fmla="*/ 556997 w 607639" name="connsiteX2"/>
                <a:gd fmla="*/ 455017 h 556126" name="connsiteY2"/>
                <a:gd fmla="*/ 582273 w 607639" name="connsiteX3"/>
                <a:gd fmla="*/ 455017 h 556126" name="connsiteY3"/>
                <a:gd fmla="*/ 607639 w 607639" name="connsiteX4"/>
                <a:gd fmla="*/ 480339 h 556126" name="connsiteY4"/>
                <a:gd fmla="*/ 582273 w 607639" name="connsiteX5"/>
                <a:gd fmla="*/ 505572 h 556126" name="connsiteY5"/>
                <a:gd fmla="*/ 556997 w 607639" name="connsiteX6"/>
                <a:gd fmla="*/ 505572 h 556126" name="connsiteY6"/>
                <a:gd fmla="*/ 556997 w 607639" name="connsiteX7"/>
                <a:gd fmla="*/ 530893 h 556126" name="connsiteY7"/>
                <a:gd fmla="*/ 531631 w 607639" name="connsiteX8"/>
                <a:gd fmla="*/ 556126 h 556126" name="connsiteY8"/>
                <a:gd fmla="*/ 506354 w 607639" name="connsiteX9"/>
                <a:gd fmla="*/ 530893 h 556126" name="connsiteY9"/>
                <a:gd fmla="*/ 506354 w 607639" name="connsiteX10"/>
                <a:gd fmla="*/ 505572 h 556126" name="connsiteY10"/>
                <a:gd fmla="*/ 480989 w 607639" name="connsiteX11"/>
                <a:gd fmla="*/ 505572 h 556126" name="connsiteY11"/>
                <a:gd fmla="*/ 455712 w 607639" name="connsiteX12"/>
                <a:gd fmla="*/ 480339 h 556126" name="connsiteY12"/>
                <a:gd fmla="*/ 480989 w 607639" name="connsiteX13"/>
                <a:gd fmla="*/ 455017 h 556126" name="connsiteY13"/>
                <a:gd fmla="*/ 506354 w 607639" name="connsiteX14"/>
                <a:gd fmla="*/ 455017 h 556126" name="connsiteY14"/>
                <a:gd fmla="*/ 506354 w 607639" name="connsiteX15"/>
                <a:gd fmla="*/ 429784 h 556126" name="connsiteY15"/>
                <a:gd fmla="*/ 531631 w 607639" name="connsiteX16"/>
                <a:gd fmla="*/ 404551 h 556126" name="connsiteY16"/>
                <a:gd fmla="*/ 126541 w 607639" name="connsiteX17"/>
                <a:gd fmla="*/ 353956 h 556126" name="connsiteY17"/>
                <a:gd fmla="*/ 430431 w 607639" name="connsiteX18"/>
                <a:gd fmla="*/ 353956 h 556126" name="connsiteY18"/>
                <a:gd fmla="*/ 455711 w 607639" name="connsiteX19"/>
                <a:gd fmla="*/ 379209 h 556126" name="connsiteY19"/>
                <a:gd fmla="*/ 430431 w 607639" name="connsiteX20"/>
                <a:gd fmla="*/ 404551 h 556126" name="connsiteY20"/>
                <a:gd fmla="*/ 126541 w 607639" name="connsiteX21"/>
                <a:gd fmla="*/ 404551 h 556126" name="connsiteY21"/>
                <a:gd fmla="*/ 101261 w 607639" name="connsiteX22"/>
                <a:gd fmla="*/ 379209 h 556126" name="connsiteY22"/>
                <a:gd fmla="*/ 126541 w 607639" name="connsiteX23"/>
                <a:gd fmla="*/ 353956 h 556126" name="connsiteY23"/>
                <a:gd fmla="*/ 177203 w 607639" name="connsiteX24"/>
                <a:gd fmla="*/ 252836 h 556126" name="connsiteY24"/>
                <a:gd fmla="*/ 379769 w 607639" name="connsiteX25"/>
                <a:gd fmla="*/ 252836 h 556126" name="connsiteY25"/>
                <a:gd fmla="*/ 405045 w 607639" name="connsiteX26"/>
                <a:gd fmla="*/ 278054 h 556126" name="connsiteY26"/>
                <a:gd fmla="*/ 379769 w 607639" name="connsiteX27"/>
                <a:gd fmla="*/ 303361 h 556126" name="connsiteY27"/>
                <a:gd fmla="*/ 177203 w 607639" name="connsiteX28"/>
                <a:gd fmla="*/ 303361 h 556126" name="connsiteY28"/>
                <a:gd fmla="*/ 151927 w 607639" name="connsiteX29"/>
                <a:gd fmla="*/ 278054 h 556126" name="connsiteY29"/>
                <a:gd fmla="*/ 177203 w 607639" name="connsiteX30"/>
                <a:gd fmla="*/ 252836 h 556126" name="connsiteY30"/>
                <a:gd fmla="*/ 430424 w 607639" name="connsiteX31"/>
                <a:gd fmla="*/ 101120 h 556126" name="connsiteY31"/>
                <a:gd fmla="*/ 455712 w 607639" name="connsiteX32"/>
                <a:gd fmla="*/ 126373 h 556126" name="connsiteY32"/>
                <a:gd fmla="*/ 455712 w 607639" name="connsiteX33"/>
                <a:gd fmla="*/ 126462 h 556126" name="connsiteY33"/>
                <a:gd fmla="*/ 430424 w 607639" name="connsiteX34"/>
                <a:gd fmla="*/ 151715 h 556126" name="connsiteY34"/>
                <a:gd fmla="*/ 405046 w 607639" name="connsiteX35"/>
                <a:gd fmla="*/ 126462 h 556126" name="connsiteY35"/>
                <a:gd fmla="*/ 430424 w 607639" name="connsiteX36"/>
                <a:gd fmla="*/ 101120 h 556126" name="connsiteY36"/>
                <a:gd fmla="*/ 329126 w 607639" name="connsiteX37"/>
                <a:gd fmla="*/ 101120 h 556126" name="connsiteY37"/>
                <a:gd fmla="*/ 354379 w 607639" name="connsiteX38"/>
                <a:gd fmla="*/ 126373 h 556126" name="connsiteY38"/>
                <a:gd fmla="*/ 354379 w 607639" name="connsiteX39"/>
                <a:gd fmla="*/ 126462 h 556126" name="connsiteY39"/>
                <a:gd fmla="*/ 329126 w 607639" name="connsiteX40"/>
                <a:gd fmla="*/ 151715 h 556126" name="connsiteY40"/>
                <a:gd fmla="*/ 303784 w 607639" name="connsiteX41"/>
                <a:gd fmla="*/ 126462 h 556126" name="connsiteY41"/>
                <a:gd fmla="*/ 329126 w 607639" name="connsiteX42"/>
                <a:gd fmla="*/ 101120 h 556126" name="connsiteY42"/>
                <a:gd fmla="*/ 227856 w 607639" name="connsiteX43"/>
                <a:gd fmla="*/ 101120 h 556126" name="connsiteY43"/>
                <a:gd fmla="*/ 253118 w 607639" name="connsiteX44"/>
                <a:gd fmla="*/ 126373 h 556126" name="connsiteY44"/>
                <a:gd fmla="*/ 253118 w 607639" name="connsiteX45"/>
                <a:gd fmla="*/ 126462 h 556126" name="connsiteY45"/>
                <a:gd fmla="*/ 227856 w 607639" name="connsiteX46"/>
                <a:gd fmla="*/ 151715 h 556126" name="connsiteY46"/>
                <a:gd fmla="*/ 202593 w 607639" name="connsiteX47"/>
                <a:gd fmla="*/ 126462 h 556126" name="connsiteY47"/>
                <a:gd fmla="*/ 227856 w 607639" name="connsiteX48"/>
                <a:gd fmla="*/ 101120 h 556126" name="connsiteY48"/>
                <a:gd fmla="*/ 25276 w 607639" name="connsiteX49"/>
                <a:gd fmla="*/ 0 h 556126" name="connsiteY49"/>
                <a:gd fmla="*/ 531608 w 607639" name="connsiteX50"/>
                <a:gd fmla="*/ 0 h 556126" name="connsiteY50"/>
                <a:gd fmla="*/ 556973 w 607639" name="connsiteX51"/>
                <a:gd fmla="*/ 25329 h 556126" name="connsiteY51"/>
                <a:gd fmla="*/ 556973 w 607639" name="connsiteX52"/>
                <a:gd fmla="*/ 328654 h 556126" name="connsiteY52"/>
                <a:gd fmla="*/ 531608 w 607639" name="connsiteX53"/>
                <a:gd fmla="*/ 353983 h 556126" name="connsiteY53"/>
                <a:gd fmla="*/ 506331 w 607639" name="connsiteX54"/>
                <a:gd fmla="*/ 328654 h 556126" name="connsiteY54"/>
                <a:gd fmla="*/ 506331 w 607639" name="connsiteX55"/>
                <a:gd fmla="*/ 50569 h 556126" name="connsiteY55"/>
                <a:gd fmla="*/ 50642 w 607639" name="connsiteX56"/>
                <a:gd fmla="*/ 50569 h 556126" name="connsiteY56"/>
                <a:gd fmla="*/ 50642 w 607639" name="connsiteX57"/>
                <a:gd fmla="*/ 455032 h 556126" name="connsiteY57"/>
                <a:gd fmla="*/ 379770 w 607639" name="connsiteX58"/>
                <a:gd fmla="*/ 455032 h 556126" name="connsiteY58"/>
                <a:gd fmla="*/ 405047 w 607639" name="connsiteX59"/>
                <a:gd fmla="*/ 480361 h 556126" name="connsiteY59"/>
                <a:gd fmla="*/ 379770 w 607639" name="connsiteX60"/>
                <a:gd fmla="*/ 505601 h 556126" name="connsiteY60"/>
                <a:gd fmla="*/ 25276 w 607639" name="connsiteX61"/>
                <a:gd fmla="*/ 505601 h 556126" name="connsiteY61"/>
                <a:gd fmla="*/ 0 w 607639" name="connsiteX62"/>
                <a:gd fmla="*/ 480361 h 556126" name="connsiteY62"/>
                <a:gd fmla="*/ 0 w 607639" name="connsiteX63"/>
                <a:gd fmla="*/ 25329 h 556126" name="connsiteY63"/>
                <a:gd fmla="*/ 25276 w 607639" name="connsiteX64"/>
                <a:gd fmla="*/ 0 h 556126"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556126" w="607639">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0" name="组合 49">
            <a:extLst>
              <a:ext uri="{FF2B5EF4-FFF2-40B4-BE49-F238E27FC236}">
                <a16:creationId xmlns:a16="http://schemas.microsoft.com/office/drawing/2014/main" id="{90D3B786-9226-409D-966F-7AC8A66AE238}"/>
              </a:ext>
            </a:extLst>
          </p:cNvPr>
          <p:cNvGrpSpPr/>
          <p:nvPr/>
        </p:nvGrpSpPr>
        <p:grpSpPr>
          <a:xfrm>
            <a:off x="2301550" y="2465388"/>
            <a:ext cx="3794654" cy="925844"/>
            <a:chOff x="922668" y="2723985"/>
            <a:chExt cx="3794654" cy="925844"/>
          </a:xfrm>
        </p:grpSpPr>
        <p:sp>
          <p:nvSpPr>
            <p:cNvPr id="51" name="文本框 50">
              <a:extLst>
                <a:ext uri="{FF2B5EF4-FFF2-40B4-BE49-F238E27FC236}">
                  <a16:creationId xmlns:a16="http://schemas.microsoft.com/office/drawing/2014/main" id="{AA746291-4D3D-4F65-943B-6B9DE8B57D91}"/>
                </a:ext>
              </a:extLst>
            </p:cNvPr>
            <p:cNvSpPr txBox="1"/>
            <p:nvPr/>
          </p:nvSpPr>
          <p:spPr>
            <a:xfrm>
              <a:off x="922668"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52" name="文本框 51">
              <a:extLst>
                <a:ext uri="{FF2B5EF4-FFF2-40B4-BE49-F238E27FC236}">
                  <a16:creationId xmlns:a16="http://schemas.microsoft.com/office/drawing/2014/main" id="{E881FF55-7DA1-4F59-AC7A-D08F276B7C0A}"/>
                </a:ext>
              </a:extLst>
            </p:cNvPr>
            <p:cNvSpPr txBox="1"/>
            <p:nvPr/>
          </p:nvSpPr>
          <p:spPr>
            <a:xfrm>
              <a:off x="941717" y="3102307"/>
              <a:ext cx="3775605"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68" name="Group 30">
            <a:extLst>
              <a:ext uri="{FF2B5EF4-FFF2-40B4-BE49-F238E27FC236}">
                <a16:creationId xmlns:a16="http://schemas.microsoft.com/office/drawing/2014/main" id="{8B064B4C-8782-4B89-900F-30BAE8297095}"/>
              </a:ext>
            </a:extLst>
          </p:cNvPr>
          <p:cNvGrpSpPr/>
          <p:nvPr/>
        </p:nvGrpSpPr>
        <p:grpSpPr>
          <a:xfrm>
            <a:off x="1447144" y="3783147"/>
            <a:ext cx="655571" cy="655568"/>
            <a:chOff x="1947198" y="2853386"/>
            <a:chExt cx="753140" cy="753140"/>
          </a:xfrm>
        </p:grpSpPr>
        <p:sp>
          <p:nvSpPr>
            <p:cNvPr id="69" name="椭圆 68">
              <a:extLst>
                <a:ext uri="{FF2B5EF4-FFF2-40B4-BE49-F238E27FC236}">
                  <a16:creationId xmlns:a16="http://schemas.microsoft.com/office/drawing/2014/main" id="{C38E8294-0ADF-4B50-8464-B09F31D2D5ED}"/>
                </a:ext>
              </a:extLst>
            </p:cNvPr>
            <p:cNvSpPr/>
            <p:nvPr/>
          </p:nvSpPr>
          <p:spPr>
            <a:xfrm>
              <a:off x="1947198" y="2853386"/>
              <a:ext cx="753140" cy="753140"/>
            </a:xfrm>
            <a:prstGeom prst="ellipse">
              <a:avLst/>
            </a:prstGeom>
            <a:solidFill>
              <a:srgbClr val="3890C2"/>
            </a:solidFill>
            <a:ln w="28575">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0" name="Oval 29">
              <a:extLst>
                <a:ext uri="{FF2B5EF4-FFF2-40B4-BE49-F238E27FC236}">
                  <a16:creationId xmlns:a16="http://schemas.microsoft.com/office/drawing/2014/main" id="{0E452443-19CC-4208-874B-6C45790163FD}"/>
                </a:ext>
              </a:extLst>
            </p:cNvPr>
            <p:cNvSpPr/>
            <p:nvPr/>
          </p:nvSpPr>
          <p:spPr>
            <a:xfrm>
              <a:off x="2194960" y="3090255"/>
              <a:ext cx="257615" cy="279400"/>
            </a:xfrm>
            <a:custGeom>
              <a:gdLst>
                <a:gd fmla="*/ 546381 w 557893" name="connsiteX0"/>
                <a:gd fmla="*/ 346236 h 605070" name="connsiteY0"/>
                <a:gd fmla="*/ 547615 w 557893" name="connsiteX1"/>
                <a:gd fmla="*/ 346236 h 605070" name="connsiteY1"/>
                <a:gd fmla="*/ 557863 w 557893" name="connsiteX2"/>
                <a:gd fmla="*/ 357510 h 605070" name="connsiteY2"/>
                <a:gd fmla="*/ 554352 w 557893" name="connsiteX3"/>
                <a:gd fmla="*/ 433777 h 605070" name="connsiteY3"/>
                <a:gd fmla="*/ 548374 w 557893" name="connsiteX4"/>
                <a:gd fmla="*/ 445146 h 605070" name="connsiteY4"/>
                <a:gd fmla="*/ 544484 w 557893" name="connsiteX5"/>
                <a:gd fmla="*/ 446283 h 605070" name="connsiteY5"/>
                <a:gd fmla="*/ 536987 w 557893" name="connsiteX6"/>
                <a:gd fmla="*/ 441736 h 605070" name="connsiteY6"/>
                <a:gd fmla="*/ 513359 w 557893" name="connsiteX7"/>
                <a:gd fmla="*/ 418334 h 605070" name="connsiteY7"/>
                <a:gd fmla="*/ 504629 w 557893" name="connsiteX8"/>
                <a:gd fmla="*/ 427051 h 605070" name="connsiteY8"/>
                <a:gd fmla="*/ 432320 w 557893" name="connsiteX9"/>
                <a:gd fmla="*/ 499244 h 605070" name="connsiteY9"/>
                <a:gd fmla="*/ 425868 w 557893" name="connsiteX10"/>
                <a:gd fmla="*/ 505686 h 605070" name="connsiteY10"/>
                <a:gd fmla="*/ 410115 w 557893" name="connsiteX11"/>
                <a:gd fmla="*/ 521413 h 605070" name="connsiteY11"/>
                <a:gd fmla="*/ 335720 w 557893" name="connsiteX12"/>
                <a:gd fmla="*/ 595691 h 605070" name="connsiteY12"/>
                <a:gd fmla="*/ 331354 w 557893" name="connsiteX13"/>
                <a:gd fmla="*/ 600049 h 605070" name="connsiteY13"/>
                <a:gd fmla="*/ 319208 w 557893" name="connsiteX14"/>
                <a:gd fmla="*/ 605070 h 605070" name="connsiteY14"/>
                <a:gd fmla="*/ 307062 w 557893" name="connsiteX15"/>
                <a:gd fmla="*/ 600049 h 605070" name="connsiteY15"/>
                <a:gd fmla="*/ 302792 w 557893" name="connsiteX16"/>
                <a:gd fmla="*/ 595691 h 605070" name="connsiteY16"/>
                <a:gd fmla="*/ 286945 w 557893" name="connsiteX17"/>
                <a:gd fmla="*/ 579963 h 605070" name="connsiteY17"/>
                <a:gd fmla="*/ 212549 w 557893" name="connsiteX18"/>
                <a:gd fmla="*/ 505686 h 605070" name="connsiteY18"/>
                <a:gd fmla="*/ 208943 w 557893" name="connsiteX19"/>
                <a:gd fmla="*/ 501991 h 605070" name="connsiteY19"/>
                <a:gd fmla="*/ 130846 w 557893" name="connsiteX20"/>
                <a:gd fmla="*/ 579963 h 605070" name="connsiteY20"/>
                <a:gd fmla="*/ 118700 w 557893" name="connsiteX21"/>
                <a:gd fmla="*/ 584985 h 605070" name="connsiteY21"/>
                <a:gd fmla="*/ 106554 w 557893" name="connsiteX22"/>
                <a:gd fmla="*/ 579963 h 605070" name="connsiteY22"/>
                <a:gd fmla="*/ 102283 w 557893" name="connsiteX23"/>
                <a:gd fmla="*/ 575605 h 605070" name="connsiteY23"/>
                <a:gd fmla="*/ 102283 w 557893" name="connsiteX24"/>
                <a:gd fmla="*/ 551257 h 605070" name="connsiteY24"/>
                <a:gd fmla="*/ 192431 w 557893" name="connsiteX25"/>
                <a:gd fmla="*/ 461158 h 605070" name="connsiteY25"/>
                <a:gd fmla="*/ 196797 w 557893" name="connsiteX26"/>
                <a:gd fmla="*/ 456894 h 605070" name="connsiteY26"/>
                <a:gd fmla="*/ 208943 w 557893" name="connsiteX27"/>
                <a:gd fmla="*/ 451873 h 605070" name="connsiteY27"/>
                <a:gd fmla="*/ 221089 w 557893" name="connsiteX28"/>
                <a:gd fmla="*/ 456894 h 605070" name="connsiteY28"/>
                <a:gd fmla="*/ 225359 w 557893" name="connsiteX29"/>
                <a:gd fmla="*/ 461158 h 605070" name="connsiteY29"/>
                <a:gd fmla="*/ 241206 w 557893" name="connsiteX30"/>
                <a:gd fmla="*/ 476979 h 605070" name="connsiteY30"/>
                <a:gd fmla="*/ 315602 w 557893" name="connsiteX31"/>
                <a:gd fmla="*/ 551257 h 605070" name="connsiteY31"/>
                <a:gd fmla="*/ 319208 w 557893" name="connsiteX32"/>
                <a:gd fmla="*/ 554952 h 605070" name="connsiteY32"/>
                <a:gd fmla="*/ 381458 w 557893" name="connsiteX33"/>
                <a:gd fmla="*/ 492801 h 605070" name="connsiteY33"/>
                <a:gd fmla="*/ 397305 w 557893" name="connsiteX34"/>
                <a:gd fmla="*/ 476979 h 605070" name="connsiteY34"/>
                <a:gd fmla="*/ 403758 w 557893" name="connsiteX35"/>
                <a:gd fmla="*/ 470537 h 605070" name="connsiteY35"/>
                <a:gd fmla="*/ 476161 w 557893" name="connsiteX36"/>
                <a:gd fmla="*/ 398439 h 605070" name="connsiteY36"/>
                <a:gd fmla="*/ 484986 w 557893" name="connsiteX37"/>
                <a:gd fmla="*/ 389533 h 605070" name="connsiteY37"/>
                <a:gd fmla="*/ 460788 w 557893" name="connsiteX38"/>
                <a:gd fmla="*/ 365563 h 605070" name="connsiteY38"/>
                <a:gd fmla="*/ 457752 w 557893" name="connsiteX39"/>
                <a:gd fmla="*/ 355236 h 605070" name="connsiteY39"/>
                <a:gd fmla="*/ 468000 w 557893" name="connsiteX40"/>
                <a:gd fmla="*/ 349931 h 605070" name="connsiteY40"/>
                <a:gd fmla="*/ 546381 w 557893" name="connsiteX41"/>
                <a:gd fmla="*/ 346236 h 605070" name="connsiteY41"/>
                <a:gd fmla="*/ 278625 w 557893" name="connsiteX42"/>
                <a:gd fmla="*/ 278352 h 605070" name="connsiteY42"/>
                <a:gd fmla="*/ 371816 w 557893" name="connsiteX43"/>
                <a:gd fmla="*/ 329810 h 605070" name="connsiteY43"/>
                <a:gd fmla="*/ 412053 w 557893" name="connsiteX44"/>
                <a:gd fmla="*/ 405338 h 605070" name="connsiteY44"/>
                <a:gd fmla="*/ 412148 w 557893" name="connsiteX45"/>
                <a:gd fmla="*/ 405717 h 605070" name="connsiteY45"/>
                <a:gd fmla="*/ 412148 w 557893" name="connsiteX46"/>
                <a:gd fmla="*/ 408086 h 605070" name="connsiteY46"/>
                <a:gd fmla="*/ 412243 w 557893" name="connsiteX47"/>
                <a:gd fmla="*/ 412919 h 605070" name="connsiteY47"/>
                <a:gd fmla="*/ 379123 w 557893" name="connsiteX48"/>
                <a:gd fmla="*/ 445992 h 605070" name="connsiteY48"/>
                <a:gd fmla="*/ 372670 w 557893" name="connsiteX49"/>
                <a:gd fmla="*/ 452436 h 605070" name="connsiteY49"/>
                <a:gd fmla="*/ 356822 w 557893" name="connsiteX50"/>
                <a:gd fmla="*/ 468262 h 605070" name="connsiteY50"/>
                <a:gd fmla="*/ 319147 w 557893" name="connsiteX51"/>
                <a:gd fmla="*/ 505884 h 605070" name="connsiteY51"/>
                <a:gd fmla="*/ 265623 w 557893" name="connsiteX52"/>
                <a:gd fmla="*/ 452436 h 605070" name="connsiteY52"/>
                <a:gd fmla="*/ 249775 w 557893" name="connsiteX53"/>
                <a:gd fmla="*/ 436705 h 605070" name="connsiteY53"/>
                <a:gd fmla="*/ 245505 w 557893" name="connsiteX54"/>
                <a:gd fmla="*/ 432346 h 605070" name="connsiteY54"/>
                <a:gd fmla="*/ 208779 w 557893" name="connsiteX55"/>
                <a:gd fmla="*/ 417184 h 605070" name="connsiteY55"/>
                <a:gd fmla="*/ 172148 w 557893" name="connsiteX56"/>
                <a:gd fmla="*/ 432346 h 605070" name="connsiteY56"/>
                <a:gd fmla="*/ 167782 w 557893" name="connsiteX57"/>
                <a:gd fmla="*/ 436705 h 605070" name="connsiteY57"/>
                <a:gd fmla="*/ 89490 w 557893" name="connsiteX58"/>
                <a:gd fmla="*/ 514887 h 605070" name="connsiteY58"/>
                <a:gd fmla="*/ 190 w 557893" name="connsiteX59"/>
                <a:gd fmla="*/ 514792 h 605070" name="connsiteY59"/>
                <a:gd fmla="*/ 0 w 557893" name="connsiteX60"/>
                <a:gd fmla="*/ 405433 h 605070" name="connsiteY60"/>
                <a:gd fmla="*/ 40237 w 557893" name="connsiteX61"/>
                <a:gd fmla="*/ 329904 h 605070" name="connsiteY61"/>
                <a:gd fmla="*/ 133429 w 557893" name="connsiteX62"/>
                <a:gd fmla="*/ 278447 h 605070" name="connsiteY62"/>
                <a:gd fmla="*/ 172527 w 557893" name="connsiteX63"/>
                <a:gd fmla="*/ 401926 h 605070" name="connsiteY63"/>
                <a:gd fmla="*/ 195398 w 557893" name="connsiteX64"/>
                <a:gd fmla="*/ 337201 h 605070" name="connsiteY64"/>
                <a:gd fmla="*/ 205932 w 557893" name="connsiteX65"/>
                <a:gd fmla="*/ 278447 h 605070" name="connsiteY65"/>
                <a:gd fmla="*/ 206121 w 557893" name="connsiteX66"/>
                <a:gd fmla="*/ 278447 h 605070" name="connsiteY66"/>
                <a:gd fmla="*/ 206406 w 557893" name="connsiteX67"/>
                <a:gd fmla="*/ 278447 h 605070" name="connsiteY67"/>
                <a:gd fmla="*/ 216940 w 557893" name="connsiteX68"/>
                <a:gd fmla="*/ 337201 h 605070" name="connsiteY68"/>
                <a:gd fmla="*/ 239811 w 557893" name="connsiteX69"/>
                <a:gd fmla="*/ 401926 h 605070" name="connsiteY69"/>
                <a:gd fmla="*/ 406730 w 557893" name="connsiteX70"/>
                <a:gd fmla="*/ 85850 h 605070" name="connsiteY70"/>
                <a:gd fmla="*/ 412614 w 557893" name="connsiteX71"/>
                <a:gd fmla="*/ 85850 h 605070" name="connsiteY71"/>
                <a:gd fmla="*/ 426185 w 557893" name="connsiteX72"/>
                <a:gd fmla="*/ 99398 h 605070" name="connsiteY72"/>
                <a:gd fmla="*/ 435770 w 557893" name="connsiteX73"/>
                <a:gd fmla="*/ 110483 h 605070" name="connsiteY73"/>
                <a:gd fmla="*/ 456838 w 557893" name="connsiteX74"/>
                <a:gd fmla="*/ 116641 h 605070" name="connsiteY74"/>
                <a:gd fmla="*/ 460728 w 557893" name="connsiteX75"/>
                <a:gd fmla="*/ 124788 h 605070" name="connsiteY75"/>
                <a:gd fmla="*/ 455509 w 557893" name="connsiteX76"/>
                <a:gd fmla="*/ 142221 h 605070" name="connsiteY76"/>
                <a:gd fmla="*/ 446778 w 557893" name="connsiteX77"/>
                <a:gd fmla="*/ 145821 h 605070" name="connsiteY77"/>
                <a:gd fmla="*/ 413563 w 557893" name="connsiteX78"/>
                <a:gd fmla="*/ 139284 h 605070" name="connsiteY78"/>
                <a:gd fmla="*/ 404642 w 557893" name="connsiteX79"/>
                <a:gd fmla="*/ 141084 h 605070" name="connsiteY79"/>
                <a:gd fmla="*/ 401511 w 557893" name="connsiteX80"/>
                <a:gd fmla="*/ 163443 h 605070" name="connsiteY80"/>
                <a:gd fmla="*/ 415936 w 557893" name="connsiteX81"/>
                <a:gd fmla="*/ 171496 h 605070" name="connsiteY81"/>
                <a:gd fmla="*/ 442223 w 557893" name="connsiteX82"/>
                <a:gd fmla="*/ 183338 h 605070" name="connsiteY82"/>
                <a:gd fmla="*/ 457407 w 557893" name="connsiteX83"/>
                <a:gd fmla="*/ 255152 h 605070" name="connsiteY83"/>
                <a:gd fmla="*/ 431214 w 557893" name="connsiteX84"/>
                <a:gd fmla="*/ 271921 h 605070" name="connsiteY84"/>
                <a:gd fmla="*/ 424951 w 557893" name="connsiteX85"/>
                <a:gd fmla="*/ 280258 h 605070" name="connsiteY85"/>
                <a:gd fmla="*/ 424951 w 557893" name="connsiteX86"/>
                <a:gd fmla="*/ 294185 h 605070" name="connsiteY86"/>
                <a:gd fmla="*/ 418688 w 557893" name="connsiteX87"/>
                <a:gd fmla="*/ 300627 h 605070" name="connsiteY87"/>
                <a:gd fmla="*/ 403693 w 557893" name="connsiteX88"/>
                <a:gd fmla="*/ 300627 h 605070" name="connsiteY88"/>
                <a:gd fmla="*/ 397240 w 557893" name="connsiteX89"/>
                <a:gd fmla="*/ 293806 h 605070" name="connsiteY89"/>
                <a:gd fmla="*/ 397050 w 557893" name="connsiteX90"/>
                <a:gd fmla="*/ 283669 h 605070" name="connsiteY90"/>
                <a:gd fmla="*/ 389648 w 557893" name="connsiteX91"/>
                <a:gd fmla="*/ 274668 h 605070" name="connsiteY91"/>
                <a:gd fmla="*/ 362886 w 557893" name="connsiteX92"/>
                <a:gd fmla="*/ 267089 h 605070" name="connsiteY92"/>
                <a:gd fmla="*/ 357192 w 557893" name="connsiteX93"/>
                <a:gd fmla="*/ 255246 h 605070" name="connsiteY93"/>
                <a:gd fmla="*/ 361653 w 557893" name="connsiteX94"/>
                <a:gd fmla="*/ 239804 h 605070" name="connsiteY94"/>
                <a:gd fmla="*/ 370668 w 557893" name="connsiteX95"/>
                <a:gd fmla="*/ 236014 h 605070" name="connsiteY95"/>
                <a:gd fmla="*/ 400277 w 557893" name="connsiteX96"/>
                <a:gd fmla="*/ 244920 h 605070" name="connsiteY96"/>
                <a:gd fmla="*/ 419732 w 557893" name="connsiteX97"/>
                <a:gd fmla="*/ 242362 h 605070" name="connsiteY97"/>
                <a:gd fmla="*/ 423243 w 557893" name="connsiteX98"/>
                <a:gd fmla="*/ 215929 h 605070" name="connsiteY98"/>
                <a:gd fmla="*/ 412234 w 557893" name="connsiteX99"/>
                <a:gd fmla="*/ 209487 h 605070" name="connsiteY99"/>
                <a:gd fmla="*/ 382056 w 557893" name="connsiteX100"/>
                <a:gd fmla="*/ 196033 h 605070" name="connsiteY100"/>
                <a:gd fmla="*/ 357857 w 557893" name="connsiteX101"/>
                <a:gd fmla="*/ 155105 h 605070" name="connsiteY101"/>
                <a:gd fmla="*/ 390882 w 557893" name="connsiteX102"/>
                <a:gd fmla="*/ 113230 h 605070" name="connsiteY102"/>
                <a:gd fmla="*/ 399138 w 557893" name="connsiteX103"/>
                <a:gd fmla="*/ 102051 h 605070" name="connsiteY103"/>
                <a:gd fmla="*/ 399138 w 557893" name="connsiteX104"/>
                <a:gd fmla="*/ 93429 h 605070" name="connsiteY104"/>
                <a:gd fmla="*/ 406730 w 557893" name="connsiteX105"/>
                <a:gd fmla="*/ 85850 h 605070" name="connsiteY105"/>
                <a:gd fmla="*/ 205945 w 557893" name="connsiteX106"/>
                <a:gd fmla="*/ 50 h 605070" name="connsiteY106"/>
                <a:gd fmla="*/ 302823 w 557893" name="connsiteX107"/>
                <a:gd fmla="*/ 99179 h 605070" name="connsiteY107"/>
                <a:gd fmla="*/ 206514 w 557893" name="connsiteX108"/>
                <a:gd fmla="*/ 250620 h 605070" name="connsiteY108"/>
                <a:gd fmla="*/ 205945 w 557893" name="connsiteX109"/>
                <a:gd fmla="*/ 250620 h 605070" name="connsiteY109"/>
                <a:gd fmla="*/ 205281 w 557893" name="connsiteX110"/>
                <a:gd fmla="*/ 250620 h 605070" name="connsiteY110"/>
                <a:gd fmla="*/ 108972 w 557893" name="connsiteX111"/>
                <a:gd fmla="*/ 99179 h 605070" name="connsiteY111"/>
                <a:gd fmla="*/ 205945 w 557893" name="connsiteX112"/>
                <a:gd fmla="*/ 50 h 605070" name="connsiteY1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b="b" l="l" r="r" t="t"/>
              <a:pathLst>
                <a:path h="605070" w="557893">
                  <a:moveTo>
                    <a:pt x="546381" y="346236"/>
                  </a:moveTo>
                  <a:lnTo>
                    <a:pt x="547615" y="346236"/>
                  </a:lnTo>
                  <a:cubicBezTo>
                    <a:pt x="555112" y="346236"/>
                    <a:pt x="558243" y="349647"/>
                    <a:pt x="557863" y="357510"/>
                  </a:cubicBezTo>
                  <a:cubicBezTo>
                    <a:pt x="556725" y="382901"/>
                    <a:pt x="555491" y="408386"/>
                    <a:pt x="554352" y="433777"/>
                  </a:cubicBezTo>
                  <a:cubicBezTo>
                    <a:pt x="554068" y="438420"/>
                    <a:pt x="553024" y="442588"/>
                    <a:pt x="548374" y="445146"/>
                  </a:cubicBezTo>
                  <a:cubicBezTo>
                    <a:pt x="546856" y="445904"/>
                    <a:pt x="545622" y="446283"/>
                    <a:pt x="544484" y="446283"/>
                  </a:cubicBezTo>
                  <a:cubicBezTo>
                    <a:pt x="541257" y="446283"/>
                    <a:pt x="539170" y="443915"/>
                    <a:pt x="536987" y="441736"/>
                  </a:cubicBezTo>
                  <a:lnTo>
                    <a:pt x="513359" y="418334"/>
                  </a:lnTo>
                  <a:lnTo>
                    <a:pt x="504629" y="427051"/>
                  </a:lnTo>
                  <a:lnTo>
                    <a:pt x="432320" y="499244"/>
                  </a:lnTo>
                  <a:lnTo>
                    <a:pt x="425868" y="505686"/>
                  </a:lnTo>
                  <a:lnTo>
                    <a:pt x="410115" y="521413"/>
                  </a:lnTo>
                  <a:lnTo>
                    <a:pt x="335720" y="595691"/>
                  </a:lnTo>
                  <a:lnTo>
                    <a:pt x="331354" y="600049"/>
                  </a:lnTo>
                  <a:cubicBezTo>
                    <a:pt x="328128" y="603459"/>
                    <a:pt x="323668" y="605070"/>
                    <a:pt x="319208" y="605070"/>
                  </a:cubicBezTo>
                  <a:cubicBezTo>
                    <a:pt x="314843" y="605070"/>
                    <a:pt x="310478" y="603459"/>
                    <a:pt x="307062" y="600049"/>
                  </a:cubicBezTo>
                  <a:lnTo>
                    <a:pt x="302792" y="595691"/>
                  </a:lnTo>
                  <a:lnTo>
                    <a:pt x="286945" y="579963"/>
                  </a:lnTo>
                  <a:lnTo>
                    <a:pt x="212549" y="505686"/>
                  </a:lnTo>
                  <a:lnTo>
                    <a:pt x="208943" y="501991"/>
                  </a:lnTo>
                  <a:lnTo>
                    <a:pt x="130846" y="579963"/>
                  </a:lnTo>
                  <a:cubicBezTo>
                    <a:pt x="127525" y="583374"/>
                    <a:pt x="123160" y="584985"/>
                    <a:pt x="118700" y="584985"/>
                  </a:cubicBezTo>
                  <a:cubicBezTo>
                    <a:pt x="114240" y="584985"/>
                    <a:pt x="109970" y="583374"/>
                    <a:pt x="106554" y="579963"/>
                  </a:cubicBezTo>
                  <a:lnTo>
                    <a:pt x="102283" y="575605"/>
                  </a:lnTo>
                  <a:cubicBezTo>
                    <a:pt x="95546" y="568973"/>
                    <a:pt x="95546" y="557983"/>
                    <a:pt x="102283" y="551257"/>
                  </a:cubicBezTo>
                  <a:lnTo>
                    <a:pt x="192431" y="461158"/>
                  </a:lnTo>
                  <a:lnTo>
                    <a:pt x="196797" y="456894"/>
                  </a:lnTo>
                  <a:cubicBezTo>
                    <a:pt x="200023" y="453483"/>
                    <a:pt x="204483" y="451873"/>
                    <a:pt x="208943" y="451873"/>
                  </a:cubicBezTo>
                  <a:cubicBezTo>
                    <a:pt x="213308" y="451873"/>
                    <a:pt x="217673" y="453483"/>
                    <a:pt x="221089" y="456894"/>
                  </a:cubicBezTo>
                  <a:lnTo>
                    <a:pt x="225359" y="461158"/>
                  </a:lnTo>
                  <a:lnTo>
                    <a:pt x="241206" y="476979"/>
                  </a:lnTo>
                  <a:lnTo>
                    <a:pt x="315602" y="551257"/>
                  </a:lnTo>
                  <a:lnTo>
                    <a:pt x="319208" y="554952"/>
                  </a:lnTo>
                  <a:lnTo>
                    <a:pt x="381458" y="492801"/>
                  </a:lnTo>
                  <a:lnTo>
                    <a:pt x="397305" y="476979"/>
                  </a:lnTo>
                  <a:lnTo>
                    <a:pt x="403758" y="470537"/>
                  </a:lnTo>
                  <a:lnTo>
                    <a:pt x="476161" y="398439"/>
                  </a:lnTo>
                  <a:lnTo>
                    <a:pt x="484986" y="389533"/>
                  </a:lnTo>
                  <a:cubicBezTo>
                    <a:pt x="476730" y="381764"/>
                    <a:pt x="468759" y="373616"/>
                    <a:pt x="460788" y="365563"/>
                  </a:cubicBezTo>
                  <a:cubicBezTo>
                    <a:pt x="458036" y="362816"/>
                    <a:pt x="455474" y="359974"/>
                    <a:pt x="457752" y="355236"/>
                  </a:cubicBezTo>
                  <a:cubicBezTo>
                    <a:pt x="459934" y="350310"/>
                    <a:pt x="464015" y="350120"/>
                    <a:pt x="468000" y="349931"/>
                  </a:cubicBezTo>
                  <a:cubicBezTo>
                    <a:pt x="494095" y="348605"/>
                    <a:pt x="520286" y="347468"/>
                    <a:pt x="546381" y="346236"/>
                  </a:cubicBezTo>
                  <a:close/>
                  <a:moveTo>
                    <a:pt x="278625" y="278352"/>
                  </a:moveTo>
                  <a:cubicBezTo>
                    <a:pt x="278625" y="278352"/>
                    <a:pt x="327877" y="302233"/>
                    <a:pt x="371816" y="329810"/>
                  </a:cubicBezTo>
                  <a:cubicBezTo>
                    <a:pt x="404936" y="350469"/>
                    <a:pt x="411104" y="373023"/>
                    <a:pt x="412053" y="405338"/>
                  </a:cubicBezTo>
                  <a:cubicBezTo>
                    <a:pt x="412148" y="405433"/>
                    <a:pt x="412148" y="405622"/>
                    <a:pt x="412148" y="405717"/>
                  </a:cubicBezTo>
                  <a:lnTo>
                    <a:pt x="412148" y="408086"/>
                  </a:lnTo>
                  <a:cubicBezTo>
                    <a:pt x="412243" y="409602"/>
                    <a:pt x="412243" y="411308"/>
                    <a:pt x="412243" y="412919"/>
                  </a:cubicBezTo>
                  <a:lnTo>
                    <a:pt x="379123" y="445992"/>
                  </a:lnTo>
                  <a:lnTo>
                    <a:pt x="372670" y="452436"/>
                  </a:lnTo>
                  <a:lnTo>
                    <a:pt x="356822" y="468262"/>
                  </a:lnTo>
                  <a:lnTo>
                    <a:pt x="319147" y="505884"/>
                  </a:lnTo>
                  <a:lnTo>
                    <a:pt x="265623" y="452436"/>
                  </a:lnTo>
                  <a:lnTo>
                    <a:pt x="249775" y="436705"/>
                  </a:lnTo>
                  <a:lnTo>
                    <a:pt x="245505" y="432346"/>
                  </a:lnTo>
                  <a:cubicBezTo>
                    <a:pt x="235730" y="422680"/>
                    <a:pt x="222729" y="417184"/>
                    <a:pt x="208779" y="417184"/>
                  </a:cubicBezTo>
                  <a:cubicBezTo>
                    <a:pt x="194923" y="417184"/>
                    <a:pt x="181827" y="422680"/>
                    <a:pt x="172148" y="432346"/>
                  </a:cubicBezTo>
                  <a:lnTo>
                    <a:pt x="167782" y="436705"/>
                  </a:lnTo>
                  <a:lnTo>
                    <a:pt x="89490" y="514887"/>
                  </a:lnTo>
                  <a:lnTo>
                    <a:pt x="190" y="514792"/>
                  </a:lnTo>
                  <a:lnTo>
                    <a:pt x="0" y="405433"/>
                  </a:lnTo>
                  <a:cubicBezTo>
                    <a:pt x="949" y="373118"/>
                    <a:pt x="7117" y="350753"/>
                    <a:pt x="40237" y="329904"/>
                  </a:cubicBezTo>
                  <a:cubicBezTo>
                    <a:pt x="84271" y="302233"/>
                    <a:pt x="133429" y="278447"/>
                    <a:pt x="133429" y="278447"/>
                  </a:cubicBezTo>
                  <a:lnTo>
                    <a:pt x="172527" y="401926"/>
                  </a:lnTo>
                  <a:lnTo>
                    <a:pt x="195398" y="337201"/>
                  </a:lnTo>
                  <a:cubicBezTo>
                    <a:pt x="155255" y="281384"/>
                    <a:pt x="198340" y="278636"/>
                    <a:pt x="205932" y="278447"/>
                  </a:cubicBezTo>
                  <a:lnTo>
                    <a:pt x="206121" y="278447"/>
                  </a:lnTo>
                  <a:lnTo>
                    <a:pt x="206406" y="278447"/>
                  </a:lnTo>
                  <a:cubicBezTo>
                    <a:pt x="214093" y="278636"/>
                    <a:pt x="256988" y="281384"/>
                    <a:pt x="216940" y="337201"/>
                  </a:cubicBezTo>
                  <a:lnTo>
                    <a:pt x="239811" y="401926"/>
                  </a:lnTo>
                  <a:close/>
                  <a:moveTo>
                    <a:pt x="406730" y="85850"/>
                  </a:moveTo>
                  <a:lnTo>
                    <a:pt x="412614" y="85850"/>
                  </a:lnTo>
                  <a:cubicBezTo>
                    <a:pt x="426185" y="85850"/>
                    <a:pt x="426185" y="85850"/>
                    <a:pt x="426185" y="99398"/>
                  </a:cubicBezTo>
                  <a:cubicBezTo>
                    <a:pt x="426280" y="108967"/>
                    <a:pt x="426280" y="108967"/>
                    <a:pt x="435770" y="110483"/>
                  </a:cubicBezTo>
                  <a:cubicBezTo>
                    <a:pt x="443172" y="111619"/>
                    <a:pt x="450100" y="113799"/>
                    <a:pt x="456838" y="116641"/>
                  </a:cubicBezTo>
                  <a:cubicBezTo>
                    <a:pt x="460444" y="118346"/>
                    <a:pt x="461867" y="120809"/>
                    <a:pt x="460728" y="124788"/>
                  </a:cubicBezTo>
                  <a:cubicBezTo>
                    <a:pt x="458925" y="130568"/>
                    <a:pt x="457407" y="136347"/>
                    <a:pt x="455509" y="142221"/>
                  </a:cubicBezTo>
                  <a:cubicBezTo>
                    <a:pt x="453801" y="147621"/>
                    <a:pt x="451998" y="148379"/>
                    <a:pt x="446778" y="145821"/>
                  </a:cubicBezTo>
                  <a:cubicBezTo>
                    <a:pt x="436339" y="140800"/>
                    <a:pt x="425141" y="138621"/>
                    <a:pt x="413563" y="139284"/>
                  </a:cubicBezTo>
                  <a:cubicBezTo>
                    <a:pt x="410526" y="139379"/>
                    <a:pt x="407489" y="139757"/>
                    <a:pt x="404642" y="141084"/>
                  </a:cubicBezTo>
                  <a:cubicBezTo>
                    <a:pt x="394583" y="145442"/>
                    <a:pt x="392875" y="156621"/>
                    <a:pt x="401511" y="163443"/>
                  </a:cubicBezTo>
                  <a:cubicBezTo>
                    <a:pt x="405781" y="166853"/>
                    <a:pt x="410716" y="169317"/>
                    <a:pt x="415936" y="171496"/>
                  </a:cubicBezTo>
                  <a:cubicBezTo>
                    <a:pt x="424761" y="175191"/>
                    <a:pt x="433777" y="178696"/>
                    <a:pt x="442223" y="183338"/>
                  </a:cubicBezTo>
                  <a:cubicBezTo>
                    <a:pt x="469175" y="198307"/>
                    <a:pt x="476387" y="232130"/>
                    <a:pt x="457407" y="255152"/>
                  </a:cubicBezTo>
                  <a:cubicBezTo>
                    <a:pt x="450574" y="263489"/>
                    <a:pt x="441654" y="268984"/>
                    <a:pt x="431214" y="271921"/>
                  </a:cubicBezTo>
                  <a:cubicBezTo>
                    <a:pt x="426659" y="273152"/>
                    <a:pt x="424666" y="275616"/>
                    <a:pt x="424951" y="280258"/>
                  </a:cubicBezTo>
                  <a:cubicBezTo>
                    <a:pt x="425141" y="284900"/>
                    <a:pt x="424951" y="289448"/>
                    <a:pt x="424951" y="294185"/>
                  </a:cubicBezTo>
                  <a:cubicBezTo>
                    <a:pt x="424951" y="298353"/>
                    <a:pt x="422768" y="300438"/>
                    <a:pt x="418688" y="300627"/>
                  </a:cubicBezTo>
                  <a:cubicBezTo>
                    <a:pt x="413658" y="300722"/>
                    <a:pt x="408628" y="300722"/>
                    <a:pt x="403693" y="300627"/>
                  </a:cubicBezTo>
                  <a:cubicBezTo>
                    <a:pt x="399328" y="300438"/>
                    <a:pt x="397240" y="298069"/>
                    <a:pt x="397240" y="293806"/>
                  </a:cubicBezTo>
                  <a:cubicBezTo>
                    <a:pt x="397050" y="290490"/>
                    <a:pt x="397050" y="287079"/>
                    <a:pt x="397050" y="283669"/>
                  </a:cubicBezTo>
                  <a:cubicBezTo>
                    <a:pt x="397050" y="276184"/>
                    <a:pt x="396861" y="275805"/>
                    <a:pt x="389648" y="274668"/>
                  </a:cubicBezTo>
                  <a:cubicBezTo>
                    <a:pt x="380348" y="273342"/>
                    <a:pt x="371427" y="271163"/>
                    <a:pt x="362886" y="267089"/>
                  </a:cubicBezTo>
                  <a:cubicBezTo>
                    <a:pt x="356243" y="263963"/>
                    <a:pt x="355579" y="262163"/>
                    <a:pt x="357192" y="255246"/>
                  </a:cubicBezTo>
                  <a:cubicBezTo>
                    <a:pt x="358616" y="250036"/>
                    <a:pt x="360039" y="244920"/>
                    <a:pt x="361653" y="239804"/>
                  </a:cubicBezTo>
                  <a:cubicBezTo>
                    <a:pt x="363551" y="233930"/>
                    <a:pt x="365164" y="233172"/>
                    <a:pt x="370668" y="236014"/>
                  </a:cubicBezTo>
                  <a:cubicBezTo>
                    <a:pt x="379968" y="240846"/>
                    <a:pt x="389838" y="243593"/>
                    <a:pt x="400277" y="244920"/>
                  </a:cubicBezTo>
                  <a:cubicBezTo>
                    <a:pt x="406920" y="245772"/>
                    <a:pt x="413563" y="245014"/>
                    <a:pt x="419732" y="242362"/>
                  </a:cubicBezTo>
                  <a:cubicBezTo>
                    <a:pt x="431214" y="237435"/>
                    <a:pt x="433018" y="224077"/>
                    <a:pt x="423243" y="215929"/>
                  </a:cubicBezTo>
                  <a:cubicBezTo>
                    <a:pt x="420016" y="213276"/>
                    <a:pt x="416220" y="211287"/>
                    <a:pt x="412234" y="209487"/>
                  </a:cubicBezTo>
                  <a:cubicBezTo>
                    <a:pt x="402175" y="205129"/>
                    <a:pt x="391641" y="201718"/>
                    <a:pt x="382056" y="196033"/>
                  </a:cubicBezTo>
                  <a:cubicBezTo>
                    <a:pt x="366587" y="186654"/>
                    <a:pt x="356718" y="173864"/>
                    <a:pt x="357857" y="155105"/>
                  </a:cubicBezTo>
                  <a:cubicBezTo>
                    <a:pt x="359280" y="133694"/>
                    <a:pt x="371238" y="120336"/>
                    <a:pt x="390882" y="113230"/>
                  </a:cubicBezTo>
                  <a:cubicBezTo>
                    <a:pt x="398948" y="110388"/>
                    <a:pt x="399138" y="110483"/>
                    <a:pt x="399138" y="102051"/>
                  </a:cubicBezTo>
                  <a:cubicBezTo>
                    <a:pt x="399138" y="99114"/>
                    <a:pt x="398948" y="96366"/>
                    <a:pt x="399138" y="93429"/>
                  </a:cubicBezTo>
                  <a:cubicBezTo>
                    <a:pt x="399233" y="87082"/>
                    <a:pt x="400372" y="85945"/>
                    <a:pt x="406730" y="85850"/>
                  </a:cubicBezTo>
                  <a:close/>
                  <a:moveTo>
                    <a:pt x="205945" y="50"/>
                  </a:moveTo>
                  <a:cubicBezTo>
                    <a:pt x="214105" y="-329"/>
                    <a:pt x="298173" y="-1087"/>
                    <a:pt x="302823" y="99179"/>
                  </a:cubicBezTo>
                  <a:cubicBezTo>
                    <a:pt x="302823" y="99179"/>
                    <a:pt x="319238" y="249483"/>
                    <a:pt x="206514" y="250620"/>
                  </a:cubicBezTo>
                  <a:lnTo>
                    <a:pt x="205945" y="250620"/>
                  </a:lnTo>
                  <a:lnTo>
                    <a:pt x="205281" y="250620"/>
                  </a:lnTo>
                  <a:cubicBezTo>
                    <a:pt x="92652" y="249483"/>
                    <a:pt x="108972" y="99179"/>
                    <a:pt x="108972" y="99179"/>
                  </a:cubicBezTo>
                  <a:cubicBezTo>
                    <a:pt x="113527" y="-1087"/>
                    <a:pt x="197690" y="-329"/>
                    <a:pt x="205945" y="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6" name="组合 55">
            <a:extLst>
              <a:ext uri="{FF2B5EF4-FFF2-40B4-BE49-F238E27FC236}">
                <a16:creationId xmlns:a16="http://schemas.microsoft.com/office/drawing/2014/main" id="{FEC7623D-72FA-4607-969A-B99F02CD2C79}"/>
              </a:ext>
            </a:extLst>
          </p:cNvPr>
          <p:cNvGrpSpPr/>
          <p:nvPr/>
        </p:nvGrpSpPr>
        <p:grpSpPr>
          <a:xfrm>
            <a:off x="2301550" y="3735522"/>
            <a:ext cx="3794654" cy="925844"/>
            <a:chOff x="922668" y="2723985"/>
            <a:chExt cx="3794654" cy="925844"/>
          </a:xfrm>
        </p:grpSpPr>
        <p:sp>
          <p:nvSpPr>
            <p:cNvPr id="57" name="文本框 56">
              <a:extLst>
                <a:ext uri="{FF2B5EF4-FFF2-40B4-BE49-F238E27FC236}">
                  <a16:creationId xmlns:a16="http://schemas.microsoft.com/office/drawing/2014/main" id="{C91CCA46-074F-4E40-988E-23117F82CF68}"/>
                </a:ext>
              </a:extLst>
            </p:cNvPr>
            <p:cNvSpPr txBox="1"/>
            <p:nvPr/>
          </p:nvSpPr>
          <p:spPr>
            <a:xfrm>
              <a:off x="922668"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58" name="文本框 57">
              <a:extLst>
                <a:ext uri="{FF2B5EF4-FFF2-40B4-BE49-F238E27FC236}">
                  <a16:creationId xmlns:a16="http://schemas.microsoft.com/office/drawing/2014/main" id="{4163E45B-7F26-4792-8E7F-09352B25ACDE}"/>
                </a:ext>
              </a:extLst>
            </p:cNvPr>
            <p:cNvSpPr txBox="1"/>
            <p:nvPr/>
          </p:nvSpPr>
          <p:spPr>
            <a:xfrm>
              <a:off x="941717" y="3102307"/>
              <a:ext cx="3775605"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82" name="Group 30">
            <a:extLst>
              <a:ext uri="{FF2B5EF4-FFF2-40B4-BE49-F238E27FC236}">
                <a16:creationId xmlns:a16="http://schemas.microsoft.com/office/drawing/2014/main" id="{BBE5E424-EF9B-4A56-B385-1C103E798EB3}"/>
              </a:ext>
            </a:extLst>
          </p:cNvPr>
          <p:cNvGrpSpPr/>
          <p:nvPr/>
        </p:nvGrpSpPr>
        <p:grpSpPr>
          <a:xfrm>
            <a:off x="1447144" y="5053281"/>
            <a:ext cx="655571" cy="655568"/>
            <a:chOff x="1947198" y="2853386"/>
            <a:chExt cx="753140" cy="753140"/>
          </a:xfrm>
        </p:grpSpPr>
        <p:sp>
          <p:nvSpPr>
            <p:cNvPr id="83" name="椭圆 82">
              <a:extLst>
                <a:ext uri="{FF2B5EF4-FFF2-40B4-BE49-F238E27FC236}">
                  <a16:creationId xmlns:a16="http://schemas.microsoft.com/office/drawing/2014/main" id="{C4F4A108-1A1C-4D1C-8CF0-A253D492A113}"/>
                </a:ext>
              </a:extLst>
            </p:cNvPr>
            <p:cNvSpPr/>
            <p:nvPr/>
          </p:nvSpPr>
          <p:spPr>
            <a:xfrm>
              <a:off x="1947198" y="2853386"/>
              <a:ext cx="753140" cy="753140"/>
            </a:xfrm>
            <a:prstGeom prst="ellipse">
              <a:avLst/>
            </a:prstGeom>
            <a:solidFill>
              <a:srgbClr val="0070C0"/>
            </a:solidFill>
            <a:ln w="28575">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84" name="Oval 29">
              <a:extLst>
                <a:ext uri="{FF2B5EF4-FFF2-40B4-BE49-F238E27FC236}">
                  <a16:creationId xmlns:a16="http://schemas.microsoft.com/office/drawing/2014/main" id="{43684818-7ED0-4A0C-AD4A-DAF2D15A8137}"/>
                </a:ext>
              </a:extLst>
            </p:cNvPr>
            <p:cNvSpPr/>
            <p:nvPr/>
          </p:nvSpPr>
          <p:spPr>
            <a:xfrm>
              <a:off x="2184068" y="3090467"/>
              <a:ext cx="279400" cy="278975"/>
            </a:xfrm>
            <a:custGeom>
              <a:gdLst>
                <a:gd fmla="*/ 88862 h 440259" name="T0"/>
                <a:gd fmla="*/ 88862 h 440259" name="T1"/>
                <a:gd fmla="*/ 278945 h 440259" name="T2"/>
                <a:gd fmla="*/ 278945 h 440259" name="T3"/>
                <a:gd fmla="*/ 278945 h 440259" name="T4"/>
                <a:gd fmla="*/ 278945 h 440259" name="T5"/>
                <a:gd fmla="*/ 278945 h 440259" name="T6"/>
                <a:gd fmla="*/ 278945 h 440259" name="T7"/>
                <a:gd fmla="*/ 278945 h 440259" name="T8"/>
                <a:gd fmla="*/ 278945 h 440259" name="T9"/>
                <a:gd fmla="*/ 278945 h 440259" name="T10"/>
                <a:gd fmla="*/ 278945 h 440259" name="T11"/>
                <a:gd fmla="*/ 278945 h 440259" name="T12"/>
                <a:gd fmla="*/ 278945 h 440259" name="T13"/>
                <a:gd fmla="*/ 278945 h 440259" name="T14"/>
                <a:gd fmla="*/ 278945 h 440259" name="T15"/>
                <a:gd fmla="*/ 278945 h 440259" name="T16"/>
                <a:gd fmla="*/ 278945 h 440259" name="T17"/>
                <a:gd fmla="*/ 278945 h 440259" name="T18"/>
                <a:gd fmla="*/ 278945 h 440259" name="T19"/>
                <a:gd fmla="*/ 278945 h 440259" name="T20"/>
                <a:gd fmla="*/ 278945 h 440259" name="T21"/>
                <a:gd fmla="*/ 278945 h 440259" name="T22"/>
                <a:gd fmla="*/ 278945 h 440259" name="T23"/>
                <a:gd fmla="*/ 278945 h 440259" name="T24"/>
                <a:gd fmla="*/ 278945 h 440259" name="T25"/>
                <a:gd fmla="*/ 88862 h 440259" name="T26"/>
                <a:gd fmla="*/ 88862 h 440259" name="T27"/>
                <a:gd fmla="*/ 278945 h 440259" name="T28"/>
                <a:gd fmla="*/ 278945 h 440259" name="T29"/>
                <a:gd fmla="*/ 278945 h 440259" name="T30"/>
                <a:gd fmla="*/ 278945 h 440259" name="T31"/>
                <a:gd fmla="*/ 278945 h 440259" name="T32"/>
                <a:gd fmla="*/ 278945 h 440259" name="T33"/>
                <a:gd fmla="*/ 278945 h 440259" name="T34"/>
                <a:gd fmla="*/ 278945 h 440259" name="T35"/>
                <a:gd fmla="*/ 278945 h 440259" name="T36"/>
                <a:gd fmla="*/ 278945 h 440259" name="T37"/>
                <a:gd fmla="*/ 278945 h 440259" name="T38"/>
                <a:gd fmla="*/ 278945 h 440259" name="T39"/>
                <a:gd fmla="*/ 278945 h 440259" name="T40"/>
                <a:gd fmla="*/ 278945 h 440259" name="T41"/>
                <a:gd fmla="*/ 278945 h 440259" name="T42"/>
                <a:gd fmla="*/ 278945 h 44025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57" w="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63" name="组合 62">
            <a:extLst>
              <a:ext uri="{FF2B5EF4-FFF2-40B4-BE49-F238E27FC236}">
                <a16:creationId xmlns:a16="http://schemas.microsoft.com/office/drawing/2014/main" id="{C141EBFF-CC45-4CDC-A77B-A0167803E06E}"/>
              </a:ext>
            </a:extLst>
          </p:cNvPr>
          <p:cNvGrpSpPr/>
          <p:nvPr/>
        </p:nvGrpSpPr>
        <p:grpSpPr>
          <a:xfrm>
            <a:off x="2301550" y="5005656"/>
            <a:ext cx="3794654" cy="925844"/>
            <a:chOff x="922668" y="2723985"/>
            <a:chExt cx="3794654" cy="925844"/>
          </a:xfrm>
        </p:grpSpPr>
        <p:sp>
          <p:nvSpPr>
            <p:cNvPr id="64" name="文本框 63">
              <a:extLst>
                <a:ext uri="{FF2B5EF4-FFF2-40B4-BE49-F238E27FC236}">
                  <a16:creationId xmlns:a16="http://schemas.microsoft.com/office/drawing/2014/main" id="{361DDA95-BE0D-444B-B334-E48F2389F870}"/>
                </a:ext>
              </a:extLst>
            </p:cNvPr>
            <p:cNvSpPr txBox="1"/>
            <p:nvPr/>
          </p:nvSpPr>
          <p:spPr>
            <a:xfrm>
              <a:off x="922668"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65" name="文本框 64">
              <a:extLst>
                <a:ext uri="{FF2B5EF4-FFF2-40B4-BE49-F238E27FC236}">
                  <a16:creationId xmlns:a16="http://schemas.microsoft.com/office/drawing/2014/main" id="{D6FB74CE-99C6-493B-BF0F-80FF6717F7E8}"/>
                </a:ext>
              </a:extLst>
            </p:cNvPr>
            <p:cNvSpPr txBox="1"/>
            <p:nvPr/>
          </p:nvSpPr>
          <p:spPr>
            <a:xfrm>
              <a:off x="941717" y="3102306"/>
              <a:ext cx="3775605"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spTree>
    <p:extLst>
      <p:ext uri="{BB962C8B-B14F-4D97-AF65-F5344CB8AC3E}">
        <p14:creationId val="33350690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85"/>
                                        </p:tgtEl>
                                        <p:attrNameLst>
                                          <p:attrName>style.visibility</p:attrName>
                                        </p:attrNameLst>
                                      </p:cBhvr>
                                      <p:to>
                                        <p:strVal val="visible"/>
                                      </p:to>
                                    </p:set>
                                    <p:anim calcmode="lin" valueType="num">
                                      <p:cBhvr>
                                        <p:cTn dur="1000" fill="hold" id="7"/>
                                        <p:tgtEl>
                                          <p:spTgt spid="85"/>
                                        </p:tgtEl>
                                        <p:attrNameLst>
                                          <p:attrName>ppt_w</p:attrName>
                                        </p:attrNameLst>
                                      </p:cBhvr>
                                      <p:tavLst>
                                        <p:tav tm="0">
                                          <p:val>
                                            <p:fltVal val="0"/>
                                          </p:val>
                                        </p:tav>
                                        <p:tav tm="100000">
                                          <p:val>
                                            <p:strVal val="#ppt_w"/>
                                          </p:val>
                                        </p:tav>
                                      </p:tavLst>
                                    </p:anim>
                                    <p:anim calcmode="lin" valueType="num">
                                      <p:cBhvr>
                                        <p:cTn dur="1000" fill="hold" id="8"/>
                                        <p:tgtEl>
                                          <p:spTgt spid="85"/>
                                        </p:tgtEl>
                                        <p:attrNameLst>
                                          <p:attrName>ppt_h</p:attrName>
                                        </p:attrNameLst>
                                      </p:cBhvr>
                                      <p:tavLst>
                                        <p:tav tm="0">
                                          <p:val>
                                            <p:fltVal val="0"/>
                                          </p:val>
                                        </p:tav>
                                        <p:tav tm="100000">
                                          <p:val>
                                            <p:strVal val="#ppt_h"/>
                                          </p:val>
                                        </p:tav>
                                      </p:tavLst>
                                    </p:anim>
                                    <p:anim calcmode="lin" valueType="num">
                                      <p:cBhvr>
                                        <p:cTn dur="1000" fill="hold" id="9"/>
                                        <p:tgtEl>
                                          <p:spTgt spid="85"/>
                                        </p:tgtEl>
                                        <p:attrNameLst>
                                          <p:attrName>style.rotation</p:attrName>
                                        </p:attrNameLst>
                                      </p:cBhvr>
                                      <p:tavLst>
                                        <p:tav tm="0">
                                          <p:val>
                                            <p:fltVal val="90"/>
                                          </p:val>
                                        </p:tav>
                                        <p:tav tm="100000">
                                          <p:val>
                                            <p:fltVal val="0"/>
                                          </p:val>
                                        </p:tav>
                                      </p:tavLst>
                                    </p:anim>
                                    <p:animEffect filter="fade" transition="in">
                                      <p:cBhvr>
                                        <p:cTn dur="1000" id="10"/>
                                        <p:tgtEl>
                                          <p:spTgt spid="85"/>
                                        </p:tgtEl>
                                      </p:cBhvr>
                                    </p:animEffect>
                                  </p:childTnLst>
                                </p:cTn>
                              </p:par>
                            </p:childTnLst>
                          </p:cTn>
                        </p:par>
                        <p:par>
                          <p:cTn fill="hold" id="11" nodeType="afterGroup">
                            <p:stCondLst>
                              <p:cond delay="1000"/>
                            </p:stCondLst>
                            <p:childTnLst>
                              <p:par>
                                <p:cTn fill="hold" id="12" nodeType="afterEffect" presetClass="entr" presetID="2" presetSubtype="4">
                                  <p:stCondLst>
                                    <p:cond delay="0"/>
                                  </p:stCondLst>
                                  <p:childTnLst>
                                    <p:set>
                                      <p:cBhvr>
                                        <p:cTn dur="1" fill="hold" id="13">
                                          <p:stCondLst>
                                            <p:cond delay="0"/>
                                          </p:stCondLst>
                                        </p:cTn>
                                        <p:tgtEl>
                                          <p:spTgt spid="41"/>
                                        </p:tgtEl>
                                        <p:attrNameLst>
                                          <p:attrName>style.visibility</p:attrName>
                                        </p:attrNameLst>
                                      </p:cBhvr>
                                      <p:to>
                                        <p:strVal val="visible"/>
                                      </p:to>
                                    </p:set>
                                    <p:anim calcmode="lin" valueType="num">
                                      <p:cBhvr additive="base">
                                        <p:cTn dur="500" fill="hold" id="14"/>
                                        <p:tgtEl>
                                          <p:spTgt spid="41"/>
                                        </p:tgtEl>
                                        <p:attrNameLst>
                                          <p:attrName>ppt_x</p:attrName>
                                        </p:attrNameLst>
                                      </p:cBhvr>
                                      <p:tavLst>
                                        <p:tav tm="0">
                                          <p:val>
                                            <p:strVal val="#ppt_x"/>
                                          </p:val>
                                        </p:tav>
                                        <p:tav tm="100000">
                                          <p:val>
                                            <p:strVal val="#ppt_x"/>
                                          </p:val>
                                        </p:tav>
                                      </p:tavLst>
                                    </p:anim>
                                    <p:anim calcmode="lin" valueType="num">
                                      <p:cBhvr additive="base">
                                        <p:cTn dur="500" fill="hold" id="15"/>
                                        <p:tgtEl>
                                          <p:spTgt spid="41"/>
                                        </p:tgtEl>
                                        <p:attrNameLst>
                                          <p:attrName>ppt_y</p:attrName>
                                        </p:attrNameLst>
                                      </p:cBhvr>
                                      <p:tavLst>
                                        <p:tav tm="0">
                                          <p:val>
                                            <p:strVal val="1+#ppt_h/2"/>
                                          </p:val>
                                        </p:tav>
                                        <p:tav tm="100000">
                                          <p:val>
                                            <p:strVal val="#ppt_y"/>
                                          </p:val>
                                        </p:tav>
                                      </p:tavLst>
                                    </p:anim>
                                  </p:childTnLst>
                                </p:cTn>
                              </p:par>
                              <p:par>
                                <p:cTn fill="hold" id="16" nodeType="withEffect" presetClass="entr" presetID="2" presetSubtype="4">
                                  <p:stCondLst>
                                    <p:cond delay="0"/>
                                  </p:stCondLst>
                                  <p:childTnLst>
                                    <p:set>
                                      <p:cBhvr>
                                        <p:cTn dur="1" fill="hold" id="17">
                                          <p:stCondLst>
                                            <p:cond delay="0"/>
                                          </p:stCondLst>
                                        </p:cTn>
                                        <p:tgtEl>
                                          <p:spTgt spid="68"/>
                                        </p:tgtEl>
                                        <p:attrNameLst>
                                          <p:attrName>style.visibility</p:attrName>
                                        </p:attrNameLst>
                                      </p:cBhvr>
                                      <p:to>
                                        <p:strVal val="visible"/>
                                      </p:to>
                                    </p:set>
                                    <p:anim calcmode="lin" valueType="num">
                                      <p:cBhvr additive="base">
                                        <p:cTn dur="500" fill="hold" id="18"/>
                                        <p:tgtEl>
                                          <p:spTgt spid="68"/>
                                        </p:tgtEl>
                                        <p:attrNameLst>
                                          <p:attrName>ppt_x</p:attrName>
                                        </p:attrNameLst>
                                      </p:cBhvr>
                                      <p:tavLst>
                                        <p:tav tm="0">
                                          <p:val>
                                            <p:strVal val="#ppt_x"/>
                                          </p:val>
                                        </p:tav>
                                        <p:tav tm="100000">
                                          <p:val>
                                            <p:strVal val="#ppt_x"/>
                                          </p:val>
                                        </p:tav>
                                      </p:tavLst>
                                    </p:anim>
                                    <p:anim calcmode="lin" valueType="num">
                                      <p:cBhvr additive="base">
                                        <p:cTn dur="500" fill="hold" id="19"/>
                                        <p:tgtEl>
                                          <p:spTgt spid="68"/>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0"/>
                                  </p:stCondLst>
                                  <p:childTnLst>
                                    <p:set>
                                      <p:cBhvr>
                                        <p:cTn dur="1" fill="hold" id="21">
                                          <p:stCondLst>
                                            <p:cond delay="0"/>
                                          </p:stCondLst>
                                        </p:cTn>
                                        <p:tgtEl>
                                          <p:spTgt spid="82"/>
                                        </p:tgtEl>
                                        <p:attrNameLst>
                                          <p:attrName>style.visibility</p:attrName>
                                        </p:attrNameLst>
                                      </p:cBhvr>
                                      <p:to>
                                        <p:strVal val="visible"/>
                                      </p:to>
                                    </p:set>
                                    <p:anim calcmode="lin" valueType="num">
                                      <p:cBhvr additive="base">
                                        <p:cTn dur="500" fill="hold" id="22"/>
                                        <p:tgtEl>
                                          <p:spTgt spid="82"/>
                                        </p:tgtEl>
                                        <p:attrNameLst>
                                          <p:attrName>ppt_x</p:attrName>
                                        </p:attrNameLst>
                                      </p:cBhvr>
                                      <p:tavLst>
                                        <p:tav tm="0">
                                          <p:val>
                                            <p:strVal val="#ppt_x"/>
                                          </p:val>
                                        </p:tav>
                                        <p:tav tm="100000">
                                          <p:val>
                                            <p:strVal val="#ppt_x"/>
                                          </p:val>
                                        </p:tav>
                                      </p:tavLst>
                                    </p:anim>
                                    <p:anim calcmode="lin" valueType="num">
                                      <p:cBhvr additive="base">
                                        <p:cTn dur="500" fill="hold" id="23"/>
                                        <p:tgtEl>
                                          <p:spTgt spid="82"/>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500"/>
                            </p:stCondLst>
                            <p:childTnLst>
                              <p:par>
                                <p:cTn fill="hold" id="25" nodeType="afterEffect" presetClass="entr" presetID="22" presetSubtype="8">
                                  <p:stCondLst>
                                    <p:cond delay="0"/>
                                  </p:stCondLst>
                                  <p:childTnLst>
                                    <p:set>
                                      <p:cBhvr>
                                        <p:cTn dur="1" fill="hold" id="26">
                                          <p:stCondLst>
                                            <p:cond delay="0"/>
                                          </p:stCondLst>
                                        </p:cTn>
                                        <p:tgtEl>
                                          <p:spTgt spid="50"/>
                                        </p:tgtEl>
                                        <p:attrNameLst>
                                          <p:attrName>style.visibility</p:attrName>
                                        </p:attrNameLst>
                                      </p:cBhvr>
                                      <p:to>
                                        <p:strVal val="visible"/>
                                      </p:to>
                                    </p:set>
                                    <p:animEffect filter="wipe(left)" transition="in">
                                      <p:cBhvr>
                                        <p:cTn dur="500" id="27"/>
                                        <p:tgtEl>
                                          <p:spTgt spid="50"/>
                                        </p:tgtEl>
                                      </p:cBhvr>
                                    </p:animEffect>
                                  </p:childTnLst>
                                </p:cTn>
                              </p:par>
                            </p:childTnLst>
                          </p:cTn>
                        </p:par>
                        <p:par>
                          <p:cTn fill="hold" id="28" nodeType="afterGroup">
                            <p:stCondLst>
                              <p:cond delay="2000"/>
                            </p:stCondLst>
                            <p:childTnLst>
                              <p:par>
                                <p:cTn fill="hold" id="29" nodeType="afterEffect" presetClass="entr" presetID="22" presetSubtype="8">
                                  <p:stCondLst>
                                    <p:cond delay="0"/>
                                  </p:stCondLst>
                                  <p:childTnLst>
                                    <p:set>
                                      <p:cBhvr>
                                        <p:cTn dur="1" fill="hold" id="30">
                                          <p:stCondLst>
                                            <p:cond delay="0"/>
                                          </p:stCondLst>
                                        </p:cTn>
                                        <p:tgtEl>
                                          <p:spTgt spid="56"/>
                                        </p:tgtEl>
                                        <p:attrNameLst>
                                          <p:attrName>style.visibility</p:attrName>
                                        </p:attrNameLst>
                                      </p:cBhvr>
                                      <p:to>
                                        <p:strVal val="visible"/>
                                      </p:to>
                                    </p:set>
                                    <p:animEffect filter="wipe(left)" transition="in">
                                      <p:cBhvr>
                                        <p:cTn dur="500" id="31"/>
                                        <p:tgtEl>
                                          <p:spTgt spid="56"/>
                                        </p:tgtEl>
                                      </p:cBhvr>
                                    </p:animEffect>
                                  </p:childTnLst>
                                </p:cTn>
                              </p:par>
                            </p:childTnLst>
                          </p:cTn>
                        </p:par>
                        <p:par>
                          <p:cTn fill="hold" id="32" nodeType="afterGroup">
                            <p:stCondLst>
                              <p:cond delay="2500"/>
                            </p:stCondLst>
                            <p:childTnLst>
                              <p:par>
                                <p:cTn fill="hold" id="33" nodeType="afterEffect" presetClass="entr" presetID="22" presetSubtype="8">
                                  <p:stCondLst>
                                    <p:cond delay="0"/>
                                  </p:stCondLst>
                                  <p:childTnLst>
                                    <p:set>
                                      <p:cBhvr>
                                        <p:cTn dur="1" fill="hold" id="34">
                                          <p:stCondLst>
                                            <p:cond delay="0"/>
                                          </p:stCondLst>
                                        </p:cTn>
                                        <p:tgtEl>
                                          <p:spTgt spid="63"/>
                                        </p:tgtEl>
                                        <p:attrNameLst>
                                          <p:attrName>style.visibility</p:attrName>
                                        </p:attrNameLst>
                                      </p:cBhvr>
                                      <p:to>
                                        <p:strVal val="visible"/>
                                      </p:to>
                                    </p:set>
                                    <p:animEffect filter="wipe(left)" transition="in">
                                      <p:cBhvr>
                                        <p:cTn dur="500" id="35"/>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任意多边形: 形状 32">
            <a:extLst>
              <a:ext uri="{FF2B5EF4-FFF2-40B4-BE49-F238E27FC236}">
                <a16:creationId xmlns:a16="http://schemas.microsoft.com/office/drawing/2014/main" id="{829CE1DB-062F-4EF2-8087-B2577626B9F5}"/>
              </a:ext>
            </a:extLst>
          </p:cNvPr>
          <p:cNvSpPr/>
          <p:nvPr/>
        </p:nvSpPr>
        <p:spPr>
          <a:xfrm>
            <a:off x="4113032"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a:extLst>
              <a:ext uri="{FF2B5EF4-FFF2-40B4-BE49-F238E27FC236}">
                <a16:creationId xmlns:a16="http://schemas.microsoft.com/office/drawing/2014/main" id="{226C59F3-8071-4FB5-B951-5D074E4B3561}"/>
              </a:ext>
            </a:extLst>
          </p:cNvPr>
          <p:cNvGrpSpPr/>
          <p:nvPr/>
        </p:nvGrpSpPr>
        <p:grpSpPr>
          <a:xfrm>
            <a:off x="8447822" y="2679719"/>
            <a:ext cx="2484438" cy="1223060"/>
            <a:chOff x="928274" y="2723985"/>
            <a:chExt cx="2484438" cy="1223060"/>
          </a:xfrm>
        </p:grpSpPr>
        <p:sp>
          <p:nvSpPr>
            <p:cNvPr id="3" name="文本框 2">
              <a:extLst>
                <a:ext uri="{FF2B5EF4-FFF2-40B4-BE49-F238E27FC236}">
                  <a16:creationId xmlns:a16="http://schemas.microsoft.com/office/drawing/2014/main" id="{429A05F2-597A-4A45-82D2-EC841539B2C7}"/>
                </a:ext>
              </a:extLst>
            </p:cNvPr>
            <p:cNvSpPr txBox="1"/>
            <p:nvPr/>
          </p:nvSpPr>
          <p:spPr>
            <a:xfrm>
              <a:off x="928275"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4" name="文本框 3">
              <a:extLst>
                <a:ext uri="{FF2B5EF4-FFF2-40B4-BE49-F238E27FC236}">
                  <a16:creationId xmlns:a16="http://schemas.microsoft.com/office/drawing/2014/main" id="{06DB55C4-50C7-4F9D-83AC-183E9C69A1C8}"/>
                </a:ext>
              </a:extLst>
            </p:cNvPr>
            <p:cNvSpPr txBox="1"/>
            <p:nvPr/>
          </p:nvSpPr>
          <p:spPr>
            <a:xfrm>
              <a:off x="960768" y="3159457"/>
              <a:ext cx="2451944"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15" name="组合 14">
            <a:extLst>
              <a:ext uri="{FF2B5EF4-FFF2-40B4-BE49-F238E27FC236}">
                <a16:creationId xmlns:a16="http://schemas.microsoft.com/office/drawing/2014/main" id="{635C7DC8-7128-49C8-AA8C-6A35CCC996EB}"/>
              </a:ext>
            </a:extLst>
          </p:cNvPr>
          <p:cNvGrpSpPr/>
          <p:nvPr/>
        </p:nvGrpSpPr>
        <p:grpSpPr>
          <a:xfrm>
            <a:off x="6733610" y="4533022"/>
            <a:ext cx="4227994" cy="1115115"/>
            <a:chOff x="6733610" y="4533022"/>
            <a:chExt cx="4227994" cy="1115115"/>
          </a:xfrm>
        </p:grpSpPr>
        <p:cxnSp>
          <p:nvCxnSpPr>
            <p:cNvPr id="5" name="直接连接符 4">
              <a:extLst>
                <a:ext uri="{FF2B5EF4-FFF2-40B4-BE49-F238E27FC236}">
                  <a16:creationId xmlns:a16="http://schemas.microsoft.com/office/drawing/2014/main" id="{540A5A23-5208-4DB2-AE53-5749EE8BEB8C}"/>
                </a:ext>
              </a:extLst>
            </p:cNvPr>
            <p:cNvCxnSpPr/>
            <p:nvPr/>
          </p:nvCxnSpPr>
          <p:spPr>
            <a:xfrm>
              <a:off x="6799402" y="4895662"/>
              <a:ext cx="4143382" cy="0"/>
            </a:xfrm>
            <a:prstGeom prst="line">
              <a:avLst/>
            </a:prstGeom>
            <a:ln w="28575">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97DA0B9C-C50D-4056-9D55-F55D17B4D33D}"/>
                </a:ext>
              </a:extLst>
            </p:cNvPr>
            <p:cNvCxnSpPr/>
            <p:nvPr/>
          </p:nvCxnSpPr>
          <p:spPr>
            <a:xfrm>
              <a:off x="6799402" y="4895662"/>
              <a:ext cx="2290568" cy="0"/>
            </a:xfrm>
            <a:prstGeom prst="line">
              <a:avLst/>
            </a:prstGeom>
            <a:ln w="28575">
              <a:solidFill>
                <a:srgbClr val="45BDD6"/>
              </a:solidFill>
              <a:tailEnd len="lg" type="oval" w="lg"/>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73F6892-A5D9-463A-8D69-CE6A1C32A930}"/>
                </a:ext>
              </a:extLst>
            </p:cNvPr>
            <p:cNvSpPr txBox="1"/>
            <p:nvPr/>
          </p:nvSpPr>
          <p:spPr>
            <a:xfrm>
              <a:off x="9771052" y="4533023"/>
              <a:ext cx="1190552" cy="335280"/>
            </a:xfrm>
            <a:prstGeom prst="rect">
              <a:avLst/>
            </a:prstGeom>
            <a:noFill/>
          </p:spPr>
          <p:txBody>
            <a:bodyPr rtlCol="0" wrap="square">
              <a:spAutoFit/>
              <a:scene3d>
                <a:camera prst="orthographicFront"/>
                <a:lightRig dir="t" rig="threePt"/>
              </a:scene3d>
              <a:sp3d contourW="12700"/>
            </a:bodyPr>
            <a:lstStyle/>
            <a:p>
              <a:pPr algn="r"/>
              <a:r>
                <a:rPr altLang="zh-CN" i="1" lang="en-US" sz="1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65%</a:t>
              </a:r>
            </a:p>
          </p:txBody>
        </p:sp>
        <p:sp>
          <p:nvSpPr>
            <p:cNvPr id="8" name="文本框 7">
              <a:extLst>
                <a:ext uri="{FF2B5EF4-FFF2-40B4-BE49-F238E27FC236}">
                  <a16:creationId xmlns:a16="http://schemas.microsoft.com/office/drawing/2014/main" id="{CCA3D078-0C04-4F05-8A6F-75005F321504}"/>
                </a:ext>
              </a:extLst>
            </p:cNvPr>
            <p:cNvSpPr txBox="1"/>
            <p:nvPr/>
          </p:nvSpPr>
          <p:spPr>
            <a:xfrm flipH="1">
              <a:off x="6744822" y="4533023"/>
              <a:ext cx="1148080" cy="335280"/>
            </a:xfrm>
            <a:prstGeom prst="rect">
              <a:avLst/>
            </a:prstGeom>
            <a:noFill/>
          </p:spPr>
          <p:txBody>
            <a:bodyPr rtlCol="0" wrap="none">
              <a:spAutoFit/>
              <a:scene3d>
                <a:camera prst="orthographicFront"/>
                <a:lightRig dir="t" rig="threePt"/>
              </a:scene3d>
              <a:sp3d contourW="12700"/>
            </a:bodyPr>
            <a:lstStyle/>
            <a:p>
              <a:r>
                <a:rPr altLang="en-US" i="1" lang="zh-CN" spc="300" sz="16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cxnSp>
          <p:nvCxnSpPr>
            <p:cNvPr id="9" name="直接连接符 8">
              <a:extLst>
                <a:ext uri="{FF2B5EF4-FFF2-40B4-BE49-F238E27FC236}">
                  <a16:creationId xmlns:a16="http://schemas.microsoft.com/office/drawing/2014/main" id="{10E4C0FE-F7A2-4AA3-9AA7-5F5BAF49816A}"/>
                </a:ext>
              </a:extLst>
            </p:cNvPr>
            <p:cNvCxnSpPr/>
            <p:nvPr/>
          </p:nvCxnSpPr>
          <p:spPr>
            <a:xfrm>
              <a:off x="6799402" y="5648137"/>
              <a:ext cx="4143382" cy="0"/>
            </a:xfrm>
            <a:prstGeom prst="line">
              <a:avLst/>
            </a:prstGeom>
            <a:ln w="28575">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CC78AB0F-85D5-4B0D-8AEF-1D122406F144}"/>
                </a:ext>
              </a:extLst>
            </p:cNvPr>
            <p:cNvCxnSpPr/>
            <p:nvPr/>
          </p:nvCxnSpPr>
          <p:spPr>
            <a:xfrm>
              <a:off x="6799402" y="5648137"/>
              <a:ext cx="2971650" cy="0"/>
            </a:xfrm>
            <a:prstGeom prst="line">
              <a:avLst/>
            </a:prstGeom>
            <a:ln w="28575">
              <a:solidFill>
                <a:srgbClr val="45BDD6"/>
              </a:solidFill>
              <a:tailEnd len="lg" type="oval" w="lg"/>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33ACCBAB-CAD1-40D1-8DD9-EABAFE616644}"/>
                </a:ext>
              </a:extLst>
            </p:cNvPr>
            <p:cNvSpPr txBox="1"/>
            <p:nvPr/>
          </p:nvSpPr>
          <p:spPr>
            <a:xfrm>
              <a:off x="9771052" y="5285498"/>
              <a:ext cx="1190552" cy="335280"/>
            </a:xfrm>
            <a:prstGeom prst="rect">
              <a:avLst/>
            </a:prstGeom>
            <a:noFill/>
          </p:spPr>
          <p:txBody>
            <a:bodyPr rtlCol="0" wrap="square">
              <a:spAutoFit/>
              <a:scene3d>
                <a:camera prst="orthographicFront"/>
                <a:lightRig dir="t" rig="threePt"/>
              </a:scene3d>
              <a:sp3d contourW="12700"/>
            </a:bodyPr>
            <a:lstStyle/>
            <a:p>
              <a:pPr algn="r"/>
              <a:r>
                <a:rPr altLang="zh-CN" i="1" lang="en-US" sz="1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72%</a:t>
              </a:r>
            </a:p>
          </p:txBody>
        </p:sp>
        <p:sp>
          <p:nvSpPr>
            <p:cNvPr id="12" name="文本框 11">
              <a:extLst>
                <a:ext uri="{FF2B5EF4-FFF2-40B4-BE49-F238E27FC236}">
                  <a16:creationId xmlns:a16="http://schemas.microsoft.com/office/drawing/2014/main" id="{EB9CB03A-DE3E-4B98-99CB-9996F6096C5B}"/>
                </a:ext>
              </a:extLst>
            </p:cNvPr>
            <p:cNvSpPr txBox="1"/>
            <p:nvPr/>
          </p:nvSpPr>
          <p:spPr>
            <a:xfrm flipH="1">
              <a:off x="6744822" y="5285498"/>
              <a:ext cx="1148080" cy="335280"/>
            </a:xfrm>
            <a:prstGeom prst="rect">
              <a:avLst/>
            </a:prstGeom>
            <a:noFill/>
          </p:spPr>
          <p:txBody>
            <a:bodyPr rtlCol="0" wrap="none">
              <a:spAutoFit/>
              <a:scene3d>
                <a:camera prst="orthographicFront"/>
                <a:lightRig dir="t" rig="threePt"/>
              </a:scene3d>
              <a:sp3d contourW="12700"/>
            </a:bodyPr>
            <a:lstStyle/>
            <a:p>
              <a:r>
                <a:rPr altLang="en-US" i="1" lang="zh-CN" spc="300" sz="16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sp>
        <p:nvSpPr>
          <p:cNvPr id="14" name="任意多边形: 形状 13">
            <a:extLst>
              <a:ext uri="{FF2B5EF4-FFF2-40B4-BE49-F238E27FC236}">
                <a16:creationId xmlns:a16="http://schemas.microsoft.com/office/drawing/2014/main" id="{9909B16F-610F-464D-A917-8BE429C232A7}"/>
              </a:ext>
            </a:extLst>
          </p:cNvPr>
          <p:cNvSpPr/>
          <p:nvPr/>
        </p:nvSpPr>
        <p:spPr>
          <a:xfrm>
            <a:off x="6932968" y="2254789"/>
            <a:ext cx="1274725" cy="1274724"/>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形状 12">
            <a:extLst>
              <a:ext uri="{FF2B5EF4-FFF2-40B4-BE49-F238E27FC236}">
                <a16:creationId xmlns:a16="http://schemas.microsoft.com/office/drawing/2014/main" id="{3FE6409F-0BD7-4C33-95ED-61695BA1E675}"/>
              </a:ext>
            </a:extLst>
          </p:cNvPr>
          <p:cNvSpPr/>
          <p:nvPr/>
        </p:nvSpPr>
        <p:spPr>
          <a:xfrm>
            <a:off x="6198107" y="2254438"/>
            <a:ext cx="1977093" cy="1977092"/>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blipFill>
            <a:blip r:embed="rId3"/>
            <a:stretch>
              <a:fillRect l="-25101" r="-247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a:extLst>
              <a:ext uri="{FF2B5EF4-FFF2-40B4-BE49-F238E27FC236}">
                <a16:creationId xmlns:a16="http://schemas.microsoft.com/office/drawing/2014/main" id="{1457A92E-013F-40B0-879A-6C1072D44017}"/>
              </a:ext>
            </a:extLst>
          </p:cNvPr>
          <p:cNvGrpSpPr/>
          <p:nvPr/>
        </p:nvGrpSpPr>
        <p:grpSpPr>
          <a:xfrm flipH="1">
            <a:off x="1259740" y="2679719"/>
            <a:ext cx="2484438" cy="1223060"/>
            <a:chOff x="928274" y="2723985"/>
            <a:chExt cx="2484438" cy="1223060"/>
          </a:xfrm>
        </p:grpSpPr>
        <p:sp>
          <p:nvSpPr>
            <p:cNvPr id="30" name="文本框 29">
              <a:extLst>
                <a:ext uri="{FF2B5EF4-FFF2-40B4-BE49-F238E27FC236}">
                  <a16:creationId xmlns:a16="http://schemas.microsoft.com/office/drawing/2014/main" id="{C36FA2C2-291B-466D-AD75-7C7551833D61}"/>
                </a:ext>
              </a:extLst>
            </p:cNvPr>
            <p:cNvSpPr txBox="1"/>
            <p:nvPr/>
          </p:nvSpPr>
          <p:spPr>
            <a:xfrm>
              <a:off x="913094" y="2723985"/>
              <a:ext cx="1554480" cy="457200"/>
            </a:xfrm>
            <a:prstGeom prst="rect">
              <a:avLst/>
            </a:prstGeom>
            <a:noFill/>
          </p:spPr>
          <p:txBody>
            <a:bodyPr rtlCol="0" wrap="none">
              <a:spAutoFit/>
              <a:scene3d>
                <a:camera prst="orthographicFront"/>
                <a:lightRig dir="t" rig="threePt"/>
              </a:scene3d>
              <a:sp3d contourW="12700"/>
            </a:bodyPr>
            <a:lstStyle/>
            <a:p>
              <a:pPr algn="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31" name="文本框 30">
              <a:extLst>
                <a:ext uri="{FF2B5EF4-FFF2-40B4-BE49-F238E27FC236}">
                  <a16:creationId xmlns:a16="http://schemas.microsoft.com/office/drawing/2014/main" id="{44096FF2-A2E6-49CA-AFC3-372C4FCC51BF}"/>
                </a:ext>
              </a:extLst>
            </p:cNvPr>
            <p:cNvSpPr txBox="1"/>
            <p:nvPr/>
          </p:nvSpPr>
          <p:spPr>
            <a:xfrm>
              <a:off x="960768" y="3159457"/>
              <a:ext cx="2451944"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16" name="组合 15">
            <a:extLst>
              <a:ext uri="{FF2B5EF4-FFF2-40B4-BE49-F238E27FC236}">
                <a16:creationId xmlns:a16="http://schemas.microsoft.com/office/drawing/2014/main" id="{B9DADE0A-BC92-4B44-A3EB-6CBE3B700FB2}"/>
              </a:ext>
            </a:extLst>
          </p:cNvPr>
          <p:cNvGrpSpPr/>
          <p:nvPr/>
        </p:nvGrpSpPr>
        <p:grpSpPr>
          <a:xfrm>
            <a:off x="1230396" y="4533022"/>
            <a:ext cx="4227994" cy="1115115"/>
            <a:chOff x="1230396" y="4533022"/>
            <a:chExt cx="4227994" cy="1115115"/>
          </a:xfrm>
        </p:grpSpPr>
        <p:cxnSp>
          <p:nvCxnSpPr>
            <p:cNvPr id="19" name="直接连接符 18">
              <a:extLst>
                <a:ext uri="{FF2B5EF4-FFF2-40B4-BE49-F238E27FC236}">
                  <a16:creationId xmlns:a16="http://schemas.microsoft.com/office/drawing/2014/main" id="{9D9F6E8D-D17E-4EA6-A527-0CD624CAD85C}"/>
                </a:ext>
              </a:extLst>
            </p:cNvPr>
            <p:cNvCxnSpPr/>
            <p:nvPr/>
          </p:nvCxnSpPr>
          <p:spPr>
            <a:xfrm flipH="1">
              <a:off x="1249216" y="4895662"/>
              <a:ext cx="4143382" cy="0"/>
            </a:xfrm>
            <a:prstGeom prst="line">
              <a:avLst/>
            </a:prstGeom>
            <a:ln w="28575">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9BC4CF3-7DC9-463F-A024-756C7BE3600F}"/>
                </a:ext>
              </a:extLst>
            </p:cNvPr>
            <p:cNvCxnSpPr/>
            <p:nvPr/>
          </p:nvCxnSpPr>
          <p:spPr>
            <a:xfrm flipH="1">
              <a:off x="3102030" y="4895662"/>
              <a:ext cx="2290568" cy="0"/>
            </a:xfrm>
            <a:prstGeom prst="line">
              <a:avLst/>
            </a:prstGeom>
            <a:ln w="28575">
              <a:solidFill>
                <a:srgbClr val="45BDD6"/>
              </a:solidFill>
              <a:tailEnd len="lg" type="oval" w="lg"/>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E734AB46-9F50-4A3E-8CC8-D657949DC889}"/>
                </a:ext>
              </a:extLst>
            </p:cNvPr>
            <p:cNvSpPr txBox="1"/>
            <p:nvPr/>
          </p:nvSpPr>
          <p:spPr>
            <a:xfrm flipH="1">
              <a:off x="1230396" y="4533023"/>
              <a:ext cx="1190552" cy="335280"/>
            </a:xfrm>
            <a:prstGeom prst="rect">
              <a:avLst/>
            </a:prstGeom>
            <a:noFill/>
          </p:spPr>
          <p:txBody>
            <a:bodyPr rtlCol="0" wrap="square">
              <a:spAutoFit/>
              <a:scene3d>
                <a:camera prst="orthographicFront"/>
                <a:lightRig dir="t" rig="threePt"/>
              </a:scene3d>
              <a:sp3d contourW="12700"/>
            </a:bodyPr>
            <a:lstStyle/>
            <a:p>
              <a:pPr algn="r"/>
              <a:r>
                <a:rPr altLang="zh-CN" i="1" lang="en-US" sz="1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65%</a:t>
              </a:r>
            </a:p>
          </p:txBody>
        </p:sp>
        <p:sp>
          <p:nvSpPr>
            <p:cNvPr id="22" name="文本框 21">
              <a:extLst>
                <a:ext uri="{FF2B5EF4-FFF2-40B4-BE49-F238E27FC236}">
                  <a16:creationId xmlns:a16="http://schemas.microsoft.com/office/drawing/2014/main" id="{95A50614-9542-4BA8-86AD-1D769DBDBD21}"/>
                </a:ext>
              </a:extLst>
            </p:cNvPr>
            <p:cNvSpPr txBox="1"/>
            <p:nvPr/>
          </p:nvSpPr>
          <p:spPr>
            <a:xfrm>
              <a:off x="4299098" y="4533023"/>
              <a:ext cx="1148080" cy="335280"/>
            </a:xfrm>
            <a:prstGeom prst="rect">
              <a:avLst/>
            </a:prstGeom>
            <a:noFill/>
          </p:spPr>
          <p:txBody>
            <a:bodyPr rtlCol="0" wrap="none">
              <a:spAutoFit/>
              <a:scene3d>
                <a:camera prst="orthographicFront"/>
                <a:lightRig dir="t" rig="threePt"/>
              </a:scene3d>
              <a:sp3d contourW="12700"/>
            </a:bodyPr>
            <a:lstStyle/>
            <a:p>
              <a:r>
                <a:rPr altLang="en-US" i="1" lang="zh-CN" spc="300" sz="16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cxnSp>
          <p:nvCxnSpPr>
            <p:cNvPr id="23" name="直接连接符 22">
              <a:extLst>
                <a:ext uri="{FF2B5EF4-FFF2-40B4-BE49-F238E27FC236}">
                  <a16:creationId xmlns:a16="http://schemas.microsoft.com/office/drawing/2014/main" id="{44F79EBF-4F7F-41B5-9DEA-14662D9FB296}"/>
                </a:ext>
              </a:extLst>
            </p:cNvPr>
            <p:cNvCxnSpPr/>
            <p:nvPr/>
          </p:nvCxnSpPr>
          <p:spPr>
            <a:xfrm flipH="1">
              <a:off x="1249216" y="5648137"/>
              <a:ext cx="4143382" cy="0"/>
            </a:xfrm>
            <a:prstGeom prst="line">
              <a:avLst/>
            </a:prstGeom>
            <a:ln w="28575">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F089F820-4480-4C46-BD75-B491318A42AF}"/>
                </a:ext>
              </a:extLst>
            </p:cNvPr>
            <p:cNvCxnSpPr/>
            <p:nvPr/>
          </p:nvCxnSpPr>
          <p:spPr>
            <a:xfrm flipH="1">
              <a:off x="2420948" y="5648137"/>
              <a:ext cx="2971650" cy="0"/>
            </a:xfrm>
            <a:prstGeom prst="line">
              <a:avLst/>
            </a:prstGeom>
            <a:ln w="28575">
              <a:solidFill>
                <a:srgbClr val="45BDD6"/>
              </a:solidFill>
              <a:tailEnd len="lg" type="oval" w="lg"/>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8E34D6C0-D1D3-4AF9-9AE1-AD54947D44B5}"/>
                </a:ext>
              </a:extLst>
            </p:cNvPr>
            <p:cNvSpPr txBox="1"/>
            <p:nvPr/>
          </p:nvSpPr>
          <p:spPr>
            <a:xfrm flipH="1">
              <a:off x="1230396" y="5285498"/>
              <a:ext cx="1190552" cy="335280"/>
            </a:xfrm>
            <a:prstGeom prst="rect">
              <a:avLst/>
            </a:prstGeom>
            <a:noFill/>
          </p:spPr>
          <p:txBody>
            <a:bodyPr rtlCol="0" wrap="square">
              <a:spAutoFit/>
              <a:scene3d>
                <a:camera prst="orthographicFront"/>
                <a:lightRig dir="t" rig="threePt"/>
              </a:scene3d>
              <a:sp3d contourW="12700"/>
            </a:bodyPr>
            <a:lstStyle/>
            <a:p>
              <a:pPr algn="r"/>
              <a:r>
                <a:rPr altLang="zh-CN" i="1" lang="en-US" sz="1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72%</a:t>
              </a:r>
            </a:p>
          </p:txBody>
        </p:sp>
        <p:sp>
          <p:nvSpPr>
            <p:cNvPr id="26" name="文本框 25">
              <a:extLst>
                <a:ext uri="{FF2B5EF4-FFF2-40B4-BE49-F238E27FC236}">
                  <a16:creationId xmlns:a16="http://schemas.microsoft.com/office/drawing/2014/main" id="{39160673-ABED-4008-B5B6-0ABD0F7BB2BC}"/>
                </a:ext>
              </a:extLst>
            </p:cNvPr>
            <p:cNvSpPr txBox="1"/>
            <p:nvPr/>
          </p:nvSpPr>
          <p:spPr>
            <a:xfrm>
              <a:off x="4299098" y="5285498"/>
              <a:ext cx="1148080" cy="335280"/>
            </a:xfrm>
            <a:prstGeom prst="rect">
              <a:avLst/>
            </a:prstGeom>
            <a:noFill/>
          </p:spPr>
          <p:txBody>
            <a:bodyPr rtlCol="0" wrap="none">
              <a:spAutoFit/>
              <a:scene3d>
                <a:camera prst="orthographicFront"/>
                <a:lightRig dir="t" rig="threePt"/>
              </a:scene3d>
              <a:sp3d contourW="12700"/>
            </a:bodyPr>
            <a:lstStyle/>
            <a:p>
              <a:r>
                <a:rPr altLang="en-US" i="1" lang="zh-CN" spc="300" sz="16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sp>
        <p:nvSpPr>
          <p:cNvPr id="28" name="任意多边形: 形状 27">
            <a:extLst>
              <a:ext uri="{FF2B5EF4-FFF2-40B4-BE49-F238E27FC236}">
                <a16:creationId xmlns:a16="http://schemas.microsoft.com/office/drawing/2014/main" id="{82943B07-56E7-44E8-A5C3-D09406ADA8F6}"/>
              </a:ext>
            </a:extLst>
          </p:cNvPr>
          <p:cNvSpPr/>
          <p:nvPr/>
        </p:nvSpPr>
        <p:spPr>
          <a:xfrm flipH="1">
            <a:off x="3984307" y="2254789"/>
            <a:ext cx="1274725" cy="1274724"/>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形状 28">
            <a:extLst>
              <a:ext uri="{FF2B5EF4-FFF2-40B4-BE49-F238E27FC236}">
                <a16:creationId xmlns:a16="http://schemas.microsoft.com/office/drawing/2014/main" id="{F947738A-D625-44BA-B32F-E86D350A19B4}"/>
              </a:ext>
            </a:extLst>
          </p:cNvPr>
          <p:cNvSpPr/>
          <p:nvPr/>
        </p:nvSpPr>
        <p:spPr>
          <a:xfrm flipH="1">
            <a:off x="4016800" y="2254438"/>
            <a:ext cx="1977093" cy="1977092"/>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blipFill>
            <a:blip r:embed="rId4"/>
            <a:stretch>
              <a:fillRect l="-16727" r="-165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形状 33">
            <a:extLst>
              <a:ext uri="{FF2B5EF4-FFF2-40B4-BE49-F238E27FC236}">
                <a16:creationId xmlns:a16="http://schemas.microsoft.com/office/drawing/2014/main" id="{76575402-021B-4023-9B84-9990904C1808}"/>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a:extLst>
              <a:ext uri="{FF2B5EF4-FFF2-40B4-BE49-F238E27FC236}">
                <a16:creationId xmlns:a16="http://schemas.microsoft.com/office/drawing/2014/main" id="{097491EE-EEFA-49AD-9307-D5EFE2B6C725}"/>
              </a:ext>
            </a:extLst>
          </p:cNvPr>
          <p:cNvGrpSpPr/>
          <p:nvPr/>
        </p:nvGrpSpPr>
        <p:grpSpPr>
          <a:xfrm>
            <a:off x="3670074" y="619681"/>
            <a:ext cx="4851853" cy="993499"/>
            <a:chOff x="952046" y="670481"/>
            <a:chExt cx="4851853" cy="993499"/>
          </a:xfrm>
        </p:grpSpPr>
        <p:sp>
          <p:nvSpPr>
            <p:cNvPr id="35" name="文本框 34">
              <a:extLst>
                <a:ext uri="{FF2B5EF4-FFF2-40B4-BE49-F238E27FC236}">
                  <a16:creationId xmlns:a16="http://schemas.microsoft.com/office/drawing/2014/main" id="{07BF4CAA-88EF-4D7E-81BF-358D4F8DE7C2}"/>
                </a:ext>
              </a:extLst>
            </p:cNvPr>
            <p:cNvSpPr txBox="1"/>
            <p:nvPr/>
          </p:nvSpPr>
          <p:spPr>
            <a:xfrm flipH="1">
              <a:off x="2117834" y="670481"/>
              <a:ext cx="2570480" cy="762000"/>
            </a:xfrm>
            <a:prstGeom prst="rect">
              <a:avLst/>
            </a:prstGeom>
            <a:noFill/>
          </p:spPr>
          <p:txBody>
            <a:bodyPr rtlCol="0" wrap="none">
              <a:spAutoFit/>
              <a:scene3d>
                <a:camera prst="orthographicFront"/>
                <a:lightRig dir="t" rig="threePt"/>
              </a:scene3d>
              <a:sp3d contourW="12700"/>
            </a:bodyPr>
            <a:lstStyle/>
            <a:p>
              <a:pPr algn="ctr"/>
              <a:r>
                <a:rPr altLang="en-US" i="1" lang="zh-CN" spc="300" sz="4400">
                  <a:solidFill>
                    <a:srgbClr val="24C6DB"/>
                  </a:solidFill>
                  <a:latin charset="-122" panose="020b0800000000000000" pitchFamily="34" typeface="思源黑体 CN Bold"/>
                  <a:ea charset="-122" panose="020b0800000000000000" pitchFamily="34" typeface="思源黑体 CN Bold"/>
                </a:rPr>
                <a:t>发展规划</a:t>
              </a:r>
            </a:p>
          </p:txBody>
        </p:sp>
        <p:sp>
          <p:nvSpPr>
            <p:cNvPr id="36" name="文本框 35">
              <a:extLst>
                <a:ext uri="{FF2B5EF4-FFF2-40B4-BE49-F238E27FC236}">
                  <a16:creationId xmlns:a16="http://schemas.microsoft.com/office/drawing/2014/main" id="{04CBF2F6-2D6B-4C8D-BB73-888052B87390}"/>
                </a:ext>
              </a:extLst>
            </p:cNvPr>
            <p:cNvSpPr txBox="1"/>
            <p:nvPr/>
          </p:nvSpPr>
          <p:spPr>
            <a:xfrm>
              <a:off x="952045" y="1284902"/>
              <a:ext cx="4851853" cy="40843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94614908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p:cTn dur="500" fill="hold" id="17"/>
                                        <p:tgtEl>
                                          <p:spTgt spid="28"/>
                                        </p:tgtEl>
                                        <p:attrNameLst>
                                          <p:attrName>ppt_w</p:attrName>
                                        </p:attrNameLst>
                                      </p:cBhvr>
                                      <p:tavLst>
                                        <p:tav tm="0">
                                          <p:val>
                                            <p:fltVal val="0"/>
                                          </p:val>
                                        </p:tav>
                                        <p:tav tm="100000">
                                          <p:val>
                                            <p:strVal val="#ppt_w"/>
                                          </p:val>
                                        </p:tav>
                                      </p:tavLst>
                                    </p:anim>
                                    <p:anim calcmode="lin" valueType="num">
                                      <p:cBhvr>
                                        <p:cTn dur="500" fill="hold" id="18"/>
                                        <p:tgtEl>
                                          <p:spTgt spid="28"/>
                                        </p:tgtEl>
                                        <p:attrNameLst>
                                          <p:attrName>ppt_h</p:attrName>
                                        </p:attrNameLst>
                                      </p:cBhvr>
                                      <p:tavLst>
                                        <p:tav tm="0">
                                          <p:val>
                                            <p:fltVal val="0"/>
                                          </p:val>
                                        </p:tav>
                                        <p:tav tm="100000">
                                          <p:val>
                                            <p:strVal val="#ppt_h"/>
                                          </p:val>
                                        </p:tav>
                                      </p:tavLst>
                                    </p:anim>
                                    <p:animEffect filter="fade" transition="in">
                                      <p:cBhvr>
                                        <p:cTn dur="500" id="19"/>
                                        <p:tgtEl>
                                          <p:spTgt spid="2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9"/>
                                        </p:tgtEl>
                                        <p:attrNameLst>
                                          <p:attrName>style.visibility</p:attrName>
                                        </p:attrNameLst>
                                      </p:cBhvr>
                                      <p:to>
                                        <p:strVal val="visible"/>
                                      </p:to>
                                    </p:set>
                                    <p:anim calcmode="lin" valueType="num">
                                      <p:cBhvr>
                                        <p:cTn dur="500" fill="hold" id="22"/>
                                        <p:tgtEl>
                                          <p:spTgt spid="29"/>
                                        </p:tgtEl>
                                        <p:attrNameLst>
                                          <p:attrName>ppt_w</p:attrName>
                                        </p:attrNameLst>
                                      </p:cBhvr>
                                      <p:tavLst>
                                        <p:tav tm="0">
                                          <p:val>
                                            <p:fltVal val="0"/>
                                          </p:val>
                                        </p:tav>
                                        <p:tav tm="100000">
                                          <p:val>
                                            <p:strVal val="#ppt_w"/>
                                          </p:val>
                                        </p:tav>
                                      </p:tavLst>
                                    </p:anim>
                                    <p:anim calcmode="lin" valueType="num">
                                      <p:cBhvr>
                                        <p:cTn dur="500" fill="hold" id="23"/>
                                        <p:tgtEl>
                                          <p:spTgt spid="29"/>
                                        </p:tgtEl>
                                        <p:attrNameLst>
                                          <p:attrName>ppt_h</p:attrName>
                                        </p:attrNameLst>
                                      </p:cBhvr>
                                      <p:tavLst>
                                        <p:tav tm="0">
                                          <p:val>
                                            <p:fltVal val="0"/>
                                          </p:val>
                                        </p:tav>
                                        <p:tav tm="100000">
                                          <p:val>
                                            <p:strVal val="#ppt_h"/>
                                          </p:val>
                                        </p:tav>
                                      </p:tavLst>
                                    </p:anim>
                                    <p:animEffect filter="fade" transition="in">
                                      <p:cBhvr>
                                        <p:cTn dur="500" id="24"/>
                                        <p:tgtEl>
                                          <p:spTgt spid="29"/>
                                        </p:tgtEl>
                                      </p:cBhvr>
                                    </p:animEffect>
                                  </p:childTnLst>
                                </p:cTn>
                              </p:par>
                            </p:childTnLst>
                          </p:cTn>
                        </p:par>
                        <p:par>
                          <p:cTn fill="hold" id="25" nodeType="afterGroup">
                            <p:stCondLst>
                              <p:cond delay="500"/>
                            </p:stCondLst>
                            <p:childTnLst>
                              <p:par>
                                <p:cTn fill="hold" id="26" nodeType="afterEffect" presetClass="entr" presetID="2" presetSubtype="2">
                                  <p:stCondLst>
                                    <p:cond delay="0"/>
                                  </p:stCondLst>
                                  <p:childTnLst>
                                    <p:set>
                                      <p:cBhvr>
                                        <p:cTn dur="1" fill="hold" id="27">
                                          <p:stCondLst>
                                            <p:cond delay="0"/>
                                          </p:stCondLst>
                                        </p:cTn>
                                        <p:tgtEl>
                                          <p:spTgt spid="2"/>
                                        </p:tgtEl>
                                        <p:attrNameLst>
                                          <p:attrName>style.visibility</p:attrName>
                                        </p:attrNameLst>
                                      </p:cBhvr>
                                      <p:to>
                                        <p:strVal val="visible"/>
                                      </p:to>
                                    </p:set>
                                    <p:anim calcmode="lin" valueType="num">
                                      <p:cBhvr additive="base">
                                        <p:cTn dur="500" fill="hold" id="28"/>
                                        <p:tgtEl>
                                          <p:spTgt spid="2"/>
                                        </p:tgtEl>
                                        <p:attrNameLst>
                                          <p:attrName>ppt_x</p:attrName>
                                        </p:attrNameLst>
                                      </p:cBhvr>
                                      <p:tavLst>
                                        <p:tav tm="0">
                                          <p:val>
                                            <p:strVal val="1+#ppt_w/2"/>
                                          </p:val>
                                        </p:tav>
                                        <p:tav tm="100000">
                                          <p:val>
                                            <p:strVal val="#ppt_x"/>
                                          </p:val>
                                        </p:tav>
                                      </p:tavLst>
                                    </p:anim>
                                    <p:anim calcmode="lin" valueType="num">
                                      <p:cBhvr additive="base">
                                        <p:cTn dur="500" fill="hold" id="29"/>
                                        <p:tgtEl>
                                          <p:spTgt spid="2"/>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500" fill="hold" id="32"/>
                                        <p:tgtEl>
                                          <p:spTgt spid="18"/>
                                        </p:tgtEl>
                                        <p:attrNameLst>
                                          <p:attrName>ppt_x</p:attrName>
                                        </p:attrNameLst>
                                      </p:cBhvr>
                                      <p:tavLst>
                                        <p:tav tm="0">
                                          <p:val>
                                            <p:strVal val="0-#ppt_w/2"/>
                                          </p:val>
                                        </p:tav>
                                        <p:tav tm="100000">
                                          <p:val>
                                            <p:strVal val="#ppt_x"/>
                                          </p:val>
                                        </p:tav>
                                      </p:tavLst>
                                    </p:anim>
                                    <p:anim calcmode="lin" valueType="num">
                                      <p:cBhvr additive="base">
                                        <p:cTn dur="500" fill="hold" id="33"/>
                                        <p:tgtEl>
                                          <p:spTgt spid="1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1000"/>
                            </p:stCondLst>
                            <p:childTnLst>
                              <p:par>
                                <p:cTn fill="hold" id="35" nodeType="afterEffect" presetClass="entr" presetID="22" presetSubtype="8">
                                  <p:stCondLst>
                                    <p:cond delay="0"/>
                                  </p:stCondLst>
                                  <p:childTnLst>
                                    <p:set>
                                      <p:cBhvr>
                                        <p:cTn dur="1" fill="hold" id="36">
                                          <p:stCondLst>
                                            <p:cond delay="0"/>
                                          </p:stCondLst>
                                        </p:cTn>
                                        <p:tgtEl>
                                          <p:spTgt spid="15"/>
                                        </p:tgtEl>
                                        <p:attrNameLst>
                                          <p:attrName>style.visibility</p:attrName>
                                        </p:attrNameLst>
                                      </p:cBhvr>
                                      <p:to>
                                        <p:strVal val="visible"/>
                                      </p:to>
                                    </p:set>
                                    <p:animEffect filter="wipe(left)" transition="in">
                                      <p:cBhvr>
                                        <p:cTn dur="500" id="37"/>
                                        <p:tgtEl>
                                          <p:spTgt spid="15"/>
                                        </p:tgtEl>
                                      </p:cBhvr>
                                    </p:animEffect>
                                  </p:childTnLst>
                                </p:cTn>
                              </p:par>
                              <p:par>
                                <p:cTn fill="hold" id="38" nodeType="withEffect" presetClass="entr" presetID="22" presetSubtype="2">
                                  <p:stCondLst>
                                    <p:cond delay="0"/>
                                  </p:stCondLst>
                                  <p:childTnLst>
                                    <p:set>
                                      <p:cBhvr>
                                        <p:cTn dur="1" fill="hold" id="39">
                                          <p:stCondLst>
                                            <p:cond delay="0"/>
                                          </p:stCondLst>
                                        </p:cTn>
                                        <p:tgtEl>
                                          <p:spTgt spid="16"/>
                                        </p:tgtEl>
                                        <p:attrNameLst>
                                          <p:attrName>style.visibility</p:attrName>
                                        </p:attrNameLst>
                                      </p:cBhvr>
                                      <p:to>
                                        <p:strVal val="visible"/>
                                      </p:to>
                                    </p:set>
                                    <p:animEffect filter="wipe(right)" transition="in">
                                      <p:cBhvr>
                                        <p:cTn dur="500" id="4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3"/>
      <p:bldP grpId="0" spid="28"/>
      <p:bldP grpId="0" spid="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任意多边形: 形状 13">
            <a:extLst>
              <a:ext uri="{FF2B5EF4-FFF2-40B4-BE49-F238E27FC236}">
                <a16:creationId xmlns:a16="http://schemas.microsoft.com/office/drawing/2014/main" id="{7543A49A-8718-413A-A410-E8BBBCB36A31}"/>
              </a:ext>
            </a:extLst>
          </p:cNvPr>
          <p:cNvSpPr/>
          <p:nvPr/>
        </p:nvSpPr>
        <p:spPr>
          <a:xfrm>
            <a:off x="4414298" y="2513175"/>
            <a:ext cx="2997643" cy="1516795"/>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 name="任意多边形: 形状 1">
            <a:extLst>
              <a:ext uri="{FF2B5EF4-FFF2-40B4-BE49-F238E27FC236}">
                <a16:creationId xmlns:a16="http://schemas.microsoft.com/office/drawing/2014/main" id="{806AE459-727F-41B3-A350-6BD633107569}"/>
              </a:ext>
            </a:extLst>
          </p:cNvPr>
          <p:cNvSpPr/>
          <p:nvPr/>
        </p:nvSpPr>
        <p:spPr>
          <a:xfrm>
            <a:off x="4113032"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任意多边形: 形状 2">
            <a:extLst>
              <a:ext uri="{FF2B5EF4-FFF2-40B4-BE49-F238E27FC236}">
                <a16:creationId xmlns:a16="http://schemas.microsoft.com/office/drawing/2014/main" id="{B25C8144-5992-4019-B682-293529ED60B3}"/>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形状 12">
            <a:extLst>
              <a:ext uri="{FF2B5EF4-FFF2-40B4-BE49-F238E27FC236}">
                <a16:creationId xmlns:a16="http://schemas.microsoft.com/office/drawing/2014/main" id="{B28AEE72-9266-4355-BFF5-32E986C9D6B8}"/>
              </a:ext>
            </a:extLst>
          </p:cNvPr>
          <p:cNvSpPr/>
          <p:nvPr/>
        </p:nvSpPr>
        <p:spPr>
          <a:xfrm>
            <a:off x="1389620" y="2513175"/>
            <a:ext cx="2997643" cy="1516795"/>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任意多边形: 形状 14">
            <a:extLst>
              <a:ext uri="{FF2B5EF4-FFF2-40B4-BE49-F238E27FC236}">
                <a16:creationId xmlns:a16="http://schemas.microsoft.com/office/drawing/2014/main" id="{7AC89C43-FEA6-469D-9049-EB66DD5F7981}"/>
              </a:ext>
            </a:extLst>
          </p:cNvPr>
          <p:cNvSpPr/>
          <p:nvPr/>
        </p:nvSpPr>
        <p:spPr>
          <a:xfrm>
            <a:off x="7438975" y="2513175"/>
            <a:ext cx="2997643" cy="1516795"/>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任意多边形: 形状 9">
            <a:extLst>
              <a:ext uri="{FF2B5EF4-FFF2-40B4-BE49-F238E27FC236}">
                <a16:creationId xmlns:a16="http://schemas.microsoft.com/office/drawing/2014/main" id="{22875A9B-CA5C-4588-8A9B-F04F96318B2C}"/>
              </a:ext>
            </a:extLst>
          </p:cNvPr>
          <p:cNvSpPr/>
          <p:nvPr/>
        </p:nvSpPr>
        <p:spPr>
          <a:xfrm>
            <a:off x="1572500" y="2729147"/>
            <a:ext cx="2997643" cy="1516795"/>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blipFill>
            <a:blip r:embed="rId3"/>
            <a:stretch>
              <a:fillRect b="-15744" t="-160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任意多边形: 形状 10">
            <a:extLst>
              <a:ext uri="{FF2B5EF4-FFF2-40B4-BE49-F238E27FC236}">
                <a16:creationId xmlns:a16="http://schemas.microsoft.com/office/drawing/2014/main" id="{B874E478-CCD5-4D6D-81AD-088D194B1F4E}"/>
              </a:ext>
            </a:extLst>
          </p:cNvPr>
          <p:cNvSpPr/>
          <p:nvPr/>
        </p:nvSpPr>
        <p:spPr>
          <a:xfrm>
            <a:off x="4597178" y="2729147"/>
            <a:ext cx="2997643" cy="1516795"/>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blipFill>
            <a:blip r:embed="rId4"/>
            <a:stretch>
              <a:fillRect b="-28809" t="-292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 name="任意多边形: 形状 11">
            <a:extLst>
              <a:ext uri="{FF2B5EF4-FFF2-40B4-BE49-F238E27FC236}">
                <a16:creationId xmlns:a16="http://schemas.microsoft.com/office/drawing/2014/main" id="{23410336-340D-450B-93D5-E01331337B6B}"/>
              </a:ext>
            </a:extLst>
          </p:cNvPr>
          <p:cNvSpPr/>
          <p:nvPr/>
        </p:nvSpPr>
        <p:spPr>
          <a:xfrm>
            <a:off x="7621855" y="2729147"/>
            <a:ext cx="2997643" cy="1516795"/>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blipFill>
            <a:blip r:embed="rId5"/>
            <a:stretch>
              <a:fillRect b="-15795" l="-7000" r="-10516" t="-391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6" name="组合 15">
            <a:extLst>
              <a:ext uri="{FF2B5EF4-FFF2-40B4-BE49-F238E27FC236}">
                <a16:creationId xmlns:a16="http://schemas.microsoft.com/office/drawing/2014/main" id="{F5A02C5A-E383-4258-B45A-86FEDCF4ECA7}"/>
              </a:ext>
            </a:extLst>
          </p:cNvPr>
          <p:cNvGrpSpPr/>
          <p:nvPr/>
        </p:nvGrpSpPr>
        <p:grpSpPr>
          <a:xfrm flipH="1">
            <a:off x="1536922" y="4568844"/>
            <a:ext cx="2484438" cy="1223060"/>
            <a:chOff x="928274" y="2723985"/>
            <a:chExt cx="2484438" cy="1223060"/>
          </a:xfrm>
        </p:grpSpPr>
        <p:sp>
          <p:nvSpPr>
            <p:cNvPr id="17" name="文本框 16">
              <a:extLst>
                <a:ext uri="{FF2B5EF4-FFF2-40B4-BE49-F238E27FC236}">
                  <a16:creationId xmlns:a16="http://schemas.microsoft.com/office/drawing/2014/main" id="{DE497EC8-986B-40BA-9415-215A194031E7}"/>
                </a:ext>
              </a:extLst>
            </p:cNvPr>
            <p:cNvSpPr txBox="1"/>
            <p:nvPr/>
          </p:nvSpPr>
          <p:spPr>
            <a:xfrm>
              <a:off x="913093" y="2723985"/>
              <a:ext cx="1554480" cy="457200"/>
            </a:xfrm>
            <a:prstGeom prst="rect">
              <a:avLst/>
            </a:prstGeom>
            <a:noFill/>
          </p:spPr>
          <p:txBody>
            <a:bodyPr rtlCol="0" wrap="none">
              <a:spAutoFit/>
              <a:scene3d>
                <a:camera prst="orthographicFront"/>
                <a:lightRig dir="t" rig="threePt"/>
              </a:scene3d>
              <a:sp3d contourW="12700"/>
            </a:bodyPr>
            <a:lstStyle/>
            <a:p>
              <a:pPr algn="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18" name="文本框 17">
              <a:extLst>
                <a:ext uri="{FF2B5EF4-FFF2-40B4-BE49-F238E27FC236}">
                  <a16:creationId xmlns:a16="http://schemas.microsoft.com/office/drawing/2014/main" id="{5EEB435F-FE76-4AAB-BED1-ED2C885E5ED9}"/>
                </a:ext>
              </a:extLst>
            </p:cNvPr>
            <p:cNvSpPr txBox="1"/>
            <p:nvPr/>
          </p:nvSpPr>
          <p:spPr>
            <a:xfrm>
              <a:off x="960768" y="3159456"/>
              <a:ext cx="2451944"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21" name="组合 20">
            <a:extLst>
              <a:ext uri="{FF2B5EF4-FFF2-40B4-BE49-F238E27FC236}">
                <a16:creationId xmlns:a16="http://schemas.microsoft.com/office/drawing/2014/main" id="{7859993E-F263-456E-B772-A020074C9FFA}"/>
              </a:ext>
            </a:extLst>
          </p:cNvPr>
          <p:cNvGrpSpPr/>
          <p:nvPr/>
        </p:nvGrpSpPr>
        <p:grpSpPr>
          <a:xfrm flipH="1">
            <a:off x="4562523" y="4568844"/>
            <a:ext cx="2484438" cy="1223060"/>
            <a:chOff x="928274" y="2723985"/>
            <a:chExt cx="2484438" cy="1223060"/>
          </a:xfrm>
        </p:grpSpPr>
        <p:sp>
          <p:nvSpPr>
            <p:cNvPr id="22" name="文本框 21">
              <a:extLst>
                <a:ext uri="{FF2B5EF4-FFF2-40B4-BE49-F238E27FC236}">
                  <a16:creationId xmlns:a16="http://schemas.microsoft.com/office/drawing/2014/main" id="{59539AA9-6923-48FF-964F-F9F79A55140B}"/>
                </a:ext>
              </a:extLst>
            </p:cNvPr>
            <p:cNvSpPr txBox="1"/>
            <p:nvPr/>
          </p:nvSpPr>
          <p:spPr>
            <a:xfrm>
              <a:off x="913093" y="2723985"/>
              <a:ext cx="1554480" cy="457200"/>
            </a:xfrm>
            <a:prstGeom prst="rect">
              <a:avLst/>
            </a:prstGeom>
            <a:noFill/>
          </p:spPr>
          <p:txBody>
            <a:bodyPr rtlCol="0" wrap="none">
              <a:spAutoFit/>
              <a:scene3d>
                <a:camera prst="orthographicFront"/>
                <a:lightRig dir="t" rig="threePt"/>
              </a:scene3d>
              <a:sp3d contourW="12700"/>
            </a:bodyPr>
            <a:lstStyle/>
            <a:p>
              <a:pPr algn="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3" name="文本框 22">
              <a:extLst>
                <a:ext uri="{FF2B5EF4-FFF2-40B4-BE49-F238E27FC236}">
                  <a16:creationId xmlns:a16="http://schemas.microsoft.com/office/drawing/2014/main" id="{F128D4A8-F93E-4DAA-AD2E-9E3D9ACFE115}"/>
                </a:ext>
              </a:extLst>
            </p:cNvPr>
            <p:cNvSpPr txBox="1"/>
            <p:nvPr/>
          </p:nvSpPr>
          <p:spPr>
            <a:xfrm>
              <a:off x="960768" y="3159456"/>
              <a:ext cx="2451944"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25" name="组合 24">
            <a:extLst>
              <a:ext uri="{FF2B5EF4-FFF2-40B4-BE49-F238E27FC236}">
                <a16:creationId xmlns:a16="http://schemas.microsoft.com/office/drawing/2014/main" id="{EF567CC1-DDD7-4C7D-AAC3-080C4C3A9046}"/>
              </a:ext>
            </a:extLst>
          </p:cNvPr>
          <p:cNvGrpSpPr/>
          <p:nvPr/>
        </p:nvGrpSpPr>
        <p:grpSpPr>
          <a:xfrm flipH="1">
            <a:off x="7584757" y="4568844"/>
            <a:ext cx="2484438" cy="1223060"/>
            <a:chOff x="928274" y="2723985"/>
            <a:chExt cx="2484438" cy="1223060"/>
          </a:xfrm>
        </p:grpSpPr>
        <p:sp>
          <p:nvSpPr>
            <p:cNvPr id="26" name="文本框 25">
              <a:extLst>
                <a:ext uri="{FF2B5EF4-FFF2-40B4-BE49-F238E27FC236}">
                  <a16:creationId xmlns:a16="http://schemas.microsoft.com/office/drawing/2014/main" id="{CBC73C82-94C8-4B75-9C41-E2145115AC6F}"/>
                </a:ext>
              </a:extLst>
            </p:cNvPr>
            <p:cNvSpPr txBox="1"/>
            <p:nvPr/>
          </p:nvSpPr>
          <p:spPr>
            <a:xfrm>
              <a:off x="913094" y="2723985"/>
              <a:ext cx="1554480" cy="457200"/>
            </a:xfrm>
            <a:prstGeom prst="rect">
              <a:avLst/>
            </a:prstGeom>
            <a:noFill/>
          </p:spPr>
          <p:txBody>
            <a:bodyPr rtlCol="0" wrap="none">
              <a:spAutoFit/>
              <a:scene3d>
                <a:camera prst="orthographicFront"/>
                <a:lightRig dir="t" rig="threePt"/>
              </a:scene3d>
              <a:sp3d contourW="12700"/>
            </a:bodyPr>
            <a:lstStyle/>
            <a:p>
              <a:pPr algn="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7" name="文本框 26">
              <a:extLst>
                <a:ext uri="{FF2B5EF4-FFF2-40B4-BE49-F238E27FC236}">
                  <a16:creationId xmlns:a16="http://schemas.microsoft.com/office/drawing/2014/main" id="{0FBC44BC-B3D4-4D7B-A09E-E519E7315DFE}"/>
                </a:ext>
              </a:extLst>
            </p:cNvPr>
            <p:cNvSpPr txBox="1"/>
            <p:nvPr/>
          </p:nvSpPr>
          <p:spPr>
            <a:xfrm>
              <a:off x="960767" y="3159456"/>
              <a:ext cx="2451944" cy="804672"/>
            </a:xfrm>
            <a:prstGeom prst="rect">
              <a:avLst/>
            </a:prstGeom>
            <a:noFill/>
          </p:spPr>
          <p:txBody>
            <a:bodyPr rtlCol="0" wrap="square">
              <a:spAutoFit/>
              <a:scene3d>
                <a:camera prst="orthographicFront"/>
                <a:lightRig dir="t" rig="threePt"/>
              </a:scene3d>
              <a:sp3d contourW="12700"/>
            </a:bodyPr>
            <a:lstStyle/>
            <a:p>
              <a:pPr algn="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19" name="组合 18">
            <a:extLst>
              <a:ext uri="{FF2B5EF4-FFF2-40B4-BE49-F238E27FC236}">
                <a16:creationId xmlns:a16="http://schemas.microsoft.com/office/drawing/2014/main" id="{281BA9B2-64CF-47A6-B6D8-88245A2758AB}"/>
              </a:ext>
            </a:extLst>
          </p:cNvPr>
          <p:cNvGrpSpPr/>
          <p:nvPr/>
        </p:nvGrpSpPr>
        <p:grpSpPr>
          <a:xfrm>
            <a:off x="3670074" y="619681"/>
            <a:ext cx="4851853" cy="993499"/>
            <a:chOff x="952046" y="670481"/>
            <a:chExt cx="4851853" cy="993499"/>
          </a:xfrm>
        </p:grpSpPr>
        <p:sp>
          <p:nvSpPr>
            <p:cNvPr id="20" name="文本框 19">
              <a:extLst>
                <a:ext uri="{FF2B5EF4-FFF2-40B4-BE49-F238E27FC236}">
                  <a16:creationId xmlns:a16="http://schemas.microsoft.com/office/drawing/2014/main" id="{D7FE86A0-F6DA-40D2-AE83-5DE7DD710ED9}"/>
                </a:ext>
              </a:extLst>
            </p:cNvPr>
            <p:cNvSpPr txBox="1"/>
            <p:nvPr/>
          </p:nvSpPr>
          <p:spPr>
            <a:xfrm flipH="1">
              <a:off x="2117834" y="670481"/>
              <a:ext cx="2570480" cy="762000"/>
            </a:xfrm>
            <a:prstGeom prst="rect">
              <a:avLst/>
            </a:prstGeom>
            <a:noFill/>
          </p:spPr>
          <p:txBody>
            <a:bodyPr rtlCol="0" wrap="none">
              <a:spAutoFit/>
              <a:scene3d>
                <a:camera prst="orthographicFront"/>
                <a:lightRig dir="t" rig="threePt"/>
              </a:scene3d>
              <a:sp3d contourW="12700"/>
            </a:bodyPr>
            <a:lstStyle/>
            <a:p>
              <a:pPr algn="ctr"/>
              <a:r>
                <a:rPr altLang="en-US" i="1" lang="zh-CN" spc="300" sz="4400">
                  <a:solidFill>
                    <a:srgbClr val="24C6DB"/>
                  </a:solidFill>
                  <a:latin charset="-122" panose="020b0800000000000000" pitchFamily="34" typeface="思源黑体 CN Bold"/>
                  <a:ea charset="-122" panose="020b0800000000000000" pitchFamily="34" typeface="思源黑体 CN Bold"/>
                </a:rPr>
                <a:t>发展规划</a:t>
              </a:r>
            </a:p>
          </p:txBody>
        </p:sp>
        <p:sp>
          <p:nvSpPr>
            <p:cNvPr id="24" name="文本框 23">
              <a:extLst>
                <a:ext uri="{FF2B5EF4-FFF2-40B4-BE49-F238E27FC236}">
                  <a16:creationId xmlns:a16="http://schemas.microsoft.com/office/drawing/2014/main" id="{8F4524B9-3C32-4F6A-AE6E-B80971F5950B}"/>
                </a:ext>
              </a:extLst>
            </p:cNvPr>
            <p:cNvSpPr txBox="1"/>
            <p:nvPr/>
          </p:nvSpPr>
          <p:spPr>
            <a:xfrm>
              <a:off x="952045" y="1284902"/>
              <a:ext cx="4851853" cy="40843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5817849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1+#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1+#ppt_w/2"/>
                                          </p:val>
                                        </p:tav>
                                        <p:tav tm="100000">
                                          <p:val>
                                            <p:strVal val="#ppt_x"/>
                                          </p:val>
                                        </p:tav>
                                      </p:tavLst>
                                    </p:anim>
                                    <p:anim calcmode="lin" valueType="num">
                                      <p:cBhvr additive="base">
                                        <p:cTn dur="500" fill="hold" id="12"/>
                                        <p:tgtEl>
                                          <p:spTgt spid="1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1+#ppt_w/2"/>
                                          </p:val>
                                        </p:tav>
                                        <p:tav tm="100000">
                                          <p:val>
                                            <p:strVal val="#ppt_x"/>
                                          </p:val>
                                        </p:tav>
                                      </p:tavLst>
                                    </p:anim>
                                    <p:anim calcmode="lin" valueType="num">
                                      <p:cBhvr additive="base">
                                        <p:cTn dur="500" fill="hold" id="16"/>
                                        <p:tgtEl>
                                          <p:spTgt spid="1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1+#ppt_w/2"/>
                                          </p:val>
                                        </p:tav>
                                        <p:tav tm="100000">
                                          <p:val>
                                            <p:strVal val="#ppt_x"/>
                                          </p:val>
                                        </p:tav>
                                      </p:tavLst>
                                    </p:anim>
                                    <p:anim calcmode="lin" valueType="num">
                                      <p:cBhvr additive="base">
                                        <p:cTn dur="500" fill="hold" id="20"/>
                                        <p:tgtEl>
                                          <p:spTgt spid="1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500" fill="hold" id="23"/>
                                        <p:tgtEl>
                                          <p:spTgt spid="11"/>
                                        </p:tgtEl>
                                        <p:attrNameLst>
                                          <p:attrName>ppt_x</p:attrName>
                                        </p:attrNameLst>
                                      </p:cBhvr>
                                      <p:tavLst>
                                        <p:tav tm="0">
                                          <p:val>
                                            <p:strVal val="1+#ppt_w/2"/>
                                          </p:val>
                                        </p:tav>
                                        <p:tav tm="100000">
                                          <p:val>
                                            <p:strVal val="#ppt_x"/>
                                          </p:val>
                                        </p:tav>
                                      </p:tavLst>
                                    </p:anim>
                                    <p:anim calcmode="lin" valueType="num">
                                      <p:cBhvr additive="base">
                                        <p:cTn dur="500" fill="hold" id="24"/>
                                        <p:tgtEl>
                                          <p:spTgt spid="11"/>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1+#ppt_w/2"/>
                                          </p:val>
                                        </p:tav>
                                        <p:tav tm="100000">
                                          <p:val>
                                            <p:strVal val="#ppt_x"/>
                                          </p:val>
                                        </p:tav>
                                      </p:tavLst>
                                    </p:anim>
                                    <p:anim calcmode="lin" valueType="num">
                                      <p:cBhvr additive="base">
                                        <p:cTn dur="500" fill="hold" id="28"/>
                                        <p:tgtEl>
                                          <p:spTgt spid="1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id="30" nodeType="afterEffect" presetClass="entr" presetID="2" presetSubtype="8">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additive="base">
                                        <p:cTn dur="500" fill="hold" id="32"/>
                                        <p:tgtEl>
                                          <p:spTgt spid="16"/>
                                        </p:tgtEl>
                                        <p:attrNameLst>
                                          <p:attrName>ppt_x</p:attrName>
                                        </p:attrNameLst>
                                      </p:cBhvr>
                                      <p:tavLst>
                                        <p:tav tm="0">
                                          <p:val>
                                            <p:strVal val="0-#ppt_w/2"/>
                                          </p:val>
                                        </p:tav>
                                        <p:tav tm="100000">
                                          <p:val>
                                            <p:strVal val="#ppt_x"/>
                                          </p:val>
                                        </p:tav>
                                      </p:tavLst>
                                    </p:anim>
                                    <p:anim calcmode="lin" valueType="num">
                                      <p:cBhvr additive="base">
                                        <p:cTn dur="500" fill="hold" id="33"/>
                                        <p:tgtEl>
                                          <p:spTgt spid="16"/>
                                        </p:tgtEl>
                                        <p:attrNameLst>
                                          <p:attrName>ppt_y</p:attrName>
                                        </p:attrNameLst>
                                      </p:cBhvr>
                                      <p:tavLst>
                                        <p:tav tm="0">
                                          <p:val>
                                            <p:strVal val="#ppt_y"/>
                                          </p:val>
                                        </p:tav>
                                        <p:tav tm="100000">
                                          <p:val>
                                            <p:strVal val="#ppt_y"/>
                                          </p:val>
                                        </p:tav>
                                      </p:tavLst>
                                    </p:anim>
                                  </p:childTnLst>
                                </p:cTn>
                              </p:par>
                              <p:par>
                                <p:cTn fill="hold" id="34" nodeType="withEffect" presetClass="entr" presetID="2" presetSubtype="8">
                                  <p:stCondLst>
                                    <p:cond delay="0"/>
                                  </p:stCondLst>
                                  <p:childTnLst>
                                    <p:set>
                                      <p:cBhvr>
                                        <p:cTn dur="1" fill="hold" id="35">
                                          <p:stCondLst>
                                            <p:cond delay="0"/>
                                          </p:stCondLst>
                                        </p:cTn>
                                        <p:tgtEl>
                                          <p:spTgt spid="21"/>
                                        </p:tgtEl>
                                        <p:attrNameLst>
                                          <p:attrName>style.visibility</p:attrName>
                                        </p:attrNameLst>
                                      </p:cBhvr>
                                      <p:to>
                                        <p:strVal val="visible"/>
                                      </p:to>
                                    </p:set>
                                    <p:anim calcmode="lin" valueType="num">
                                      <p:cBhvr additive="base">
                                        <p:cTn dur="500" fill="hold" id="36"/>
                                        <p:tgtEl>
                                          <p:spTgt spid="21"/>
                                        </p:tgtEl>
                                        <p:attrNameLst>
                                          <p:attrName>ppt_x</p:attrName>
                                        </p:attrNameLst>
                                      </p:cBhvr>
                                      <p:tavLst>
                                        <p:tav tm="0">
                                          <p:val>
                                            <p:strVal val="0-#ppt_w/2"/>
                                          </p:val>
                                        </p:tav>
                                        <p:tav tm="100000">
                                          <p:val>
                                            <p:strVal val="#ppt_x"/>
                                          </p:val>
                                        </p:tav>
                                      </p:tavLst>
                                    </p:anim>
                                    <p:anim calcmode="lin" valueType="num">
                                      <p:cBhvr additive="base">
                                        <p:cTn dur="500" fill="hold" id="37"/>
                                        <p:tgtEl>
                                          <p:spTgt spid="21"/>
                                        </p:tgtEl>
                                        <p:attrNameLst>
                                          <p:attrName>ppt_y</p:attrName>
                                        </p:attrNameLst>
                                      </p:cBhvr>
                                      <p:tavLst>
                                        <p:tav tm="0">
                                          <p:val>
                                            <p:strVal val="#ppt_y"/>
                                          </p:val>
                                        </p:tav>
                                        <p:tav tm="100000">
                                          <p:val>
                                            <p:strVal val="#ppt_y"/>
                                          </p:val>
                                        </p:tav>
                                      </p:tavLst>
                                    </p:anim>
                                  </p:childTnLst>
                                </p:cTn>
                              </p:par>
                              <p:par>
                                <p:cTn fill="hold" id="38" nodeType="withEffect" presetClass="entr" presetID="2" presetSubtype="8">
                                  <p:stCondLst>
                                    <p:cond delay="0"/>
                                  </p:stCondLst>
                                  <p:childTnLst>
                                    <p:set>
                                      <p:cBhvr>
                                        <p:cTn dur="1" fill="hold" id="39">
                                          <p:stCondLst>
                                            <p:cond delay="0"/>
                                          </p:stCondLst>
                                        </p:cTn>
                                        <p:tgtEl>
                                          <p:spTgt spid="25"/>
                                        </p:tgtEl>
                                        <p:attrNameLst>
                                          <p:attrName>style.visibility</p:attrName>
                                        </p:attrNameLst>
                                      </p:cBhvr>
                                      <p:to>
                                        <p:strVal val="visible"/>
                                      </p:to>
                                    </p:set>
                                    <p:anim calcmode="lin" valueType="num">
                                      <p:cBhvr additive="base">
                                        <p:cTn dur="500" fill="hold" id="40"/>
                                        <p:tgtEl>
                                          <p:spTgt spid="25"/>
                                        </p:tgtEl>
                                        <p:attrNameLst>
                                          <p:attrName>ppt_x</p:attrName>
                                        </p:attrNameLst>
                                      </p:cBhvr>
                                      <p:tavLst>
                                        <p:tav tm="0">
                                          <p:val>
                                            <p:strVal val="0-#ppt_w/2"/>
                                          </p:val>
                                        </p:tav>
                                        <p:tav tm="100000">
                                          <p:val>
                                            <p:strVal val="#ppt_x"/>
                                          </p:val>
                                        </p:tav>
                                      </p:tavLst>
                                    </p:anim>
                                    <p:anim calcmode="lin" valueType="num">
                                      <p:cBhvr additive="base">
                                        <p:cTn dur="500" fill="hold" id="41"/>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3"/>
      <p:bldP grpId="0" spid="15"/>
      <p:bldP grpId="0" spid="10"/>
      <p:bldP grpId="0" spid="11"/>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任意多边形: 形状 26">
            <a:extLst>
              <a:ext uri="{FF2B5EF4-FFF2-40B4-BE49-F238E27FC236}">
                <a16:creationId xmlns:a16="http://schemas.microsoft.com/office/drawing/2014/main" id="{A3CB567A-7F5E-4CB6-B63C-158630FAC504}"/>
              </a:ext>
            </a:extLst>
          </p:cNvPr>
          <p:cNvSpPr/>
          <p:nvPr/>
        </p:nvSpPr>
        <p:spPr>
          <a:xfrm>
            <a:off x="4113032"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形状 27">
            <a:extLst>
              <a:ext uri="{FF2B5EF4-FFF2-40B4-BE49-F238E27FC236}">
                <a16:creationId xmlns:a16="http://schemas.microsoft.com/office/drawing/2014/main" id="{5FABE6A8-80E2-45A3-9BD4-C1D647A8A958}"/>
              </a:ext>
            </a:extLst>
          </p:cNvPr>
          <p:cNvSpPr/>
          <p:nvPr/>
        </p:nvSpPr>
        <p:spPr>
          <a:xfrm flipH="1">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a:extLst>
              <a:ext uri="{FF2B5EF4-FFF2-40B4-BE49-F238E27FC236}">
                <a16:creationId xmlns:a16="http://schemas.microsoft.com/office/drawing/2014/main" id="{85537BA7-13E7-49FC-85B9-1C15BAE65845}"/>
              </a:ext>
            </a:extLst>
          </p:cNvPr>
          <p:cNvGrpSpPr/>
          <p:nvPr/>
        </p:nvGrpSpPr>
        <p:grpSpPr>
          <a:xfrm>
            <a:off x="5408544" y="2276258"/>
            <a:ext cx="5331599" cy="935369"/>
            <a:chOff x="928274" y="2723985"/>
            <a:chExt cx="5331599" cy="935369"/>
          </a:xfrm>
        </p:grpSpPr>
        <p:sp>
          <p:nvSpPr>
            <p:cNvPr id="19" name="文本框 18">
              <a:extLst>
                <a:ext uri="{FF2B5EF4-FFF2-40B4-BE49-F238E27FC236}">
                  <a16:creationId xmlns:a16="http://schemas.microsoft.com/office/drawing/2014/main" id="{11D99C93-2016-44DD-9045-95A77BA9823C}"/>
                </a:ext>
              </a:extLst>
            </p:cNvPr>
            <p:cNvSpPr txBox="1"/>
            <p:nvPr/>
          </p:nvSpPr>
          <p:spPr>
            <a:xfrm>
              <a:off x="928273"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0" name="文本框 19">
              <a:extLst>
                <a:ext uri="{FF2B5EF4-FFF2-40B4-BE49-F238E27FC236}">
                  <a16:creationId xmlns:a16="http://schemas.microsoft.com/office/drawing/2014/main" id="{928C4744-731A-408D-834B-ABEBBA555A46}"/>
                </a:ext>
              </a:extLst>
            </p:cNvPr>
            <p:cNvSpPr txBox="1"/>
            <p:nvPr/>
          </p:nvSpPr>
          <p:spPr>
            <a:xfrm>
              <a:off x="960767" y="3111832"/>
              <a:ext cx="5299106"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a:t>
              </a:r>
            </a:p>
          </p:txBody>
        </p:sp>
      </p:grpSp>
      <p:grpSp>
        <p:nvGrpSpPr>
          <p:cNvPr id="21" name="组合 20">
            <a:extLst>
              <a:ext uri="{FF2B5EF4-FFF2-40B4-BE49-F238E27FC236}">
                <a16:creationId xmlns:a16="http://schemas.microsoft.com/office/drawing/2014/main" id="{F00A7919-09BD-446B-BAE7-D89554E71100}"/>
              </a:ext>
            </a:extLst>
          </p:cNvPr>
          <p:cNvGrpSpPr/>
          <p:nvPr/>
        </p:nvGrpSpPr>
        <p:grpSpPr>
          <a:xfrm>
            <a:off x="5408544" y="4876530"/>
            <a:ext cx="5331599" cy="935369"/>
            <a:chOff x="928274" y="2723985"/>
            <a:chExt cx="5331599" cy="935369"/>
          </a:xfrm>
        </p:grpSpPr>
        <p:sp>
          <p:nvSpPr>
            <p:cNvPr id="22" name="文本框 21">
              <a:extLst>
                <a:ext uri="{FF2B5EF4-FFF2-40B4-BE49-F238E27FC236}">
                  <a16:creationId xmlns:a16="http://schemas.microsoft.com/office/drawing/2014/main" id="{2BB121FE-60E5-49CD-9E7A-DAA9E9BC6EF4}"/>
                </a:ext>
              </a:extLst>
            </p:cNvPr>
            <p:cNvSpPr txBox="1"/>
            <p:nvPr/>
          </p:nvSpPr>
          <p:spPr>
            <a:xfrm>
              <a:off x="928273"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3" name="文本框 22">
              <a:extLst>
                <a:ext uri="{FF2B5EF4-FFF2-40B4-BE49-F238E27FC236}">
                  <a16:creationId xmlns:a16="http://schemas.microsoft.com/office/drawing/2014/main" id="{82DDA79F-7BC4-4F31-B04C-29239CC1B9C8}"/>
                </a:ext>
              </a:extLst>
            </p:cNvPr>
            <p:cNvSpPr txBox="1"/>
            <p:nvPr/>
          </p:nvSpPr>
          <p:spPr>
            <a:xfrm>
              <a:off x="960767" y="3111832"/>
              <a:ext cx="5299106"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a:t>
              </a:r>
            </a:p>
          </p:txBody>
        </p:sp>
      </p:grpSp>
      <p:grpSp>
        <p:nvGrpSpPr>
          <p:cNvPr id="24" name="组合 23">
            <a:extLst>
              <a:ext uri="{FF2B5EF4-FFF2-40B4-BE49-F238E27FC236}">
                <a16:creationId xmlns:a16="http://schemas.microsoft.com/office/drawing/2014/main" id="{81E5900C-834D-44FC-957D-AE9D3D84F677}"/>
              </a:ext>
            </a:extLst>
          </p:cNvPr>
          <p:cNvGrpSpPr/>
          <p:nvPr/>
        </p:nvGrpSpPr>
        <p:grpSpPr>
          <a:xfrm>
            <a:off x="5892347" y="3576394"/>
            <a:ext cx="5331599" cy="935369"/>
            <a:chOff x="928274" y="2723985"/>
            <a:chExt cx="5331599" cy="935369"/>
          </a:xfrm>
        </p:grpSpPr>
        <p:sp>
          <p:nvSpPr>
            <p:cNvPr id="25" name="文本框 24">
              <a:extLst>
                <a:ext uri="{FF2B5EF4-FFF2-40B4-BE49-F238E27FC236}">
                  <a16:creationId xmlns:a16="http://schemas.microsoft.com/office/drawing/2014/main" id="{42167B7D-B3E8-472D-B10B-439C869DF5F5}"/>
                </a:ext>
              </a:extLst>
            </p:cNvPr>
            <p:cNvSpPr txBox="1"/>
            <p:nvPr/>
          </p:nvSpPr>
          <p:spPr>
            <a:xfrm>
              <a:off x="928273"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6" name="文本框 25">
              <a:extLst>
                <a:ext uri="{FF2B5EF4-FFF2-40B4-BE49-F238E27FC236}">
                  <a16:creationId xmlns:a16="http://schemas.microsoft.com/office/drawing/2014/main" id="{A902DE90-27AF-4F7D-B4CD-8C9C8DE82DAD}"/>
                </a:ext>
              </a:extLst>
            </p:cNvPr>
            <p:cNvSpPr txBox="1"/>
            <p:nvPr/>
          </p:nvSpPr>
          <p:spPr>
            <a:xfrm>
              <a:off x="960767" y="3111832"/>
              <a:ext cx="5299106"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a:t>
              </a:r>
            </a:p>
          </p:txBody>
        </p:sp>
      </p:grpSp>
      <p:grpSp>
        <p:nvGrpSpPr>
          <p:cNvPr id="5" name="组合 4">
            <a:extLst>
              <a:ext uri="{FF2B5EF4-FFF2-40B4-BE49-F238E27FC236}">
                <a16:creationId xmlns:a16="http://schemas.microsoft.com/office/drawing/2014/main" id="{7B2D394B-D4EE-46C4-807D-8D6132CCC72F}"/>
              </a:ext>
            </a:extLst>
          </p:cNvPr>
          <p:cNvGrpSpPr/>
          <p:nvPr/>
        </p:nvGrpSpPr>
        <p:grpSpPr>
          <a:xfrm>
            <a:off x="1423535" y="2226004"/>
            <a:ext cx="4122738" cy="3636150"/>
            <a:chOff x="1423535" y="2226004"/>
            <a:chExt cx="4122738" cy="3636150"/>
          </a:xfrm>
        </p:grpSpPr>
        <p:sp>
          <p:nvSpPr>
            <p:cNvPr id="4" name="椭圆 3">
              <a:extLst>
                <a:ext uri="{FF2B5EF4-FFF2-40B4-BE49-F238E27FC236}">
                  <a16:creationId xmlns:a16="http://schemas.microsoft.com/office/drawing/2014/main" id="{26062E76-AA3F-4349-9A55-A0352ABB2D49}"/>
                </a:ext>
              </a:extLst>
            </p:cNvPr>
            <p:cNvSpPr/>
            <p:nvPr/>
          </p:nvSpPr>
          <p:spPr>
            <a:xfrm>
              <a:off x="1423535" y="2348038"/>
              <a:ext cx="3392082" cy="3392082"/>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Group 5">
              <a:extLst>
                <a:ext uri="{FF2B5EF4-FFF2-40B4-BE49-F238E27FC236}">
                  <a16:creationId xmlns:a16="http://schemas.microsoft.com/office/drawing/2014/main" id="{6D9E0F57-EB05-46DC-B68D-091382684251}"/>
                </a:ext>
              </a:extLst>
            </p:cNvPr>
            <p:cNvGrpSpPr/>
            <p:nvPr/>
          </p:nvGrpSpPr>
          <p:grpSpPr>
            <a:xfrm>
              <a:off x="4021124" y="2226004"/>
              <a:ext cx="1035878" cy="1035878"/>
              <a:chOff x="935038" y="968375"/>
              <a:chExt cx="4152900" cy="4152900"/>
            </a:xfrm>
          </p:grpSpPr>
          <p:sp>
            <p:nvSpPr>
              <p:cNvPr id="36" name="椭圆 35">
                <a:extLst>
                  <a:ext uri="{FF2B5EF4-FFF2-40B4-BE49-F238E27FC236}">
                    <a16:creationId xmlns:a16="http://schemas.microsoft.com/office/drawing/2014/main" id="{51FA1D95-C36B-4D0C-B825-02F380820C4E}"/>
                  </a:ext>
                </a:extLst>
              </p:cNvPr>
              <p:cNvSpPr/>
              <p:nvPr/>
            </p:nvSpPr>
            <p:spPr>
              <a:xfrm>
                <a:off x="935038" y="968375"/>
                <a:ext cx="4152900" cy="4152900"/>
              </a:xfrm>
              <a:prstGeom prst="ellipse">
                <a:avLst/>
              </a:pr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7" name="Oval 7">
                <a:extLst>
                  <a:ext uri="{FF2B5EF4-FFF2-40B4-BE49-F238E27FC236}">
                    <a16:creationId xmlns:a16="http://schemas.microsoft.com/office/drawing/2014/main" id="{080D068E-ADB2-46B0-AECC-D9CDC43AA1F1}"/>
                  </a:ext>
                </a:extLst>
              </p:cNvPr>
              <p:cNvSpPr/>
              <p:nvPr/>
            </p:nvSpPr>
            <p:spPr>
              <a:xfrm>
                <a:off x="2059999" y="2130151"/>
                <a:ext cx="1902983" cy="1829351"/>
              </a:xfrm>
              <a:custGeom>
                <a:gdLst>
                  <a:gd fmla="*/ 241391 w 516922" name="connsiteX0"/>
                  <a:gd fmla="*/ 466920 h 496921" name="connsiteY0"/>
                  <a:gd fmla="*/ 374792 w 516922" name="connsiteX1"/>
                  <a:gd fmla="*/ 466920 h 496921" name="connsiteY1"/>
                  <a:gd fmla="*/ 394157 w 516922" name="connsiteX2"/>
                  <a:gd fmla="*/ 492438 h 496921" name="connsiteY2"/>
                  <a:gd fmla="*/ 241391 w 516922" name="connsiteX3"/>
                  <a:gd fmla="*/ 492438 h 496921" name="connsiteY3"/>
                  <a:gd fmla="*/ 45175 w 516922" name="connsiteX4"/>
                  <a:gd fmla="*/ 266910 h 496921" name="connsiteY4"/>
                  <a:gd fmla="*/ 178975 w 516922" name="connsiteX5"/>
                  <a:gd fmla="*/ 266910 h 496921" name="connsiteY5"/>
                  <a:gd fmla="*/ 178975 w 516922" name="connsiteX6"/>
                  <a:gd fmla="*/ 312085 h 496921" name="connsiteY6"/>
                  <a:gd fmla="*/ 45175 w 516922" name="connsiteX7"/>
                  <a:gd fmla="*/ 312085 h 496921" name="connsiteY7"/>
                  <a:gd fmla="*/ 45175 w 516922" name="connsiteX8"/>
                  <a:gd fmla="*/ 167939 h 496921" name="connsiteY8"/>
                  <a:gd fmla="*/ 178975 w 516922" name="connsiteX9"/>
                  <a:gd fmla="*/ 167939 h 496921" name="connsiteY9"/>
                  <a:gd fmla="*/ 178975 w 516922" name="connsiteX10"/>
                  <a:gd fmla="*/ 213114 h 496921" name="connsiteY10"/>
                  <a:gd fmla="*/ 45175 w 516922" name="connsiteX11"/>
                  <a:gd fmla="*/ 213114 h 496921" name="connsiteY11"/>
                  <a:gd fmla="*/ 254150 w 516922" name="connsiteX12"/>
                  <a:gd fmla="*/ 92418 h 496921" name="connsiteY12"/>
                  <a:gd fmla="*/ 497537 w 516922" name="connsiteX13"/>
                  <a:gd fmla="*/ 92418 h 496921" name="connsiteY13"/>
                  <a:gd fmla="*/ 516922 w 516922" name="connsiteX14"/>
                  <a:gd fmla="*/ 111788 h 496921" name="connsiteY14"/>
                  <a:gd fmla="*/ 516922 w 516922" name="connsiteX15"/>
                  <a:gd fmla="*/ 402340 h 496921" name="connsiteY15"/>
                  <a:gd fmla="*/ 497537 w 516922" name="connsiteX16"/>
                  <a:gd fmla="*/ 421710 h 496921" name="connsiteY16"/>
                  <a:gd fmla="*/ 359690 w 516922" name="connsiteX17"/>
                  <a:gd fmla="*/ 421710 h 496921" name="connsiteY17"/>
                  <a:gd fmla="*/ 359690 w 516922" name="connsiteX18"/>
                  <a:gd fmla="*/ 458298 h 496921" name="connsiteY18"/>
                  <a:gd fmla="*/ 254150 w 516922" name="connsiteX19"/>
                  <a:gd fmla="*/ 458298 h 496921" name="connsiteY19"/>
                  <a:gd fmla="*/ 254150 w 516922" name="connsiteX20"/>
                  <a:gd fmla="*/ 382970 h 496921" name="connsiteY20"/>
                  <a:gd fmla="*/ 478152 w 516922" name="connsiteX21"/>
                  <a:gd fmla="*/ 382970 h 496921" name="connsiteY21"/>
                  <a:gd fmla="*/ 478152 w 516922" name="connsiteX22"/>
                  <a:gd fmla="*/ 131158 h 496921" name="connsiteY22"/>
                  <a:gd fmla="*/ 254150 w 516922" name="connsiteX23"/>
                  <a:gd fmla="*/ 131158 h 496921" name="connsiteY23"/>
                  <a:gd fmla="*/ 45175 w 516922" name="connsiteX24"/>
                  <a:gd fmla="*/ 75176 h 496921" name="connsiteY24"/>
                  <a:gd fmla="*/ 178975 w 516922" name="connsiteX25"/>
                  <a:gd fmla="*/ 75176 h 496921" name="connsiteY25"/>
                  <a:gd fmla="*/ 178975 w 516922" name="connsiteX26"/>
                  <a:gd fmla="*/ 120351 h 496921" name="connsiteY26"/>
                  <a:gd fmla="*/ 45175 w 516922" name="connsiteX27"/>
                  <a:gd fmla="*/ 120351 h 496921" name="connsiteY27"/>
                  <a:gd fmla="*/ 28019 w 516922" name="connsiteX28"/>
                  <a:gd fmla="*/ 27965 h 496921" name="connsiteY28"/>
                  <a:gd fmla="*/ 28019 w 516922" name="connsiteX29"/>
                  <a:gd fmla="*/ 466805 h 496921" name="connsiteY29"/>
                  <a:gd fmla="*/ 196130 w 516922" name="connsiteX30"/>
                  <a:gd fmla="*/ 466805 h 496921" name="connsiteY30"/>
                  <a:gd fmla="*/ 196130 w 516922" name="connsiteX31"/>
                  <a:gd fmla="*/ 27965 h 496921" name="connsiteY31"/>
                  <a:gd fmla="*/ 28019 w 516922" name="connsiteX32"/>
                  <a:gd fmla="*/ 0 h 496921" name="connsiteY32"/>
                  <a:gd fmla="*/ 196130 w 516922" name="connsiteX33"/>
                  <a:gd fmla="*/ 0 h 496921" name="connsiteY33"/>
                  <a:gd fmla="*/ 224149 w 516922" name="connsiteX34"/>
                  <a:gd fmla="*/ 27965 h 496921" name="connsiteY34"/>
                  <a:gd fmla="*/ 224149 w 516922" name="connsiteX35"/>
                  <a:gd fmla="*/ 466805 h 496921" name="connsiteY35"/>
                  <a:gd fmla="*/ 196130 w 516922" name="connsiteX36"/>
                  <a:gd fmla="*/ 496921 h 496921" name="connsiteY36"/>
                  <a:gd fmla="*/ 28019 w 516922" name="connsiteX37"/>
                  <a:gd fmla="*/ 496921 h 496921" name="connsiteY37"/>
                  <a:gd fmla="*/ 0 w 516922" name="connsiteX38"/>
                  <a:gd fmla="*/ 466805 h 496921" name="connsiteY38"/>
                  <a:gd fmla="*/ 0 w 516922" name="connsiteX39"/>
                  <a:gd fmla="*/ 27965 h 496921" name="connsiteY39"/>
                  <a:gd fmla="*/ 28019 w 516922" name="connsiteX40"/>
                  <a:gd fmla="*/ 0 h 496921"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496921" w="516922">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i="1" lang="zh-CN"/>
              </a:p>
            </p:txBody>
          </p:sp>
        </p:grpSp>
        <p:grpSp>
          <p:nvGrpSpPr>
            <p:cNvPr id="41" name="Group 9">
              <a:extLst>
                <a:ext uri="{FF2B5EF4-FFF2-40B4-BE49-F238E27FC236}">
                  <a16:creationId xmlns:a16="http://schemas.microsoft.com/office/drawing/2014/main" id="{FAD80379-6DD0-4712-9599-437A12A18515}"/>
                </a:ext>
              </a:extLst>
            </p:cNvPr>
            <p:cNvGrpSpPr/>
            <p:nvPr/>
          </p:nvGrpSpPr>
          <p:grpSpPr>
            <a:xfrm>
              <a:off x="4021124" y="4826276"/>
              <a:ext cx="1035878" cy="1035878"/>
              <a:chOff x="935038" y="968375"/>
              <a:chExt cx="4152900" cy="4152900"/>
            </a:xfrm>
          </p:grpSpPr>
          <p:sp>
            <p:nvSpPr>
              <p:cNvPr id="42" name="椭圆 41">
                <a:extLst>
                  <a:ext uri="{FF2B5EF4-FFF2-40B4-BE49-F238E27FC236}">
                    <a16:creationId xmlns:a16="http://schemas.microsoft.com/office/drawing/2014/main" id="{10D4A181-8720-4EA9-BDB5-A96889BA3EFB}"/>
                  </a:ext>
                </a:extLst>
              </p:cNvPr>
              <p:cNvSpPr/>
              <p:nvPr/>
            </p:nvSpPr>
            <p:spPr>
              <a:xfrm>
                <a:off x="935038" y="968375"/>
                <a:ext cx="4152900" cy="4152900"/>
              </a:xfrm>
              <a:prstGeom prst="ellipse">
                <a:avLst/>
              </a:pr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3" name="Oval 11">
                <a:extLst>
                  <a:ext uri="{FF2B5EF4-FFF2-40B4-BE49-F238E27FC236}">
                    <a16:creationId xmlns:a16="http://schemas.microsoft.com/office/drawing/2014/main" id="{0B7B02D7-6E22-457E-A84A-3F419AF0F377}"/>
                  </a:ext>
                </a:extLst>
              </p:cNvPr>
              <p:cNvSpPr/>
              <p:nvPr/>
            </p:nvSpPr>
            <p:spPr>
              <a:xfrm>
                <a:off x="2217474" y="2093335"/>
                <a:ext cx="1588031" cy="1902983"/>
              </a:xfrm>
              <a:custGeom>
                <a:gdLst>
                  <a:gd fmla="*/ 234347 w 506307" name="connsiteX0"/>
                  <a:gd fmla="*/ 379219 h 606722" name="connsiteY0"/>
                  <a:gd fmla="*/ 271960 w 506307" name="connsiteX1"/>
                  <a:gd fmla="*/ 379219 h 606722" name="connsiteY1"/>
                  <a:gd fmla="*/ 278451 w 506307" name="connsiteX2"/>
                  <a:gd fmla="*/ 385705 h 606722" name="connsiteY2"/>
                  <a:gd fmla="*/ 278451 w 506307" name="connsiteX3"/>
                  <a:gd fmla="*/ 448520 h 606722" name="connsiteY3"/>
                  <a:gd fmla="*/ 271960 w 506307" name="connsiteX4"/>
                  <a:gd fmla="*/ 455006 h 606722" name="connsiteY4"/>
                  <a:gd fmla="*/ 234347 w 506307" name="connsiteX5"/>
                  <a:gd fmla="*/ 455006 h 606722" name="connsiteY5"/>
                  <a:gd fmla="*/ 227856 w 506307" name="connsiteX6"/>
                  <a:gd fmla="*/ 448520 h 606722" name="connsiteY6"/>
                  <a:gd fmla="*/ 227856 w 506307" name="connsiteX7"/>
                  <a:gd fmla="*/ 385705 h 606722" name="connsiteY7"/>
                  <a:gd fmla="*/ 234347 w 506307" name="connsiteX8"/>
                  <a:gd fmla="*/ 379219 h 606722" name="connsiteY8"/>
                  <a:gd fmla="*/ 234331 w 506307" name="connsiteX9"/>
                  <a:gd fmla="*/ 328645 h 606722" name="connsiteY9"/>
                  <a:gd fmla="*/ 177194 w 506307" name="connsiteX10"/>
                  <a:gd fmla="*/ 385700 h 606722" name="connsiteY10"/>
                  <a:gd fmla="*/ 177194 w 506307" name="connsiteX11"/>
                  <a:gd fmla="*/ 448532 h 606722" name="connsiteY11"/>
                  <a:gd fmla="*/ 234331 w 506307" name="connsiteX12"/>
                  <a:gd fmla="*/ 505587 h 606722" name="connsiteY12"/>
                  <a:gd fmla="*/ 271977 w 506307" name="connsiteX13"/>
                  <a:gd fmla="*/ 505587 h 606722" name="connsiteY13"/>
                  <a:gd fmla="*/ 329113 w 506307" name="connsiteX14"/>
                  <a:gd fmla="*/ 448532 h 606722" name="connsiteY14"/>
                  <a:gd fmla="*/ 329113 w 506307" name="connsiteX15"/>
                  <a:gd fmla="*/ 385700 h 606722" name="connsiteY15"/>
                  <a:gd fmla="*/ 271977 w 506307" name="connsiteX16"/>
                  <a:gd fmla="*/ 328645 h 606722" name="connsiteY16"/>
                  <a:gd fmla="*/ 253109 w 506307" name="connsiteX17"/>
                  <a:gd fmla="*/ 0 h 606722" name="connsiteY17"/>
                  <a:gd fmla="*/ 430303 w 506307" name="connsiteX18"/>
                  <a:gd fmla="*/ 176942 h 606722" name="connsiteY18"/>
                  <a:gd fmla="*/ 430303 w 506307" name="connsiteX19"/>
                  <a:gd fmla="*/ 252749 h 606722" name="connsiteY19"/>
                  <a:gd fmla="*/ 480943 w 506307" name="connsiteX20"/>
                  <a:gd fmla="*/ 252749 h 606722" name="connsiteY20"/>
                  <a:gd fmla="*/ 506307 w 506307" name="connsiteX21"/>
                  <a:gd fmla="*/ 278077 h 606722" name="connsiteY21"/>
                  <a:gd fmla="*/ 506307 w 506307" name="connsiteX22"/>
                  <a:gd fmla="*/ 581394 h 606722" name="connsiteY22"/>
                  <a:gd fmla="*/ 480943 w 506307" name="connsiteX23"/>
                  <a:gd fmla="*/ 606722 h 606722" name="connsiteY23"/>
                  <a:gd fmla="*/ 25275 w 506307" name="connsiteX24"/>
                  <a:gd fmla="*/ 606722 h 606722" name="connsiteY24"/>
                  <a:gd fmla="*/ 0 w 506307" name="connsiteX25"/>
                  <a:gd fmla="*/ 581394 h 606722" name="connsiteY25"/>
                  <a:gd fmla="*/ 0 w 506307" name="connsiteX26"/>
                  <a:gd fmla="*/ 278077 h 606722" name="connsiteY26"/>
                  <a:gd fmla="*/ 25275 w 506307" name="connsiteX27"/>
                  <a:gd fmla="*/ 252749 h 606722" name="connsiteY27"/>
                  <a:gd fmla="*/ 379753 w 506307" name="connsiteX28"/>
                  <a:gd fmla="*/ 252749 h 606722" name="connsiteY28"/>
                  <a:gd fmla="*/ 379753 w 506307" name="connsiteX29"/>
                  <a:gd fmla="*/ 176942 h 606722" name="connsiteY29"/>
                  <a:gd fmla="*/ 253109 w 506307" name="connsiteX30"/>
                  <a:gd fmla="*/ 50568 h 606722" name="connsiteY30"/>
                  <a:gd fmla="*/ 126554 w 506307" name="connsiteX31"/>
                  <a:gd fmla="*/ 176942 h 606722" name="connsiteY31"/>
                  <a:gd fmla="*/ 101279 w 506307" name="connsiteX32"/>
                  <a:gd fmla="*/ 202270 h 606722" name="connsiteY32"/>
                  <a:gd fmla="*/ 75915 w 506307" name="connsiteX33"/>
                  <a:gd fmla="*/ 176942 h 606722" name="connsiteY33"/>
                  <a:gd fmla="*/ 253109 w 506307" name="connsiteX34"/>
                  <a:gd fmla="*/ 0 h 606722"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606722" w="506307">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i="1" lang="zh-CN"/>
              </a:p>
            </p:txBody>
          </p:sp>
        </p:grpSp>
        <p:grpSp>
          <p:nvGrpSpPr>
            <p:cNvPr id="38" name="Group 12">
              <a:extLst>
                <a:ext uri="{FF2B5EF4-FFF2-40B4-BE49-F238E27FC236}">
                  <a16:creationId xmlns:a16="http://schemas.microsoft.com/office/drawing/2014/main" id="{7DF86E10-FC5B-425E-97D1-4F5D1C92D5DF}"/>
                </a:ext>
              </a:extLst>
            </p:cNvPr>
            <p:cNvGrpSpPr/>
            <p:nvPr/>
          </p:nvGrpSpPr>
          <p:grpSpPr>
            <a:xfrm>
              <a:off x="4510395" y="3526140"/>
              <a:ext cx="1035878" cy="1035878"/>
              <a:chOff x="2896560" y="968375"/>
              <a:chExt cx="4152900" cy="4152900"/>
            </a:xfrm>
          </p:grpSpPr>
          <p:sp>
            <p:nvSpPr>
              <p:cNvPr id="39" name="椭圆 38">
                <a:extLst>
                  <a:ext uri="{FF2B5EF4-FFF2-40B4-BE49-F238E27FC236}">
                    <a16:creationId xmlns:a16="http://schemas.microsoft.com/office/drawing/2014/main" id="{A1A84182-701E-403A-9B8D-18ED8BCD595B}"/>
                  </a:ext>
                </a:extLst>
              </p:cNvPr>
              <p:cNvSpPr/>
              <p:nvPr/>
            </p:nvSpPr>
            <p:spPr>
              <a:xfrm>
                <a:off x="2896560" y="968375"/>
                <a:ext cx="4152900" cy="4152900"/>
              </a:xfrm>
              <a:prstGeom prst="ellipse">
                <a:avLst/>
              </a:pr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0" name="Oval 14">
                <a:extLst>
                  <a:ext uri="{FF2B5EF4-FFF2-40B4-BE49-F238E27FC236}">
                    <a16:creationId xmlns:a16="http://schemas.microsoft.com/office/drawing/2014/main" id="{066A2586-B63B-4B92-995E-96640AAFB0CF}"/>
                  </a:ext>
                </a:extLst>
              </p:cNvPr>
              <p:cNvSpPr/>
              <p:nvPr/>
            </p:nvSpPr>
            <p:spPr>
              <a:xfrm>
                <a:off x="4021519" y="2167575"/>
                <a:ext cx="1902982" cy="1754503"/>
              </a:xfrm>
              <a:custGeom>
                <a:gdLst>
                  <a:gd fmla="*/ 469488 w 578320" name="connsiteX0"/>
                  <a:gd fmla="*/ 312166 h 533197" name="connsiteY0"/>
                  <a:gd fmla="*/ 523904 w 578320" name="connsiteX1"/>
                  <a:gd fmla="*/ 363740 h 533197" name="connsiteY1"/>
                  <a:gd fmla="*/ 523904 w 578320" name="connsiteX2"/>
                  <a:gd fmla="*/ 376634 h 533197" name="connsiteY2"/>
                  <a:gd fmla="*/ 527594 w 578320" name="connsiteX3"/>
                  <a:gd fmla="*/ 391369 h 533197" name="connsiteY3"/>
                  <a:gd fmla="*/ 512837 w 578320" name="connsiteX4"/>
                  <a:gd fmla="*/ 411630 h 533197" name="connsiteY4"/>
                  <a:gd fmla="*/ 498080 w 578320" name="connsiteX5"/>
                  <a:gd fmla="*/ 440180 h 533197" name="connsiteY5"/>
                  <a:gd fmla="*/ 529438 w 578320" name="connsiteX6"/>
                  <a:gd fmla="*/ 475176 h 533197" name="connsiteY6"/>
                  <a:gd fmla="*/ 578320 w 578320" name="connsiteX7"/>
                  <a:gd fmla="*/ 518462 h 533197" name="connsiteY7"/>
                  <a:gd fmla="*/ 485168 w 578320" name="connsiteX8"/>
                  <a:gd fmla="*/ 533197 h 533197" name="connsiteY8"/>
                  <a:gd fmla="*/ 477789 w 578320" name="connsiteX9"/>
                  <a:gd fmla="*/ 486228 h 533197" name="connsiteY9"/>
                  <a:gd fmla="*/ 481478 w 578320" name="connsiteX10"/>
                  <a:gd fmla="*/ 479781 h 533197" name="connsiteY10"/>
                  <a:gd fmla="*/ 480556 w 578320" name="connsiteX11"/>
                  <a:gd fmla="*/ 477939 h 533197" name="connsiteY11"/>
                  <a:gd fmla="*/ 471333 w 578320" name="connsiteX12"/>
                  <a:gd fmla="*/ 466888 h 533197" name="connsiteY12"/>
                  <a:gd fmla="*/ 467644 w 578320" name="connsiteX13"/>
                  <a:gd fmla="*/ 466888 h 533197" name="connsiteY13"/>
                  <a:gd fmla="*/ 458421 w 578320" name="connsiteX14"/>
                  <a:gd fmla="*/ 477939 h 533197" name="connsiteY14"/>
                  <a:gd fmla="*/ 458421 w 578320" name="connsiteX15"/>
                  <a:gd fmla="*/ 479781 h 533197" name="connsiteY15"/>
                  <a:gd fmla="*/ 462110 w 578320" name="connsiteX16"/>
                  <a:gd fmla="*/ 486228 h 533197" name="connsiteY16"/>
                  <a:gd fmla="*/ 454732 w 578320" name="connsiteX17"/>
                  <a:gd fmla="*/ 533197 h 533197" name="connsiteY17"/>
                  <a:gd fmla="*/ 361579 w 578320" name="connsiteX18"/>
                  <a:gd fmla="*/ 518462 h 533197" name="connsiteY18"/>
                  <a:gd fmla="*/ 409539 w 578320" name="connsiteX19"/>
                  <a:gd fmla="*/ 475176 h 533197" name="connsiteY19"/>
                  <a:gd fmla="*/ 440897 w 578320" name="connsiteX20"/>
                  <a:gd fmla="*/ 440180 h 533197" name="connsiteY20"/>
                  <a:gd fmla="*/ 427063 w 578320" name="connsiteX21"/>
                  <a:gd fmla="*/ 411630 h 533197" name="connsiteY21"/>
                  <a:gd fmla="*/ 411383 w 578320" name="connsiteX22"/>
                  <a:gd fmla="*/ 391369 h 533197" name="connsiteY22"/>
                  <a:gd fmla="*/ 415995 w 578320" name="connsiteX23"/>
                  <a:gd fmla="*/ 376634 h 533197" name="connsiteY23"/>
                  <a:gd fmla="*/ 415995 w 578320" name="connsiteX24"/>
                  <a:gd fmla="*/ 363740 h 533197" name="connsiteY24"/>
                  <a:gd fmla="*/ 469488 w 578320" name="connsiteX25"/>
                  <a:gd fmla="*/ 312166 h 533197" name="connsiteY25"/>
                  <a:gd fmla="*/ 107909 w 578320" name="connsiteX26"/>
                  <a:gd fmla="*/ 312166 h 533197" name="connsiteY26"/>
                  <a:gd fmla="*/ 162325 w 578320" name="connsiteX27"/>
                  <a:gd fmla="*/ 363740 h 533197" name="connsiteY27"/>
                  <a:gd fmla="*/ 162325 w 578320" name="connsiteX28"/>
                  <a:gd fmla="*/ 376634 h 533197" name="connsiteY28"/>
                  <a:gd fmla="*/ 166937 w 578320" name="connsiteX29"/>
                  <a:gd fmla="*/ 391369 h 533197" name="connsiteY29"/>
                  <a:gd fmla="*/ 151257 w 578320" name="connsiteX30"/>
                  <a:gd fmla="*/ 411630 h 533197" name="connsiteY30"/>
                  <a:gd fmla="*/ 137423 w 578320" name="connsiteX31"/>
                  <a:gd fmla="*/ 440180 h 533197" name="connsiteY31"/>
                  <a:gd fmla="*/ 167859 w 578320" name="connsiteX32"/>
                  <a:gd fmla="*/ 475176 h 533197" name="connsiteY32"/>
                  <a:gd fmla="*/ 216741 w 578320" name="connsiteX33"/>
                  <a:gd fmla="*/ 518462 h 533197" name="connsiteY33"/>
                  <a:gd fmla="*/ 123588 w 578320" name="connsiteX34"/>
                  <a:gd fmla="*/ 533197 h 533197" name="connsiteY34"/>
                  <a:gd fmla="*/ 116210 w 578320" name="connsiteX35"/>
                  <a:gd fmla="*/ 486228 h 533197" name="connsiteY35"/>
                  <a:gd fmla="*/ 119899 w 578320" name="connsiteX36"/>
                  <a:gd fmla="*/ 479781 h 533197" name="connsiteY36"/>
                  <a:gd fmla="*/ 119899 w 578320" name="connsiteX37"/>
                  <a:gd fmla="*/ 477939 h 533197" name="connsiteY37"/>
                  <a:gd fmla="*/ 109754 w 578320" name="connsiteX38"/>
                  <a:gd fmla="*/ 466888 h 533197" name="connsiteY38"/>
                  <a:gd fmla="*/ 106987 w 578320" name="connsiteX39"/>
                  <a:gd fmla="*/ 466888 h 533197" name="connsiteY39"/>
                  <a:gd fmla="*/ 96842 w 578320" name="connsiteX40"/>
                  <a:gd fmla="*/ 477939 h 533197" name="connsiteY40"/>
                  <a:gd fmla="*/ 96842 w 578320" name="connsiteX41"/>
                  <a:gd fmla="*/ 479781 h 533197" name="connsiteY41"/>
                  <a:gd fmla="*/ 100531 w 578320" name="connsiteX42"/>
                  <a:gd fmla="*/ 486228 h 533197" name="connsiteY42"/>
                  <a:gd fmla="*/ 93152 w 578320" name="connsiteX43"/>
                  <a:gd fmla="*/ 533197 h 533197" name="connsiteY43"/>
                  <a:gd fmla="*/ 0 w 578320" name="connsiteX44"/>
                  <a:gd fmla="*/ 518462 h 533197" name="connsiteY44"/>
                  <a:gd fmla="*/ 48882 w 578320" name="connsiteX45"/>
                  <a:gd fmla="*/ 475176 h 533197" name="connsiteY45"/>
                  <a:gd fmla="*/ 79318 w 578320" name="connsiteX46"/>
                  <a:gd fmla="*/ 440180 h 533197" name="connsiteY46"/>
                  <a:gd fmla="*/ 65483 w 578320" name="connsiteX47"/>
                  <a:gd fmla="*/ 411630 h 533197" name="connsiteY47"/>
                  <a:gd fmla="*/ 49804 w 578320" name="connsiteX48"/>
                  <a:gd fmla="*/ 391369 h 533197" name="connsiteY48"/>
                  <a:gd fmla="*/ 54416 w 578320" name="connsiteX49"/>
                  <a:gd fmla="*/ 376634 h 533197" name="connsiteY49"/>
                  <a:gd fmla="*/ 54416 w 578320" name="connsiteX50"/>
                  <a:gd fmla="*/ 363740 h 533197" name="connsiteY50"/>
                  <a:gd fmla="*/ 107909 w 578320" name="connsiteX51"/>
                  <a:gd fmla="*/ 312166 h 533197" name="connsiteY51"/>
                  <a:gd fmla="*/ 288717 w 578320" name="connsiteX52"/>
                  <a:gd fmla="*/ 237601 h 533197" name="connsiteY52"/>
                  <a:gd fmla="*/ 303485 w 578320" name="connsiteX53"/>
                  <a:gd fmla="*/ 252338 h 533197" name="connsiteY53"/>
                  <a:gd fmla="*/ 303485 w 578320" name="connsiteX54"/>
                  <a:gd fmla="*/ 331547 h 533197" name="connsiteY54"/>
                  <a:gd fmla="*/ 384708 w 578320" name="connsiteX55"/>
                  <a:gd fmla="*/ 398782 h 533197" name="connsiteY55"/>
                  <a:gd fmla="*/ 386554 w 578320" name="connsiteX56"/>
                  <a:gd fmla="*/ 419045 h 533197" name="connsiteY56"/>
                  <a:gd fmla="*/ 375478 w 578320" name="connsiteX57"/>
                  <a:gd fmla="*/ 423650 h 533197" name="connsiteY57"/>
                  <a:gd fmla="*/ 366248 w 578320" name="connsiteX58"/>
                  <a:gd fmla="*/ 420887 h 533197" name="connsiteY58"/>
                  <a:gd fmla="*/ 288717 w 578320" name="connsiteX59"/>
                  <a:gd fmla="*/ 356415 h 533197" name="connsiteY59"/>
                  <a:gd fmla="*/ 212108 w 578320" name="connsiteX60"/>
                  <a:gd fmla="*/ 420887 h 533197" name="connsiteY60"/>
                  <a:gd fmla="*/ 191802 w 578320" name="connsiteX61"/>
                  <a:gd fmla="*/ 419045 h 533197" name="connsiteY61"/>
                  <a:gd fmla="*/ 193648 w 578320" name="connsiteX62"/>
                  <a:gd fmla="*/ 398782 h 533197" name="connsiteY62"/>
                  <a:gd fmla="*/ 274872 w 578320" name="connsiteX63"/>
                  <a:gd fmla="*/ 331547 h 533197" name="connsiteY63"/>
                  <a:gd fmla="*/ 274872 w 578320" name="connsiteX64"/>
                  <a:gd fmla="*/ 252338 h 533197" name="connsiteY64"/>
                  <a:gd fmla="*/ 288717 w 578320" name="connsiteX65"/>
                  <a:gd fmla="*/ 237601 h 533197" name="connsiteY65"/>
                  <a:gd fmla="*/ 288699 w 578320" name="connsiteX66"/>
                  <a:gd fmla="*/ 0 h 533197" name="connsiteY66"/>
                  <a:gd fmla="*/ 343115 w 578320" name="connsiteX67"/>
                  <a:gd fmla="*/ 50653 h 533197" name="connsiteY67"/>
                  <a:gd fmla="*/ 343115 w 578320" name="connsiteX68"/>
                  <a:gd fmla="*/ 63546 h 533197" name="connsiteY68"/>
                  <a:gd fmla="*/ 346805 w 578320" name="connsiteX69"/>
                  <a:gd fmla="*/ 78282 h 533197" name="connsiteY69"/>
                  <a:gd fmla="*/ 332048 w 578320" name="connsiteX70"/>
                  <a:gd fmla="*/ 98543 h 533197" name="connsiteY70"/>
                  <a:gd fmla="*/ 318213 w 578320" name="connsiteX71"/>
                  <a:gd fmla="*/ 127093 h 533197" name="connsiteY71"/>
                  <a:gd fmla="*/ 348649 w 578320" name="connsiteX72"/>
                  <a:gd fmla="*/ 163010 h 533197" name="connsiteY72"/>
                  <a:gd fmla="*/ 397531 w 578320" name="connsiteX73"/>
                  <a:gd fmla="*/ 206295 h 533197" name="connsiteY73"/>
                  <a:gd fmla="*/ 304379 w 578320" name="connsiteX74"/>
                  <a:gd fmla="*/ 220110 h 533197" name="connsiteY74"/>
                  <a:gd fmla="*/ 297000 w 578320" name="connsiteX75"/>
                  <a:gd fmla="*/ 173141 h 533197" name="connsiteY75"/>
                  <a:gd fmla="*/ 300689 w 578320" name="connsiteX76"/>
                  <a:gd fmla="*/ 167615 h 533197" name="connsiteY76"/>
                  <a:gd fmla="*/ 300689 w 578320" name="connsiteX77"/>
                  <a:gd fmla="*/ 164852 h 533197" name="connsiteY77"/>
                  <a:gd fmla="*/ 290544 w 578320" name="connsiteX78"/>
                  <a:gd fmla="*/ 154722 h 533197" name="connsiteY78"/>
                  <a:gd fmla="*/ 287777 w 578320" name="connsiteX79"/>
                  <a:gd fmla="*/ 154722 h 533197" name="connsiteY79"/>
                  <a:gd fmla="*/ 277632 w 578320" name="connsiteX80"/>
                  <a:gd fmla="*/ 164852 h 533197" name="connsiteY80"/>
                  <a:gd fmla="*/ 277632 w 578320" name="connsiteX81"/>
                  <a:gd fmla="*/ 167615 h 533197" name="connsiteY81"/>
                  <a:gd fmla="*/ 281321 w 578320" name="connsiteX82"/>
                  <a:gd fmla="*/ 173141 h 533197" name="connsiteY82"/>
                  <a:gd fmla="*/ 273943 w 578320" name="connsiteX83"/>
                  <a:gd fmla="*/ 221031 h 533197" name="connsiteY83"/>
                  <a:gd fmla="*/ 180790 w 578320" name="connsiteX84"/>
                  <a:gd fmla="*/ 206295 h 533197" name="connsiteY84"/>
                  <a:gd fmla="*/ 228750 w 578320" name="connsiteX85"/>
                  <a:gd fmla="*/ 163010 h 533197" name="connsiteY85"/>
                  <a:gd fmla="*/ 260108 w 578320" name="connsiteX86"/>
                  <a:gd fmla="*/ 127093 h 533197" name="connsiteY86"/>
                  <a:gd fmla="*/ 246274 w 578320" name="connsiteX87"/>
                  <a:gd fmla="*/ 98543 h 533197" name="connsiteY87"/>
                  <a:gd fmla="*/ 230594 w 578320" name="connsiteX88"/>
                  <a:gd fmla="*/ 78282 h 533197" name="connsiteY88"/>
                  <a:gd fmla="*/ 235206 w 578320" name="connsiteX89"/>
                  <a:gd fmla="*/ 63546 h 533197" name="connsiteY89"/>
                  <a:gd fmla="*/ 235206 w 578320" name="connsiteX90"/>
                  <a:gd fmla="*/ 50653 h 533197" name="connsiteY90"/>
                  <a:gd fmla="*/ 288699 w 578320" name="connsiteX91"/>
                  <a:gd fmla="*/ 0 h 533197"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33197" w="578320">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i="1" lang="zh-CN"/>
              </a:p>
            </p:txBody>
          </p:sp>
        </p:grpSp>
        <p:sp>
          <p:nvSpPr>
            <p:cNvPr id="2" name="椭圆 1">
              <a:extLst>
                <a:ext uri="{FF2B5EF4-FFF2-40B4-BE49-F238E27FC236}">
                  <a16:creationId xmlns:a16="http://schemas.microsoft.com/office/drawing/2014/main" id="{B71E5A48-DE66-4C5F-85A3-798E079A3826}"/>
                </a:ext>
              </a:extLst>
            </p:cNvPr>
            <p:cNvSpPr/>
            <p:nvPr/>
          </p:nvSpPr>
          <p:spPr>
            <a:xfrm>
              <a:off x="1639642" y="2564144"/>
              <a:ext cx="2959869" cy="2959870"/>
            </a:xfrm>
            <a:prstGeom prst="ellipse">
              <a:avLst/>
            </a:prstGeom>
            <a:solidFill>
              <a:schemeClr val="bg2"/>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3" name="椭圆 2">
              <a:extLst>
                <a:ext uri="{FF2B5EF4-FFF2-40B4-BE49-F238E27FC236}">
                  <a16:creationId xmlns:a16="http://schemas.microsoft.com/office/drawing/2014/main" id="{07B8EB02-F698-4B28-831F-14CD2C3A8BD3}"/>
                </a:ext>
              </a:extLst>
            </p:cNvPr>
            <p:cNvSpPr/>
            <p:nvPr/>
          </p:nvSpPr>
          <p:spPr>
            <a:xfrm>
              <a:off x="2048095" y="2972598"/>
              <a:ext cx="2142962" cy="2142963"/>
            </a:xfrm>
            <a:prstGeom prst="ellipse">
              <a:avLst/>
            </a:pr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29" name="文本框 28">
              <a:extLst>
                <a:ext uri="{FF2B5EF4-FFF2-40B4-BE49-F238E27FC236}">
                  <a16:creationId xmlns:a16="http://schemas.microsoft.com/office/drawing/2014/main" id="{D897A386-2278-42E8-A332-C929F4B0E5F0}"/>
                </a:ext>
              </a:extLst>
            </p:cNvPr>
            <p:cNvSpPr txBox="1"/>
            <p:nvPr/>
          </p:nvSpPr>
          <p:spPr>
            <a:xfrm>
              <a:off x="2334746" y="4139462"/>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34" name="Oval 30">
              <a:extLst>
                <a:ext uri="{FF2B5EF4-FFF2-40B4-BE49-F238E27FC236}">
                  <a16:creationId xmlns:a16="http://schemas.microsoft.com/office/drawing/2014/main" id="{A2A4BF17-0CEA-4D86-A2CF-A53F1E4F3220}"/>
                </a:ext>
              </a:extLst>
            </p:cNvPr>
            <p:cNvSpPr/>
            <p:nvPr/>
          </p:nvSpPr>
          <p:spPr>
            <a:xfrm>
              <a:off x="2865286" y="3431710"/>
              <a:ext cx="508581" cy="525600"/>
            </a:xfrm>
            <a:custGeom>
              <a:gdLst>
                <a:gd fmla="*/ 743 w 743" name="T0"/>
                <a:gd fmla="*/ 27 h 769" name="T1"/>
                <a:gd fmla="*/ 736 w 743" name="T2"/>
                <a:gd fmla="*/ 8 h 769" name="T3"/>
                <a:gd fmla="*/ 717 w 743" name="T4"/>
                <a:gd fmla="*/ 0 h 769" name="T5"/>
                <a:gd fmla="*/ 599 w 743" name="T6"/>
                <a:gd fmla="*/ 0 h 769" name="T7"/>
                <a:gd fmla="*/ 591 w 743" name="T8"/>
                <a:gd fmla="*/ 1 h 769" name="T9"/>
                <a:gd fmla="*/ 569 w 743" name="T10"/>
                <a:gd fmla="*/ 1 h 769" name="T11"/>
                <a:gd fmla="*/ 555 w 743" name="T12"/>
                <a:gd fmla="*/ 2 h 769" name="T13"/>
                <a:gd fmla="*/ 184 w 743" name="T14"/>
                <a:gd fmla="*/ 2 h 769" name="T15"/>
                <a:gd fmla="*/ 171 w 743" name="T16"/>
                <a:gd fmla="*/ 1 h 769" name="T17"/>
                <a:gd fmla="*/ 152 w 743" name="T18"/>
                <a:gd fmla="*/ 1 h 769" name="T19"/>
                <a:gd fmla="*/ 144 w 743" name="T20"/>
                <a:gd fmla="*/ 0 h 769" name="T21"/>
                <a:gd fmla="*/ 26 w 743" name="T22"/>
                <a:gd fmla="*/ 0 h 769" name="T23"/>
                <a:gd fmla="*/ 8 w 743" name="T24"/>
                <a:gd fmla="*/ 8 h 769" name="T25"/>
                <a:gd fmla="*/ 0 w 743" name="T26"/>
                <a:gd fmla="*/ 27 h 769" name="T27"/>
                <a:gd fmla="*/ 118 w 743" name="T28"/>
                <a:gd fmla="*/ 266 h 769" name="T29"/>
                <a:gd fmla="*/ 118 w 743" name="T30"/>
                <a:gd fmla="*/ 267 h 769" name="T31"/>
                <a:gd fmla="*/ 118 w 743" name="T32"/>
                <a:gd fmla="*/ 270 h 769" name="T33"/>
                <a:gd fmla="*/ 342 w 743" name="T34"/>
                <a:gd fmla="*/ 511 h 769" name="T35"/>
                <a:gd fmla="*/ 342 w 743" name="T36"/>
                <a:gd fmla="*/ 713 h 769" name="T37"/>
                <a:gd fmla="*/ 242 w 743" name="T38"/>
                <a:gd fmla="*/ 713 h 769" name="T39"/>
                <a:gd fmla="*/ 228 w 743" name="T40"/>
                <a:gd fmla="*/ 727 h 769" name="T41"/>
                <a:gd fmla="*/ 228 w 743" name="T42"/>
                <a:gd fmla="*/ 756 h 769" name="T43"/>
                <a:gd fmla="*/ 242 w 743" name="T44"/>
                <a:gd fmla="*/ 769 h 769" name="T45"/>
                <a:gd fmla="*/ 498 w 743" name="T46"/>
                <a:gd fmla="*/ 769 h 769" name="T47"/>
                <a:gd fmla="*/ 511 w 743" name="T48"/>
                <a:gd fmla="*/ 756 h 769" name="T49"/>
                <a:gd fmla="*/ 511 w 743" name="T50"/>
                <a:gd fmla="*/ 727 h 769" name="T51"/>
                <a:gd fmla="*/ 498 w 743" name="T52"/>
                <a:gd fmla="*/ 713 h 769" name="T53"/>
                <a:gd fmla="*/ 398 w 743" name="T54"/>
                <a:gd fmla="*/ 713 h 769" name="T55"/>
                <a:gd fmla="*/ 398 w 743" name="T56"/>
                <a:gd fmla="*/ 511 h 769" name="T57"/>
                <a:gd fmla="*/ 621 w 743" name="T58"/>
                <a:gd fmla="*/ 279 h 769" name="T59"/>
                <a:gd fmla="*/ 623 w 743" name="T60"/>
                <a:gd fmla="*/ 271 h 769" name="T61"/>
                <a:gd fmla="*/ 623 w 743" name="T62"/>
                <a:gd fmla="*/ 266 h 769" name="T63"/>
                <a:gd fmla="*/ 743 w 743" name="T64"/>
                <a:gd fmla="*/ 27 h 769" name="T65"/>
                <a:gd fmla="*/ 370 w 743" name="T66"/>
                <a:gd fmla="*/ 457 h 769" name="T67"/>
                <a:gd fmla="*/ 174 w 743" name="T68"/>
                <a:gd fmla="*/ 261 h 769" name="T69"/>
                <a:gd fmla="*/ 174 w 743" name="T70"/>
                <a:gd fmla="*/ 58 h 769" name="T71"/>
                <a:gd fmla="*/ 566 w 743" name="T72"/>
                <a:gd fmla="*/ 58 h 769" name="T73"/>
                <a:gd fmla="*/ 566 w 743" name="T74"/>
                <a:gd fmla="*/ 261 h 769" name="T75"/>
                <a:gd fmla="*/ 370 w 743" name="T76"/>
                <a:gd fmla="*/ 457 h 769" name="T77"/>
                <a:gd fmla="*/ 118 w 743" name="T78"/>
                <a:gd fmla="*/ 209 h 769" name="T79"/>
                <a:gd fmla="*/ 55 w 743" name="T80"/>
                <a:gd fmla="*/ 53 h 769" name="T81"/>
                <a:gd fmla="*/ 118 w 743" name="T82"/>
                <a:gd fmla="*/ 53 h 769" name="T83"/>
                <a:gd fmla="*/ 118 w 743" name="T84"/>
                <a:gd fmla="*/ 209 h 769" name="T85"/>
                <a:gd fmla="*/ 626 w 743" name="T86"/>
                <a:gd fmla="*/ 209 h 769" name="T87"/>
                <a:gd fmla="*/ 626 w 743" name="T88"/>
                <a:gd fmla="*/ 53 h 769" name="T89"/>
                <a:gd fmla="*/ 688 w 743" name="T90"/>
                <a:gd fmla="*/ 53 h 769" name="T91"/>
                <a:gd fmla="*/ 626 w 743" name="T92"/>
                <a:gd fmla="*/ 209 h 76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69" w="743">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0" name="组合 29">
            <a:extLst>
              <a:ext uri="{FF2B5EF4-FFF2-40B4-BE49-F238E27FC236}">
                <a16:creationId xmlns:a16="http://schemas.microsoft.com/office/drawing/2014/main" id="{C00D52EB-331F-4D19-A85A-8FD4B3F36215}"/>
              </a:ext>
            </a:extLst>
          </p:cNvPr>
          <p:cNvGrpSpPr/>
          <p:nvPr/>
        </p:nvGrpSpPr>
        <p:grpSpPr>
          <a:xfrm>
            <a:off x="952046" y="619681"/>
            <a:ext cx="4851853" cy="993499"/>
            <a:chOff x="952046" y="670481"/>
            <a:chExt cx="4851853" cy="993499"/>
          </a:xfrm>
        </p:grpSpPr>
        <p:sp>
          <p:nvSpPr>
            <p:cNvPr id="32" name="文本框 31">
              <a:extLst>
                <a:ext uri="{FF2B5EF4-FFF2-40B4-BE49-F238E27FC236}">
                  <a16:creationId xmlns:a16="http://schemas.microsoft.com/office/drawing/2014/main" id="{DAFCF720-A274-47CF-B434-0471E2982901}"/>
                </a:ext>
              </a:extLst>
            </p:cNvPr>
            <p:cNvSpPr txBox="1"/>
            <p:nvPr/>
          </p:nvSpPr>
          <p:spPr>
            <a:xfrm flipH="1">
              <a:off x="977149" y="670481"/>
              <a:ext cx="2570480" cy="762000"/>
            </a:xfrm>
            <a:prstGeom prst="rect">
              <a:avLst/>
            </a:prstGeom>
            <a:noFill/>
          </p:spPr>
          <p:txBody>
            <a:bodyPr rtlCol="0" wrap="none">
              <a:spAutoFit/>
              <a:scene3d>
                <a:camera prst="orthographicFront"/>
                <a:lightRig dir="t" rig="threePt"/>
              </a:scene3d>
              <a:sp3d contourW="12700"/>
            </a:bodyPr>
            <a:lstStyle/>
            <a:p>
              <a:r>
                <a:rPr altLang="en-US" i="1" lang="zh-CN" spc="300" sz="4400">
                  <a:solidFill>
                    <a:srgbClr val="24C6DB"/>
                  </a:solidFill>
                  <a:latin charset="-122" panose="020b0800000000000000" pitchFamily="34" typeface="思源黑体 CN Bold"/>
                  <a:ea charset="-122" panose="020b0800000000000000" pitchFamily="34" typeface="思源黑体 CN Bold"/>
                </a:rPr>
                <a:t>发展规划</a:t>
              </a:r>
            </a:p>
          </p:txBody>
        </p:sp>
        <p:sp>
          <p:nvSpPr>
            <p:cNvPr id="33" name="文本框 32">
              <a:extLst>
                <a:ext uri="{FF2B5EF4-FFF2-40B4-BE49-F238E27FC236}">
                  <a16:creationId xmlns:a16="http://schemas.microsoft.com/office/drawing/2014/main" id="{1A5200E1-05CE-4049-9CE1-7D31D1083C55}"/>
                </a:ext>
              </a:extLst>
            </p:cNvPr>
            <p:cNvSpPr txBox="1"/>
            <p:nvPr/>
          </p:nvSpPr>
          <p:spPr>
            <a:xfrm>
              <a:off x="952046" y="1284902"/>
              <a:ext cx="4851853" cy="40843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3880829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fltVal val="0"/>
                                          </p:val>
                                        </p:tav>
                                        <p:tav tm="100000">
                                          <p:val>
                                            <p:strVal val="#ppt_w"/>
                                          </p:val>
                                        </p:tav>
                                      </p:tavLst>
                                    </p:anim>
                                    <p:anim calcmode="lin" valueType="num">
                                      <p:cBhvr>
                                        <p:cTn dur="1000" fill="hold" id="8"/>
                                        <p:tgtEl>
                                          <p:spTgt spid="5"/>
                                        </p:tgtEl>
                                        <p:attrNameLst>
                                          <p:attrName>ppt_h</p:attrName>
                                        </p:attrNameLst>
                                      </p:cBhvr>
                                      <p:tavLst>
                                        <p:tav tm="0">
                                          <p:val>
                                            <p:fltVal val="0"/>
                                          </p:val>
                                        </p:tav>
                                        <p:tav tm="100000">
                                          <p:val>
                                            <p:strVal val="#ppt_h"/>
                                          </p:val>
                                        </p:tav>
                                      </p:tavLst>
                                    </p:anim>
                                    <p:anim calcmode="lin" valueType="num">
                                      <p:cBhvr>
                                        <p:cTn dur="1000" fill="hold" id="9"/>
                                        <p:tgtEl>
                                          <p:spTgt spid="5"/>
                                        </p:tgtEl>
                                        <p:attrNameLst>
                                          <p:attrName>style.rotation</p:attrName>
                                        </p:attrNameLst>
                                      </p:cBhvr>
                                      <p:tavLst>
                                        <p:tav tm="0">
                                          <p:val>
                                            <p:fltVal val="90"/>
                                          </p:val>
                                        </p:tav>
                                        <p:tav tm="100000">
                                          <p:val>
                                            <p:fltVal val="0"/>
                                          </p:val>
                                        </p:tav>
                                      </p:tavLst>
                                    </p:anim>
                                    <p:animEffect filter="fade" transition="in">
                                      <p:cBhvr>
                                        <p:cTn dur="1000" id="10"/>
                                        <p:tgtEl>
                                          <p:spTgt spid="5"/>
                                        </p:tgtEl>
                                      </p:cBhvr>
                                    </p:animEffect>
                                  </p:childTnLst>
                                </p:cTn>
                              </p:par>
                            </p:childTnLst>
                          </p:cTn>
                        </p:par>
                        <p:par>
                          <p:cTn fill="hold" id="11" nodeType="afterGroup">
                            <p:stCondLst>
                              <p:cond delay="1000"/>
                            </p:stCondLst>
                            <p:childTnLst>
                              <p:par>
                                <p:cTn fill="hold" id="12" nodeType="afterEffect" presetClass="entr" presetID="22" presetSubtype="8">
                                  <p:stCondLst>
                                    <p:cond delay="0"/>
                                  </p:stCondLst>
                                  <p:childTnLst>
                                    <p:set>
                                      <p:cBhvr>
                                        <p:cTn dur="1" fill="hold" id="13">
                                          <p:stCondLst>
                                            <p:cond delay="0"/>
                                          </p:stCondLst>
                                        </p:cTn>
                                        <p:tgtEl>
                                          <p:spTgt spid="18"/>
                                        </p:tgtEl>
                                        <p:attrNameLst>
                                          <p:attrName>style.visibility</p:attrName>
                                        </p:attrNameLst>
                                      </p:cBhvr>
                                      <p:to>
                                        <p:strVal val="visible"/>
                                      </p:to>
                                    </p:set>
                                    <p:animEffect filter="wipe(left)" transition="in">
                                      <p:cBhvr>
                                        <p:cTn dur="500" id="14"/>
                                        <p:tgtEl>
                                          <p:spTgt spid="18"/>
                                        </p:tgtEl>
                                      </p:cBhvr>
                                    </p:animEffect>
                                  </p:childTnLst>
                                </p:cTn>
                              </p:par>
                            </p:childTnLst>
                          </p:cTn>
                        </p:par>
                        <p:par>
                          <p:cTn fill="hold" id="15" nodeType="afterGroup">
                            <p:stCondLst>
                              <p:cond delay="1500"/>
                            </p:stCondLst>
                            <p:childTnLst>
                              <p:par>
                                <p:cTn fill="hold" id="16" nodeType="afterEffect" presetClass="entr" presetID="22" presetSubtype="8">
                                  <p:stCondLst>
                                    <p:cond delay="0"/>
                                  </p:stCondLst>
                                  <p:childTnLst>
                                    <p:set>
                                      <p:cBhvr>
                                        <p:cTn dur="1" fill="hold" id="17">
                                          <p:stCondLst>
                                            <p:cond delay="0"/>
                                          </p:stCondLst>
                                        </p:cTn>
                                        <p:tgtEl>
                                          <p:spTgt spid="24"/>
                                        </p:tgtEl>
                                        <p:attrNameLst>
                                          <p:attrName>style.visibility</p:attrName>
                                        </p:attrNameLst>
                                      </p:cBhvr>
                                      <p:to>
                                        <p:strVal val="visible"/>
                                      </p:to>
                                    </p:set>
                                    <p:animEffect filter="wipe(left)" transition="in">
                                      <p:cBhvr>
                                        <p:cTn dur="500" id="18"/>
                                        <p:tgtEl>
                                          <p:spTgt spid="24"/>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21"/>
                                        </p:tgtEl>
                                        <p:attrNameLst>
                                          <p:attrName>style.visibility</p:attrName>
                                        </p:attrNameLst>
                                      </p:cBhvr>
                                      <p:to>
                                        <p:strVal val="visible"/>
                                      </p:to>
                                    </p:set>
                                    <p:animEffect filter="wipe(left)" transition="in">
                                      <p:cBhvr>
                                        <p:cTn dur="500" id="2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任意多边形: 形状 16">
            <a:extLst>
              <a:ext uri="{FF2B5EF4-FFF2-40B4-BE49-F238E27FC236}">
                <a16:creationId xmlns:a16="http://schemas.microsoft.com/office/drawing/2014/main" id="{F616694C-CD8C-480E-82EA-B0A94A977A99}"/>
              </a:ext>
            </a:extLst>
          </p:cNvPr>
          <p:cNvSpPr/>
          <p:nvPr/>
        </p:nvSpPr>
        <p:spPr>
          <a:xfrm>
            <a:off x="4098321"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形状 17">
            <a:extLst>
              <a:ext uri="{FF2B5EF4-FFF2-40B4-BE49-F238E27FC236}">
                <a16:creationId xmlns:a16="http://schemas.microsoft.com/office/drawing/2014/main" id="{3D1C98F9-D9E8-4B70-8F0B-472882FFB428}"/>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a:extLst>
              <a:ext uri="{FF2B5EF4-FFF2-40B4-BE49-F238E27FC236}">
                <a16:creationId xmlns:a16="http://schemas.microsoft.com/office/drawing/2014/main" id="{2539A48D-A878-487D-B086-F92CC1707E0C}"/>
              </a:ext>
            </a:extLst>
          </p:cNvPr>
          <p:cNvGrpSpPr/>
          <p:nvPr/>
        </p:nvGrpSpPr>
        <p:grpSpPr>
          <a:xfrm>
            <a:off x="1324650" y="2289626"/>
            <a:ext cx="6464078" cy="1502875"/>
            <a:chOff x="1498822" y="2237011"/>
            <a:chExt cx="6464078" cy="1502875"/>
          </a:xfrm>
        </p:grpSpPr>
        <p:grpSp>
          <p:nvGrpSpPr>
            <p:cNvPr id="16" name="组合 15">
              <a:extLst>
                <a:ext uri="{FF2B5EF4-FFF2-40B4-BE49-F238E27FC236}">
                  <a16:creationId xmlns:a16="http://schemas.microsoft.com/office/drawing/2014/main" id="{719FC86D-24EE-4A1E-9C0C-C53B0BE782FB}"/>
                </a:ext>
              </a:extLst>
            </p:cNvPr>
            <p:cNvGrpSpPr/>
            <p:nvPr/>
          </p:nvGrpSpPr>
          <p:grpSpPr>
            <a:xfrm>
              <a:off x="1498822" y="2237011"/>
              <a:ext cx="3326606" cy="1117366"/>
              <a:chOff x="1905794" y="2443386"/>
              <a:chExt cx="3326606" cy="1117366"/>
            </a:xfrm>
          </p:grpSpPr>
          <p:sp>
            <p:nvSpPr>
              <p:cNvPr id="11" name="椭圆 10">
                <a:extLst>
                  <a:ext uri="{FF2B5EF4-FFF2-40B4-BE49-F238E27FC236}">
                    <a16:creationId xmlns:a16="http://schemas.microsoft.com/office/drawing/2014/main" id="{52ED0CEE-D6DA-4ADC-9EE0-F8B6FD4CAEAA}"/>
                  </a:ext>
                </a:extLst>
              </p:cNvPr>
              <p:cNvSpPr/>
              <p:nvPr/>
            </p:nvSpPr>
            <p:spPr>
              <a:xfrm>
                <a:off x="1905794" y="2443386"/>
                <a:ext cx="1117365" cy="1117366"/>
              </a:xfrm>
              <a:prstGeom prst="ellipse">
                <a:avLst/>
              </a:prstGeom>
              <a:solidFill>
                <a:srgbClr val="24C6DB"/>
              </a:solidFill>
              <a:ln w="38100">
                <a:solidFill>
                  <a:schemeClr val="bg1"/>
                </a:solidFill>
              </a:ln>
              <a:effectLst>
                <a:outerShdw algn="ctr" blurRad="228600" rotWithShape="0" sx="115000" sy="115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5">
                <a:extLst>
                  <a:ext uri="{FF2B5EF4-FFF2-40B4-BE49-F238E27FC236}">
                    <a16:creationId xmlns:a16="http://schemas.microsoft.com/office/drawing/2014/main" id="{CD87F1AB-1064-463F-8F58-A637E26E1761}"/>
                  </a:ext>
                </a:extLst>
              </p:cNvPr>
              <p:cNvSpPr/>
              <p:nvPr/>
            </p:nvSpPr>
            <p:spPr>
              <a:xfrm>
                <a:off x="2584194" y="2722729"/>
                <a:ext cx="2648206" cy="558683"/>
              </a:xfrm>
              <a:prstGeom prst="roundRect">
                <a:avLst>
                  <a:gd fmla="val 50000" name="adj"/>
                </a:avLst>
              </a:pr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13" name="椭圆 12">
                <a:extLst>
                  <a:ext uri="{FF2B5EF4-FFF2-40B4-BE49-F238E27FC236}">
                    <a16:creationId xmlns:a16="http://schemas.microsoft.com/office/drawing/2014/main" id="{F691CED4-1F2F-4568-B29F-052184A7B485}"/>
                  </a:ext>
                </a:extLst>
              </p:cNvPr>
              <p:cNvSpPr/>
              <p:nvPr/>
            </p:nvSpPr>
            <p:spPr>
              <a:xfrm>
                <a:off x="2016696" y="2554288"/>
                <a:ext cx="895562" cy="895562"/>
              </a:xfrm>
              <a:prstGeom prst="ellipse">
                <a:avLst/>
              </a:prstGeom>
              <a:solidFill>
                <a:schemeClr val="bg1"/>
              </a:solidFill>
              <a:ln w="3175">
                <a:solidFill>
                  <a:schemeClr val="bg1"/>
                </a:solid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45">
                <a:extLst>
                  <a:ext uri="{FF2B5EF4-FFF2-40B4-BE49-F238E27FC236}">
                    <a16:creationId xmlns:a16="http://schemas.microsoft.com/office/drawing/2014/main" id="{3D81AB2E-4B5E-4657-8174-96843B9C86BA}"/>
                  </a:ext>
                </a:extLst>
              </p:cNvPr>
              <p:cNvSpPr txBox="1"/>
              <p:nvPr/>
            </p:nvSpPr>
            <p:spPr>
              <a:xfrm>
                <a:off x="2171768" y="2740460"/>
                <a:ext cx="579755" cy="518160"/>
              </a:xfrm>
              <a:prstGeom prst="rect">
                <a:avLst/>
              </a:prstGeom>
              <a:noFill/>
            </p:spPr>
            <p:txBody>
              <a:bodyPr rtlCol="0" wrap="none">
                <a:spAutoFit/>
                <a:scene3d>
                  <a:camera prst="orthographicFront"/>
                  <a:lightRig dir="t" rig="threePt"/>
                </a:scene3d>
                <a:sp3d contourW="12700"/>
              </a:bodyPr>
              <a:lstStyle/>
              <a:p>
                <a:r>
                  <a:rPr altLang="zh-CN" b="1" lang="en-US" sz="2800">
                    <a:solidFill>
                      <a:srgbClr val="24C6DB"/>
                    </a:solidFill>
                    <a:latin charset="0" panose="020b0604020202020204" pitchFamily="34" typeface="Arial"/>
                    <a:ea charset="-122" pitchFamily="34" typeface="Arial Unicode MS"/>
                    <a:cs charset="0" panose="020b0604020202020204" pitchFamily="34" typeface="Arial"/>
                  </a:rPr>
                  <a:t>01</a:t>
                </a:r>
              </a:p>
            </p:txBody>
          </p:sp>
        </p:grpSp>
        <p:grpSp>
          <p:nvGrpSpPr>
            <p:cNvPr id="19" name="组合 18">
              <a:extLst>
                <a:ext uri="{FF2B5EF4-FFF2-40B4-BE49-F238E27FC236}">
                  <a16:creationId xmlns:a16="http://schemas.microsoft.com/office/drawing/2014/main" id="{6E5F41FB-140F-4A4E-9037-A469378303F5}"/>
                </a:ext>
              </a:extLst>
            </p:cNvPr>
            <p:cNvGrpSpPr/>
            <p:nvPr/>
          </p:nvGrpSpPr>
          <p:grpSpPr>
            <a:xfrm>
              <a:off x="2724638" y="2579547"/>
              <a:ext cx="5238262" cy="1160339"/>
              <a:chOff x="922668" y="2695410"/>
              <a:chExt cx="5238262" cy="1160339"/>
            </a:xfrm>
          </p:grpSpPr>
          <p:sp>
            <p:nvSpPr>
              <p:cNvPr id="20" name="文本框 19">
                <a:extLst>
                  <a:ext uri="{FF2B5EF4-FFF2-40B4-BE49-F238E27FC236}">
                    <a16:creationId xmlns:a16="http://schemas.microsoft.com/office/drawing/2014/main" id="{2AC51A23-2767-4A9C-A6B1-6CAD8B7F4836}"/>
                  </a:ext>
                </a:extLst>
              </p:cNvPr>
              <p:cNvSpPr txBox="1"/>
              <p:nvPr/>
            </p:nvSpPr>
            <p:spPr>
              <a:xfrm>
                <a:off x="922668" y="2695410"/>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1" name="文本框 20">
                <a:extLst>
                  <a:ext uri="{FF2B5EF4-FFF2-40B4-BE49-F238E27FC236}">
                    <a16:creationId xmlns:a16="http://schemas.microsoft.com/office/drawing/2014/main" id="{D323427E-F8ED-4D6A-9DBC-F7E060406341}"/>
                  </a:ext>
                </a:extLst>
              </p:cNvPr>
              <p:cNvSpPr txBox="1"/>
              <p:nvPr/>
            </p:nvSpPr>
            <p:spPr>
              <a:xfrm>
                <a:off x="941717" y="3308228"/>
                <a:ext cx="5219213"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a:t>
                </a:r>
              </a:p>
            </p:txBody>
          </p:sp>
        </p:grpSp>
      </p:grpSp>
      <p:grpSp>
        <p:nvGrpSpPr>
          <p:cNvPr id="23" name="组合 22">
            <a:extLst>
              <a:ext uri="{FF2B5EF4-FFF2-40B4-BE49-F238E27FC236}">
                <a16:creationId xmlns:a16="http://schemas.microsoft.com/office/drawing/2014/main" id="{51594502-BC30-497D-A802-E37F1AA5CB84}"/>
              </a:ext>
            </a:extLst>
          </p:cNvPr>
          <p:cNvGrpSpPr/>
          <p:nvPr/>
        </p:nvGrpSpPr>
        <p:grpSpPr>
          <a:xfrm>
            <a:off x="2892989" y="4355530"/>
            <a:ext cx="6464078" cy="1502875"/>
            <a:chOff x="1498822" y="2237011"/>
            <a:chExt cx="6464078" cy="1502875"/>
          </a:xfrm>
        </p:grpSpPr>
        <p:grpSp>
          <p:nvGrpSpPr>
            <p:cNvPr id="24" name="组合 23">
              <a:extLst>
                <a:ext uri="{FF2B5EF4-FFF2-40B4-BE49-F238E27FC236}">
                  <a16:creationId xmlns:a16="http://schemas.microsoft.com/office/drawing/2014/main" id="{C83FFE59-DD49-42D8-83C0-E749850A8779}"/>
                </a:ext>
              </a:extLst>
            </p:cNvPr>
            <p:cNvGrpSpPr/>
            <p:nvPr/>
          </p:nvGrpSpPr>
          <p:grpSpPr>
            <a:xfrm>
              <a:off x="1498822" y="2237011"/>
              <a:ext cx="3326606" cy="1117366"/>
              <a:chOff x="1905794" y="2443386"/>
              <a:chExt cx="3326606" cy="1117366"/>
            </a:xfrm>
          </p:grpSpPr>
          <p:sp>
            <p:nvSpPr>
              <p:cNvPr id="28" name="椭圆 27">
                <a:extLst>
                  <a:ext uri="{FF2B5EF4-FFF2-40B4-BE49-F238E27FC236}">
                    <a16:creationId xmlns:a16="http://schemas.microsoft.com/office/drawing/2014/main" id="{5BE2C814-37BC-42A4-9E5A-2D7CEED8E2A3}"/>
                  </a:ext>
                </a:extLst>
              </p:cNvPr>
              <p:cNvSpPr/>
              <p:nvPr/>
            </p:nvSpPr>
            <p:spPr>
              <a:xfrm>
                <a:off x="1905794" y="2443386"/>
                <a:ext cx="1117365" cy="1117366"/>
              </a:xfrm>
              <a:prstGeom prst="ellipse">
                <a:avLst/>
              </a:prstGeom>
              <a:solidFill>
                <a:srgbClr val="242424"/>
              </a:solidFill>
              <a:ln w="38100">
                <a:solidFill>
                  <a:schemeClr val="bg1"/>
                </a:solidFill>
              </a:ln>
              <a:effectLst>
                <a:outerShdw algn="ctr" blurRad="228600" rotWithShape="0" sx="115000" sy="115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圆角矩形 15">
                <a:extLst>
                  <a:ext uri="{FF2B5EF4-FFF2-40B4-BE49-F238E27FC236}">
                    <a16:creationId xmlns:a16="http://schemas.microsoft.com/office/drawing/2014/main" id="{0E0F6A44-5801-487C-8042-988C7654D67D}"/>
                  </a:ext>
                </a:extLst>
              </p:cNvPr>
              <p:cNvSpPr/>
              <p:nvPr/>
            </p:nvSpPr>
            <p:spPr>
              <a:xfrm>
                <a:off x="2584194" y="2722729"/>
                <a:ext cx="2648206" cy="558683"/>
              </a:xfrm>
              <a:prstGeom prst="roundRect">
                <a:avLst>
                  <a:gd fmla="val 50000" name="adj"/>
                </a:avLst>
              </a:pr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30" name="椭圆 29">
                <a:extLst>
                  <a:ext uri="{FF2B5EF4-FFF2-40B4-BE49-F238E27FC236}">
                    <a16:creationId xmlns:a16="http://schemas.microsoft.com/office/drawing/2014/main" id="{A8FE2069-B753-4E75-B2CE-DAAABDE49981}"/>
                  </a:ext>
                </a:extLst>
              </p:cNvPr>
              <p:cNvSpPr/>
              <p:nvPr/>
            </p:nvSpPr>
            <p:spPr>
              <a:xfrm>
                <a:off x="2016696" y="2554288"/>
                <a:ext cx="895562" cy="895562"/>
              </a:xfrm>
              <a:prstGeom prst="ellipse">
                <a:avLst/>
              </a:prstGeom>
              <a:solidFill>
                <a:schemeClr val="bg1"/>
              </a:solidFill>
              <a:ln w="3175">
                <a:solidFill>
                  <a:schemeClr val="bg1"/>
                </a:solid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TextBox 45">
                <a:extLst>
                  <a:ext uri="{FF2B5EF4-FFF2-40B4-BE49-F238E27FC236}">
                    <a16:creationId xmlns:a16="http://schemas.microsoft.com/office/drawing/2014/main" id="{C275BBE8-055C-4527-8CEF-78C54249A97A}"/>
                  </a:ext>
                </a:extLst>
              </p:cNvPr>
              <p:cNvSpPr txBox="1"/>
              <p:nvPr/>
            </p:nvSpPr>
            <p:spPr>
              <a:xfrm>
                <a:off x="2171768" y="2740460"/>
                <a:ext cx="579755" cy="518160"/>
              </a:xfrm>
              <a:prstGeom prst="rect">
                <a:avLst/>
              </a:prstGeom>
              <a:noFill/>
            </p:spPr>
            <p:txBody>
              <a:bodyPr rtlCol="0" wrap="none">
                <a:spAutoFit/>
                <a:scene3d>
                  <a:camera prst="orthographicFront"/>
                  <a:lightRig dir="t" rig="threePt"/>
                </a:scene3d>
                <a:sp3d contourW="12700"/>
              </a:bodyPr>
              <a:lstStyle/>
              <a:p>
                <a:r>
                  <a:rPr altLang="zh-CN" b="1" lang="en-US" sz="2800">
                    <a:solidFill>
                      <a:schemeClr val="tx1">
                        <a:lumMod val="85000"/>
                        <a:lumOff val="15000"/>
                      </a:schemeClr>
                    </a:solidFill>
                    <a:latin charset="0" panose="020b0604020202020204" pitchFamily="34" typeface="Arial"/>
                    <a:ea charset="-122" pitchFamily="34" typeface="Arial Unicode MS"/>
                    <a:cs charset="0" panose="020b0604020202020204" pitchFamily="34" typeface="Arial"/>
                  </a:rPr>
                  <a:t>02</a:t>
                </a:r>
              </a:p>
            </p:txBody>
          </p:sp>
        </p:grpSp>
        <p:grpSp>
          <p:nvGrpSpPr>
            <p:cNvPr id="25" name="组合 24">
              <a:extLst>
                <a:ext uri="{FF2B5EF4-FFF2-40B4-BE49-F238E27FC236}">
                  <a16:creationId xmlns:a16="http://schemas.microsoft.com/office/drawing/2014/main" id="{3EF6BF4B-3982-4EFB-B8B5-C0C9849E84DD}"/>
                </a:ext>
              </a:extLst>
            </p:cNvPr>
            <p:cNvGrpSpPr/>
            <p:nvPr/>
          </p:nvGrpSpPr>
          <p:grpSpPr>
            <a:xfrm>
              <a:off x="2724638" y="2579547"/>
              <a:ext cx="5238262" cy="1160339"/>
              <a:chOff x="922668" y="2695410"/>
              <a:chExt cx="5238262" cy="1160339"/>
            </a:xfrm>
          </p:grpSpPr>
          <p:sp>
            <p:nvSpPr>
              <p:cNvPr id="26" name="文本框 25">
                <a:extLst>
                  <a:ext uri="{FF2B5EF4-FFF2-40B4-BE49-F238E27FC236}">
                    <a16:creationId xmlns:a16="http://schemas.microsoft.com/office/drawing/2014/main" id="{59610222-3E20-4885-ABEE-7F7565B8B443}"/>
                  </a:ext>
                </a:extLst>
              </p:cNvPr>
              <p:cNvSpPr txBox="1"/>
              <p:nvPr/>
            </p:nvSpPr>
            <p:spPr>
              <a:xfrm>
                <a:off x="922668" y="2695410"/>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7" name="文本框 26">
                <a:extLst>
                  <a:ext uri="{FF2B5EF4-FFF2-40B4-BE49-F238E27FC236}">
                    <a16:creationId xmlns:a16="http://schemas.microsoft.com/office/drawing/2014/main" id="{9F5A17F8-DDD8-4FA4-B205-7931124187FD}"/>
                  </a:ext>
                </a:extLst>
              </p:cNvPr>
              <p:cNvSpPr txBox="1"/>
              <p:nvPr/>
            </p:nvSpPr>
            <p:spPr>
              <a:xfrm>
                <a:off x="941717" y="3308228"/>
                <a:ext cx="5219213"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a:t>
                </a:r>
              </a:p>
            </p:txBody>
          </p:sp>
        </p:grpSp>
      </p:grpSp>
      <p:sp>
        <p:nvSpPr>
          <p:cNvPr id="33" name="椭圆 32">
            <a:extLst>
              <a:ext uri="{FF2B5EF4-FFF2-40B4-BE49-F238E27FC236}">
                <a16:creationId xmlns:a16="http://schemas.microsoft.com/office/drawing/2014/main" id="{C77AA915-2449-47FA-B10D-08BFB5FA54D7}"/>
              </a:ext>
            </a:extLst>
          </p:cNvPr>
          <p:cNvSpPr/>
          <p:nvPr/>
        </p:nvSpPr>
        <p:spPr>
          <a:xfrm>
            <a:off x="8321885" y="1827973"/>
            <a:ext cx="2438994" cy="2438994"/>
          </a:xfrm>
          <a:prstGeom prst="ellipse">
            <a:avLst/>
          </a:prstGeom>
          <a:blipFill>
            <a:blip r:embed="rId3">
              <a:extLst>
                <a:ext uri="{BEBA8EAE-BF5A-486C-A8C5-ECC9F3942E4B}">
                  <a14:imgProps>
                    <a14:imgLayer xmlns:d3p1="http://schemas.openxmlformats.org/officeDocument/2006/relationships" d3p1:embed="">
                      <a14:imgEffect>
                        <a14:saturation sat="33000"/>
                      </a14:imgEffect>
                    </a14:imgLayer>
                  </a14:imgProps>
                </a:ext>
              </a:extLst>
            </a:blip>
            <a:stretch>
              <a:fillRect b="2" l="-39385" r="-59543" t="-29202"/>
            </a:stretch>
          </a:blip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a:extLst>
              <a:ext uri="{FF2B5EF4-FFF2-40B4-BE49-F238E27FC236}">
                <a16:creationId xmlns:a16="http://schemas.microsoft.com/office/drawing/2014/main" id="{49F69764-6946-4E75-9122-AFFBC3CB2F03}"/>
              </a:ext>
            </a:extLst>
          </p:cNvPr>
          <p:cNvSpPr/>
          <p:nvPr/>
        </p:nvSpPr>
        <p:spPr>
          <a:xfrm>
            <a:off x="7972249" y="3406992"/>
            <a:ext cx="1421331" cy="1421331"/>
          </a:xfrm>
          <a:prstGeom prst="ellipse">
            <a:avLst/>
          </a:prstGeom>
          <a:blipFill>
            <a:blip r:embed="rId4"/>
            <a:stretch>
              <a:fillRect l="-25223" r="-24777"/>
            </a:stretch>
          </a:blip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a:extLst>
              <a:ext uri="{FF2B5EF4-FFF2-40B4-BE49-F238E27FC236}">
                <a16:creationId xmlns:a16="http://schemas.microsoft.com/office/drawing/2014/main" id="{C253376C-5A88-4B60-951B-0EABF285C9B2}"/>
              </a:ext>
            </a:extLst>
          </p:cNvPr>
          <p:cNvGrpSpPr/>
          <p:nvPr/>
        </p:nvGrpSpPr>
        <p:grpSpPr>
          <a:xfrm>
            <a:off x="952046" y="619681"/>
            <a:ext cx="4851853" cy="993499"/>
            <a:chOff x="952046" y="670481"/>
            <a:chExt cx="4851853" cy="993499"/>
          </a:xfrm>
        </p:grpSpPr>
        <p:sp>
          <p:nvSpPr>
            <p:cNvPr id="35" name="文本框 34">
              <a:extLst>
                <a:ext uri="{FF2B5EF4-FFF2-40B4-BE49-F238E27FC236}">
                  <a16:creationId xmlns:a16="http://schemas.microsoft.com/office/drawing/2014/main" id="{25970C88-E50F-4D3E-8AD8-8DB01FFEC9DC}"/>
                </a:ext>
              </a:extLst>
            </p:cNvPr>
            <p:cNvSpPr txBox="1"/>
            <p:nvPr/>
          </p:nvSpPr>
          <p:spPr>
            <a:xfrm flipH="1">
              <a:off x="977149" y="670481"/>
              <a:ext cx="2570480" cy="762000"/>
            </a:xfrm>
            <a:prstGeom prst="rect">
              <a:avLst/>
            </a:prstGeom>
            <a:noFill/>
          </p:spPr>
          <p:txBody>
            <a:bodyPr rtlCol="0" wrap="none">
              <a:spAutoFit/>
              <a:scene3d>
                <a:camera prst="orthographicFront"/>
                <a:lightRig dir="t" rig="threePt"/>
              </a:scene3d>
              <a:sp3d contourW="12700"/>
            </a:bodyPr>
            <a:lstStyle/>
            <a:p>
              <a:r>
                <a:rPr altLang="en-US" i="1" lang="zh-CN" spc="300" sz="4400">
                  <a:solidFill>
                    <a:srgbClr val="24C6DB"/>
                  </a:solidFill>
                  <a:latin charset="-122" panose="020b0800000000000000" pitchFamily="34" typeface="思源黑体 CN Bold"/>
                  <a:ea charset="-122" panose="020b0800000000000000" pitchFamily="34" typeface="思源黑体 CN Bold"/>
                </a:rPr>
                <a:t>发展规划</a:t>
              </a:r>
            </a:p>
          </p:txBody>
        </p:sp>
        <p:sp>
          <p:nvSpPr>
            <p:cNvPr id="36" name="文本框 35">
              <a:extLst>
                <a:ext uri="{FF2B5EF4-FFF2-40B4-BE49-F238E27FC236}">
                  <a16:creationId xmlns:a16="http://schemas.microsoft.com/office/drawing/2014/main" id="{E247C0A6-146C-4BBC-AB92-8E688D12BFBC}"/>
                </a:ext>
              </a:extLst>
            </p:cNvPr>
            <p:cNvSpPr txBox="1"/>
            <p:nvPr/>
          </p:nvSpPr>
          <p:spPr>
            <a:xfrm>
              <a:off x="952046" y="1284902"/>
              <a:ext cx="4851853" cy="40843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32323289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id="7"/>
                                        <p:tgtEl>
                                          <p:spTgt spid="22"/>
                                        </p:tgtEl>
                                        <p:attrNameLst>
                                          <p:attrName>ppt_x</p:attrName>
                                        </p:attrNameLst>
                                      </p:cBhvr>
                                      <p:tavLst>
                                        <p:tav tm="0">
                                          <p:val>
                                            <p:strVal val="#ppt_x-#ppt_w*1.125000"/>
                                          </p:val>
                                        </p:tav>
                                        <p:tav tm="100000">
                                          <p:val>
                                            <p:strVal val="#ppt_x"/>
                                          </p:val>
                                        </p:tav>
                                      </p:tavLst>
                                    </p:anim>
                                    <p:animEffect filter="wipe(right)" transition="in">
                                      <p:cBhvr>
                                        <p:cTn dur="500" id="8"/>
                                        <p:tgtEl>
                                          <p:spTgt spid="22"/>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500" id="12"/>
                                        <p:tgtEl>
                                          <p:spTgt spid="23"/>
                                        </p:tgtEl>
                                        <p:attrNameLst>
                                          <p:attrName>ppt_x</p:attrName>
                                        </p:attrNameLst>
                                      </p:cBhvr>
                                      <p:tavLst>
                                        <p:tav tm="0">
                                          <p:val>
                                            <p:strVal val="#ppt_x-#ppt_w*1.125000"/>
                                          </p:val>
                                        </p:tav>
                                        <p:tav tm="100000">
                                          <p:val>
                                            <p:strVal val="#ppt_x"/>
                                          </p:val>
                                        </p:tav>
                                      </p:tavLst>
                                    </p:anim>
                                    <p:animEffect filter="wipe(right)" transition="in">
                                      <p:cBhvr>
                                        <p:cTn dur="500" id="13"/>
                                        <p:tgtEl>
                                          <p:spTgt spid="23"/>
                                        </p:tgtEl>
                                      </p:cBhvr>
                                    </p:animEffect>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32"/>
                                        </p:tgtEl>
                                        <p:attrNameLst>
                                          <p:attrName>style.visibility</p:attrName>
                                        </p:attrNameLst>
                                      </p:cBhvr>
                                      <p:to>
                                        <p:strVal val="visible"/>
                                      </p:to>
                                    </p:set>
                                    <p:animEffect filter="fade" transition="in">
                                      <p:cBhvr>
                                        <p:cTn dur="1000" id="17"/>
                                        <p:tgtEl>
                                          <p:spTgt spid="32"/>
                                        </p:tgtEl>
                                      </p:cBhvr>
                                    </p:animEffect>
                                    <p:anim calcmode="lin" valueType="num">
                                      <p:cBhvr>
                                        <p:cTn dur="1000" fill="hold" id="18"/>
                                        <p:tgtEl>
                                          <p:spTgt spid="32"/>
                                        </p:tgtEl>
                                        <p:attrNameLst>
                                          <p:attrName>ppt_x</p:attrName>
                                        </p:attrNameLst>
                                      </p:cBhvr>
                                      <p:tavLst>
                                        <p:tav tm="0">
                                          <p:val>
                                            <p:strVal val="#ppt_x"/>
                                          </p:val>
                                        </p:tav>
                                        <p:tav tm="100000">
                                          <p:val>
                                            <p:strVal val="#ppt_x"/>
                                          </p:val>
                                        </p:tav>
                                      </p:tavLst>
                                    </p:anim>
                                    <p:anim calcmode="lin" valueType="num">
                                      <p:cBhvr>
                                        <p:cTn dur="1000" fill="hold" id="19"/>
                                        <p:tgtEl>
                                          <p:spTgt spid="32"/>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33"/>
                                        </p:tgtEl>
                                        <p:attrNameLst>
                                          <p:attrName>style.visibility</p:attrName>
                                        </p:attrNameLst>
                                      </p:cBhvr>
                                      <p:to>
                                        <p:strVal val="visible"/>
                                      </p:to>
                                    </p:set>
                                    <p:animEffect filter="fade" transition="in">
                                      <p:cBhvr>
                                        <p:cTn dur="1000" id="22"/>
                                        <p:tgtEl>
                                          <p:spTgt spid="33"/>
                                        </p:tgtEl>
                                      </p:cBhvr>
                                    </p:animEffect>
                                    <p:anim calcmode="lin" valueType="num">
                                      <p:cBhvr>
                                        <p:cTn dur="1000" fill="hold" id="23"/>
                                        <p:tgtEl>
                                          <p:spTgt spid="33"/>
                                        </p:tgtEl>
                                        <p:attrNameLst>
                                          <p:attrName>ppt_x</p:attrName>
                                        </p:attrNameLst>
                                      </p:cBhvr>
                                      <p:tavLst>
                                        <p:tav tm="0">
                                          <p:val>
                                            <p:strVal val="#ppt_x"/>
                                          </p:val>
                                        </p:tav>
                                        <p:tav tm="100000">
                                          <p:val>
                                            <p:strVal val="#ppt_x"/>
                                          </p:val>
                                        </p:tav>
                                      </p:tavLst>
                                    </p:anim>
                                    <p:anim calcmode="lin" valueType="num">
                                      <p:cBhvr>
                                        <p:cTn dur="1000" fill="hold" id="24"/>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AB1A1B8A-6579-43DA-888E-0BED3D2B6332}"/>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8963D679-4FB7-434B-9236-55560447E7D8}"/>
              </a:ext>
            </a:extLst>
          </p:cNvPr>
          <p:cNvSpPr/>
          <p:nvPr/>
        </p:nvSpPr>
        <p:spPr>
          <a:xfrm>
            <a:off x="0" y="0"/>
            <a:ext cx="12192000" cy="6858000"/>
          </a:xfrm>
          <a:prstGeom prst="rect">
            <a:avLst/>
          </a:prstGeom>
          <a:gradFill>
            <a:gsLst>
              <a:gs pos="0">
                <a:srgbClr val="15234F">
                  <a:alpha val="0"/>
                </a:srgbClr>
              </a:gs>
              <a:gs pos="100000">
                <a:srgbClr val="15234F">
                  <a:alpha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形状 8">
            <a:extLst>
              <a:ext uri="{FF2B5EF4-FFF2-40B4-BE49-F238E27FC236}">
                <a16:creationId xmlns:a16="http://schemas.microsoft.com/office/drawing/2014/main" id="{C39CF587-8537-4D57-85D9-CA84A94748C8}"/>
              </a:ext>
            </a:extLst>
          </p:cNvPr>
          <p:cNvSpPr/>
          <p:nvPr/>
        </p:nvSpPr>
        <p:spPr>
          <a:xfrm>
            <a:off x="-2219860" y="-1193324"/>
            <a:ext cx="4734460" cy="5845933"/>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形状 9">
            <a:extLst>
              <a:ext uri="{FF2B5EF4-FFF2-40B4-BE49-F238E27FC236}">
                <a16:creationId xmlns:a16="http://schemas.microsoft.com/office/drawing/2014/main" id="{1B389863-F689-4F84-9A74-CB0814F705B5}"/>
              </a:ext>
            </a:extLst>
          </p:cNvPr>
          <p:cNvSpPr/>
          <p:nvPr/>
        </p:nvSpPr>
        <p:spPr>
          <a:xfrm>
            <a:off x="9698133" y="3110524"/>
            <a:ext cx="4563010" cy="5634237"/>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738970CF-0F8A-4B5B-BF76-18A742C72717}"/>
              </a:ext>
            </a:extLst>
          </p:cNvPr>
          <p:cNvSpPr txBox="1"/>
          <p:nvPr/>
        </p:nvSpPr>
        <p:spPr>
          <a:xfrm>
            <a:off x="2076451" y="2674838"/>
            <a:ext cx="8039100" cy="1234440"/>
          </a:xfrm>
          <a:prstGeom prst="rect">
            <a:avLst/>
          </a:prstGeom>
          <a:noFill/>
        </p:spPr>
        <p:txBody>
          <a:bodyPr rtlCol="0" wrap="square">
            <a:spAutoFit/>
            <a:scene3d>
              <a:camera prst="orthographicFront"/>
              <a:lightRig dir="t" rig="threePt"/>
            </a:scene3d>
            <a:sp3d contourW="12700"/>
          </a:bodyPr>
          <a:lstStyle/>
          <a:p>
            <a:pPr algn="ctr"/>
            <a:r>
              <a:rPr altLang="en-US" i="1" lang="zh-CN" spc="600" sz="7500">
                <a:solidFill>
                  <a:schemeClr val="bg1"/>
                </a:solidFill>
                <a:effectLst>
                  <a:outerShdw algn="tl" blurRad="38100" dir="2700000" dist="38100">
                    <a:srgbClr val="000000">
                      <a:alpha val="43137"/>
                    </a:srgbClr>
                  </a:outerShdw>
                </a:effectLst>
                <a:latin charset="-122" panose="020b0800000000000000" pitchFamily="34" typeface="思源黑体 CN Bold"/>
                <a:ea charset="-122" panose="020b0800000000000000" pitchFamily="34" typeface="思源黑体 CN Bold"/>
              </a:rPr>
              <a:t>感谢您的观看</a:t>
            </a:r>
          </a:p>
        </p:txBody>
      </p:sp>
      <p:sp>
        <p:nvSpPr>
          <p:cNvPr id="18" name="文本框 17">
            <a:extLst>
              <a:ext uri="{FF2B5EF4-FFF2-40B4-BE49-F238E27FC236}">
                <a16:creationId xmlns:a16="http://schemas.microsoft.com/office/drawing/2014/main" id="{641EAC7D-F1B1-4103-8794-DD71470B585B}"/>
              </a:ext>
            </a:extLst>
          </p:cNvPr>
          <p:cNvSpPr txBox="1"/>
          <p:nvPr/>
        </p:nvSpPr>
        <p:spPr>
          <a:xfrm>
            <a:off x="2514600" y="4023437"/>
            <a:ext cx="7162800" cy="646176"/>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400">
                <a:solidFill>
                  <a:schemeClr val="bg1"/>
                </a:solidFill>
                <a:latin charset="-122" panose="020b0500000000000000" pitchFamily="34" typeface="思源黑体 CN Regular"/>
                <a:ea charset="-122" panose="020b0500000000000000" pitchFamily="34" typeface="思源黑体 CN Regular"/>
                <a:cs charset="-34" panose="02020603050405020304" pitchFamily="18" typeface="Angsana New"/>
              </a:rPr>
              <a:t>please do not copyFor the benefit of you, Baotu Network and the original creator, please do not copyFor the benefit of you</a:t>
            </a:r>
          </a:p>
        </p:txBody>
      </p:sp>
      <p:sp>
        <p:nvSpPr>
          <p:cNvPr id="19" name="文本框 18">
            <a:extLst>
              <a:ext uri="{FF2B5EF4-FFF2-40B4-BE49-F238E27FC236}">
                <a16:creationId xmlns:a16="http://schemas.microsoft.com/office/drawing/2014/main" id="{42971039-D594-4159-8888-CFDF1FA37B00}"/>
              </a:ext>
            </a:extLst>
          </p:cNvPr>
          <p:cNvSpPr txBox="1"/>
          <p:nvPr/>
        </p:nvSpPr>
        <p:spPr>
          <a:xfrm>
            <a:off x="4530918" y="5114658"/>
            <a:ext cx="3130164" cy="457200"/>
          </a:xfrm>
          <a:prstGeom prst="rect">
            <a:avLst/>
          </a:prstGeom>
          <a:noFill/>
        </p:spPr>
        <p:txBody>
          <a:bodyPr rtlCol="0" wrap="square">
            <a:spAutoFit/>
            <a:scene3d>
              <a:camera prst="orthographicFront"/>
              <a:lightRig dir="t" rig="threePt"/>
            </a:scene3d>
            <a:sp3d contourW="12700"/>
          </a:bodyPr>
          <a:lstStyle/>
          <a:p>
            <a:pPr algn="ctr"/>
            <a:r>
              <a:rPr altLang="en-US" i="1" lang="zh-CN" spc="600" sz="2400">
                <a:solidFill>
                  <a:schemeClr val="bg1"/>
                </a:solidFill>
                <a:effectLst>
                  <a:outerShdw algn="tl" blurRad="38100" dir="2700000" dist="38100">
                    <a:srgbClr val="000000">
                      <a:alpha val="43137"/>
                    </a:srgbClr>
                  </a:outerShdw>
                </a:effectLst>
                <a:latin charset="-122" panose="020b0500000000000000" pitchFamily="34" typeface="思源黑体 CN Regular"/>
                <a:ea charset="-122" panose="020b0500000000000000" pitchFamily="34" typeface="思源黑体 CN Regular"/>
              </a:rPr>
              <a:t>包小图</a:t>
            </a:r>
          </a:p>
        </p:txBody>
      </p:sp>
      <p:sp>
        <p:nvSpPr>
          <p:cNvPr id="20" name="文本框 19">
            <a:extLst>
              <a:ext uri="{FF2B5EF4-FFF2-40B4-BE49-F238E27FC236}">
                <a16:creationId xmlns:a16="http://schemas.microsoft.com/office/drawing/2014/main" id="{FB0C031C-2C0F-4875-B0E7-81F802EFA529}"/>
              </a:ext>
            </a:extLst>
          </p:cNvPr>
          <p:cNvSpPr txBox="1"/>
          <p:nvPr/>
        </p:nvSpPr>
        <p:spPr>
          <a:xfrm>
            <a:off x="7381503" y="203406"/>
            <a:ext cx="4289796" cy="335280"/>
          </a:xfrm>
          <a:prstGeom prst="rect">
            <a:avLst/>
          </a:prstGeom>
          <a:noFill/>
        </p:spPr>
        <p:txBody>
          <a:bodyPr rtlCol="0" wrap="square">
            <a:spAutoFit/>
            <a:scene3d>
              <a:camera prst="orthographicFront"/>
              <a:lightRig dir="t" rig="threePt"/>
            </a:scene3d>
            <a:sp3d contourW="12700"/>
          </a:bodyPr>
          <a:lstStyle/>
          <a:p>
            <a:pPr algn="r"/>
            <a:r>
              <a:rPr altLang="zh-CN" i="1" lang="en-US" spc="300" sz="1600">
                <a:solidFill>
                  <a:srgbClr val="15234F"/>
                </a:solidFill>
                <a:latin charset="0" panose="020b0604020202020204" pitchFamily="34" typeface="Arial"/>
                <a:ea charset="-122" panose="020b0500000000000000" pitchFamily="34" typeface="思源黑体 CN Regular"/>
                <a:cs charset="0" panose="020b0604020202020204" pitchFamily="34" typeface="Arial"/>
              </a:rPr>
              <a:t>www.ibaotu.com</a:t>
            </a:r>
          </a:p>
        </p:txBody>
      </p:sp>
      <p:sp>
        <p:nvSpPr>
          <p:cNvPr id="16" name="Oval 1">
            <a:extLst>
              <a:ext uri="{FF2B5EF4-FFF2-40B4-BE49-F238E27FC236}">
                <a16:creationId xmlns:a16="http://schemas.microsoft.com/office/drawing/2014/main" id="{E1A26D6E-5BD1-43CE-9A08-1E1086B49B25}"/>
              </a:ext>
            </a:extLst>
          </p:cNvPr>
          <p:cNvSpPr/>
          <p:nvPr/>
        </p:nvSpPr>
        <p:spPr>
          <a:xfrm flipH="1">
            <a:off x="342899"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i="1" lang="zh-CN"/>
          </a:p>
        </p:txBody>
      </p:sp>
      <p:sp>
        <p:nvSpPr>
          <p:cNvPr id="17" name="Oval 13">
            <a:extLst>
              <a:ext uri="{FF2B5EF4-FFF2-40B4-BE49-F238E27FC236}">
                <a16:creationId xmlns:a16="http://schemas.microsoft.com/office/drawing/2014/main" id="{72FA0966-0E10-49A6-8B0F-CBA4403E94D9}"/>
              </a:ext>
            </a:extLst>
          </p:cNvPr>
          <p:cNvSpPr/>
          <p:nvPr/>
        </p:nvSpPr>
        <p:spPr>
          <a:xfrm>
            <a:off x="825498"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i="1" lang="zh-CN"/>
          </a:p>
        </p:txBody>
      </p:sp>
    </p:spTree>
    <p:extLst>
      <p:ext uri="{BB962C8B-B14F-4D97-AF65-F5344CB8AC3E}">
        <p14:creationId val="12089446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6">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9">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fill="hold" id="11"/>
                                        <p:tgtEl>
                                          <p:spTgt spid="10"/>
                                        </p:tgtEl>
                                        <p:attrNameLst>
                                          <p:attrName>ppt_x</p:attrName>
                                        </p:attrNameLst>
                                      </p:cBhvr>
                                      <p:tavLst>
                                        <p:tav tm="0">
                                          <p:val>
                                            <p:strVal val="0-#ppt_w/2"/>
                                          </p:val>
                                        </p:tav>
                                        <p:tav tm="100000">
                                          <p:val>
                                            <p:strVal val="#ppt_x"/>
                                          </p:val>
                                        </p:tav>
                                      </p:tavLst>
                                    </p:anim>
                                    <p:anim calcmode="lin" valueType="num">
                                      <p:cBhvr additive="base">
                                        <p:cTn dur="500" fill="hold" id="12"/>
                                        <p:tgtEl>
                                          <p:spTgt spid="10"/>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p:cTn dur="500" fill="hold" id="16"/>
                                        <p:tgtEl>
                                          <p:spTgt spid="13"/>
                                        </p:tgtEl>
                                        <p:attrNameLst>
                                          <p:attrName>ppt_w</p:attrName>
                                        </p:attrNameLst>
                                      </p:cBhvr>
                                      <p:tavLst>
                                        <p:tav tm="0">
                                          <p:val>
                                            <p:fltVal val="0"/>
                                          </p:val>
                                        </p:tav>
                                        <p:tav tm="100000">
                                          <p:val>
                                            <p:strVal val="#ppt_w"/>
                                          </p:val>
                                        </p:tav>
                                      </p:tavLst>
                                    </p:anim>
                                    <p:anim calcmode="lin" valueType="num">
                                      <p:cBhvr>
                                        <p:cTn dur="500" fill="hold" id="17"/>
                                        <p:tgtEl>
                                          <p:spTgt spid="13"/>
                                        </p:tgtEl>
                                        <p:attrNameLst>
                                          <p:attrName>ppt_h</p:attrName>
                                        </p:attrNameLst>
                                      </p:cBhvr>
                                      <p:tavLst>
                                        <p:tav tm="0">
                                          <p:val>
                                            <p:fltVal val="0"/>
                                          </p:val>
                                        </p:tav>
                                        <p:tav tm="100000">
                                          <p:val>
                                            <p:strVal val="#ppt_h"/>
                                          </p:val>
                                        </p:tav>
                                      </p:tavLst>
                                    </p:anim>
                                    <p:animEffect filter="fade" transition="in">
                                      <p:cBhvr>
                                        <p:cTn dur="500" id="18"/>
                                        <p:tgtEl>
                                          <p:spTgt spid="13"/>
                                        </p:tgtEl>
                                      </p:cBhvr>
                                    </p:animEffect>
                                  </p:childTnLst>
                                </p:cTn>
                              </p:par>
                            </p:childTnLst>
                          </p:cTn>
                        </p:par>
                        <p:par>
                          <p:cTn fill="hold" id="19" nodeType="afterGroup">
                            <p:stCondLst>
                              <p:cond delay="1000"/>
                            </p:stCondLst>
                            <p:childTnLst>
                              <p:par>
                                <p:cTn fill="hold" grpId="0" id="20" nodeType="afterEffect" presetClass="entr" presetID="47"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1000" id="22"/>
                                        <p:tgtEl>
                                          <p:spTgt spid="18"/>
                                        </p:tgtEl>
                                      </p:cBhvr>
                                    </p:animEffect>
                                    <p:anim calcmode="lin" valueType="num">
                                      <p:cBhvr>
                                        <p:cTn dur="1000" fill="hold" id="23"/>
                                        <p:tgtEl>
                                          <p:spTgt spid="18"/>
                                        </p:tgtEl>
                                        <p:attrNameLst>
                                          <p:attrName>ppt_x</p:attrName>
                                        </p:attrNameLst>
                                      </p:cBhvr>
                                      <p:tavLst>
                                        <p:tav tm="0">
                                          <p:val>
                                            <p:strVal val="#ppt_x"/>
                                          </p:val>
                                        </p:tav>
                                        <p:tav tm="100000">
                                          <p:val>
                                            <p:strVal val="#ppt_x"/>
                                          </p:val>
                                        </p:tav>
                                      </p:tavLst>
                                    </p:anim>
                                    <p:anim calcmode="lin" valueType="num">
                                      <p:cBhvr>
                                        <p:cTn dur="1000" fill="hold" id="24"/>
                                        <p:tgtEl>
                                          <p:spTgt spid="1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19"/>
                                        </p:tgtEl>
                                        <p:attrNameLst>
                                          <p:attrName>style.visibility</p:attrName>
                                        </p:attrNameLst>
                                      </p:cBhvr>
                                      <p:to>
                                        <p:strVal val="visible"/>
                                      </p:to>
                                    </p:set>
                                    <p:animEffect filter="fade" transition="in">
                                      <p:cBhvr>
                                        <p:cTn dur="500" id="2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3"/>
      <p:bldP grpId="0" spid="18"/>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AB1A1B8A-6579-43DA-888E-0BED3D2B6332}"/>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8963D679-4FB7-434B-9236-55560447E7D8}"/>
              </a:ext>
            </a:extLst>
          </p:cNvPr>
          <p:cNvSpPr/>
          <p:nvPr/>
        </p:nvSpPr>
        <p:spPr>
          <a:xfrm>
            <a:off x="0" y="0"/>
            <a:ext cx="12192000" cy="6858000"/>
          </a:xfrm>
          <a:prstGeom prst="rect">
            <a:avLst/>
          </a:prstGeom>
          <a:gradFill>
            <a:gsLst>
              <a:gs pos="0">
                <a:srgbClr val="15234F">
                  <a:alpha val="0"/>
                </a:srgbClr>
              </a:gs>
              <a:gs pos="100000">
                <a:srgbClr val="15234F">
                  <a:alpha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a:extLst>
              <a:ext uri="{FF2B5EF4-FFF2-40B4-BE49-F238E27FC236}">
                <a16:creationId xmlns:a16="http://schemas.microsoft.com/office/drawing/2014/main" id="{34DBE990-BEF2-43D9-AA11-F0A69705CF44}"/>
              </a:ext>
            </a:extLst>
          </p:cNvPr>
          <p:cNvSpPr/>
          <p:nvPr/>
        </p:nvSpPr>
        <p:spPr>
          <a:xfrm>
            <a:off x="2867596" y="0"/>
            <a:ext cx="6241670" cy="5016500"/>
          </a:xfrm>
          <a:custGeom>
            <a:gdLst>
              <a:gd fmla="*/ 2221808 w 6241670" name="connsiteX0"/>
              <a:gd fmla="*/ 0 h 5016500" name="connsiteY0"/>
              <a:gd fmla="*/ 3679362 w 6241670" name="connsiteX1"/>
              <a:gd fmla="*/ 0 h 5016500" name="connsiteY1"/>
              <a:gd fmla="*/ 4784116 w 6241670" name="connsiteX2"/>
              <a:gd fmla="*/ 0 h 5016500" name="connsiteY2"/>
              <a:gd fmla="*/ 6241670 w 6241670" name="connsiteX3"/>
              <a:gd fmla="*/ 0 h 5016500" name="connsiteY3"/>
              <a:gd fmla="*/ 4019862 w 6241670" name="connsiteX4"/>
              <a:gd fmla="*/ 5016500 h 5016500" name="connsiteY4"/>
              <a:gd fmla="*/ 2562308 w 6241670" name="connsiteX5"/>
              <a:gd fmla="*/ 5016500 h 5016500" name="connsiteY5"/>
              <a:gd fmla="*/ 1457554 w 6241670" name="connsiteX6"/>
              <a:gd fmla="*/ 5016500 h 5016500" name="connsiteY6"/>
              <a:gd fmla="*/ 0 w 6241670" name="connsiteX7"/>
              <a:gd fmla="*/ 5016500 h 50165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016500" w="6241670">
                <a:moveTo>
                  <a:pt x="2221808" y="0"/>
                </a:moveTo>
                <a:lnTo>
                  <a:pt x="3679362" y="0"/>
                </a:lnTo>
                <a:lnTo>
                  <a:pt x="4784116" y="0"/>
                </a:lnTo>
                <a:lnTo>
                  <a:pt x="6241670" y="0"/>
                </a:lnTo>
                <a:lnTo>
                  <a:pt x="4019862" y="5016500"/>
                </a:lnTo>
                <a:lnTo>
                  <a:pt x="2562308" y="5016500"/>
                </a:lnTo>
                <a:lnTo>
                  <a:pt x="1457554" y="5016500"/>
                </a:lnTo>
                <a:lnTo>
                  <a:pt x="0" y="5016500"/>
                </a:lnTo>
                <a:close/>
              </a:path>
            </a:pathLst>
          </a:custGeom>
          <a:gradFill>
            <a:gsLst>
              <a:gs pos="900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 name="任意多边形: 形状 7">
            <a:extLst>
              <a:ext uri="{FF2B5EF4-FFF2-40B4-BE49-F238E27FC236}">
                <a16:creationId xmlns:a16="http://schemas.microsoft.com/office/drawing/2014/main" id="{6EB93F0B-6700-424F-8118-5AA2D41DBD42}"/>
              </a:ext>
            </a:extLst>
          </p:cNvPr>
          <p:cNvSpPr/>
          <p:nvPr/>
        </p:nvSpPr>
        <p:spPr>
          <a:xfrm>
            <a:off x="1681814" y="0"/>
            <a:ext cx="1984909" cy="245089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gradFill>
            <a:gsLst>
              <a:gs pos="25800">
                <a:srgbClr val="45BDD6">
                  <a:alpha val="57000"/>
                </a:srgbClr>
              </a:gs>
              <a:gs pos="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738970CF-0F8A-4B5B-BF76-18A742C72717}"/>
              </a:ext>
            </a:extLst>
          </p:cNvPr>
          <p:cNvSpPr txBox="1"/>
          <p:nvPr/>
        </p:nvSpPr>
        <p:spPr>
          <a:xfrm>
            <a:off x="3064933" y="3068847"/>
            <a:ext cx="6062133" cy="1097280"/>
          </a:xfrm>
          <a:prstGeom prst="rect">
            <a:avLst/>
          </a:prstGeom>
          <a:noFill/>
        </p:spPr>
        <p:txBody>
          <a:bodyPr rtlCol="0" wrap="square">
            <a:spAutoFit/>
            <a:scene3d>
              <a:camera prst="orthographicFront"/>
              <a:lightRig dir="t" rig="threePt"/>
            </a:scene3d>
            <a:sp3d contourW="12700"/>
          </a:bodyPr>
          <a:lstStyle/>
          <a:p>
            <a:pPr algn="ctr"/>
            <a:r>
              <a:rPr altLang="en-US" i="1" lang="zh-CN" spc="600" sz="6600">
                <a:solidFill>
                  <a:schemeClr val="bg1"/>
                </a:solidFill>
                <a:effectLst>
                  <a:outerShdw algn="tl" blurRad="38100" dir="2700000" dist="38100">
                    <a:srgbClr val="000000">
                      <a:alpha val="43137"/>
                    </a:srgbClr>
                  </a:outerShdw>
                </a:effectLst>
                <a:latin charset="-122" panose="020b0800000000000000" pitchFamily="34" typeface="思源黑体 CN Bold"/>
                <a:ea charset="-122" panose="020b0800000000000000" pitchFamily="34" typeface="思源黑体 CN Bold"/>
              </a:rPr>
              <a:t>项目概述</a:t>
            </a:r>
          </a:p>
        </p:txBody>
      </p:sp>
      <p:sp>
        <p:nvSpPr>
          <p:cNvPr id="18" name="文本框 17">
            <a:extLst>
              <a:ext uri="{FF2B5EF4-FFF2-40B4-BE49-F238E27FC236}">
                <a16:creationId xmlns:a16="http://schemas.microsoft.com/office/drawing/2014/main" id="{641EAC7D-F1B1-4103-8794-DD71470B585B}"/>
              </a:ext>
            </a:extLst>
          </p:cNvPr>
          <p:cNvSpPr txBox="1"/>
          <p:nvPr/>
        </p:nvSpPr>
        <p:spPr>
          <a:xfrm>
            <a:off x="3064932" y="4176145"/>
            <a:ext cx="6062134"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bg1"/>
                </a:solidFill>
                <a:latin charset="-122" panose="020b0500000000000000" pitchFamily="34" typeface="思源黑体 CN Regular"/>
                <a:ea charset="-122" panose="020b0500000000000000" pitchFamily="34" typeface="思源黑体 CN Regular"/>
                <a:cs charset="-34" panose="02020603050405020304" pitchFamily="18" typeface="Angsana New"/>
              </a:rPr>
              <a:t>please do not copyFor the benefit of you, Baotu Network and the original creator, please do not copyFor the benefit of you</a:t>
            </a:r>
          </a:p>
        </p:txBody>
      </p:sp>
      <p:sp>
        <p:nvSpPr>
          <p:cNvPr id="16" name="Oval 1">
            <a:extLst>
              <a:ext uri="{FF2B5EF4-FFF2-40B4-BE49-F238E27FC236}">
                <a16:creationId xmlns:a16="http://schemas.microsoft.com/office/drawing/2014/main" id="{E1A26D6E-5BD1-43CE-9A08-1E1086B49B25}"/>
              </a:ext>
            </a:extLst>
          </p:cNvPr>
          <p:cNvSpPr/>
          <p:nvPr/>
        </p:nvSpPr>
        <p:spPr>
          <a:xfrm flipH="1">
            <a:off x="342899"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7" name="Oval 13">
            <a:extLst>
              <a:ext uri="{FF2B5EF4-FFF2-40B4-BE49-F238E27FC236}">
                <a16:creationId xmlns:a16="http://schemas.microsoft.com/office/drawing/2014/main" id="{72FA0966-0E10-49A6-8B0F-CBA4403E94D9}"/>
              </a:ext>
            </a:extLst>
          </p:cNvPr>
          <p:cNvSpPr/>
          <p:nvPr/>
        </p:nvSpPr>
        <p:spPr>
          <a:xfrm>
            <a:off x="825498"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任意多边形: 形状 22">
            <a:extLst>
              <a:ext uri="{FF2B5EF4-FFF2-40B4-BE49-F238E27FC236}">
                <a16:creationId xmlns:a16="http://schemas.microsoft.com/office/drawing/2014/main" id="{B4513AD6-FBE6-4669-A0AD-4616BD33C92B}"/>
              </a:ext>
            </a:extLst>
          </p:cNvPr>
          <p:cNvSpPr/>
          <p:nvPr/>
        </p:nvSpPr>
        <p:spPr>
          <a:xfrm>
            <a:off x="-1365869" y="-643354"/>
            <a:ext cx="2423829" cy="2992854"/>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4" name="任意多边形: 形状 23">
            <a:extLst>
              <a:ext uri="{FF2B5EF4-FFF2-40B4-BE49-F238E27FC236}">
                <a16:creationId xmlns:a16="http://schemas.microsoft.com/office/drawing/2014/main" id="{7326C718-2209-41F8-B83A-F44DE6DD8F8C}"/>
              </a:ext>
            </a:extLst>
          </p:cNvPr>
          <p:cNvSpPr/>
          <p:nvPr/>
        </p:nvSpPr>
        <p:spPr>
          <a:xfrm>
            <a:off x="10907445" y="4626578"/>
            <a:ext cx="2569110" cy="317224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5" name="文本框 24">
            <a:extLst>
              <a:ext uri="{FF2B5EF4-FFF2-40B4-BE49-F238E27FC236}">
                <a16:creationId xmlns:a16="http://schemas.microsoft.com/office/drawing/2014/main" id="{0A86B313-D7BE-4A6C-B639-40F2A368A1FD}"/>
              </a:ext>
            </a:extLst>
          </p:cNvPr>
          <p:cNvSpPr txBox="1"/>
          <p:nvPr/>
        </p:nvSpPr>
        <p:spPr>
          <a:xfrm>
            <a:off x="3064933" y="1944307"/>
            <a:ext cx="6062133" cy="1005840"/>
          </a:xfrm>
          <a:prstGeom prst="rect">
            <a:avLst/>
          </a:prstGeom>
          <a:noFill/>
        </p:spPr>
        <p:txBody>
          <a:bodyPr rtlCol="0" wrap="square">
            <a:spAutoFit/>
            <a:scene3d>
              <a:camera prst="orthographicFront"/>
              <a:lightRig dir="t" rig="threePt"/>
            </a:scene3d>
            <a:sp3d contourW="12700"/>
          </a:bodyPr>
          <a:lstStyle/>
          <a:p>
            <a:pPr algn="ctr"/>
            <a:r>
              <a:rPr altLang="zh-CN" i="1" lang="en-US" spc="600" sz="6000">
                <a:solidFill>
                  <a:schemeClr val="bg1"/>
                </a:solidFill>
                <a:effectLst>
                  <a:outerShdw algn="tl" blurRad="38100" dir="2700000" dist="38100">
                    <a:srgbClr val="000000">
                      <a:alpha val="43137"/>
                    </a:srgbClr>
                  </a:outerShdw>
                </a:effectLst>
                <a:latin charset="0" panose="020b0604020202020204" pitchFamily="34" typeface="Arial"/>
                <a:ea charset="-122" panose="020b0800000000000000" pitchFamily="34" typeface="思源黑体 CN Bold"/>
                <a:cs charset="0" panose="020b0604020202020204" pitchFamily="34" typeface="Arial"/>
              </a:rPr>
              <a:t>Part 01</a:t>
            </a:r>
          </a:p>
        </p:txBody>
      </p:sp>
      <p:sp>
        <p:nvSpPr>
          <p:cNvPr id="27" name="任意多边形: 形状 26">
            <a:extLst>
              <a:ext uri="{FF2B5EF4-FFF2-40B4-BE49-F238E27FC236}">
                <a16:creationId xmlns:a16="http://schemas.microsoft.com/office/drawing/2014/main" id="{6B0DA02F-5241-4FFA-82F4-7656A30D8F97}"/>
              </a:ext>
            </a:extLst>
          </p:cNvPr>
          <p:cNvSpPr/>
          <p:nvPr/>
        </p:nvSpPr>
        <p:spPr>
          <a:xfrm>
            <a:off x="7905841" y="5052194"/>
            <a:ext cx="1967489" cy="1905405"/>
          </a:xfrm>
          <a:custGeom>
            <a:gdLst>
              <a:gd fmla="*/ 876588 w 2043689" name="connsiteX0"/>
              <a:gd fmla="*/ 0 h 1979200" name="connsiteY0"/>
              <a:gd fmla="*/ 1317378 w 2043689" name="connsiteX1"/>
              <a:gd fmla="*/ 0 h 1979200" name="connsiteY1"/>
              <a:gd fmla="*/ 1602899 w 2043689" name="connsiteX2"/>
              <a:gd fmla="*/ 0 h 1979200" name="connsiteY2"/>
              <a:gd fmla="*/ 2043689 w 2043689" name="connsiteX3"/>
              <a:gd fmla="*/ 0 h 1979200" name="connsiteY3"/>
              <a:gd fmla="*/ 1167101 w 2043689" name="connsiteX4"/>
              <a:gd fmla="*/ 1979200 h 1979200" name="connsiteY4"/>
              <a:gd fmla="*/ 726311 w 2043689" name="connsiteX5"/>
              <a:gd fmla="*/ 1979200 h 1979200" name="connsiteY5"/>
              <a:gd fmla="*/ 440790 w 2043689" name="connsiteX6"/>
              <a:gd fmla="*/ 1979200 h 1979200" name="connsiteY6"/>
              <a:gd fmla="*/ 0 w 2043689" name="connsiteX7"/>
              <a:gd fmla="*/ 1979200 h 1979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79200" w="2043689">
                <a:moveTo>
                  <a:pt x="876588" y="0"/>
                </a:moveTo>
                <a:lnTo>
                  <a:pt x="1317378" y="0"/>
                </a:lnTo>
                <a:lnTo>
                  <a:pt x="1602899" y="0"/>
                </a:lnTo>
                <a:lnTo>
                  <a:pt x="2043689" y="0"/>
                </a:lnTo>
                <a:lnTo>
                  <a:pt x="1167101" y="1979200"/>
                </a:lnTo>
                <a:lnTo>
                  <a:pt x="726311" y="1979200"/>
                </a:lnTo>
                <a:lnTo>
                  <a:pt x="440790" y="1979200"/>
                </a:lnTo>
                <a:lnTo>
                  <a:pt x="0" y="1979200"/>
                </a:lnTo>
                <a:close/>
              </a:path>
            </a:pathLst>
          </a:custGeom>
          <a:gradFill>
            <a:gsLst>
              <a:gs pos="0">
                <a:srgbClr val="45BDD6">
                  <a:alpha val="72000"/>
                </a:srgbClr>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Tree>
    <p:extLst>
      <p:ext uri="{BB962C8B-B14F-4D97-AF65-F5344CB8AC3E}">
        <p14:creationId val="18556579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4">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ppt_x"/>
                                          </p:val>
                                        </p:tav>
                                        <p:tav tm="100000">
                                          <p:val>
                                            <p:strVal val="#ppt_x"/>
                                          </p:val>
                                        </p:tav>
                                      </p:tavLst>
                                    </p:anim>
                                    <p:anim calcmode="lin" valueType="num">
                                      <p:cBhvr additive="base">
                                        <p:cTn dur="500" fill="hold" id="17"/>
                                        <p:tgtEl>
                                          <p:spTgt spid="8"/>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500" fill="hold" id="20"/>
                                        <p:tgtEl>
                                          <p:spTgt spid="27"/>
                                        </p:tgtEl>
                                        <p:attrNameLst>
                                          <p:attrName>ppt_x</p:attrName>
                                        </p:attrNameLst>
                                      </p:cBhvr>
                                      <p:tavLst>
                                        <p:tav tm="0">
                                          <p:val>
                                            <p:strVal val="#ppt_x"/>
                                          </p:val>
                                        </p:tav>
                                        <p:tav tm="100000">
                                          <p:val>
                                            <p:strVal val="#ppt_x"/>
                                          </p:val>
                                        </p:tav>
                                      </p:tavLst>
                                    </p:anim>
                                    <p:anim calcmode="lin" valueType="num">
                                      <p:cBhvr additive="base">
                                        <p:cTn dur="500" fill="hold" id="21"/>
                                        <p:tgtEl>
                                          <p:spTgt spid="27"/>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2" presetSubtype="1">
                                  <p:stCondLst>
                                    <p:cond delay="0"/>
                                  </p:stCondLst>
                                  <p:childTnLst>
                                    <p:set>
                                      <p:cBhvr>
                                        <p:cTn dur="1" fill="hold" id="24">
                                          <p:stCondLst>
                                            <p:cond delay="0"/>
                                          </p:stCondLst>
                                        </p:cTn>
                                        <p:tgtEl>
                                          <p:spTgt spid="22"/>
                                        </p:tgtEl>
                                        <p:attrNameLst>
                                          <p:attrName>style.visibility</p:attrName>
                                        </p:attrNameLst>
                                      </p:cBhvr>
                                      <p:to>
                                        <p:strVal val="visible"/>
                                      </p:to>
                                    </p:set>
                                    <p:animEffect filter="wipe(up)" transition="in">
                                      <p:cBhvr>
                                        <p:cTn dur="500" id="25"/>
                                        <p:tgtEl>
                                          <p:spTgt spid="22"/>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tm="0">
                                          <p:val>
                                            <p:fltVal val="0"/>
                                          </p:val>
                                        </p:tav>
                                        <p:tav tm="100000">
                                          <p:val>
                                            <p:strVal val="#ppt_w"/>
                                          </p:val>
                                        </p:tav>
                                      </p:tavLst>
                                    </p:anim>
                                    <p:anim calcmode="lin" valueType="num">
                                      <p:cBhvr>
                                        <p:cTn dur="500" fill="hold" id="30"/>
                                        <p:tgtEl>
                                          <p:spTgt spid="13"/>
                                        </p:tgtEl>
                                        <p:attrNameLst>
                                          <p:attrName>ppt_h</p:attrName>
                                        </p:attrNameLst>
                                      </p:cBhvr>
                                      <p:tavLst>
                                        <p:tav tm="0">
                                          <p:val>
                                            <p:fltVal val="0"/>
                                          </p:val>
                                        </p:tav>
                                        <p:tav tm="100000">
                                          <p:val>
                                            <p:strVal val="#ppt_h"/>
                                          </p:val>
                                        </p:tav>
                                      </p:tavLst>
                                    </p:anim>
                                    <p:animEffect filter="fade" transition="in">
                                      <p:cBhvr>
                                        <p:cTn dur="500" id="31"/>
                                        <p:tgtEl>
                                          <p:spTgt spid="13"/>
                                        </p:tgtEl>
                                      </p:cBhvr>
                                    </p:animEffect>
                                  </p:childTnLst>
                                </p:cTn>
                              </p:par>
                            </p:childTnLst>
                          </p:cTn>
                        </p:par>
                        <p:par>
                          <p:cTn fill="hold" id="32" nodeType="afterGroup">
                            <p:stCondLst>
                              <p:cond delay="2000"/>
                            </p:stCondLst>
                            <p:childTnLst>
                              <p:par>
                                <p:cTn fill="hold" grpId="0" id="33" nodeType="afterEffect" presetClass="entr" presetID="42"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1000" id="35"/>
                                        <p:tgtEl>
                                          <p:spTgt spid="25"/>
                                        </p:tgtEl>
                                      </p:cBhvr>
                                    </p:animEffect>
                                    <p:anim calcmode="lin" valueType="num">
                                      <p:cBhvr>
                                        <p:cTn dur="1000" fill="hold" id="36"/>
                                        <p:tgtEl>
                                          <p:spTgt spid="25"/>
                                        </p:tgtEl>
                                        <p:attrNameLst>
                                          <p:attrName>ppt_x</p:attrName>
                                        </p:attrNameLst>
                                      </p:cBhvr>
                                      <p:tavLst>
                                        <p:tav tm="0">
                                          <p:val>
                                            <p:strVal val="#ppt_x"/>
                                          </p:val>
                                        </p:tav>
                                        <p:tav tm="100000">
                                          <p:val>
                                            <p:strVal val="#ppt_x"/>
                                          </p:val>
                                        </p:tav>
                                      </p:tavLst>
                                    </p:anim>
                                    <p:anim calcmode="lin" valueType="num">
                                      <p:cBhvr>
                                        <p:cTn dur="1000" fill="hold" id="37"/>
                                        <p:tgtEl>
                                          <p:spTgt spid="25"/>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fade" transition="in">
                                      <p:cBhvr>
                                        <p:cTn dur="1000" id="40"/>
                                        <p:tgtEl>
                                          <p:spTgt spid="18"/>
                                        </p:tgtEl>
                                      </p:cBhvr>
                                    </p:animEffect>
                                    <p:anim calcmode="lin" valueType="num">
                                      <p:cBhvr>
                                        <p:cTn dur="1000" fill="hold" id="41"/>
                                        <p:tgtEl>
                                          <p:spTgt spid="18"/>
                                        </p:tgtEl>
                                        <p:attrNameLst>
                                          <p:attrName>ppt_x</p:attrName>
                                        </p:attrNameLst>
                                      </p:cBhvr>
                                      <p:tavLst>
                                        <p:tav tm="0">
                                          <p:val>
                                            <p:strVal val="#ppt_x"/>
                                          </p:val>
                                        </p:tav>
                                        <p:tav tm="100000">
                                          <p:val>
                                            <p:strVal val="#ppt_x"/>
                                          </p:val>
                                        </p:tav>
                                      </p:tavLst>
                                    </p:anim>
                                    <p:anim calcmode="lin" valueType="num">
                                      <p:cBhvr>
                                        <p:cTn dur="1000" fill="hold" id="42"/>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8"/>
      <p:bldP grpId="0" spid="13"/>
      <p:bldP grpId="0" spid="18"/>
      <p:bldP grpId="0" spid="23"/>
      <p:bldP grpId="0" spid="24"/>
      <p:bldP grpId="0" spid="25"/>
      <p:bldP grpId="0" spid="2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任意多边形: 形状 24">
            <a:extLst>
              <a:ext uri="{FF2B5EF4-FFF2-40B4-BE49-F238E27FC236}">
                <a16:creationId xmlns:a16="http://schemas.microsoft.com/office/drawing/2014/main" id="{BFE6BD86-A955-4F08-A24D-E9AA31ED4F43}"/>
              </a:ext>
            </a:extLst>
          </p:cNvPr>
          <p:cNvSpPr/>
          <p:nvPr/>
        </p:nvSpPr>
        <p:spPr>
          <a:xfrm flipH="1">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a:extLst>
              <a:ext uri="{FF2B5EF4-FFF2-40B4-BE49-F238E27FC236}">
                <a16:creationId xmlns:a16="http://schemas.microsoft.com/office/drawing/2014/main" id="{619E9BB2-5325-4CA9-B35E-5098C5AB14CA}"/>
              </a:ext>
            </a:extLst>
          </p:cNvPr>
          <p:cNvGrpSpPr/>
          <p:nvPr/>
        </p:nvGrpSpPr>
        <p:grpSpPr>
          <a:xfrm>
            <a:off x="4718050" y="-381000"/>
            <a:ext cx="8307721" cy="7620000"/>
            <a:chOff x="549316" y="966391"/>
            <a:chExt cx="6213395" cy="5699044"/>
          </a:xfrm>
        </p:grpSpPr>
        <p:sp>
          <p:nvSpPr>
            <p:cNvPr id="6" name="任意多边形: 形状 5">
              <a:extLst>
                <a:ext uri="{FF2B5EF4-FFF2-40B4-BE49-F238E27FC236}">
                  <a16:creationId xmlns:a16="http://schemas.microsoft.com/office/drawing/2014/main" id="{F4D3009B-F639-4474-92A5-CC78CF4CD044}"/>
                </a:ext>
              </a:extLst>
            </p:cNvPr>
            <p:cNvSpPr/>
            <p:nvPr/>
          </p:nvSpPr>
          <p:spPr>
            <a:xfrm>
              <a:off x="549316" y="966391"/>
              <a:ext cx="5699045" cy="5699044"/>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形状 4">
              <a:extLst>
                <a:ext uri="{FF2B5EF4-FFF2-40B4-BE49-F238E27FC236}">
                  <a16:creationId xmlns:a16="http://schemas.microsoft.com/office/drawing/2014/main" id="{8848FA6E-1B42-4729-970C-E93ADE8A5475}"/>
                </a:ext>
              </a:extLst>
            </p:cNvPr>
            <p:cNvSpPr/>
            <p:nvPr/>
          </p:nvSpPr>
          <p:spPr>
            <a:xfrm>
              <a:off x="806491" y="966391"/>
              <a:ext cx="5699045" cy="5699044"/>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形状 3">
              <a:extLst>
                <a:ext uri="{FF2B5EF4-FFF2-40B4-BE49-F238E27FC236}">
                  <a16:creationId xmlns:a16="http://schemas.microsoft.com/office/drawing/2014/main" id="{90297D31-C6A7-4212-A22E-2F4FC6B33385}"/>
                </a:ext>
              </a:extLst>
            </p:cNvPr>
            <p:cNvSpPr/>
            <p:nvPr/>
          </p:nvSpPr>
          <p:spPr>
            <a:xfrm>
              <a:off x="1063666" y="966391"/>
              <a:ext cx="5699045" cy="5699044"/>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blipFill>
              <a:blip r:embed="rId3">
                <a:extLst>
                  <a:ext uri="{BEBA8EAE-BF5A-486C-A8C5-ECC9F3942E4B}">
                    <a14:imgProps>
                      <a14:imgLayer xmlns:d3p1="http://schemas.openxmlformats.org/officeDocument/2006/relationships" d3p1:embed="">
                        <a14:imgEffect>
                          <a14:colorTemperature colorTemp="5300"/>
                        </a14:imgEffect>
                        <a14:imgEffect>
                          <a14:saturation sat="33000"/>
                        </a14:imgEffect>
                        <a14:imgEffect>
                          <a14:brightnessContrast bright="-20000" contrast="40000"/>
                        </a14:imgEffect>
                      </a14:imgLayer>
                    </a14:imgProps>
                  </a:ext>
                </a:extLst>
              </a:blip>
              <a:stretch>
                <a:fillRect l="-24981" r="-24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a:extLst>
              <a:ext uri="{FF2B5EF4-FFF2-40B4-BE49-F238E27FC236}">
                <a16:creationId xmlns:a16="http://schemas.microsoft.com/office/drawing/2014/main" id="{4D760B3A-4B40-4F1A-8B5E-DA5BE12F7B26}"/>
              </a:ext>
            </a:extLst>
          </p:cNvPr>
          <p:cNvGrpSpPr/>
          <p:nvPr/>
        </p:nvGrpSpPr>
        <p:grpSpPr>
          <a:xfrm>
            <a:off x="7883853" y="579167"/>
            <a:ext cx="6214074" cy="5699666"/>
            <a:chOff x="549316" y="966391"/>
            <a:chExt cx="6213395" cy="5699044"/>
          </a:xfrm>
        </p:grpSpPr>
        <p:sp>
          <p:nvSpPr>
            <p:cNvPr id="9" name="任意多边形: 形状 8">
              <a:extLst>
                <a:ext uri="{FF2B5EF4-FFF2-40B4-BE49-F238E27FC236}">
                  <a16:creationId xmlns:a16="http://schemas.microsoft.com/office/drawing/2014/main" id="{D3674721-433B-4C92-9CEC-F4135BF7DB08}"/>
                </a:ext>
              </a:extLst>
            </p:cNvPr>
            <p:cNvSpPr/>
            <p:nvPr/>
          </p:nvSpPr>
          <p:spPr>
            <a:xfrm>
              <a:off x="549316" y="966391"/>
              <a:ext cx="5699045" cy="5699044"/>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形状 9">
              <a:extLst>
                <a:ext uri="{FF2B5EF4-FFF2-40B4-BE49-F238E27FC236}">
                  <a16:creationId xmlns:a16="http://schemas.microsoft.com/office/drawing/2014/main" id="{63ECCF10-1183-4E5F-9D0B-A35AA5579AED}"/>
                </a:ext>
              </a:extLst>
            </p:cNvPr>
            <p:cNvSpPr/>
            <p:nvPr/>
          </p:nvSpPr>
          <p:spPr>
            <a:xfrm>
              <a:off x="806491" y="966391"/>
              <a:ext cx="5699045" cy="5699044"/>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形状 10">
              <a:extLst>
                <a:ext uri="{FF2B5EF4-FFF2-40B4-BE49-F238E27FC236}">
                  <a16:creationId xmlns:a16="http://schemas.microsoft.com/office/drawing/2014/main" id="{BFEA01F8-D0D0-411F-B617-0DA557980CDB}"/>
                </a:ext>
              </a:extLst>
            </p:cNvPr>
            <p:cNvSpPr/>
            <p:nvPr/>
          </p:nvSpPr>
          <p:spPr>
            <a:xfrm>
              <a:off x="1063666" y="966391"/>
              <a:ext cx="5699045" cy="5699044"/>
            </a:xfrm>
            <a:custGeom>
              <a:gdLst>
                <a:gd fmla="*/ 2849523 w 5699045" name="connsiteX0"/>
                <a:gd fmla="*/ 0 h 5699044" name="connsiteY0"/>
                <a:gd fmla="*/ 3178251 w 5699045" name="connsiteX1"/>
                <a:gd fmla="*/ 136163 h 5699044" name="connsiteY1"/>
                <a:gd fmla="*/ 5562882 w 5699045" name="connsiteX2"/>
                <a:gd fmla="*/ 2520795 h 5699044" name="connsiteY2"/>
                <a:gd fmla="*/ 5562882 w 5699045" name="connsiteX3"/>
                <a:gd fmla="*/ 3178250 h 5699044" name="connsiteY3"/>
                <a:gd fmla="*/ 3178251 w 5699045" name="connsiteX4"/>
                <a:gd fmla="*/ 5562881 h 5699044" name="connsiteY4"/>
                <a:gd fmla="*/ 2520796 w 5699045" name="connsiteX5"/>
                <a:gd fmla="*/ 5562881 h 5699044" name="connsiteY5"/>
                <a:gd fmla="*/ 136164 w 5699045" name="connsiteX6"/>
                <a:gd fmla="*/ 3178250 h 5699044" name="connsiteY6"/>
                <a:gd fmla="*/ 136164 w 5699045" name="connsiteX7"/>
                <a:gd fmla="*/ 2520795 h 5699044" name="connsiteY7"/>
                <a:gd fmla="*/ 2520796 w 5699045" name="connsiteX8"/>
                <a:gd fmla="*/ 136163 h 5699044" name="connsiteY8"/>
                <a:gd fmla="*/ 2849523 w 5699045" name="connsiteX9"/>
                <a:gd fmla="*/ 0 h 569904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699044" w="5699045">
                  <a:moveTo>
                    <a:pt x="2849523" y="0"/>
                  </a:moveTo>
                  <a:cubicBezTo>
                    <a:pt x="2968499" y="0"/>
                    <a:pt x="3087475" y="45388"/>
                    <a:pt x="3178251" y="136163"/>
                  </a:cubicBezTo>
                  <a:lnTo>
                    <a:pt x="5562882" y="2520795"/>
                  </a:lnTo>
                  <a:cubicBezTo>
                    <a:pt x="5744433" y="2702346"/>
                    <a:pt x="5744433" y="2996699"/>
                    <a:pt x="5562882" y="3178250"/>
                  </a:cubicBezTo>
                  <a:lnTo>
                    <a:pt x="3178251" y="5562881"/>
                  </a:lnTo>
                  <a:cubicBezTo>
                    <a:pt x="2996700" y="5744432"/>
                    <a:pt x="2702347" y="5744432"/>
                    <a:pt x="2520796" y="5562881"/>
                  </a:cubicBezTo>
                  <a:lnTo>
                    <a:pt x="136164" y="3178250"/>
                  </a:lnTo>
                  <a:cubicBezTo>
                    <a:pt x="-45387" y="2996699"/>
                    <a:pt x="-45387" y="2702346"/>
                    <a:pt x="136164" y="2520795"/>
                  </a:cubicBezTo>
                  <a:lnTo>
                    <a:pt x="2520796" y="136163"/>
                  </a:lnTo>
                  <a:cubicBezTo>
                    <a:pt x="2611571" y="45388"/>
                    <a:pt x="2730547" y="0"/>
                    <a:pt x="2849523" y="0"/>
                  </a:cubicBezTo>
                  <a:close/>
                </a:path>
              </a:pathLst>
            </a:custGeom>
            <a:blipFill>
              <a:blip r:embed="rId4"/>
              <a:stretch>
                <a:fillRect l="-25056" r="-249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a:extLst>
              <a:ext uri="{FF2B5EF4-FFF2-40B4-BE49-F238E27FC236}">
                <a16:creationId xmlns:a16="http://schemas.microsoft.com/office/drawing/2014/main" id="{8C9E9542-9243-45A3-BEEC-4555631CDD2E}"/>
              </a:ext>
            </a:extLst>
          </p:cNvPr>
          <p:cNvGrpSpPr/>
          <p:nvPr/>
        </p:nvGrpSpPr>
        <p:grpSpPr>
          <a:xfrm>
            <a:off x="1235645" y="2361162"/>
            <a:ext cx="3440926" cy="1463126"/>
            <a:chOff x="928274" y="2723985"/>
            <a:chExt cx="3440926" cy="1463126"/>
          </a:xfrm>
        </p:grpSpPr>
        <p:sp>
          <p:nvSpPr>
            <p:cNvPr id="13" name="文本框 12">
              <a:extLst>
                <a:ext uri="{FF2B5EF4-FFF2-40B4-BE49-F238E27FC236}">
                  <a16:creationId xmlns:a16="http://schemas.microsoft.com/office/drawing/2014/main" id="{7A3E7224-90E8-4DEC-8919-7FB7BD81634A}"/>
                </a:ext>
              </a:extLst>
            </p:cNvPr>
            <p:cNvSpPr txBox="1"/>
            <p:nvPr/>
          </p:nvSpPr>
          <p:spPr>
            <a:xfrm>
              <a:off x="928274"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14" name="文本框 13">
              <a:extLst>
                <a:ext uri="{FF2B5EF4-FFF2-40B4-BE49-F238E27FC236}">
                  <a16:creationId xmlns:a16="http://schemas.microsoft.com/office/drawing/2014/main" id="{0F57D567-BA77-42C6-B1F9-706607237A25}"/>
                </a:ext>
              </a:extLst>
            </p:cNvPr>
            <p:cNvSpPr txBox="1"/>
            <p:nvPr/>
          </p:nvSpPr>
          <p:spPr>
            <a:xfrm>
              <a:off x="960768" y="3159457"/>
              <a:ext cx="3408432" cy="1042416"/>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 Baotu Network and the original creator</a:t>
              </a:r>
            </a:p>
          </p:txBody>
        </p:sp>
      </p:grpSp>
      <p:grpSp>
        <p:nvGrpSpPr>
          <p:cNvPr id="28" name="Group 14">
            <a:extLst>
              <a:ext uri="{FF2B5EF4-FFF2-40B4-BE49-F238E27FC236}">
                <a16:creationId xmlns:a16="http://schemas.microsoft.com/office/drawing/2014/main" id="{2B4261FF-56D1-41B3-9CF8-A1368BC0D315}"/>
              </a:ext>
            </a:extLst>
          </p:cNvPr>
          <p:cNvGrpSpPr/>
          <p:nvPr/>
        </p:nvGrpSpPr>
        <p:grpSpPr>
          <a:xfrm>
            <a:off x="1373175" y="4196278"/>
            <a:ext cx="684226" cy="684226"/>
            <a:chOff x="935038" y="968375"/>
            <a:chExt cx="4152900" cy="4152900"/>
          </a:xfrm>
        </p:grpSpPr>
        <p:sp>
          <p:nvSpPr>
            <p:cNvPr id="29" name="椭圆 28">
              <a:extLst>
                <a:ext uri="{FF2B5EF4-FFF2-40B4-BE49-F238E27FC236}">
                  <a16:creationId xmlns:a16="http://schemas.microsoft.com/office/drawing/2014/main" id="{39BA1E6E-A155-46B3-B7C1-797565BC0F03}"/>
                </a:ext>
              </a:extLst>
            </p:cNvPr>
            <p:cNvSpPr/>
            <p:nvPr/>
          </p:nvSpPr>
          <p:spPr>
            <a:xfrm>
              <a:off x="935038" y="968375"/>
              <a:ext cx="4152900" cy="4152900"/>
            </a:xfrm>
            <a:prstGeom prst="ellipse">
              <a:avLst/>
            </a:pr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0" name="Oval 16">
              <a:extLst>
                <a:ext uri="{FF2B5EF4-FFF2-40B4-BE49-F238E27FC236}">
                  <a16:creationId xmlns:a16="http://schemas.microsoft.com/office/drawing/2014/main" id="{DD6AEB51-75D1-49AB-9A57-FC761D946A92}"/>
                </a:ext>
              </a:extLst>
            </p:cNvPr>
            <p:cNvSpPr/>
            <p:nvPr/>
          </p:nvSpPr>
          <p:spPr>
            <a:xfrm>
              <a:off x="2059999" y="2095001"/>
              <a:ext cx="1902982" cy="1899650"/>
            </a:xfrm>
            <a:custGeom>
              <a:gdLst>
                <a:gd fmla="*/ 164777 w 604110" name="connsiteX0"/>
                <a:gd fmla="*/ 264973 h 603052" name="connsiteY0"/>
                <a:gd fmla="*/ 457609 w 604110" name="connsiteX1"/>
                <a:gd fmla="*/ 264973 h 603052" name="connsiteY1"/>
                <a:gd fmla="*/ 485066 w 604110" name="connsiteX2"/>
                <a:gd fmla="*/ 292388 h 603052" name="connsiteY2"/>
                <a:gd fmla="*/ 457609 w 604110" name="connsiteX3"/>
                <a:gd fmla="*/ 319802 h 603052" name="connsiteY3"/>
                <a:gd fmla="*/ 164777 w 604110" name="connsiteX4"/>
                <a:gd fmla="*/ 319802 h 603052" name="connsiteY4"/>
                <a:gd fmla="*/ 137320 w 604110" name="connsiteX5"/>
                <a:gd fmla="*/ 292388 h 603052" name="connsiteY5"/>
                <a:gd fmla="*/ 164777 w 604110" name="connsiteX6"/>
                <a:gd fmla="*/ 264973 h 603052" name="connsiteY6"/>
                <a:gd fmla="*/ 164777 w 604110" name="connsiteX7"/>
                <a:gd fmla="*/ 137038 h 603052" name="connsiteY7"/>
                <a:gd fmla="*/ 457609 w 604110" name="connsiteX8"/>
                <a:gd fmla="*/ 137038 h 603052" name="connsiteY8"/>
                <a:gd fmla="*/ 485066 w 604110" name="connsiteX9"/>
                <a:gd fmla="*/ 164453 h 603052" name="connsiteY9"/>
                <a:gd fmla="*/ 457609 w 604110" name="connsiteX10"/>
                <a:gd fmla="*/ 191867 h 603052" name="connsiteY10"/>
                <a:gd fmla="*/ 164777 w 604110" name="connsiteX11"/>
                <a:gd fmla="*/ 191867 h 603052" name="connsiteY11"/>
                <a:gd fmla="*/ 137320 w 604110" name="connsiteX12"/>
                <a:gd fmla="*/ 164453 h 603052" name="connsiteY12"/>
                <a:gd fmla="*/ 164777 w 604110" name="connsiteX13"/>
                <a:gd fmla="*/ 137038 h 603052" name="connsiteY13"/>
                <a:gd fmla="*/ 54919 w 604110" name="connsiteX14"/>
                <a:gd fmla="*/ 54823 h 603052" name="connsiteY14"/>
                <a:gd fmla="*/ 54919 w 604110" name="connsiteX15"/>
                <a:gd fmla="*/ 420355 h 603052" name="connsiteY15"/>
                <a:gd fmla="*/ 137298 w 604110" name="connsiteX16"/>
                <a:gd fmla="*/ 420355 h 603052" name="connsiteY16"/>
                <a:gd fmla="*/ 164757 w 604110" name="connsiteX17"/>
                <a:gd fmla="*/ 447766 h 603052" name="connsiteY17"/>
                <a:gd fmla="*/ 164757 w 604110" name="connsiteX18"/>
                <a:gd fmla="*/ 523011 h 603052" name="connsiteY18"/>
                <a:gd fmla="*/ 304664 w 604110" name="connsiteX19"/>
                <a:gd fmla="*/ 425289 h 603052" name="connsiteY19"/>
                <a:gd fmla="*/ 320316 w 604110" name="connsiteX20"/>
                <a:gd fmla="*/ 420355 h 603052" name="connsiteY20"/>
                <a:gd fmla="*/ 549191 w 604110" name="connsiteX21"/>
                <a:gd fmla="*/ 420355 h 603052" name="connsiteY21"/>
                <a:gd fmla="*/ 549191 w 604110" name="connsiteX22"/>
                <a:gd fmla="*/ 54823 h 603052" name="connsiteY22"/>
                <a:gd fmla="*/ 27460 w 604110" name="connsiteX23"/>
                <a:gd fmla="*/ 0 h 603052" name="connsiteY23"/>
                <a:gd fmla="*/ 576650 w 604110" name="connsiteX24"/>
                <a:gd fmla="*/ 0 h 603052" name="connsiteY24"/>
                <a:gd fmla="*/ 604110 w 604110" name="connsiteX25"/>
                <a:gd fmla="*/ 27411 h 603052" name="connsiteY25"/>
                <a:gd fmla="*/ 604110 w 604110" name="connsiteX26"/>
                <a:gd fmla="*/ 447766 h 603052" name="connsiteY26"/>
                <a:gd fmla="*/ 576650 w 604110" name="connsiteX27"/>
                <a:gd fmla="*/ 475178 h 603052" name="connsiteY27"/>
                <a:gd fmla="*/ 328965 w 604110" name="connsiteX28"/>
                <a:gd fmla="*/ 475178 h 603052" name="connsiteY28"/>
                <a:gd fmla="*/ 153087 w 604110" name="connsiteX29"/>
                <a:gd fmla="*/ 598118 h 603052" name="connsiteY29"/>
                <a:gd fmla="*/ 137298 w 604110" name="connsiteX30"/>
                <a:gd fmla="*/ 603052 h 603052" name="connsiteY30"/>
                <a:gd fmla="*/ 124666 w 604110" name="connsiteX31"/>
                <a:gd fmla="*/ 599900 h 603052" name="connsiteY31"/>
                <a:gd fmla="*/ 109838 w 604110" name="connsiteX32"/>
                <a:gd fmla="*/ 575641 h 603052" name="connsiteY32"/>
                <a:gd fmla="*/ 109838 w 604110" name="connsiteX33"/>
                <a:gd fmla="*/ 475178 h 603052" name="connsiteY33"/>
                <a:gd fmla="*/ 27460 w 604110" name="connsiteX34"/>
                <a:gd fmla="*/ 475178 h 603052" name="connsiteY34"/>
                <a:gd fmla="*/ 0 w 604110" name="connsiteX35"/>
                <a:gd fmla="*/ 447766 h 603052" name="connsiteY35"/>
                <a:gd fmla="*/ 0 w 604110" name="connsiteX36"/>
                <a:gd fmla="*/ 27411 h 603052" name="connsiteY36"/>
                <a:gd fmla="*/ 27460 w 604110" name="connsiteX37"/>
                <a:gd fmla="*/ 0 h 603052"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603052" w="604110">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i="1" lang="zh-CN"/>
            </a:p>
          </p:txBody>
        </p:sp>
      </p:grpSp>
      <p:sp>
        <p:nvSpPr>
          <p:cNvPr id="20" name="文本框 19">
            <a:extLst>
              <a:ext uri="{FF2B5EF4-FFF2-40B4-BE49-F238E27FC236}">
                <a16:creationId xmlns:a16="http://schemas.microsoft.com/office/drawing/2014/main" id="{53C53E43-A35F-449B-A53F-B5E944DF58C4}"/>
              </a:ext>
            </a:extLst>
          </p:cNvPr>
          <p:cNvSpPr txBox="1"/>
          <p:nvPr/>
        </p:nvSpPr>
        <p:spPr>
          <a:xfrm>
            <a:off x="2137734" y="4264630"/>
            <a:ext cx="2981324"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a:t>
            </a:r>
          </a:p>
        </p:txBody>
      </p:sp>
      <p:grpSp>
        <p:nvGrpSpPr>
          <p:cNvPr id="31" name="Group 20">
            <a:extLst>
              <a:ext uri="{FF2B5EF4-FFF2-40B4-BE49-F238E27FC236}">
                <a16:creationId xmlns:a16="http://schemas.microsoft.com/office/drawing/2014/main" id="{13BC9B20-6E9C-402A-9135-096D31E1DD02}"/>
              </a:ext>
            </a:extLst>
          </p:cNvPr>
          <p:cNvGrpSpPr/>
          <p:nvPr/>
        </p:nvGrpSpPr>
        <p:grpSpPr>
          <a:xfrm>
            <a:off x="1373175" y="5177159"/>
            <a:ext cx="684226" cy="684226"/>
            <a:chOff x="935038" y="968375"/>
            <a:chExt cx="4152900" cy="4152900"/>
          </a:xfrm>
        </p:grpSpPr>
        <p:sp>
          <p:nvSpPr>
            <p:cNvPr id="32" name="椭圆 31">
              <a:extLst>
                <a:ext uri="{FF2B5EF4-FFF2-40B4-BE49-F238E27FC236}">
                  <a16:creationId xmlns:a16="http://schemas.microsoft.com/office/drawing/2014/main" id="{A5700C2B-411F-4E82-A43E-6C404422ACEC}"/>
                </a:ext>
              </a:extLst>
            </p:cNvPr>
            <p:cNvSpPr/>
            <p:nvPr/>
          </p:nvSpPr>
          <p:spPr>
            <a:xfrm>
              <a:off x="935038" y="968375"/>
              <a:ext cx="4152900" cy="4152900"/>
            </a:xfrm>
            <a:prstGeom prst="ellipse">
              <a:avLst/>
            </a:pr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3" name="Oval 22">
              <a:extLst>
                <a:ext uri="{FF2B5EF4-FFF2-40B4-BE49-F238E27FC236}">
                  <a16:creationId xmlns:a16="http://schemas.microsoft.com/office/drawing/2014/main" id="{616B5A92-A832-40DB-B6B8-8A6C3FF4A8DB}"/>
                </a:ext>
              </a:extLst>
            </p:cNvPr>
            <p:cNvSpPr/>
            <p:nvPr/>
          </p:nvSpPr>
          <p:spPr>
            <a:xfrm>
              <a:off x="2059999" y="2094782"/>
              <a:ext cx="1902983" cy="1900089"/>
            </a:xfrm>
            <a:custGeom>
              <a:gdLst>
                <a:gd fmla="*/ 88862 h 440259" name="T0"/>
                <a:gd fmla="*/ 88862 h 440259" name="T1"/>
                <a:gd fmla="*/ 278945 h 440259" name="T2"/>
                <a:gd fmla="*/ 278945 h 440259" name="T3"/>
                <a:gd fmla="*/ 278945 h 440259" name="T4"/>
                <a:gd fmla="*/ 278945 h 440259" name="T5"/>
                <a:gd fmla="*/ 278945 h 440259" name="T6"/>
                <a:gd fmla="*/ 278945 h 440259" name="T7"/>
                <a:gd fmla="*/ 278945 h 440259" name="T8"/>
                <a:gd fmla="*/ 278945 h 440259" name="T9"/>
                <a:gd fmla="*/ 278945 h 440259" name="T10"/>
                <a:gd fmla="*/ 278945 h 440259" name="T11"/>
                <a:gd fmla="*/ 278945 h 440259" name="T12"/>
                <a:gd fmla="*/ 278945 h 440259" name="T13"/>
                <a:gd fmla="*/ 278945 h 440259" name="T14"/>
                <a:gd fmla="*/ 278945 h 440259" name="T15"/>
                <a:gd fmla="*/ 278945 h 440259" name="T16"/>
                <a:gd fmla="*/ 278945 h 440259" name="T17"/>
                <a:gd fmla="*/ 278945 h 440259" name="T18"/>
                <a:gd fmla="*/ 278945 h 440259" name="T19"/>
                <a:gd fmla="*/ 278945 h 440259" name="T20"/>
                <a:gd fmla="*/ 278945 h 440259" name="T21"/>
                <a:gd fmla="*/ 278945 h 440259" name="T22"/>
                <a:gd fmla="*/ 278945 h 440259" name="T23"/>
                <a:gd fmla="*/ 278945 h 440259" name="T24"/>
                <a:gd fmla="*/ 278945 h 440259" name="T25"/>
                <a:gd fmla="*/ 88862 h 440259" name="T26"/>
                <a:gd fmla="*/ 88862 h 440259" name="T27"/>
                <a:gd fmla="*/ 278945 h 440259" name="T28"/>
                <a:gd fmla="*/ 278945 h 440259" name="T29"/>
                <a:gd fmla="*/ 278945 h 440259" name="T30"/>
                <a:gd fmla="*/ 278945 h 440259" name="T31"/>
                <a:gd fmla="*/ 278945 h 440259" name="T32"/>
                <a:gd fmla="*/ 278945 h 440259" name="T33"/>
                <a:gd fmla="*/ 278945 h 440259" name="T34"/>
                <a:gd fmla="*/ 278945 h 440259" name="T35"/>
                <a:gd fmla="*/ 278945 h 440259" name="T36"/>
                <a:gd fmla="*/ 278945 h 440259" name="T37"/>
                <a:gd fmla="*/ 278945 h 440259" name="T38"/>
                <a:gd fmla="*/ 278945 h 440259" name="T39"/>
                <a:gd fmla="*/ 278945 h 440259" name="T40"/>
                <a:gd fmla="*/ 278945 h 440259" name="T41"/>
                <a:gd fmla="*/ 278945 h 440259" name="T42"/>
                <a:gd fmla="*/ 278945 h 44025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57" w="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i="1" lang="zh-CN"/>
            </a:p>
          </p:txBody>
        </p:sp>
      </p:grpSp>
      <p:sp>
        <p:nvSpPr>
          <p:cNvPr id="24" name="文本框 23">
            <a:extLst>
              <a:ext uri="{FF2B5EF4-FFF2-40B4-BE49-F238E27FC236}">
                <a16:creationId xmlns:a16="http://schemas.microsoft.com/office/drawing/2014/main" id="{42AD46CE-FB43-47C1-8BB7-88E3E177F45D}"/>
              </a:ext>
            </a:extLst>
          </p:cNvPr>
          <p:cNvSpPr txBox="1"/>
          <p:nvPr/>
        </p:nvSpPr>
        <p:spPr>
          <a:xfrm>
            <a:off x="2137734" y="5245510"/>
            <a:ext cx="2981324"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a:t>
            </a:r>
          </a:p>
        </p:txBody>
      </p:sp>
      <p:grpSp>
        <p:nvGrpSpPr>
          <p:cNvPr id="2" name="组合 1">
            <a:extLst>
              <a:ext uri="{FF2B5EF4-FFF2-40B4-BE49-F238E27FC236}">
                <a16:creationId xmlns:a16="http://schemas.microsoft.com/office/drawing/2014/main" id="{AB8911A1-7C89-4931-BD75-F5502B489F98}"/>
              </a:ext>
            </a:extLst>
          </p:cNvPr>
          <p:cNvGrpSpPr/>
          <p:nvPr/>
        </p:nvGrpSpPr>
        <p:grpSpPr>
          <a:xfrm>
            <a:off x="952046" y="619681"/>
            <a:ext cx="4851853" cy="993499"/>
            <a:chOff x="952046" y="670481"/>
            <a:chExt cx="4851853" cy="993499"/>
          </a:xfrm>
        </p:grpSpPr>
        <p:sp>
          <p:nvSpPr>
            <p:cNvPr id="26" name="文本框 25">
              <a:extLst>
                <a:ext uri="{FF2B5EF4-FFF2-40B4-BE49-F238E27FC236}">
                  <a16:creationId xmlns:a16="http://schemas.microsoft.com/office/drawing/2014/main" id="{BBB37E1F-C714-4983-AB4F-0C7D5A9C507F}"/>
                </a:ext>
              </a:extLst>
            </p:cNvPr>
            <p:cNvSpPr txBox="1"/>
            <p:nvPr/>
          </p:nvSpPr>
          <p:spPr>
            <a:xfrm flipH="1">
              <a:off x="977149" y="670481"/>
              <a:ext cx="2570480" cy="762000"/>
            </a:xfrm>
            <a:prstGeom prst="rect">
              <a:avLst/>
            </a:prstGeom>
            <a:noFill/>
          </p:spPr>
          <p:txBody>
            <a:bodyPr rtlCol="0" wrap="none">
              <a:spAutoFit/>
              <a:scene3d>
                <a:camera prst="orthographicFront"/>
                <a:lightRig dir="t" rig="threePt"/>
              </a:scene3d>
              <a:sp3d contourW="12700"/>
            </a:bodyPr>
            <a:lstStyle/>
            <a:p>
              <a:r>
                <a:rPr altLang="en-US" i="1" lang="zh-CN" spc="300" sz="4400">
                  <a:solidFill>
                    <a:srgbClr val="24C6DB"/>
                  </a:solidFill>
                  <a:latin charset="-122" panose="020b0800000000000000" pitchFamily="34" typeface="思源黑体 CN Bold"/>
                  <a:ea charset="-122" panose="020b0800000000000000" pitchFamily="34" typeface="思源黑体 CN Bold"/>
                </a:rPr>
                <a:t>项目概述</a:t>
              </a:r>
            </a:p>
          </p:txBody>
        </p:sp>
        <p:sp>
          <p:nvSpPr>
            <p:cNvPr id="27" name="文本框 26">
              <a:extLst>
                <a:ext uri="{FF2B5EF4-FFF2-40B4-BE49-F238E27FC236}">
                  <a16:creationId xmlns:a16="http://schemas.microsoft.com/office/drawing/2014/main" id="{640539C3-3D7B-4F42-B608-B32837093FF5}"/>
                </a:ext>
              </a:extLst>
            </p:cNvPr>
            <p:cNvSpPr txBox="1"/>
            <p:nvPr/>
          </p:nvSpPr>
          <p:spPr>
            <a:xfrm>
              <a:off x="952046" y="1284902"/>
              <a:ext cx="4851853" cy="40843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273798215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1+#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1+#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8">
                                  <p:stCondLst>
                                    <p:cond delay="0"/>
                                  </p:stCondLst>
                                  <p:childTnLst>
                                    <p:set>
                                      <p:cBhvr>
                                        <p:cTn dur="1" fill="hold" id="15">
                                          <p:stCondLst>
                                            <p:cond delay="0"/>
                                          </p:stCondLst>
                                        </p:cTn>
                                        <p:tgtEl>
                                          <p:spTgt spid="12"/>
                                        </p:tgtEl>
                                        <p:attrNameLst>
                                          <p:attrName>style.visibility</p:attrName>
                                        </p:attrNameLst>
                                      </p:cBhvr>
                                      <p:to>
                                        <p:strVal val="visible"/>
                                      </p:to>
                                    </p:set>
                                    <p:anim calcmode="lin" valueType="num">
                                      <p:cBhvr additive="base">
                                        <p:cTn dur="500" fill="hold" id="16"/>
                                        <p:tgtEl>
                                          <p:spTgt spid="12"/>
                                        </p:tgtEl>
                                        <p:attrNameLst>
                                          <p:attrName>ppt_x</p:attrName>
                                        </p:attrNameLst>
                                      </p:cBhvr>
                                      <p:tavLst>
                                        <p:tav tm="0">
                                          <p:val>
                                            <p:strVal val="0-#ppt_w/2"/>
                                          </p:val>
                                        </p:tav>
                                        <p:tav tm="100000">
                                          <p:val>
                                            <p:strVal val="#ppt_x"/>
                                          </p:val>
                                        </p:tav>
                                      </p:tavLst>
                                    </p:anim>
                                    <p:anim calcmode="lin" valueType="num">
                                      <p:cBhvr additive="base">
                                        <p:cTn dur="500" fill="hold" id="17"/>
                                        <p:tgtEl>
                                          <p:spTgt spid="1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id="19" nodeType="afterEffect" presetClass="entr" presetID="53" presetSubtype="0">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p:cTn dur="500" fill="hold" id="21"/>
                                        <p:tgtEl>
                                          <p:spTgt spid="28"/>
                                        </p:tgtEl>
                                        <p:attrNameLst>
                                          <p:attrName>ppt_w</p:attrName>
                                        </p:attrNameLst>
                                      </p:cBhvr>
                                      <p:tavLst>
                                        <p:tav tm="0">
                                          <p:val>
                                            <p:fltVal val="0"/>
                                          </p:val>
                                        </p:tav>
                                        <p:tav tm="100000">
                                          <p:val>
                                            <p:strVal val="#ppt_w"/>
                                          </p:val>
                                        </p:tav>
                                      </p:tavLst>
                                    </p:anim>
                                    <p:anim calcmode="lin" valueType="num">
                                      <p:cBhvr>
                                        <p:cTn dur="500" fill="hold" id="22"/>
                                        <p:tgtEl>
                                          <p:spTgt spid="28"/>
                                        </p:tgtEl>
                                        <p:attrNameLst>
                                          <p:attrName>ppt_h</p:attrName>
                                        </p:attrNameLst>
                                      </p:cBhvr>
                                      <p:tavLst>
                                        <p:tav tm="0">
                                          <p:val>
                                            <p:fltVal val="0"/>
                                          </p:val>
                                        </p:tav>
                                        <p:tav tm="100000">
                                          <p:val>
                                            <p:strVal val="#ppt_h"/>
                                          </p:val>
                                        </p:tav>
                                      </p:tavLst>
                                    </p:anim>
                                    <p:animEffect filter="fade" transition="in">
                                      <p:cBhvr>
                                        <p:cTn dur="500" id="23"/>
                                        <p:tgtEl>
                                          <p:spTgt spid="28"/>
                                        </p:tgtEl>
                                      </p:cBhvr>
                                    </p:animEffect>
                                  </p:childTnLst>
                                </p:cTn>
                              </p:par>
                              <p:par>
                                <p:cTn fill="hold" id="24" nodeType="withEffect" presetClass="entr" presetID="53" presetSubtype="0">
                                  <p:stCondLst>
                                    <p:cond delay="0"/>
                                  </p:stCondLst>
                                  <p:childTnLst>
                                    <p:set>
                                      <p:cBhvr>
                                        <p:cTn dur="1" fill="hold" id="25">
                                          <p:stCondLst>
                                            <p:cond delay="0"/>
                                          </p:stCondLst>
                                        </p:cTn>
                                        <p:tgtEl>
                                          <p:spTgt spid="31"/>
                                        </p:tgtEl>
                                        <p:attrNameLst>
                                          <p:attrName>style.visibility</p:attrName>
                                        </p:attrNameLst>
                                      </p:cBhvr>
                                      <p:to>
                                        <p:strVal val="visible"/>
                                      </p:to>
                                    </p:set>
                                    <p:anim calcmode="lin" valueType="num">
                                      <p:cBhvr>
                                        <p:cTn dur="500" fill="hold" id="26"/>
                                        <p:tgtEl>
                                          <p:spTgt spid="31"/>
                                        </p:tgtEl>
                                        <p:attrNameLst>
                                          <p:attrName>ppt_w</p:attrName>
                                        </p:attrNameLst>
                                      </p:cBhvr>
                                      <p:tavLst>
                                        <p:tav tm="0">
                                          <p:val>
                                            <p:fltVal val="0"/>
                                          </p:val>
                                        </p:tav>
                                        <p:tav tm="100000">
                                          <p:val>
                                            <p:strVal val="#ppt_w"/>
                                          </p:val>
                                        </p:tav>
                                      </p:tavLst>
                                    </p:anim>
                                    <p:anim calcmode="lin" valueType="num">
                                      <p:cBhvr>
                                        <p:cTn dur="500" fill="hold" id="27"/>
                                        <p:tgtEl>
                                          <p:spTgt spid="31"/>
                                        </p:tgtEl>
                                        <p:attrNameLst>
                                          <p:attrName>ppt_h</p:attrName>
                                        </p:attrNameLst>
                                      </p:cBhvr>
                                      <p:tavLst>
                                        <p:tav tm="0">
                                          <p:val>
                                            <p:fltVal val="0"/>
                                          </p:val>
                                        </p:tav>
                                        <p:tav tm="100000">
                                          <p:val>
                                            <p:strVal val="#ppt_h"/>
                                          </p:val>
                                        </p:tav>
                                      </p:tavLst>
                                    </p:anim>
                                    <p:animEffect filter="fade" transition="in">
                                      <p:cBhvr>
                                        <p:cTn dur="500" id="28"/>
                                        <p:tgtEl>
                                          <p:spTgt spid="31"/>
                                        </p:tgtEl>
                                      </p:cBhvr>
                                    </p:animEffect>
                                  </p:childTnLst>
                                </p:cTn>
                              </p:par>
                            </p:childTnLst>
                          </p:cTn>
                        </p:par>
                        <p:par>
                          <p:cTn fill="hold" id="29" nodeType="afterGroup">
                            <p:stCondLst>
                              <p:cond delay="1500"/>
                            </p:stCondLst>
                            <p:childTnLst>
                              <p:par>
                                <p:cTn fill="hold" grpId="0" id="30" nodeType="afterEffect" presetClass="entr" presetID="22" presetSubtype="8">
                                  <p:stCondLst>
                                    <p:cond delay="0"/>
                                  </p:stCondLst>
                                  <p:childTnLst>
                                    <p:set>
                                      <p:cBhvr>
                                        <p:cTn dur="1" fill="hold" id="31">
                                          <p:stCondLst>
                                            <p:cond delay="0"/>
                                          </p:stCondLst>
                                        </p:cTn>
                                        <p:tgtEl>
                                          <p:spTgt spid="20"/>
                                        </p:tgtEl>
                                        <p:attrNameLst>
                                          <p:attrName>style.visibility</p:attrName>
                                        </p:attrNameLst>
                                      </p:cBhvr>
                                      <p:to>
                                        <p:strVal val="visible"/>
                                      </p:to>
                                    </p:set>
                                    <p:animEffect filter="wipe(left)" transition="in">
                                      <p:cBhvr>
                                        <p:cTn dur="500" id="32"/>
                                        <p:tgtEl>
                                          <p:spTgt spid="20"/>
                                        </p:tgtEl>
                                      </p:cBhvr>
                                    </p:animEffect>
                                  </p:childTnLst>
                                </p:cTn>
                              </p:par>
                            </p:childTnLst>
                          </p:cTn>
                        </p:par>
                        <p:par>
                          <p:cTn fill="hold" id="33" nodeType="afterGroup">
                            <p:stCondLst>
                              <p:cond delay="2000"/>
                            </p:stCondLst>
                            <p:childTnLst>
                              <p:par>
                                <p:cTn fill="hold" grpId="0" id="34" nodeType="afterEffect" presetClass="entr" presetID="22" presetSubtype="8">
                                  <p:stCondLst>
                                    <p:cond delay="0"/>
                                  </p:stCondLst>
                                  <p:childTnLst>
                                    <p:set>
                                      <p:cBhvr>
                                        <p:cTn dur="1" fill="hold" id="35">
                                          <p:stCondLst>
                                            <p:cond delay="0"/>
                                          </p:stCondLst>
                                        </p:cTn>
                                        <p:tgtEl>
                                          <p:spTgt spid="24"/>
                                        </p:tgtEl>
                                        <p:attrNameLst>
                                          <p:attrName>style.visibility</p:attrName>
                                        </p:attrNameLst>
                                      </p:cBhvr>
                                      <p:to>
                                        <p:strVal val="visible"/>
                                      </p:to>
                                    </p:set>
                                    <p:animEffect filter="wipe(left)" transition="in">
                                      <p:cBhvr>
                                        <p:cTn dur="500" id="3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形状 4">
            <a:extLst>
              <a:ext uri="{FF2B5EF4-FFF2-40B4-BE49-F238E27FC236}">
                <a16:creationId xmlns:a16="http://schemas.microsoft.com/office/drawing/2014/main" id="{D7279C16-3D0B-4D33-895C-FA1C34DE247C}"/>
              </a:ext>
            </a:extLst>
          </p:cNvPr>
          <p:cNvSpPr/>
          <p:nvPr/>
        </p:nvSpPr>
        <p:spPr>
          <a:xfrm>
            <a:off x="4098321"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形状 5">
            <a:extLst>
              <a:ext uri="{FF2B5EF4-FFF2-40B4-BE49-F238E27FC236}">
                <a16:creationId xmlns:a16="http://schemas.microsoft.com/office/drawing/2014/main" id="{FF0832BC-2C2B-41DE-8DC5-751A3E27051C}"/>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a:extLst>
              <a:ext uri="{FF2B5EF4-FFF2-40B4-BE49-F238E27FC236}">
                <a16:creationId xmlns:a16="http://schemas.microsoft.com/office/drawing/2014/main" id="{BAC78ABC-7A3E-4D0A-B414-3B81EFE8C1B0}"/>
              </a:ext>
            </a:extLst>
          </p:cNvPr>
          <p:cNvGrpSpPr/>
          <p:nvPr/>
        </p:nvGrpSpPr>
        <p:grpSpPr>
          <a:xfrm>
            <a:off x="1255164" y="2622520"/>
            <a:ext cx="2821536" cy="1703191"/>
            <a:chOff x="928274" y="2723985"/>
            <a:chExt cx="2821536" cy="1703191"/>
          </a:xfrm>
        </p:grpSpPr>
        <p:sp>
          <p:nvSpPr>
            <p:cNvPr id="3" name="文本框 2">
              <a:extLst>
                <a:ext uri="{FF2B5EF4-FFF2-40B4-BE49-F238E27FC236}">
                  <a16:creationId xmlns:a16="http://schemas.microsoft.com/office/drawing/2014/main" id="{D872A528-2408-4B24-91B6-EC947A3CF67D}"/>
                </a:ext>
              </a:extLst>
            </p:cNvPr>
            <p:cNvSpPr txBox="1"/>
            <p:nvPr/>
          </p:nvSpPr>
          <p:spPr>
            <a:xfrm>
              <a:off x="928274"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4" name="文本框 3">
              <a:extLst>
                <a:ext uri="{FF2B5EF4-FFF2-40B4-BE49-F238E27FC236}">
                  <a16:creationId xmlns:a16="http://schemas.microsoft.com/office/drawing/2014/main" id="{1CD3CE0E-85DE-479E-B94A-62C4D2DD9136}"/>
                </a:ext>
              </a:extLst>
            </p:cNvPr>
            <p:cNvSpPr txBox="1"/>
            <p:nvPr/>
          </p:nvSpPr>
          <p:spPr>
            <a:xfrm>
              <a:off x="960767" y="3159457"/>
              <a:ext cx="2789043" cy="1280160"/>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 Baotu Network and the original creator</a:t>
              </a:r>
            </a:p>
          </p:txBody>
        </p:sp>
      </p:grpSp>
      <p:grpSp>
        <p:nvGrpSpPr>
          <p:cNvPr id="7" name="组合 6">
            <a:extLst>
              <a:ext uri="{FF2B5EF4-FFF2-40B4-BE49-F238E27FC236}">
                <a16:creationId xmlns:a16="http://schemas.microsoft.com/office/drawing/2014/main" id="{C7C4AC9D-01EE-45E3-A52C-4C56973E9C2A}"/>
              </a:ext>
            </a:extLst>
          </p:cNvPr>
          <p:cNvGrpSpPr/>
          <p:nvPr/>
        </p:nvGrpSpPr>
        <p:grpSpPr>
          <a:xfrm>
            <a:off x="952046" y="619681"/>
            <a:ext cx="4851853" cy="993499"/>
            <a:chOff x="952046" y="670481"/>
            <a:chExt cx="4851853" cy="993499"/>
          </a:xfrm>
        </p:grpSpPr>
        <p:sp>
          <p:nvSpPr>
            <p:cNvPr id="8" name="文本框 7">
              <a:extLst>
                <a:ext uri="{FF2B5EF4-FFF2-40B4-BE49-F238E27FC236}">
                  <a16:creationId xmlns:a16="http://schemas.microsoft.com/office/drawing/2014/main" id="{8EC41540-6062-480F-BEC0-26648E9C6A8B}"/>
                </a:ext>
              </a:extLst>
            </p:cNvPr>
            <p:cNvSpPr txBox="1"/>
            <p:nvPr/>
          </p:nvSpPr>
          <p:spPr>
            <a:xfrm flipH="1">
              <a:off x="977149" y="670481"/>
              <a:ext cx="2570480" cy="762000"/>
            </a:xfrm>
            <a:prstGeom prst="rect">
              <a:avLst/>
            </a:prstGeom>
            <a:noFill/>
          </p:spPr>
          <p:txBody>
            <a:bodyPr rtlCol="0" wrap="none">
              <a:spAutoFit/>
              <a:scene3d>
                <a:camera prst="orthographicFront"/>
                <a:lightRig dir="t" rig="threePt"/>
              </a:scene3d>
              <a:sp3d contourW="12700"/>
            </a:bodyPr>
            <a:lstStyle/>
            <a:p>
              <a:r>
                <a:rPr altLang="en-US" i="1" lang="zh-CN" spc="300" sz="4400">
                  <a:solidFill>
                    <a:srgbClr val="24C6DB"/>
                  </a:solidFill>
                  <a:latin charset="-122" panose="020b0800000000000000" pitchFamily="34" typeface="思源黑体 CN Bold"/>
                  <a:ea charset="-122" panose="020b0800000000000000" pitchFamily="34" typeface="思源黑体 CN Bold"/>
                </a:rPr>
                <a:t>项目概述</a:t>
              </a:r>
            </a:p>
          </p:txBody>
        </p:sp>
        <p:sp>
          <p:nvSpPr>
            <p:cNvPr id="9" name="文本框 8">
              <a:extLst>
                <a:ext uri="{FF2B5EF4-FFF2-40B4-BE49-F238E27FC236}">
                  <a16:creationId xmlns:a16="http://schemas.microsoft.com/office/drawing/2014/main" id="{82D5124D-E4C4-4A45-B4BE-F7AF188F065C}"/>
                </a:ext>
              </a:extLst>
            </p:cNvPr>
            <p:cNvSpPr txBox="1"/>
            <p:nvPr/>
          </p:nvSpPr>
          <p:spPr>
            <a:xfrm>
              <a:off x="952046" y="1284902"/>
              <a:ext cx="4851853" cy="40843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grpSp>
        <p:nvGrpSpPr>
          <p:cNvPr id="20" name="组合 19">
            <a:extLst>
              <a:ext uri="{FF2B5EF4-FFF2-40B4-BE49-F238E27FC236}">
                <a16:creationId xmlns:a16="http://schemas.microsoft.com/office/drawing/2014/main" id="{AEF0CDE4-8F5B-460F-A90A-C967E9ADD068}"/>
              </a:ext>
            </a:extLst>
          </p:cNvPr>
          <p:cNvGrpSpPr/>
          <p:nvPr/>
        </p:nvGrpSpPr>
        <p:grpSpPr>
          <a:xfrm>
            <a:off x="4953761" y="2544945"/>
            <a:ext cx="5505142" cy="1192482"/>
            <a:chOff x="5102878" y="3547616"/>
            <a:chExt cx="4968000" cy="1076130"/>
          </a:xfrm>
        </p:grpSpPr>
        <p:sp>
          <p:nvSpPr>
            <p:cNvPr id="19" name="矩形 18">
              <a:extLst>
                <a:ext uri="{FF2B5EF4-FFF2-40B4-BE49-F238E27FC236}">
                  <a16:creationId xmlns:a16="http://schemas.microsoft.com/office/drawing/2014/main" id="{C171B3BF-BAA8-443C-BDBD-E6BAC3EF0E94}"/>
                </a:ext>
              </a:extLst>
            </p:cNvPr>
            <p:cNvSpPr/>
            <p:nvPr/>
          </p:nvSpPr>
          <p:spPr>
            <a:xfrm>
              <a:off x="5102878" y="3995681"/>
              <a:ext cx="4968000" cy="1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a:extLst>
                <a:ext uri="{FF2B5EF4-FFF2-40B4-BE49-F238E27FC236}">
                  <a16:creationId xmlns:a16="http://schemas.microsoft.com/office/drawing/2014/main" id="{1941AE1B-870B-491F-82F5-C9367C70AB52}"/>
                </a:ext>
              </a:extLst>
            </p:cNvPr>
            <p:cNvGrpSpPr/>
            <p:nvPr/>
          </p:nvGrpSpPr>
          <p:grpSpPr>
            <a:xfrm>
              <a:off x="5321606" y="3547616"/>
              <a:ext cx="4530544" cy="1076130"/>
              <a:chOff x="5377864" y="4419600"/>
              <a:chExt cx="4530544" cy="1076130"/>
            </a:xfrm>
          </p:grpSpPr>
          <p:grpSp>
            <p:nvGrpSpPr>
              <p:cNvPr id="13" name="组合 12">
                <a:extLst>
                  <a:ext uri="{FF2B5EF4-FFF2-40B4-BE49-F238E27FC236}">
                    <a16:creationId xmlns:a16="http://schemas.microsoft.com/office/drawing/2014/main" id="{56B6DFD7-235A-400C-916F-64EF4252FC1C}"/>
                  </a:ext>
                </a:extLst>
              </p:cNvPr>
              <p:cNvGrpSpPr/>
              <p:nvPr/>
            </p:nvGrpSpPr>
            <p:grpSpPr>
              <a:xfrm>
                <a:off x="5377864" y="4419600"/>
                <a:ext cx="852070" cy="1076130"/>
                <a:chOff x="2250379" y="4152901"/>
                <a:chExt cx="1148889" cy="1520630"/>
              </a:xfrm>
            </p:grpSpPr>
            <p:sp>
              <p:nvSpPr>
                <p:cNvPr id="10" name="矩形: 圆角 9">
                  <a:extLst>
                    <a:ext uri="{FF2B5EF4-FFF2-40B4-BE49-F238E27FC236}">
                      <a16:creationId xmlns:a16="http://schemas.microsoft.com/office/drawing/2014/main" id="{9C815B4B-FBCB-4271-9B22-5E51762E64BA}"/>
                    </a:ext>
                  </a:extLst>
                </p:cNvPr>
                <p:cNvSpPr/>
                <p:nvPr/>
              </p:nvSpPr>
              <p:spPr>
                <a:xfrm>
                  <a:off x="2250379" y="4413500"/>
                  <a:ext cx="321371" cy="999432"/>
                </a:xfrm>
                <a:prstGeom prst="roundRect">
                  <a:avLst/>
                </a:pr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0">
                  <a:extLst>
                    <a:ext uri="{FF2B5EF4-FFF2-40B4-BE49-F238E27FC236}">
                      <a16:creationId xmlns:a16="http://schemas.microsoft.com/office/drawing/2014/main" id="{2A2A4632-E784-442A-BB8E-1957C731C857}"/>
                    </a:ext>
                  </a:extLst>
                </p:cNvPr>
                <p:cNvSpPr/>
                <p:nvPr/>
              </p:nvSpPr>
              <p:spPr>
                <a:xfrm>
                  <a:off x="2664138" y="4279357"/>
                  <a:ext cx="321371" cy="1267719"/>
                </a:xfrm>
                <a:prstGeom prst="roundRect">
                  <a:avLst/>
                </a:pr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a:extLst>
                    <a:ext uri="{FF2B5EF4-FFF2-40B4-BE49-F238E27FC236}">
                      <a16:creationId xmlns:a16="http://schemas.microsoft.com/office/drawing/2014/main" id="{690AC76B-42C5-4032-B370-E0A7BC23ED1B}"/>
                    </a:ext>
                  </a:extLst>
                </p:cNvPr>
                <p:cNvSpPr/>
                <p:nvPr/>
              </p:nvSpPr>
              <p:spPr>
                <a:xfrm>
                  <a:off x="3077897" y="4152901"/>
                  <a:ext cx="321371" cy="1520630"/>
                </a:xfrm>
                <a:prstGeom prst="roundRect">
                  <a:avLst/>
                </a:pr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a:extLst>
                  <a:ext uri="{FF2B5EF4-FFF2-40B4-BE49-F238E27FC236}">
                    <a16:creationId xmlns:a16="http://schemas.microsoft.com/office/drawing/2014/main" id="{BE95028B-5AB1-4EC9-BC4E-F264B2469D86}"/>
                  </a:ext>
                </a:extLst>
              </p:cNvPr>
              <p:cNvGrpSpPr/>
              <p:nvPr/>
            </p:nvGrpSpPr>
            <p:grpSpPr>
              <a:xfrm flipH="1">
                <a:off x="9056338" y="4419600"/>
                <a:ext cx="852070" cy="1076130"/>
                <a:chOff x="2250379" y="4152901"/>
                <a:chExt cx="1148889" cy="1520630"/>
              </a:xfrm>
              <a:solidFill>
                <a:srgbClr val="242424"/>
              </a:solidFill>
            </p:grpSpPr>
            <p:sp>
              <p:nvSpPr>
                <p:cNvPr id="15" name="矩形: 圆角 14">
                  <a:extLst>
                    <a:ext uri="{FF2B5EF4-FFF2-40B4-BE49-F238E27FC236}">
                      <a16:creationId xmlns:a16="http://schemas.microsoft.com/office/drawing/2014/main" id="{C123C913-0B9D-4DF4-B0BC-F26ADDF6D3EB}"/>
                    </a:ext>
                  </a:extLst>
                </p:cNvPr>
                <p:cNvSpPr/>
                <p:nvPr/>
              </p:nvSpPr>
              <p:spPr>
                <a:xfrm>
                  <a:off x="2250379" y="4413500"/>
                  <a:ext cx="321371" cy="9994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圆角 15">
                  <a:extLst>
                    <a:ext uri="{FF2B5EF4-FFF2-40B4-BE49-F238E27FC236}">
                      <a16:creationId xmlns:a16="http://schemas.microsoft.com/office/drawing/2014/main" id="{045E4BCB-2324-4171-9613-96CDFED3030B}"/>
                    </a:ext>
                  </a:extLst>
                </p:cNvPr>
                <p:cNvSpPr/>
                <p:nvPr/>
              </p:nvSpPr>
              <p:spPr>
                <a:xfrm>
                  <a:off x="2664138" y="4279357"/>
                  <a:ext cx="321371" cy="1267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圆角 16">
                  <a:extLst>
                    <a:ext uri="{FF2B5EF4-FFF2-40B4-BE49-F238E27FC236}">
                      <a16:creationId xmlns:a16="http://schemas.microsoft.com/office/drawing/2014/main" id="{BFEA25F7-BC1C-4C2C-9D0F-960ABF959C60}"/>
                    </a:ext>
                  </a:extLst>
                </p:cNvPr>
                <p:cNvSpPr/>
                <p:nvPr/>
              </p:nvSpPr>
              <p:spPr>
                <a:xfrm>
                  <a:off x="3077897" y="4152901"/>
                  <a:ext cx="321371" cy="15206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sp>
        <p:nvSpPr>
          <p:cNvPr id="29" name="Oval 20">
            <a:extLst>
              <a:ext uri="{FF2B5EF4-FFF2-40B4-BE49-F238E27FC236}">
                <a16:creationId xmlns:a16="http://schemas.microsoft.com/office/drawing/2014/main" id="{0F77633A-694B-4912-807B-D578F0B0E01D}"/>
              </a:ext>
            </a:extLst>
          </p:cNvPr>
          <p:cNvSpPr/>
          <p:nvPr/>
        </p:nvSpPr>
        <p:spPr>
          <a:xfrm>
            <a:off x="5460252" y="4006644"/>
            <a:ext cx="415968" cy="415008"/>
          </a:xfrm>
          <a:custGeom>
            <a:gdLst>
              <a:gd fmla="*/ 4473 w 4646" name="T0"/>
              <a:gd fmla="*/ 173 h 4643" name="T1"/>
              <a:gd fmla="*/ 3844 w 4646" name="T2"/>
              <a:gd fmla="*/ 173 h 4643" name="T3"/>
              <a:gd fmla="*/ 2904 w 4646" name="T4"/>
              <a:gd fmla="*/ 1113 h 4643" name="T5"/>
              <a:gd fmla="*/ 1383 w 4646" name="T6"/>
              <a:gd fmla="*/ 596 h 4643" name="T7"/>
              <a:gd fmla="*/ 1318 w 4646" name="T8"/>
              <a:gd fmla="*/ 597 h 4643" name="T9"/>
              <a:gd fmla="*/ 622 w 4646" name="T10"/>
              <a:gd fmla="*/ 868 h 4643" name="T11"/>
              <a:gd fmla="*/ 583 w 4646" name="T12"/>
              <a:gd fmla="*/ 891 h 4643" name="T13"/>
              <a:gd fmla="*/ 583 w 4646" name="T14"/>
              <a:gd fmla="*/ 1024 h 4643" name="T15"/>
              <a:gd fmla="*/ 583 w 4646" name="T16"/>
              <a:gd fmla="*/ 1025 h 4643" name="T17"/>
              <a:gd fmla="*/ 598 w 4646" name="T18"/>
              <a:gd fmla="*/ 1037 h 4643" name="T19"/>
              <a:gd fmla="*/ 2031 w 4646" name="T20"/>
              <a:gd fmla="*/ 1987 h 4643" name="T21"/>
              <a:gd fmla="*/ 1061 w 4646" name="T22"/>
              <a:gd fmla="*/ 2957 h 4643" name="T23"/>
              <a:gd fmla="*/ 453 w 4646" name="T24"/>
              <a:gd fmla="*/ 2750 h 4643" name="T25"/>
              <a:gd fmla="*/ 418 w 4646" name="T26"/>
              <a:gd fmla="*/ 2751 h 4643" name="T27"/>
              <a:gd fmla="*/ 42 w 4646" name="T28"/>
              <a:gd fmla="*/ 2897 h 4643" name="T29"/>
              <a:gd fmla="*/ 20 w 4646" name="T30"/>
              <a:gd fmla="*/ 2911 h 4643" name="T31"/>
              <a:gd fmla="*/ 20 w 4646" name="T32"/>
              <a:gd fmla="*/ 2982 h 4643" name="T33"/>
              <a:gd fmla="*/ 20 w 4646" name="T34"/>
              <a:gd fmla="*/ 2982 h 4643" name="T35"/>
              <a:gd fmla="*/ 28 w 4646" name="T36"/>
              <a:gd fmla="*/ 2989 h 4643" name="T37"/>
              <a:gd fmla="*/ 748 w 4646" name="T38"/>
              <a:gd fmla="*/ 3466 h 4643" name="T39"/>
              <a:gd fmla="*/ 878 w 4646" name="T40"/>
              <a:gd fmla="*/ 3768 h 4643" name="T41"/>
              <a:gd fmla="*/ 1180 w 4646" name="T42"/>
              <a:gd fmla="*/ 3898 h 4643" name="T43"/>
              <a:gd fmla="*/ 1657 w 4646" name="T44"/>
              <a:gd fmla="*/ 4618 h 4643" name="T45"/>
              <a:gd fmla="*/ 1705 w 4646" name="T46"/>
              <a:gd fmla="*/ 4641 h 4643" name="T47"/>
              <a:gd fmla="*/ 1747 w 4646" name="T48"/>
              <a:gd fmla="*/ 4608 h 4643" name="T49"/>
              <a:gd fmla="*/ 1895 w 4646" name="T50"/>
              <a:gd fmla="*/ 4228 h 4643" name="T51"/>
              <a:gd fmla="*/ 1896 w 4646" name="T52"/>
              <a:gd fmla="*/ 4193 h 4643" name="T53"/>
              <a:gd fmla="*/ 1689 w 4646" name="T54"/>
              <a:gd fmla="*/ 3585 h 4643" name="T55"/>
              <a:gd fmla="*/ 2659 w 4646" name="T56"/>
              <a:gd fmla="*/ 2615 h 4643" name="T57"/>
              <a:gd fmla="*/ 3609 w 4646" name="T58"/>
              <a:gd fmla="*/ 4048 h 4643" name="T59"/>
              <a:gd fmla="*/ 3698 w 4646" name="T60"/>
              <a:gd fmla="*/ 4090 h 4643" name="T61"/>
              <a:gd fmla="*/ 3776 w 4646" name="T62"/>
              <a:gd fmla="*/ 4030 h 4643" name="T63"/>
              <a:gd fmla="*/ 4049 w 4646" name="T64"/>
              <a:gd fmla="*/ 3328 h 4643" name="T65"/>
              <a:gd fmla="*/ 4050 w 4646" name="T66"/>
              <a:gd fmla="*/ 3263 h 4643" name="T67"/>
              <a:gd fmla="*/ 3533 w 4646" name="T68"/>
              <a:gd fmla="*/ 1742 h 4643" name="T69"/>
              <a:gd fmla="*/ 4473 w 4646" name="T70"/>
              <a:gd fmla="*/ 802 h 4643" name="T71"/>
              <a:gd fmla="*/ 4473 w 4646" name="T72"/>
              <a:gd fmla="*/ 173 h 464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643" w="4646">
                <a:moveTo>
                  <a:pt x="4473" y="173"/>
                </a:moveTo>
                <a:cubicBezTo>
                  <a:pt x="4299" y="0"/>
                  <a:pt x="4018" y="0"/>
                  <a:pt x="3844" y="173"/>
                </a:cubicBezTo>
                <a:lnTo>
                  <a:pt x="2904" y="1113"/>
                </a:lnTo>
                <a:lnTo>
                  <a:pt x="1383" y="596"/>
                </a:lnTo>
                <a:cubicBezTo>
                  <a:pt x="1362" y="589"/>
                  <a:pt x="1339" y="589"/>
                  <a:pt x="1318" y="597"/>
                </a:cubicBezTo>
                <a:lnTo>
                  <a:pt x="622" y="868"/>
                </a:lnTo>
                <a:cubicBezTo>
                  <a:pt x="608" y="872"/>
                  <a:pt x="595" y="880"/>
                  <a:pt x="583" y="891"/>
                </a:cubicBezTo>
                <a:cubicBezTo>
                  <a:pt x="547" y="928"/>
                  <a:pt x="546" y="987"/>
                  <a:pt x="583" y="1024"/>
                </a:cubicBezTo>
                <a:cubicBezTo>
                  <a:pt x="583" y="1024"/>
                  <a:pt x="583" y="1024"/>
                  <a:pt x="583" y="1025"/>
                </a:cubicBezTo>
                <a:cubicBezTo>
                  <a:pt x="588" y="1029"/>
                  <a:pt x="593" y="1033"/>
                  <a:pt x="598" y="1037"/>
                </a:cubicBezTo>
                <a:lnTo>
                  <a:pt x="2031" y="1987"/>
                </a:lnTo>
                <a:lnTo>
                  <a:pt x="1061" y="2957"/>
                </a:lnTo>
                <a:lnTo>
                  <a:pt x="453" y="2750"/>
                </a:lnTo>
                <a:cubicBezTo>
                  <a:pt x="441" y="2746"/>
                  <a:pt x="429" y="2747"/>
                  <a:pt x="418" y="2751"/>
                </a:cubicBezTo>
                <a:lnTo>
                  <a:pt x="42" y="2897"/>
                </a:lnTo>
                <a:cubicBezTo>
                  <a:pt x="32" y="2901"/>
                  <a:pt x="26" y="2905"/>
                  <a:pt x="20" y="2911"/>
                </a:cubicBezTo>
                <a:cubicBezTo>
                  <a:pt x="0" y="2931"/>
                  <a:pt x="0" y="2962"/>
                  <a:pt x="20" y="2982"/>
                </a:cubicBezTo>
                <a:cubicBezTo>
                  <a:pt x="20" y="2982"/>
                  <a:pt x="20" y="2982"/>
                  <a:pt x="20" y="2982"/>
                </a:cubicBezTo>
                <a:cubicBezTo>
                  <a:pt x="22" y="2985"/>
                  <a:pt x="25" y="2987"/>
                  <a:pt x="28" y="2989"/>
                </a:cubicBezTo>
                <a:lnTo>
                  <a:pt x="748" y="3466"/>
                </a:lnTo>
                <a:cubicBezTo>
                  <a:pt x="751" y="3576"/>
                  <a:pt x="794" y="3684"/>
                  <a:pt x="878" y="3768"/>
                </a:cubicBezTo>
                <a:cubicBezTo>
                  <a:pt x="962" y="3852"/>
                  <a:pt x="1070" y="3895"/>
                  <a:pt x="1180" y="3898"/>
                </a:cubicBezTo>
                <a:lnTo>
                  <a:pt x="1657" y="4618"/>
                </a:lnTo>
                <a:cubicBezTo>
                  <a:pt x="1668" y="4634"/>
                  <a:pt x="1686" y="4643"/>
                  <a:pt x="1705" y="4641"/>
                </a:cubicBezTo>
                <a:cubicBezTo>
                  <a:pt x="1724" y="4639"/>
                  <a:pt x="1741" y="4626"/>
                  <a:pt x="1747" y="4608"/>
                </a:cubicBezTo>
                <a:lnTo>
                  <a:pt x="1895" y="4228"/>
                </a:lnTo>
                <a:cubicBezTo>
                  <a:pt x="1899" y="4217"/>
                  <a:pt x="1900" y="4205"/>
                  <a:pt x="1896" y="4193"/>
                </a:cubicBezTo>
                <a:lnTo>
                  <a:pt x="1689" y="3585"/>
                </a:lnTo>
                <a:lnTo>
                  <a:pt x="2659" y="2615"/>
                </a:lnTo>
                <a:lnTo>
                  <a:pt x="3609" y="4048"/>
                </a:lnTo>
                <a:cubicBezTo>
                  <a:pt x="3629" y="4077"/>
                  <a:pt x="3663" y="4093"/>
                  <a:pt x="3698" y="4090"/>
                </a:cubicBezTo>
                <a:cubicBezTo>
                  <a:pt x="3733" y="4086"/>
                  <a:pt x="3763" y="4063"/>
                  <a:pt x="3776" y="4030"/>
                </a:cubicBezTo>
                <a:lnTo>
                  <a:pt x="4049" y="3328"/>
                </a:lnTo>
                <a:cubicBezTo>
                  <a:pt x="4057" y="3307"/>
                  <a:pt x="4058" y="3284"/>
                  <a:pt x="4050" y="3263"/>
                </a:cubicBezTo>
                <a:lnTo>
                  <a:pt x="3533" y="1742"/>
                </a:lnTo>
                <a:lnTo>
                  <a:pt x="4473" y="802"/>
                </a:lnTo>
                <a:cubicBezTo>
                  <a:pt x="4646" y="628"/>
                  <a:pt x="4646" y="347"/>
                  <a:pt x="4473" y="173"/>
                </a:cubicBezTo>
                <a:close/>
              </a:path>
            </a:pathLst>
          </a:cu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0" name="Oval 21">
            <a:extLst>
              <a:ext uri="{FF2B5EF4-FFF2-40B4-BE49-F238E27FC236}">
                <a16:creationId xmlns:a16="http://schemas.microsoft.com/office/drawing/2014/main" id="{15B7E2A5-E3B5-4DB0-80B0-ED0CEBC40094}"/>
              </a:ext>
            </a:extLst>
          </p:cNvPr>
          <p:cNvSpPr/>
          <p:nvPr/>
        </p:nvSpPr>
        <p:spPr>
          <a:xfrm>
            <a:off x="9536444" y="4009106"/>
            <a:ext cx="415968" cy="410084"/>
          </a:xfrm>
          <a:custGeom>
            <a:gdLst>
              <a:gd fmla="*/ 261001 w 608698" name="connsiteX0"/>
              <a:gd fmla="*/ 479068 h 600088" name="connsiteY0"/>
              <a:gd fmla="*/ 432425 w 608698" name="connsiteX1"/>
              <a:gd fmla="*/ 554184 h 600088" name="connsiteY1"/>
              <a:gd fmla="*/ 603774 w 608698" name="connsiteX2"/>
              <a:gd fmla="*/ 479068 h 600088" name="connsiteY2"/>
              <a:gd fmla="*/ 608697 w 608698" name="connsiteX3"/>
              <a:gd fmla="*/ 502020 h 600088" name="connsiteY3"/>
              <a:gd fmla="*/ 432425 w 608698" name="connsiteX4"/>
              <a:gd fmla="*/ 600088 h 600088" name="connsiteY4"/>
              <a:gd fmla="*/ 256152 w 608698" name="connsiteX5"/>
              <a:gd fmla="*/ 502020 h 600088" name="connsiteY5"/>
              <a:gd fmla="*/ 261001 w 608698" name="connsiteX6"/>
              <a:gd fmla="*/ 479068 h 600088" name="connsiteY6"/>
              <a:gd fmla="*/ 4924 w 608698" name="connsiteX7"/>
              <a:gd fmla="*/ 382605 h 600088" name="connsiteY7"/>
              <a:gd fmla="*/ 176285 w 608698" name="connsiteX8"/>
              <a:gd fmla="*/ 457793 h 600088" name="connsiteY8"/>
              <a:gd fmla="*/ 236041 w 608698" name="connsiteX9"/>
              <a:gd fmla="*/ 451980 h 600088" name="connsiteY9"/>
              <a:gd fmla="*/ 231640 w 608698" name="connsiteX10"/>
              <a:gd fmla="*/ 462264 h 600088" name="connsiteY10"/>
              <a:gd fmla="*/ 225000 w 608698" name="connsiteX11"/>
              <a:gd fmla="*/ 493412 h 600088" name="connsiteY11"/>
              <a:gd fmla="*/ 225298 w 608698" name="connsiteX12"/>
              <a:gd fmla="*/ 499820 h 600088" name="connsiteY12"/>
              <a:gd fmla="*/ 176285 w 608698" name="connsiteX13"/>
              <a:gd fmla="*/ 503695 h 600088" name="connsiteY13"/>
              <a:gd fmla="*/ 0 w 608698" name="connsiteX14"/>
              <a:gd fmla="*/ 405556 h 600088" name="connsiteY14"/>
              <a:gd fmla="*/ 4924 w 608698" name="connsiteX15"/>
              <a:gd fmla="*/ 382605 h 600088" name="connsiteY15"/>
              <a:gd fmla="*/ 261001 w 608698" name="connsiteX16"/>
              <a:gd fmla="*/ 375478 h 600088" name="connsiteY16"/>
              <a:gd fmla="*/ 432425 w 608698" name="connsiteX17"/>
              <a:gd fmla="*/ 450622 h 600088" name="connsiteY17"/>
              <a:gd fmla="*/ 603774 w 608698" name="connsiteX18"/>
              <a:gd fmla="*/ 375478 h 600088" name="connsiteY18"/>
              <a:gd fmla="*/ 608697 w 608698" name="connsiteX19"/>
              <a:gd fmla="*/ 398416 h 600088" name="connsiteY19"/>
              <a:gd fmla="*/ 432425 w 608698" name="connsiteX20"/>
              <a:gd fmla="*/ 496498 h 600088" name="connsiteY20"/>
              <a:gd fmla="*/ 256152 w 608698" name="connsiteX21"/>
              <a:gd fmla="*/ 398416 h 600088" name="connsiteY21"/>
              <a:gd fmla="*/ 261001 w 608698" name="connsiteX22"/>
              <a:gd fmla="*/ 375478 h 600088" name="connsiteY22"/>
              <a:gd fmla="*/ 4924 w 608698" name="connsiteX23"/>
              <a:gd fmla="*/ 279086 h 600088" name="connsiteY23"/>
              <a:gd fmla="*/ 176285 w 608698" name="connsiteX24"/>
              <a:gd fmla="*/ 354274 h 600088" name="connsiteY24"/>
              <a:gd fmla="*/ 236041 w 608698" name="connsiteX25"/>
              <a:gd fmla="*/ 348461 h 600088" name="connsiteY25"/>
              <a:gd fmla="*/ 231640 w 608698" name="connsiteX26"/>
              <a:gd fmla="*/ 358745 h 600088" name="connsiteY26"/>
              <a:gd fmla="*/ 225000 w 608698" name="connsiteX27"/>
              <a:gd fmla="*/ 389818 h 600088" name="connsiteY27"/>
              <a:gd fmla="*/ 225298 w 608698" name="connsiteX28"/>
              <a:gd fmla="*/ 396301 h 600088" name="connsiteY28"/>
              <a:gd fmla="*/ 176285 w 608698" name="connsiteX29"/>
              <a:gd fmla="*/ 400176 h 600088" name="connsiteY29"/>
              <a:gd fmla="*/ 0 w 608698" name="connsiteX30"/>
              <a:gd fmla="*/ 302037 h 600088" name="connsiteY30"/>
              <a:gd fmla="*/ 4924 w 608698" name="connsiteX31"/>
              <a:gd fmla="*/ 279086 h 600088" name="connsiteY31"/>
              <a:gd fmla="*/ 261001 w 608698" name="connsiteX32"/>
              <a:gd fmla="*/ 271959 h 600088" name="connsiteY32"/>
              <a:gd fmla="*/ 432425 w 608698" name="connsiteX33"/>
              <a:gd fmla="*/ 347103 h 600088" name="connsiteY33"/>
              <a:gd fmla="*/ 603774 w 608698" name="connsiteX34"/>
              <a:gd fmla="*/ 271959 h 600088" name="connsiteY34"/>
              <a:gd fmla="*/ 608697 w 608698" name="connsiteX35"/>
              <a:gd fmla="*/ 294897 h 600088" name="connsiteY35"/>
              <a:gd fmla="*/ 432425 w 608698" name="connsiteX36"/>
              <a:gd fmla="*/ 392979 h 600088" name="connsiteY36"/>
              <a:gd fmla="*/ 256152 w 608698" name="connsiteX37"/>
              <a:gd fmla="*/ 294897 h 600088" name="connsiteY37"/>
              <a:gd fmla="*/ 261001 w 608698" name="connsiteX38"/>
              <a:gd fmla="*/ 271959 h 600088" name="connsiteY38"/>
              <a:gd fmla="*/ 4924 w 608698" name="connsiteX39"/>
              <a:gd fmla="*/ 175567 h 600088" name="connsiteY39"/>
              <a:gd fmla="*/ 176285 w 608698" name="connsiteX40"/>
              <a:gd fmla="*/ 250713 h 600088" name="connsiteY40"/>
              <a:gd fmla="*/ 236041 w 608698" name="connsiteX41"/>
              <a:gd fmla="*/ 244904 h 600088" name="connsiteY41"/>
              <a:gd fmla="*/ 231640 w 608698" name="connsiteX42"/>
              <a:gd fmla="*/ 255182 h 600088" name="connsiteY42"/>
              <a:gd fmla="*/ 225000 w 608698" name="connsiteX43"/>
              <a:gd fmla="*/ 286238 h 600088" name="connsiteY43"/>
              <a:gd fmla="*/ 225298 w 608698" name="connsiteX44"/>
              <a:gd fmla="*/ 292718 h 600088" name="connsiteY44"/>
              <a:gd fmla="*/ 176285 w 608698" name="connsiteX45"/>
              <a:gd fmla="*/ 296516 h 600088" name="connsiteY45"/>
              <a:gd fmla="*/ 0 w 608698" name="connsiteX46"/>
              <a:gd fmla="*/ 198506 h 600088" name="connsiteY46"/>
              <a:gd fmla="*/ 4924 w 608698" name="connsiteX47"/>
              <a:gd fmla="*/ 175567 h 600088" name="connsiteY47"/>
              <a:gd fmla="*/ 432425 w 608698" name="connsiteX48"/>
              <a:gd fmla="*/ 96392 h 600088" name="connsiteY48"/>
              <a:gd fmla="*/ 608698 w 608698" name="connsiteX49"/>
              <a:gd fmla="*/ 194443 h 600088" name="connsiteY49"/>
              <a:gd fmla="*/ 432425 w 608698" name="connsiteX50"/>
              <a:gd fmla="*/ 292494 h 600088" name="connsiteY50"/>
              <a:gd fmla="*/ 256152 w 608698" name="connsiteX51"/>
              <a:gd fmla="*/ 194443 h 600088" name="connsiteY51"/>
              <a:gd fmla="*/ 432425 w 608698" name="connsiteX52"/>
              <a:gd fmla="*/ 96392 h 600088" name="connsiteY52"/>
              <a:gd fmla="*/ 176258 w 608698" name="connsiteX53"/>
              <a:gd fmla="*/ 0 h 600088" name="connsiteY53"/>
              <a:gd fmla="*/ 347817 w 608698" name="connsiteX54"/>
              <a:gd fmla="*/ 75446 h 600088" name="connsiteY54"/>
              <a:gd fmla="*/ 224966 w 608698" name="connsiteX55"/>
              <a:gd fmla="*/ 185823 h 600088" name="connsiteY55"/>
              <a:gd fmla="*/ 225264 w 608698" name="connsiteX56"/>
              <a:gd fmla="*/ 192228 h 600088" name="connsiteY56"/>
              <a:gd fmla="*/ 176258 w 608698" name="connsiteX57"/>
              <a:gd fmla="*/ 196101 h 600088" name="connsiteY57"/>
              <a:gd fmla="*/ 0 w 608698" name="connsiteX58"/>
              <a:gd fmla="*/ 98013 h 600088" name="connsiteY58"/>
              <a:gd fmla="*/ 176258 w 608698" name="connsiteX59"/>
              <a:gd fmla="*/ 0 h 600088"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600088" w="60869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rgbClr val="242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23" name="组合 22">
            <a:extLst>
              <a:ext uri="{FF2B5EF4-FFF2-40B4-BE49-F238E27FC236}">
                <a16:creationId xmlns:a16="http://schemas.microsoft.com/office/drawing/2014/main" id="{3AF81CB4-53B4-42CD-A9B6-8790D2C3C40B}"/>
              </a:ext>
            </a:extLst>
          </p:cNvPr>
          <p:cNvGrpSpPr/>
          <p:nvPr/>
        </p:nvGrpSpPr>
        <p:grpSpPr>
          <a:xfrm>
            <a:off x="4442264" y="4637385"/>
            <a:ext cx="2451944" cy="1223060"/>
            <a:chOff x="944521" y="2723985"/>
            <a:chExt cx="2451944" cy="1223060"/>
          </a:xfrm>
        </p:grpSpPr>
        <p:sp>
          <p:nvSpPr>
            <p:cNvPr id="24" name="文本框 23">
              <a:extLst>
                <a:ext uri="{FF2B5EF4-FFF2-40B4-BE49-F238E27FC236}">
                  <a16:creationId xmlns:a16="http://schemas.microsoft.com/office/drawing/2014/main" id="{8687FCAD-4890-4C29-8BB3-DD53D431A754}"/>
                </a:ext>
              </a:extLst>
            </p:cNvPr>
            <p:cNvSpPr txBox="1"/>
            <p:nvPr/>
          </p:nvSpPr>
          <p:spPr>
            <a:xfrm>
              <a:off x="1393253" y="2723985"/>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5" name="文本框 24">
              <a:extLst>
                <a:ext uri="{FF2B5EF4-FFF2-40B4-BE49-F238E27FC236}">
                  <a16:creationId xmlns:a16="http://schemas.microsoft.com/office/drawing/2014/main" id="{A5B7A392-C46A-4CEC-A788-17D34035229D}"/>
                </a:ext>
              </a:extLst>
            </p:cNvPr>
            <p:cNvSpPr txBox="1"/>
            <p:nvPr/>
          </p:nvSpPr>
          <p:spPr>
            <a:xfrm>
              <a:off x="944521" y="3159457"/>
              <a:ext cx="2451944"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grpSp>
        <p:nvGrpSpPr>
          <p:cNvPr id="26" name="组合 25">
            <a:extLst>
              <a:ext uri="{FF2B5EF4-FFF2-40B4-BE49-F238E27FC236}">
                <a16:creationId xmlns:a16="http://schemas.microsoft.com/office/drawing/2014/main" id="{965F5E0A-222D-421B-9F35-82C3C91587DE}"/>
              </a:ext>
            </a:extLst>
          </p:cNvPr>
          <p:cNvGrpSpPr/>
          <p:nvPr/>
        </p:nvGrpSpPr>
        <p:grpSpPr>
          <a:xfrm>
            <a:off x="8518456" y="4637385"/>
            <a:ext cx="2451944" cy="1223060"/>
            <a:chOff x="944521" y="2723985"/>
            <a:chExt cx="2451944" cy="1223060"/>
          </a:xfrm>
        </p:grpSpPr>
        <p:sp>
          <p:nvSpPr>
            <p:cNvPr id="27" name="文本框 26">
              <a:extLst>
                <a:ext uri="{FF2B5EF4-FFF2-40B4-BE49-F238E27FC236}">
                  <a16:creationId xmlns:a16="http://schemas.microsoft.com/office/drawing/2014/main" id="{7AA94C65-97DB-4238-8B40-A625085754C2}"/>
                </a:ext>
              </a:extLst>
            </p:cNvPr>
            <p:cNvSpPr txBox="1"/>
            <p:nvPr/>
          </p:nvSpPr>
          <p:spPr>
            <a:xfrm>
              <a:off x="1393254" y="2723985"/>
              <a:ext cx="1554480" cy="457200"/>
            </a:xfrm>
            <a:prstGeom prst="rect">
              <a:avLst/>
            </a:prstGeom>
            <a:noFill/>
          </p:spPr>
          <p:txBody>
            <a:bodyPr rtlCol="0" wrap="none">
              <a:spAutoFit/>
              <a:scene3d>
                <a:camera prst="orthographicFront"/>
                <a:lightRig dir="t" rig="threePt"/>
              </a:scene3d>
              <a:sp3d contourW="12700"/>
            </a:bodyPr>
            <a:lstStyle/>
            <a:p>
              <a:pPr algn="ctr"/>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28" name="文本框 27">
              <a:extLst>
                <a:ext uri="{FF2B5EF4-FFF2-40B4-BE49-F238E27FC236}">
                  <a16:creationId xmlns:a16="http://schemas.microsoft.com/office/drawing/2014/main" id="{76DACE51-391F-4D9E-A436-8AB9CDF081F0}"/>
                </a:ext>
              </a:extLst>
            </p:cNvPr>
            <p:cNvSpPr txBox="1"/>
            <p:nvPr/>
          </p:nvSpPr>
          <p:spPr>
            <a:xfrm>
              <a:off x="944521" y="3159457"/>
              <a:ext cx="2451944" cy="80467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spTree>
    <p:extLst>
      <p:ext uri="{BB962C8B-B14F-4D97-AF65-F5344CB8AC3E}">
        <p14:creationId val="15763028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30"/>
                                        </p:tgtEl>
                                        <p:attrNameLst>
                                          <p:attrName>style.visibility</p:attrName>
                                        </p:attrNameLst>
                                      </p:cBhvr>
                                      <p:to>
                                        <p:strVal val="visible"/>
                                      </p:to>
                                    </p:set>
                                    <p:animEffect filter="fade" transition="in">
                                      <p:cBhvr>
                                        <p:cTn dur="500" id="18"/>
                                        <p:tgtEl>
                                          <p:spTgt spid="30"/>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29"/>
                                        </p:tgtEl>
                                        <p:attrNameLst>
                                          <p:attrName>style.visibility</p:attrName>
                                        </p:attrNameLst>
                                      </p:cBhvr>
                                      <p:to>
                                        <p:strVal val="visible"/>
                                      </p:to>
                                    </p:set>
                                    <p:animEffect filter="fade" transition="in">
                                      <p:cBhvr>
                                        <p:cTn dur="500" id="21"/>
                                        <p:tgtEl>
                                          <p:spTgt spid="29"/>
                                        </p:tgtEl>
                                      </p:cBhvr>
                                    </p:animEffect>
                                  </p:childTnLst>
                                </p:cTn>
                              </p:par>
                            </p:childTnLst>
                          </p:cTn>
                        </p:par>
                        <p:par>
                          <p:cTn fill="hold" id="22" nodeType="afterGroup">
                            <p:stCondLst>
                              <p:cond delay="1500"/>
                            </p:stCondLst>
                            <p:childTnLst>
                              <p:par>
                                <p:cTn fill="hold" id="23" nodeType="afterEffect" presetClass="entr" presetID="22" presetSubtype="1">
                                  <p:stCondLst>
                                    <p:cond delay="0"/>
                                  </p:stCondLst>
                                  <p:childTnLst>
                                    <p:set>
                                      <p:cBhvr>
                                        <p:cTn dur="1" fill="hold" id="24">
                                          <p:stCondLst>
                                            <p:cond delay="0"/>
                                          </p:stCondLst>
                                        </p:cTn>
                                        <p:tgtEl>
                                          <p:spTgt spid="23"/>
                                        </p:tgtEl>
                                        <p:attrNameLst>
                                          <p:attrName>style.visibility</p:attrName>
                                        </p:attrNameLst>
                                      </p:cBhvr>
                                      <p:to>
                                        <p:strVal val="visible"/>
                                      </p:to>
                                    </p:set>
                                    <p:animEffect filter="wipe(up)" transition="in">
                                      <p:cBhvr>
                                        <p:cTn dur="500" id="25"/>
                                        <p:tgtEl>
                                          <p:spTgt spid="23"/>
                                        </p:tgtEl>
                                      </p:cBhvr>
                                    </p:animEffect>
                                  </p:childTnLst>
                                </p:cTn>
                              </p:par>
                            </p:childTnLst>
                          </p:cTn>
                        </p:par>
                        <p:par>
                          <p:cTn fill="hold" id="26" nodeType="afterGroup">
                            <p:stCondLst>
                              <p:cond delay="2000"/>
                            </p:stCondLst>
                            <p:childTnLst>
                              <p:par>
                                <p:cTn fill="hold" id="27" nodeType="afterEffect" presetClass="entr" presetID="22" presetSubtype="1">
                                  <p:stCondLst>
                                    <p:cond delay="0"/>
                                  </p:stCondLst>
                                  <p:childTnLst>
                                    <p:set>
                                      <p:cBhvr>
                                        <p:cTn dur="1" fill="hold" id="28">
                                          <p:stCondLst>
                                            <p:cond delay="0"/>
                                          </p:stCondLst>
                                        </p:cTn>
                                        <p:tgtEl>
                                          <p:spTgt spid="26"/>
                                        </p:tgtEl>
                                        <p:attrNameLst>
                                          <p:attrName>style.visibility</p:attrName>
                                        </p:attrNameLst>
                                      </p:cBhvr>
                                      <p:to>
                                        <p:strVal val="visible"/>
                                      </p:to>
                                    </p:set>
                                    <p:animEffect filter="wipe(up)" transition="in">
                                      <p:cBhvr>
                                        <p:cTn dur="500" id="2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形状 1">
            <a:extLst>
              <a:ext uri="{FF2B5EF4-FFF2-40B4-BE49-F238E27FC236}">
                <a16:creationId xmlns:a16="http://schemas.microsoft.com/office/drawing/2014/main" id="{9054CE78-D49E-4172-9C6C-5112AFD7B672}"/>
              </a:ext>
            </a:extLst>
          </p:cNvPr>
          <p:cNvSpPr/>
          <p:nvPr/>
        </p:nvSpPr>
        <p:spPr>
          <a:xfrm>
            <a:off x="4113032"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任意多边形: 形状 2">
            <a:extLst>
              <a:ext uri="{FF2B5EF4-FFF2-40B4-BE49-F238E27FC236}">
                <a16:creationId xmlns:a16="http://schemas.microsoft.com/office/drawing/2014/main" id="{4440B52E-6B29-4DBC-BB9D-B111F187C786}"/>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a:extLst>
              <a:ext uri="{FF2B5EF4-FFF2-40B4-BE49-F238E27FC236}">
                <a16:creationId xmlns:a16="http://schemas.microsoft.com/office/drawing/2014/main" id="{EF4B20A5-F4E1-47F8-9DE2-D59B7F4F5C91}"/>
              </a:ext>
            </a:extLst>
          </p:cNvPr>
          <p:cNvGrpSpPr/>
          <p:nvPr/>
        </p:nvGrpSpPr>
        <p:grpSpPr>
          <a:xfrm>
            <a:off x="1062418" y="2278810"/>
            <a:ext cx="2522702" cy="3192556"/>
            <a:chOff x="703098" y="2528888"/>
            <a:chExt cx="2794464" cy="3536479"/>
          </a:xfrm>
        </p:grpSpPr>
        <p:sp>
          <p:nvSpPr>
            <p:cNvPr id="17" name="任意多边形: 形状 16">
              <a:extLst>
                <a:ext uri="{FF2B5EF4-FFF2-40B4-BE49-F238E27FC236}">
                  <a16:creationId xmlns:a16="http://schemas.microsoft.com/office/drawing/2014/main" id="{994B2501-66AE-41C4-948F-11821A6E7B93}"/>
                </a:ext>
              </a:extLst>
            </p:cNvPr>
            <p:cNvSpPr/>
            <p:nvPr/>
          </p:nvSpPr>
          <p:spPr>
            <a:xfrm rot="2700000">
              <a:off x="703097" y="3270903"/>
              <a:ext cx="2794465" cy="2794464"/>
            </a:xfrm>
            <a:custGeom>
              <a:gdLst>
                <a:gd fmla="*/ 0 w 2779281" name="connsiteX0"/>
                <a:gd fmla="*/ 1250260 h 2779280" name="connsiteY0"/>
                <a:gd fmla="*/ 1250261 w 2779281" name="connsiteX1"/>
                <a:gd fmla="*/ 0 h 2779280" name="connsiteY1"/>
                <a:gd fmla="*/ 1646853 w 2779281" name="connsiteX2"/>
                <a:gd fmla="*/ 396592 h 2779280" name="connsiteY2"/>
                <a:gd fmla="*/ 2382689 w 2779281" name="connsiteX3"/>
                <a:gd fmla="*/ 1132428 h 2779280" name="connsiteY3"/>
                <a:gd fmla="*/ 2779281 w 2779281" name="connsiteX4"/>
                <a:gd fmla="*/ 1529020 h 2779280" name="connsiteY4"/>
                <a:gd fmla="*/ 2779281 w 2779281" name="connsiteX5"/>
                <a:gd fmla="*/ 2364348 h 2779280" name="connsiteY5"/>
                <a:gd fmla="*/ 2364349 w 2779281" name="connsiteX6"/>
                <a:gd fmla="*/ 2779280 h 2779280" name="connsiteY6"/>
                <a:gd fmla="*/ 1529020 w 2779281" name="connsiteX7"/>
                <a:gd fmla="*/ 2779280 h 2779280" name="connsiteY7"/>
                <a:gd fmla="*/ 1132428 w 2779281" name="connsiteX8"/>
                <a:gd fmla="*/ 2382688 h 2779280" name="connsiteY8"/>
                <a:gd fmla="*/ 396592 w 2779281" name="connsiteX9"/>
                <a:gd fmla="*/ 1646852 h 277928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779280" w="2779281">
                  <a:moveTo>
                    <a:pt x="0" y="1250260"/>
                  </a:moveTo>
                  <a:lnTo>
                    <a:pt x="1250261" y="0"/>
                  </a:lnTo>
                  <a:lnTo>
                    <a:pt x="1646853" y="396592"/>
                  </a:lnTo>
                  <a:lnTo>
                    <a:pt x="2382689" y="1132428"/>
                  </a:lnTo>
                  <a:lnTo>
                    <a:pt x="2779281" y="1529020"/>
                  </a:lnTo>
                  <a:lnTo>
                    <a:pt x="2779281" y="2364348"/>
                  </a:lnTo>
                  <a:cubicBezTo>
                    <a:pt x="2779281" y="2593509"/>
                    <a:pt x="2593510" y="2779280"/>
                    <a:pt x="2364349" y="2779280"/>
                  </a:cubicBezTo>
                  <a:lnTo>
                    <a:pt x="1529020" y="2779280"/>
                  </a:lnTo>
                  <a:lnTo>
                    <a:pt x="1132428" y="2382688"/>
                  </a:lnTo>
                  <a:lnTo>
                    <a:pt x="396592" y="1646852"/>
                  </a:ln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4" name="矩形: 圆顶角 3">
              <a:extLst>
                <a:ext uri="{FF2B5EF4-FFF2-40B4-BE49-F238E27FC236}">
                  <a16:creationId xmlns:a16="http://schemas.microsoft.com/office/drawing/2014/main" id="{74BB2270-F2CE-4964-86DA-6DDCB243564B}"/>
                </a:ext>
              </a:extLst>
            </p:cNvPr>
            <p:cNvSpPr/>
            <p:nvPr/>
          </p:nvSpPr>
          <p:spPr>
            <a:xfrm>
              <a:off x="1082600" y="2528888"/>
              <a:ext cx="2039386" cy="1123950"/>
            </a:xfrm>
            <a:prstGeom prst="round2SameRect">
              <a:avLst/>
            </a:pr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a:extLst>
              <a:ext uri="{FF2B5EF4-FFF2-40B4-BE49-F238E27FC236}">
                <a16:creationId xmlns:a16="http://schemas.microsoft.com/office/drawing/2014/main" id="{377E80FC-B11A-4478-940B-B131CB2A41F9}"/>
              </a:ext>
            </a:extLst>
          </p:cNvPr>
          <p:cNvGrpSpPr/>
          <p:nvPr/>
        </p:nvGrpSpPr>
        <p:grpSpPr>
          <a:xfrm>
            <a:off x="3577239" y="2278810"/>
            <a:ext cx="2522702" cy="3192556"/>
            <a:chOff x="703098" y="2528888"/>
            <a:chExt cx="2794464" cy="3536479"/>
          </a:xfrm>
        </p:grpSpPr>
        <p:sp>
          <p:nvSpPr>
            <p:cNvPr id="20" name="任意多边形: 形状 19">
              <a:extLst>
                <a:ext uri="{FF2B5EF4-FFF2-40B4-BE49-F238E27FC236}">
                  <a16:creationId xmlns:a16="http://schemas.microsoft.com/office/drawing/2014/main" id="{397F0DDC-AE32-4FB4-98D2-E23C6D8D47F8}"/>
                </a:ext>
              </a:extLst>
            </p:cNvPr>
            <p:cNvSpPr/>
            <p:nvPr/>
          </p:nvSpPr>
          <p:spPr>
            <a:xfrm rot="2700000">
              <a:off x="703097" y="3270903"/>
              <a:ext cx="2794465" cy="2794464"/>
            </a:xfrm>
            <a:custGeom>
              <a:gdLst>
                <a:gd fmla="*/ 0 w 2779281" name="connsiteX0"/>
                <a:gd fmla="*/ 1250260 h 2779280" name="connsiteY0"/>
                <a:gd fmla="*/ 1250261 w 2779281" name="connsiteX1"/>
                <a:gd fmla="*/ 0 h 2779280" name="connsiteY1"/>
                <a:gd fmla="*/ 1646853 w 2779281" name="connsiteX2"/>
                <a:gd fmla="*/ 396592 h 2779280" name="connsiteY2"/>
                <a:gd fmla="*/ 2382689 w 2779281" name="connsiteX3"/>
                <a:gd fmla="*/ 1132428 h 2779280" name="connsiteY3"/>
                <a:gd fmla="*/ 2779281 w 2779281" name="connsiteX4"/>
                <a:gd fmla="*/ 1529020 h 2779280" name="connsiteY4"/>
                <a:gd fmla="*/ 2779281 w 2779281" name="connsiteX5"/>
                <a:gd fmla="*/ 2364348 h 2779280" name="connsiteY5"/>
                <a:gd fmla="*/ 2364349 w 2779281" name="connsiteX6"/>
                <a:gd fmla="*/ 2779280 h 2779280" name="connsiteY6"/>
                <a:gd fmla="*/ 1529020 w 2779281" name="connsiteX7"/>
                <a:gd fmla="*/ 2779280 h 2779280" name="connsiteY7"/>
                <a:gd fmla="*/ 1132428 w 2779281" name="connsiteX8"/>
                <a:gd fmla="*/ 2382688 h 2779280" name="connsiteY8"/>
                <a:gd fmla="*/ 396592 w 2779281" name="connsiteX9"/>
                <a:gd fmla="*/ 1646852 h 277928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779280" w="2779281">
                  <a:moveTo>
                    <a:pt x="0" y="1250260"/>
                  </a:moveTo>
                  <a:lnTo>
                    <a:pt x="1250261" y="0"/>
                  </a:lnTo>
                  <a:lnTo>
                    <a:pt x="1646853" y="396592"/>
                  </a:lnTo>
                  <a:lnTo>
                    <a:pt x="2382689" y="1132428"/>
                  </a:lnTo>
                  <a:lnTo>
                    <a:pt x="2779281" y="1529020"/>
                  </a:lnTo>
                  <a:lnTo>
                    <a:pt x="2779281" y="2364348"/>
                  </a:lnTo>
                  <a:cubicBezTo>
                    <a:pt x="2779281" y="2593509"/>
                    <a:pt x="2593510" y="2779280"/>
                    <a:pt x="2364349" y="2779280"/>
                  </a:cubicBezTo>
                  <a:lnTo>
                    <a:pt x="1529020" y="2779280"/>
                  </a:lnTo>
                  <a:lnTo>
                    <a:pt x="1132428" y="2382688"/>
                  </a:lnTo>
                  <a:lnTo>
                    <a:pt x="396592" y="1646852"/>
                  </a:ln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21" name="矩形: 圆顶角 20">
              <a:extLst>
                <a:ext uri="{FF2B5EF4-FFF2-40B4-BE49-F238E27FC236}">
                  <a16:creationId xmlns:a16="http://schemas.microsoft.com/office/drawing/2014/main" id="{765049D6-7C66-42D0-8442-464C83897D43}"/>
                </a:ext>
              </a:extLst>
            </p:cNvPr>
            <p:cNvSpPr/>
            <p:nvPr/>
          </p:nvSpPr>
          <p:spPr>
            <a:xfrm>
              <a:off x="1082600" y="2528888"/>
              <a:ext cx="2039386" cy="1123950"/>
            </a:xfrm>
            <a:prstGeom prst="round2SameRect">
              <a:avLst/>
            </a:prstGeom>
            <a:gradFill>
              <a:gsLst>
                <a:gs pos="0">
                  <a:srgbClr val="242424"/>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22" name="组合 21">
            <a:extLst>
              <a:ext uri="{FF2B5EF4-FFF2-40B4-BE49-F238E27FC236}">
                <a16:creationId xmlns:a16="http://schemas.microsoft.com/office/drawing/2014/main" id="{7011C512-3015-4100-AE50-2C32588D2D9C}"/>
              </a:ext>
            </a:extLst>
          </p:cNvPr>
          <p:cNvGrpSpPr/>
          <p:nvPr/>
        </p:nvGrpSpPr>
        <p:grpSpPr>
          <a:xfrm>
            <a:off x="6092060" y="2278810"/>
            <a:ext cx="2522702" cy="3192556"/>
            <a:chOff x="703098" y="2528888"/>
            <a:chExt cx="2794464" cy="3536479"/>
          </a:xfrm>
        </p:grpSpPr>
        <p:sp>
          <p:nvSpPr>
            <p:cNvPr id="23" name="任意多边形: 形状 22">
              <a:extLst>
                <a:ext uri="{FF2B5EF4-FFF2-40B4-BE49-F238E27FC236}">
                  <a16:creationId xmlns:a16="http://schemas.microsoft.com/office/drawing/2014/main" id="{23218888-D114-4946-82E5-EE2E2FBFF36B}"/>
                </a:ext>
              </a:extLst>
            </p:cNvPr>
            <p:cNvSpPr/>
            <p:nvPr/>
          </p:nvSpPr>
          <p:spPr>
            <a:xfrm rot="2700000">
              <a:off x="703097" y="3270903"/>
              <a:ext cx="2794465" cy="2794464"/>
            </a:xfrm>
            <a:custGeom>
              <a:gdLst>
                <a:gd fmla="*/ 0 w 2779281" name="connsiteX0"/>
                <a:gd fmla="*/ 1250260 h 2779280" name="connsiteY0"/>
                <a:gd fmla="*/ 1250261 w 2779281" name="connsiteX1"/>
                <a:gd fmla="*/ 0 h 2779280" name="connsiteY1"/>
                <a:gd fmla="*/ 1646853 w 2779281" name="connsiteX2"/>
                <a:gd fmla="*/ 396592 h 2779280" name="connsiteY2"/>
                <a:gd fmla="*/ 2382689 w 2779281" name="connsiteX3"/>
                <a:gd fmla="*/ 1132428 h 2779280" name="connsiteY3"/>
                <a:gd fmla="*/ 2779281 w 2779281" name="connsiteX4"/>
                <a:gd fmla="*/ 1529020 h 2779280" name="connsiteY4"/>
                <a:gd fmla="*/ 2779281 w 2779281" name="connsiteX5"/>
                <a:gd fmla="*/ 2364348 h 2779280" name="connsiteY5"/>
                <a:gd fmla="*/ 2364349 w 2779281" name="connsiteX6"/>
                <a:gd fmla="*/ 2779280 h 2779280" name="connsiteY6"/>
                <a:gd fmla="*/ 1529020 w 2779281" name="connsiteX7"/>
                <a:gd fmla="*/ 2779280 h 2779280" name="connsiteY7"/>
                <a:gd fmla="*/ 1132428 w 2779281" name="connsiteX8"/>
                <a:gd fmla="*/ 2382688 h 2779280" name="connsiteY8"/>
                <a:gd fmla="*/ 396592 w 2779281" name="connsiteX9"/>
                <a:gd fmla="*/ 1646852 h 277928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779280" w="2779281">
                  <a:moveTo>
                    <a:pt x="0" y="1250260"/>
                  </a:moveTo>
                  <a:lnTo>
                    <a:pt x="1250261" y="0"/>
                  </a:lnTo>
                  <a:lnTo>
                    <a:pt x="1646853" y="396592"/>
                  </a:lnTo>
                  <a:lnTo>
                    <a:pt x="2382689" y="1132428"/>
                  </a:lnTo>
                  <a:lnTo>
                    <a:pt x="2779281" y="1529020"/>
                  </a:lnTo>
                  <a:lnTo>
                    <a:pt x="2779281" y="2364348"/>
                  </a:lnTo>
                  <a:cubicBezTo>
                    <a:pt x="2779281" y="2593509"/>
                    <a:pt x="2593510" y="2779280"/>
                    <a:pt x="2364349" y="2779280"/>
                  </a:cubicBezTo>
                  <a:lnTo>
                    <a:pt x="1529020" y="2779280"/>
                  </a:lnTo>
                  <a:lnTo>
                    <a:pt x="1132428" y="2382688"/>
                  </a:lnTo>
                  <a:lnTo>
                    <a:pt x="396592" y="1646852"/>
                  </a:ln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24" name="矩形: 圆顶角 23">
              <a:extLst>
                <a:ext uri="{FF2B5EF4-FFF2-40B4-BE49-F238E27FC236}">
                  <a16:creationId xmlns:a16="http://schemas.microsoft.com/office/drawing/2014/main" id="{5461016C-9537-4E76-A2BD-0F689009FC32}"/>
                </a:ext>
              </a:extLst>
            </p:cNvPr>
            <p:cNvSpPr/>
            <p:nvPr/>
          </p:nvSpPr>
          <p:spPr>
            <a:xfrm>
              <a:off x="1082600" y="2528888"/>
              <a:ext cx="2039386" cy="1123950"/>
            </a:xfrm>
            <a:prstGeom prst="round2SameRect">
              <a:avLst/>
            </a:prstGeom>
            <a:gradFill>
              <a:gsLst>
                <a:gs pos="0">
                  <a:srgbClr val="0070C0"/>
                </a:gs>
                <a:gs pos="100000">
                  <a:srgbClr val="45BDD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a:extLst>
              <a:ext uri="{FF2B5EF4-FFF2-40B4-BE49-F238E27FC236}">
                <a16:creationId xmlns:a16="http://schemas.microsoft.com/office/drawing/2014/main" id="{1C36E3AE-C001-4A0F-A0BA-AD46439AE719}"/>
              </a:ext>
            </a:extLst>
          </p:cNvPr>
          <p:cNvGrpSpPr/>
          <p:nvPr/>
        </p:nvGrpSpPr>
        <p:grpSpPr>
          <a:xfrm>
            <a:off x="8606880" y="2278810"/>
            <a:ext cx="2522702" cy="3192556"/>
            <a:chOff x="703098" y="2528888"/>
            <a:chExt cx="2794464" cy="3536479"/>
          </a:xfrm>
        </p:grpSpPr>
        <p:sp>
          <p:nvSpPr>
            <p:cNvPr id="26" name="任意多边形: 形状 25">
              <a:extLst>
                <a:ext uri="{FF2B5EF4-FFF2-40B4-BE49-F238E27FC236}">
                  <a16:creationId xmlns:a16="http://schemas.microsoft.com/office/drawing/2014/main" id="{C6CE1E74-9518-40BF-9C70-A5F76CE7DD82}"/>
                </a:ext>
              </a:extLst>
            </p:cNvPr>
            <p:cNvSpPr/>
            <p:nvPr/>
          </p:nvSpPr>
          <p:spPr>
            <a:xfrm rot="2700000">
              <a:off x="703097" y="3270903"/>
              <a:ext cx="2794465" cy="2794464"/>
            </a:xfrm>
            <a:custGeom>
              <a:gdLst>
                <a:gd fmla="*/ 0 w 2779281" name="connsiteX0"/>
                <a:gd fmla="*/ 1250260 h 2779280" name="connsiteY0"/>
                <a:gd fmla="*/ 1250261 w 2779281" name="connsiteX1"/>
                <a:gd fmla="*/ 0 h 2779280" name="connsiteY1"/>
                <a:gd fmla="*/ 1646853 w 2779281" name="connsiteX2"/>
                <a:gd fmla="*/ 396592 h 2779280" name="connsiteY2"/>
                <a:gd fmla="*/ 2382689 w 2779281" name="connsiteX3"/>
                <a:gd fmla="*/ 1132428 h 2779280" name="connsiteY3"/>
                <a:gd fmla="*/ 2779281 w 2779281" name="connsiteX4"/>
                <a:gd fmla="*/ 1529020 h 2779280" name="connsiteY4"/>
                <a:gd fmla="*/ 2779281 w 2779281" name="connsiteX5"/>
                <a:gd fmla="*/ 2364348 h 2779280" name="connsiteY5"/>
                <a:gd fmla="*/ 2364349 w 2779281" name="connsiteX6"/>
                <a:gd fmla="*/ 2779280 h 2779280" name="connsiteY6"/>
                <a:gd fmla="*/ 1529020 w 2779281" name="connsiteX7"/>
                <a:gd fmla="*/ 2779280 h 2779280" name="connsiteY7"/>
                <a:gd fmla="*/ 1132428 w 2779281" name="connsiteX8"/>
                <a:gd fmla="*/ 2382688 h 2779280" name="connsiteY8"/>
                <a:gd fmla="*/ 396592 w 2779281" name="connsiteX9"/>
                <a:gd fmla="*/ 1646852 h 277928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779280" w="2779281">
                  <a:moveTo>
                    <a:pt x="0" y="1250260"/>
                  </a:moveTo>
                  <a:lnTo>
                    <a:pt x="1250261" y="0"/>
                  </a:lnTo>
                  <a:lnTo>
                    <a:pt x="1646853" y="396592"/>
                  </a:lnTo>
                  <a:lnTo>
                    <a:pt x="2382689" y="1132428"/>
                  </a:lnTo>
                  <a:lnTo>
                    <a:pt x="2779281" y="1529020"/>
                  </a:lnTo>
                  <a:lnTo>
                    <a:pt x="2779281" y="2364348"/>
                  </a:lnTo>
                  <a:cubicBezTo>
                    <a:pt x="2779281" y="2593509"/>
                    <a:pt x="2593510" y="2779280"/>
                    <a:pt x="2364349" y="2779280"/>
                  </a:cubicBezTo>
                  <a:lnTo>
                    <a:pt x="1529020" y="2779280"/>
                  </a:lnTo>
                  <a:lnTo>
                    <a:pt x="1132428" y="2382688"/>
                  </a:lnTo>
                  <a:lnTo>
                    <a:pt x="396592" y="1646852"/>
                  </a:ln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27" name="矩形: 圆顶角 26">
              <a:extLst>
                <a:ext uri="{FF2B5EF4-FFF2-40B4-BE49-F238E27FC236}">
                  <a16:creationId xmlns:a16="http://schemas.microsoft.com/office/drawing/2014/main" id="{D164B33A-F979-46E8-8D3D-8B1465C2DEB6}"/>
                </a:ext>
              </a:extLst>
            </p:cNvPr>
            <p:cNvSpPr/>
            <p:nvPr/>
          </p:nvSpPr>
          <p:spPr>
            <a:xfrm>
              <a:off x="1082600" y="2528888"/>
              <a:ext cx="2039386" cy="1123950"/>
            </a:xfrm>
            <a:prstGeom prst="round2SameRect">
              <a:avLst/>
            </a:prstGeom>
            <a:gradFill>
              <a:gsLst>
                <a:gs pos="0">
                  <a:srgbClr val="242424"/>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2" name="Group 30">
            <a:extLst>
              <a:ext uri="{FF2B5EF4-FFF2-40B4-BE49-F238E27FC236}">
                <a16:creationId xmlns:a16="http://schemas.microsoft.com/office/drawing/2014/main" id="{DEF6A3C2-7099-4431-9F46-DFECD726884F}"/>
              </a:ext>
            </a:extLst>
          </p:cNvPr>
          <p:cNvGrpSpPr/>
          <p:nvPr/>
        </p:nvGrpSpPr>
        <p:grpSpPr>
          <a:xfrm>
            <a:off x="1947198" y="2916886"/>
            <a:ext cx="753140" cy="753140"/>
            <a:chOff x="1947198" y="2853386"/>
            <a:chExt cx="753140" cy="753140"/>
          </a:xfrm>
        </p:grpSpPr>
        <p:sp>
          <p:nvSpPr>
            <p:cNvPr id="53" name="椭圆 52">
              <a:extLst>
                <a:ext uri="{FF2B5EF4-FFF2-40B4-BE49-F238E27FC236}">
                  <a16:creationId xmlns:a16="http://schemas.microsoft.com/office/drawing/2014/main" id="{B1D77BA9-A6DB-4E01-BF50-2F59517E2891}"/>
                </a:ext>
              </a:extLst>
            </p:cNvPr>
            <p:cNvSpPr/>
            <p:nvPr/>
          </p:nvSpPr>
          <p:spPr>
            <a:xfrm>
              <a:off x="1947198" y="2853386"/>
              <a:ext cx="753140" cy="753140"/>
            </a:xfrm>
            <a:prstGeom prst="ellipse">
              <a:avLst/>
            </a:prstGeom>
            <a:solidFill>
              <a:srgbClr val="24C6DB"/>
            </a:solid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4" name="Oval 29">
              <a:extLst>
                <a:ext uri="{FF2B5EF4-FFF2-40B4-BE49-F238E27FC236}">
                  <a16:creationId xmlns:a16="http://schemas.microsoft.com/office/drawing/2014/main" id="{7521CAD7-3C6E-4B3D-9D2B-39B2477F2809}"/>
                </a:ext>
              </a:extLst>
            </p:cNvPr>
            <p:cNvSpPr/>
            <p:nvPr/>
          </p:nvSpPr>
          <p:spPr>
            <a:xfrm>
              <a:off x="2184068" y="3102099"/>
              <a:ext cx="279400" cy="255713"/>
            </a:xfrm>
            <a:custGeom>
              <a:gdLst>
                <a:gd fmla="*/ 531631 w 607639" name="connsiteX0"/>
                <a:gd fmla="*/ 404551 h 556126" name="connsiteY0"/>
                <a:gd fmla="*/ 556997 w 607639" name="connsiteX1"/>
                <a:gd fmla="*/ 429784 h 556126" name="connsiteY1"/>
                <a:gd fmla="*/ 556997 w 607639" name="connsiteX2"/>
                <a:gd fmla="*/ 455017 h 556126" name="connsiteY2"/>
                <a:gd fmla="*/ 582273 w 607639" name="connsiteX3"/>
                <a:gd fmla="*/ 455017 h 556126" name="connsiteY3"/>
                <a:gd fmla="*/ 607639 w 607639" name="connsiteX4"/>
                <a:gd fmla="*/ 480339 h 556126" name="connsiteY4"/>
                <a:gd fmla="*/ 582273 w 607639" name="connsiteX5"/>
                <a:gd fmla="*/ 505572 h 556126" name="connsiteY5"/>
                <a:gd fmla="*/ 556997 w 607639" name="connsiteX6"/>
                <a:gd fmla="*/ 505572 h 556126" name="connsiteY6"/>
                <a:gd fmla="*/ 556997 w 607639" name="connsiteX7"/>
                <a:gd fmla="*/ 530893 h 556126" name="connsiteY7"/>
                <a:gd fmla="*/ 531631 w 607639" name="connsiteX8"/>
                <a:gd fmla="*/ 556126 h 556126" name="connsiteY8"/>
                <a:gd fmla="*/ 506354 w 607639" name="connsiteX9"/>
                <a:gd fmla="*/ 530893 h 556126" name="connsiteY9"/>
                <a:gd fmla="*/ 506354 w 607639" name="connsiteX10"/>
                <a:gd fmla="*/ 505572 h 556126" name="connsiteY10"/>
                <a:gd fmla="*/ 480989 w 607639" name="connsiteX11"/>
                <a:gd fmla="*/ 505572 h 556126" name="connsiteY11"/>
                <a:gd fmla="*/ 455712 w 607639" name="connsiteX12"/>
                <a:gd fmla="*/ 480339 h 556126" name="connsiteY12"/>
                <a:gd fmla="*/ 480989 w 607639" name="connsiteX13"/>
                <a:gd fmla="*/ 455017 h 556126" name="connsiteY13"/>
                <a:gd fmla="*/ 506354 w 607639" name="connsiteX14"/>
                <a:gd fmla="*/ 455017 h 556126" name="connsiteY14"/>
                <a:gd fmla="*/ 506354 w 607639" name="connsiteX15"/>
                <a:gd fmla="*/ 429784 h 556126" name="connsiteY15"/>
                <a:gd fmla="*/ 531631 w 607639" name="connsiteX16"/>
                <a:gd fmla="*/ 404551 h 556126" name="connsiteY16"/>
                <a:gd fmla="*/ 126541 w 607639" name="connsiteX17"/>
                <a:gd fmla="*/ 353956 h 556126" name="connsiteY17"/>
                <a:gd fmla="*/ 430431 w 607639" name="connsiteX18"/>
                <a:gd fmla="*/ 353956 h 556126" name="connsiteY18"/>
                <a:gd fmla="*/ 455711 w 607639" name="connsiteX19"/>
                <a:gd fmla="*/ 379209 h 556126" name="connsiteY19"/>
                <a:gd fmla="*/ 430431 w 607639" name="connsiteX20"/>
                <a:gd fmla="*/ 404551 h 556126" name="connsiteY20"/>
                <a:gd fmla="*/ 126541 w 607639" name="connsiteX21"/>
                <a:gd fmla="*/ 404551 h 556126" name="connsiteY21"/>
                <a:gd fmla="*/ 101261 w 607639" name="connsiteX22"/>
                <a:gd fmla="*/ 379209 h 556126" name="connsiteY22"/>
                <a:gd fmla="*/ 126541 w 607639" name="connsiteX23"/>
                <a:gd fmla="*/ 353956 h 556126" name="connsiteY23"/>
                <a:gd fmla="*/ 177203 w 607639" name="connsiteX24"/>
                <a:gd fmla="*/ 252836 h 556126" name="connsiteY24"/>
                <a:gd fmla="*/ 379769 w 607639" name="connsiteX25"/>
                <a:gd fmla="*/ 252836 h 556126" name="connsiteY25"/>
                <a:gd fmla="*/ 405045 w 607639" name="connsiteX26"/>
                <a:gd fmla="*/ 278054 h 556126" name="connsiteY26"/>
                <a:gd fmla="*/ 379769 w 607639" name="connsiteX27"/>
                <a:gd fmla="*/ 303361 h 556126" name="connsiteY27"/>
                <a:gd fmla="*/ 177203 w 607639" name="connsiteX28"/>
                <a:gd fmla="*/ 303361 h 556126" name="connsiteY28"/>
                <a:gd fmla="*/ 151927 w 607639" name="connsiteX29"/>
                <a:gd fmla="*/ 278054 h 556126" name="connsiteY29"/>
                <a:gd fmla="*/ 177203 w 607639" name="connsiteX30"/>
                <a:gd fmla="*/ 252836 h 556126" name="connsiteY30"/>
                <a:gd fmla="*/ 430424 w 607639" name="connsiteX31"/>
                <a:gd fmla="*/ 101120 h 556126" name="connsiteY31"/>
                <a:gd fmla="*/ 455712 w 607639" name="connsiteX32"/>
                <a:gd fmla="*/ 126373 h 556126" name="connsiteY32"/>
                <a:gd fmla="*/ 455712 w 607639" name="connsiteX33"/>
                <a:gd fmla="*/ 126462 h 556126" name="connsiteY33"/>
                <a:gd fmla="*/ 430424 w 607639" name="connsiteX34"/>
                <a:gd fmla="*/ 151715 h 556126" name="connsiteY34"/>
                <a:gd fmla="*/ 405046 w 607639" name="connsiteX35"/>
                <a:gd fmla="*/ 126462 h 556126" name="connsiteY35"/>
                <a:gd fmla="*/ 430424 w 607639" name="connsiteX36"/>
                <a:gd fmla="*/ 101120 h 556126" name="connsiteY36"/>
                <a:gd fmla="*/ 329126 w 607639" name="connsiteX37"/>
                <a:gd fmla="*/ 101120 h 556126" name="connsiteY37"/>
                <a:gd fmla="*/ 354379 w 607639" name="connsiteX38"/>
                <a:gd fmla="*/ 126373 h 556126" name="connsiteY38"/>
                <a:gd fmla="*/ 354379 w 607639" name="connsiteX39"/>
                <a:gd fmla="*/ 126462 h 556126" name="connsiteY39"/>
                <a:gd fmla="*/ 329126 w 607639" name="connsiteX40"/>
                <a:gd fmla="*/ 151715 h 556126" name="connsiteY40"/>
                <a:gd fmla="*/ 303784 w 607639" name="connsiteX41"/>
                <a:gd fmla="*/ 126462 h 556126" name="connsiteY41"/>
                <a:gd fmla="*/ 329126 w 607639" name="connsiteX42"/>
                <a:gd fmla="*/ 101120 h 556126" name="connsiteY42"/>
                <a:gd fmla="*/ 227856 w 607639" name="connsiteX43"/>
                <a:gd fmla="*/ 101120 h 556126" name="connsiteY43"/>
                <a:gd fmla="*/ 253118 w 607639" name="connsiteX44"/>
                <a:gd fmla="*/ 126373 h 556126" name="connsiteY44"/>
                <a:gd fmla="*/ 253118 w 607639" name="connsiteX45"/>
                <a:gd fmla="*/ 126462 h 556126" name="connsiteY45"/>
                <a:gd fmla="*/ 227856 w 607639" name="connsiteX46"/>
                <a:gd fmla="*/ 151715 h 556126" name="connsiteY46"/>
                <a:gd fmla="*/ 202593 w 607639" name="connsiteX47"/>
                <a:gd fmla="*/ 126462 h 556126" name="connsiteY47"/>
                <a:gd fmla="*/ 227856 w 607639" name="connsiteX48"/>
                <a:gd fmla="*/ 101120 h 556126" name="connsiteY48"/>
                <a:gd fmla="*/ 25276 w 607639" name="connsiteX49"/>
                <a:gd fmla="*/ 0 h 556126" name="connsiteY49"/>
                <a:gd fmla="*/ 531608 w 607639" name="connsiteX50"/>
                <a:gd fmla="*/ 0 h 556126" name="connsiteY50"/>
                <a:gd fmla="*/ 556973 w 607639" name="connsiteX51"/>
                <a:gd fmla="*/ 25329 h 556126" name="connsiteY51"/>
                <a:gd fmla="*/ 556973 w 607639" name="connsiteX52"/>
                <a:gd fmla="*/ 328654 h 556126" name="connsiteY52"/>
                <a:gd fmla="*/ 531608 w 607639" name="connsiteX53"/>
                <a:gd fmla="*/ 353983 h 556126" name="connsiteY53"/>
                <a:gd fmla="*/ 506331 w 607639" name="connsiteX54"/>
                <a:gd fmla="*/ 328654 h 556126" name="connsiteY54"/>
                <a:gd fmla="*/ 506331 w 607639" name="connsiteX55"/>
                <a:gd fmla="*/ 50569 h 556126" name="connsiteY55"/>
                <a:gd fmla="*/ 50642 w 607639" name="connsiteX56"/>
                <a:gd fmla="*/ 50569 h 556126" name="connsiteY56"/>
                <a:gd fmla="*/ 50642 w 607639" name="connsiteX57"/>
                <a:gd fmla="*/ 455032 h 556126" name="connsiteY57"/>
                <a:gd fmla="*/ 379770 w 607639" name="connsiteX58"/>
                <a:gd fmla="*/ 455032 h 556126" name="connsiteY58"/>
                <a:gd fmla="*/ 405047 w 607639" name="connsiteX59"/>
                <a:gd fmla="*/ 480361 h 556126" name="connsiteY59"/>
                <a:gd fmla="*/ 379770 w 607639" name="connsiteX60"/>
                <a:gd fmla="*/ 505601 h 556126" name="connsiteY60"/>
                <a:gd fmla="*/ 25276 w 607639" name="connsiteX61"/>
                <a:gd fmla="*/ 505601 h 556126" name="connsiteY61"/>
                <a:gd fmla="*/ 0 w 607639" name="connsiteX62"/>
                <a:gd fmla="*/ 480361 h 556126" name="connsiteY62"/>
                <a:gd fmla="*/ 0 w 607639" name="connsiteX63"/>
                <a:gd fmla="*/ 25329 h 556126" name="connsiteY63"/>
                <a:gd fmla="*/ 25276 w 607639" name="connsiteX64"/>
                <a:gd fmla="*/ 0 h 556126"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556126" w="607639">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5" name="Group 31">
            <a:extLst>
              <a:ext uri="{FF2B5EF4-FFF2-40B4-BE49-F238E27FC236}">
                <a16:creationId xmlns:a16="http://schemas.microsoft.com/office/drawing/2014/main" id="{F59E83F9-CE39-4116-B7FD-11DF2118753B}"/>
              </a:ext>
            </a:extLst>
          </p:cNvPr>
          <p:cNvGrpSpPr/>
          <p:nvPr/>
        </p:nvGrpSpPr>
        <p:grpSpPr>
          <a:xfrm>
            <a:off x="4461687" y="2916886"/>
            <a:ext cx="753140" cy="753140"/>
            <a:chOff x="1947198" y="2853386"/>
            <a:chExt cx="753140" cy="753140"/>
          </a:xfrm>
        </p:grpSpPr>
        <p:sp>
          <p:nvSpPr>
            <p:cNvPr id="56" name="椭圆 55">
              <a:extLst>
                <a:ext uri="{FF2B5EF4-FFF2-40B4-BE49-F238E27FC236}">
                  <a16:creationId xmlns:a16="http://schemas.microsoft.com/office/drawing/2014/main" id="{40CCD76E-7EF0-42E8-B092-814545BFAA46}"/>
                </a:ext>
              </a:extLst>
            </p:cNvPr>
            <p:cNvSpPr/>
            <p:nvPr/>
          </p:nvSpPr>
          <p:spPr>
            <a:xfrm>
              <a:off x="1947198" y="2853386"/>
              <a:ext cx="753140" cy="753140"/>
            </a:xfrm>
            <a:prstGeom prst="ellipse">
              <a:avLst/>
            </a:prstGeom>
            <a:solidFill>
              <a:srgbClr val="242424"/>
            </a:solid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7" name="Oval 33">
              <a:extLst>
                <a:ext uri="{FF2B5EF4-FFF2-40B4-BE49-F238E27FC236}">
                  <a16:creationId xmlns:a16="http://schemas.microsoft.com/office/drawing/2014/main" id="{0DCDFCD2-C478-4DF7-B38A-B88382ABD482}"/>
                </a:ext>
              </a:extLst>
            </p:cNvPr>
            <p:cNvSpPr/>
            <p:nvPr/>
          </p:nvSpPr>
          <p:spPr>
            <a:xfrm>
              <a:off x="2184068" y="3090483"/>
              <a:ext cx="279400" cy="278944"/>
            </a:xfrm>
            <a:custGeom>
              <a:gdLst>
                <a:gd fmla="*/ 140017 w 606581" name="connsiteX0"/>
                <a:gd fmla="*/ 411043 h 605592" name="connsiteY0"/>
                <a:gd fmla="*/ 178821 w 606581" name="connsiteX1"/>
                <a:gd fmla="*/ 427078 h 605592" name="connsiteY1"/>
                <a:gd fmla="*/ 178821 w 606581" name="connsiteX2"/>
                <a:gd fmla="*/ 504564 h 605592" name="connsiteY2"/>
                <a:gd fmla="*/ 93692 w 606581" name="connsiteX3"/>
                <a:gd fmla="*/ 589557 h 605592" name="connsiteY3"/>
                <a:gd fmla="*/ 54887 w 606581" name="connsiteX4"/>
                <a:gd fmla="*/ 605592 h 605592" name="connsiteY4"/>
                <a:gd fmla="*/ 16083 w 606581" name="connsiteX5"/>
                <a:gd fmla="*/ 589557 h 605592" name="connsiteY5"/>
                <a:gd fmla="*/ 16083 w 606581" name="connsiteX6"/>
                <a:gd fmla="*/ 511979 h 605592" name="connsiteY6"/>
                <a:gd fmla="*/ 101212 w 606581" name="connsiteX7"/>
                <a:gd fmla="*/ 427078 h 605592" name="connsiteY7"/>
                <a:gd fmla="*/ 140017 w 606581" name="connsiteX8"/>
                <a:gd fmla="*/ 411043 h 605592" name="connsiteY8"/>
                <a:gd fmla="*/ 382501 w 606581" name="connsiteX9"/>
                <a:gd fmla="*/ 49537 h 605592" name="connsiteY9"/>
                <a:gd fmla="*/ 557044 w 606581" name="connsiteX10"/>
                <a:gd fmla="*/ 223798 h 605592" name="connsiteY10"/>
                <a:gd fmla="*/ 382501 w 606581" name="connsiteX11"/>
                <a:gd fmla="*/ 398059 h 605592" name="connsiteY11"/>
                <a:gd fmla="*/ 207957 w 606581" name="connsiteX12"/>
                <a:gd fmla="*/ 223798 h 605592" name="connsiteY12"/>
                <a:gd fmla="*/ 382501 w 606581" name="connsiteX13"/>
                <a:gd fmla="*/ 49537 h 605592" name="connsiteY13"/>
                <a:gd fmla="*/ 382536 w 606581" name="connsiteX14"/>
                <a:gd fmla="*/ 24750 h 605592" name="connsiteY14"/>
                <a:gd fmla="*/ 304914 w 606581" name="connsiteX15"/>
                <a:gd fmla="*/ 40417 h 605592" name="connsiteY15"/>
                <a:gd fmla="*/ 241591 w 606581" name="connsiteX16"/>
                <a:gd fmla="*/ 83058 h 605592" name="connsiteY16"/>
                <a:gd fmla="*/ 198880 w 606581" name="connsiteX17"/>
                <a:gd fmla="*/ 146278 h 605592" name="connsiteY17"/>
                <a:gd fmla="*/ 183189 w 606581" name="connsiteX18"/>
                <a:gd fmla="*/ 223774 h 605592" name="connsiteY18"/>
                <a:gd fmla="*/ 198880 w 606581" name="connsiteX19"/>
                <a:gd fmla="*/ 301177 h 605592" name="connsiteY19"/>
                <a:gd fmla="*/ 241591 w 606581" name="connsiteX20"/>
                <a:gd fmla="*/ 364490 h 605592" name="connsiteY20"/>
                <a:gd fmla="*/ 304914 w 606581" name="connsiteX21"/>
                <a:gd fmla="*/ 407131 h 605592" name="connsiteY21"/>
                <a:gd fmla="*/ 382536 w 606581" name="connsiteX22"/>
                <a:gd fmla="*/ 422705 h 605592" name="connsiteY22"/>
                <a:gd fmla="*/ 460158 w 606581" name="connsiteX23"/>
                <a:gd fmla="*/ 407131 h 605592" name="connsiteY23"/>
                <a:gd fmla="*/ 523481 w 606581" name="connsiteX24"/>
                <a:gd fmla="*/ 364490 h 605592" name="connsiteY24"/>
                <a:gd fmla="*/ 566192 w 606581" name="connsiteX25"/>
                <a:gd fmla="*/ 301177 h 605592" name="connsiteY25"/>
                <a:gd fmla="*/ 581883 w 606581" name="connsiteX26"/>
                <a:gd fmla="*/ 223774 h 605592" name="connsiteY26"/>
                <a:gd fmla="*/ 566192 w 606581" name="connsiteX27"/>
                <a:gd fmla="*/ 146278 h 605592" name="connsiteY27"/>
                <a:gd fmla="*/ 523481 w 606581" name="connsiteX28"/>
                <a:gd fmla="*/ 83058 h 605592" name="connsiteY28"/>
                <a:gd fmla="*/ 460158 w 606581" name="connsiteX29"/>
                <a:gd fmla="*/ 40417 h 605592" name="connsiteY29"/>
                <a:gd fmla="*/ 382536 w 606581" name="connsiteX30"/>
                <a:gd fmla="*/ 24750 h 605592" name="connsiteY30"/>
                <a:gd fmla="*/ 382536 w 606581" name="connsiteX31"/>
                <a:gd fmla="*/ 0 h 605592" name="connsiteY31"/>
                <a:gd fmla="*/ 469721 w 606581" name="connsiteX32"/>
                <a:gd fmla="*/ 17613 h 605592" name="connsiteY32"/>
                <a:gd fmla="*/ 540937 w 606581" name="connsiteX33"/>
                <a:gd fmla="*/ 65538 h 605592" name="connsiteY33"/>
                <a:gd fmla="*/ 588940 w 606581" name="connsiteX34"/>
                <a:gd fmla="*/ 136637 h 605592" name="connsiteY34"/>
                <a:gd fmla="*/ 606581 w 606581" name="connsiteX35"/>
                <a:gd fmla="*/ 223774 h 605592" name="connsiteY35"/>
                <a:gd fmla="*/ 588940 w 606581" name="connsiteX36"/>
                <a:gd fmla="*/ 310818 h 605592" name="connsiteY36"/>
                <a:gd fmla="*/ 540937 w 606581" name="connsiteX37"/>
                <a:gd fmla="*/ 381917 h 605592" name="connsiteY37"/>
                <a:gd fmla="*/ 469721 w 606581" name="connsiteX38"/>
                <a:gd fmla="*/ 429842 h 605592" name="connsiteY38"/>
                <a:gd fmla="*/ 382536 w 606581" name="connsiteX39"/>
                <a:gd fmla="*/ 447455 h 605592" name="connsiteY39"/>
                <a:gd fmla="*/ 295258 w 606581" name="connsiteX40"/>
                <a:gd fmla="*/ 429842 h 605592" name="connsiteY40"/>
                <a:gd fmla="*/ 240105 w 606581" name="connsiteX41"/>
                <a:gd fmla="*/ 396471 h 605592" name="connsiteY41"/>
                <a:gd fmla="*/ 209558 w 606581" name="connsiteX42"/>
                <a:gd fmla="*/ 427061 h 605592" name="connsiteY42"/>
                <a:gd fmla="*/ 196373 w 606581" name="connsiteX43"/>
                <a:gd fmla="*/ 409541 h 605592" name="connsiteY43"/>
                <a:gd fmla="*/ 178918 w 606581" name="connsiteX44"/>
                <a:gd fmla="*/ 396378 h 605592" name="connsiteY44"/>
                <a:gd fmla="*/ 209465 w 606581" name="connsiteX45"/>
                <a:gd fmla="*/ 365880 h 605592" name="connsiteY45"/>
                <a:gd fmla="*/ 176040 w 606581" name="connsiteX46"/>
                <a:gd fmla="*/ 310818 h 605592" name="connsiteY46"/>
                <a:gd fmla="*/ 158491 w 606581" name="connsiteX47"/>
                <a:gd fmla="*/ 223774 h 605592" name="connsiteY47"/>
                <a:gd fmla="*/ 176040 w 606581" name="connsiteX48"/>
                <a:gd fmla="*/ 136637 h 605592" name="connsiteY48"/>
                <a:gd fmla="*/ 224043 w 606581" name="connsiteX49"/>
                <a:gd fmla="*/ 65538 h 605592" name="connsiteY49"/>
                <a:gd fmla="*/ 295258 w 606581" name="connsiteX50"/>
                <a:gd fmla="*/ 17613 h 605592" name="connsiteY50"/>
                <a:gd fmla="*/ 382536 w 606581" name="connsiteX51"/>
                <a:gd fmla="*/ 0 h 605592"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605592" w="606581">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58" name="Group 34">
            <a:extLst>
              <a:ext uri="{FF2B5EF4-FFF2-40B4-BE49-F238E27FC236}">
                <a16:creationId xmlns:a16="http://schemas.microsoft.com/office/drawing/2014/main" id="{413D46B0-252D-45A6-8C3E-B263EB553F93}"/>
              </a:ext>
            </a:extLst>
          </p:cNvPr>
          <p:cNvGrpSpPr/>
          <p:nvPr/>
        </p:nvGrpSpPr>
        <p:grpSpPr>
          <a:xfrm>
            <a:off x="6976840" y="2916886"/>
            <a:ext cx="753140" cy="753140"/>
            <a:chOff x="1947198" y="2853386"/>
            <a:chExt cx="753140" cy="753140"/>
          </a:xfrm>
        </p:grpSpPr>
        <p:sp>
          <p:nvSpPr>
            <p:cNvPr id="59" name="椭圆 58">
              <a:extLst>
                <a:ext uri="{FF2B5EF4-FFF2-40B4-BE49-F238E27FC236}">
                  <a16:creationId xmlns:a16="http://schemas.microsoft.com/office/drawing/2014/main" id="{55DD9D46-B008-4D69-8702-043D089EC41F}"/>
                </a:ext>
              </a:extLst>
            </p:cNvPr>
            <p:cNvSpPr/>
            <p:nvPr/>
          </p:nvSpPr>
          <p:spPr>
            <a:xfrm>
              <a:off x="1947198" y="2853386"/>
              <a:ext cx="753140" cy="753140"/>
            </a:xfrm>
            <a:prstGeom prst="ellipse">
              <a:avLst/>
            </a:prstGeom>
            <a:solidFill>
              <a:srgbClr val="24C6DB"/>
            </a:solid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0" name="Oval 36">
              <a:extLst>
                <a:ext uri="{FF2B5EF4-FFF2-40B4-BE49-F238E27FC236}">
                  <a16:creationId xmlns:a16="http://schemas.microsoft.com/office/drawing/2014/main" id="{527A112E-1030-4146-955E-240566AD9B74}"/>
                </a:ext>
              </a:extLst>
            </p:cNvPr>
            <p:cNvSpPr/>
            <p:nvPr/>
          </p:nvSpPr>
          <p:spPr>
            <a:xfrm>
              <a:off x="2184068" y="3090466"/>
              <a:ext cx="279400" cy="278978"/>
            </a:xfrm>
            <a:custGeom>
              <a:gdLst>
                <a:gd fmla="*/ 506334 w 607638" name="connsiteX0"/>
                <a:gd fmla="*/ 455027 h 606722" name="connsiteY0"/>
                <a:gd fmla="*/ 506334 w 607638" name="connsiteX1"/>
                <a:gd fmla="*/ 505592 h 606722" name="connsiteY1"/>
                <a:gd fmla="*/ 531616 w 607638" name="connsiteX2"/>
                <a:gd fmla="*/ 505592 h 606722" name="connsiteY2"/>
                <a:gd fmla="*/ 556986 w 607638" name="connsiteX3"/>
                <a:gd fmla="*/ 480265 h 606722" name="connsiteY3"/>
                <a:gd fmla="*/ 531616 w 607638" name="connsiteX4"/>
                <a:gd fmla="*/ 455027 h 606722" name="connsiteY4"/>
                <a:gd fmla="*/ 430401 w 607638" name="connsiteX5"/>
                <a:gd fmla="*/ 353896 h 606722" name="connsiteY5"/>
                <a:gd fmla="*/ 405031 w 607638" name="connsiteX6"/>
                <a:gd fmla="*/ 379223 h 606722" name="connsiteY6"/>
                <a:gd fmla="*/ 430401 w 607638" name="connsiteX7"/>
                <a:gd fmla="*/ 404461 h 606722" name="connsiteY7"/>
                <a:gd fmla="*/ 455683 w 607638" name="connsiteX8"/>
                <a:gd fmla="*/ 404461 h 606722" name="connsiteY8"/>
                <a:gd fmla="*/ 455683 w 607638" name="connsiteX9"/>
                <a:gd fmla="*/ 353896 h 606722" name="connsiteY9"/>
                <a:gd fmla="*/ 480964 w 607638" name="connsiteX10"/>
                <a:gd fmla="*/ 252766 h 606722" name="connsiteY10"/>
                <a:gd fmla="*/ 506334 w 607638" name="connsiteX11"/>
                <a:gd fmla="*/ 278093 h 606722" name="connsiteY11"/>
                <a:gd fmla="*/ 506334 w 607638" name="connsiteX12"/>
                <a:gd fmla="*/ 303331 h 606722" name="connsiteY12"/>
                <a:gd fmla="*/ 556986 w 607638" name="connsiteX13"/>
                <a:gd fmla="*/ 303331 h 606722" name="connsiteY13"/>
                <a:gd fmla="*/ 582268 w 607638" name="connsiteX14"/>
                <a:gd fmla="*/ 328658 h 606722" name="connsiteY14"/>
                <a:gd fmla="*/ 556986 w 607638" name="connsiteX15"/>
                <a:gd fmla="*/ 353896 h 606722" name="connsiteY15"/>
                <a:gd fmla="*/ 506334 w 607638" name="connsiteX16"/>
                <a:gd fmla="*/ 353896 h 606722" name="connsiteY16"/>
                <a:gd fmla="*/ 506334 w 607638" name="connsiteX17"/>
                <a:gd fmla="*/ 404461 h 606722" name="connsiteY17"/>
                <a:gd fmla="*/ 531616 w 607638" name="connsiteX18"/>
                <a:gd fmla="*/ 404461 h 606722" name="connsiteY18"/>
                <a:gd fmla="*/ 607638 w 607638" name="connsiteX19"/>
                <a:gd fmla="*/ 480265 h 606722" name="connsiteY19"/>
                <a:gd fmla="*/ 531616 w 607638" name="connsiteX20"/>
                <a:gd fmla="*/ 556157 h 606722" name="connsiteY20"/>
                <a:gd fmla="*/ 506334 w 607638" name="connsiteX21"/>
                <a:gd fmla="*/ 556157 h 606722" name="connsiteY21"/>
                <a:gd fmla="*/ 506334 w 607638" name="connsiteX22"/>
                <a:gd fmla="*/ 581395 h 606722" name="connsiteY22"/>
                <a:gd fmla="*/ 480964 w 607638" name="connsiteX23"/>
                <a:gd fmla="*/ 606722 h 606722" name="connsiteY23"/>
                <a:gd fmla="*/ 455683 w 607638" name="connsiteX24"/>
                <a:gd fmla="*/ 581395 h 606722" name="connsiteY24"/>
                <a:gd fmla="*/ 455683 w 607638" name="connsiteX25"/>
                <a:gd fmla="*/ 556157 h 606722" name="connsiteY25"/>
                <a:gd fmla="*/ 405031 w 607638" name="connsiteX26"/>
                <a:gd fmla="*/ 556157 h 606722" name="connsiteY26"/>
                <a:gd fmla="*/ 379749 w 607638" name="connsiteX27"/>
                <a:gd fmla="*/ 530830 h 606722" name="connsiteY27"/>
                <a:gd fmla="*/ 405031 w 607638" name="connsiteX28"/>
                <a:gd fmla="*/ 505592 h 606722" name="connsiteY28"/>
                <a:gd fmla="*/ 455683 w 607638" name="connsiteX29"/>
                <a:gd fmla="*/ 505592 h 606722" name="connsiteY29"/>
                <a:gd fmla="*/ 455683 w 607638" name="connsiteX30"/>
                <a:gd fmla="*/ 455027 h 606722" name="connsiteY30"/>
                <a:gd fmla="*/ 430401 w 607638" name="connsiteX31"/>
                <a:gd fmla="*/ 455027 h 606722" name="connsiteY31"/>
                <a:gd fmla="*/ 354379 w 607638" name="connsiteX32"/>
                <a:gd fmla="*/ 379223 h 606722" name="connsiteY32"/>
                <a:gd fmla="*/ 430401 w 607638" name="connsiteX33"/>
                <a:gd fmla="*/ 303331 h 606722" name="connsiteY33"/>
                <a:gd fmla="*/ 455683 w 607638" name="connsiteX34"/>
                <a:gd fmla="*/ 303331 h 606722" name="connsiteY34"/>
                <a:gd fmla="*/ 455683 w 607638" name="connsiteX35"/>
                <a:gd fmla="*/ 278093 h 606722" name="connsiteY35"/>
                <a:gd fmla="*/ 480964 w 607638" name="connsiteX36"/>
                <a:gd fmla="*/ 252766 h 606722" name="connsiteY36"/>
                <a:gd fmla="*/ 303759 w 607638" name="connsiteX37"/>
                <a:gd fmla="*/ 151716 h 606722" name="connsiteY37"/>
                <a:gd fmla="*/ 329117 w 607638" name="connsiteX38"/>
                <a:gd fmla="*/ 176950 h 606722" name="connsiteY38"/>
                <a:gd fmla="*/ 329117 w 607638" name="connsiteX39"/>
                <a:gd fmla="*/ 303301 h 606722" name="connsiteY39"/>
                <a:gd fmla="*/ 303759 w 607638" name="connsiteX40"/>
                <a:gd fmla="*/ 328624 h 606722" name="connsiteY40"/>
                <a:gd fmla="*/ 227862 w 607638" name="connsiteX41"/>
                <a:gd fmla="*/ 328624 h 606722" name="connsiteY41"/>
                <a:gd fmla="*/ 202593 w 607638" name="connsiteX42"/>
                <a:gd fmla="*/ 303301 h 606722" name="connsiteY42"/>
                <a:gd fmla="*/ 227862 w 607638" name="connsiteX43"/>
                <a:gd fmla="*/ 278066 h 606722" name="connsiteY43"/>
                <a:gd fmla="*/ 278490 w 607638" name="connsiteX44"/>
                <a:gd fmla="*/ 278066 h 606722" name="connsiteY44"/>
                <a:gd fmla="*/ 278490 w 607638" name="connsiteX45"/>
                <a:gd fmla="*/ 176950 h 606722" name="connsiteY45"/>
                <a:gd fmla="*/ 303759 w 607638" name="connsiteX46"/>
                <a:gd fmla="*/ 151716 h 606722" name="connsiteY46"/>
                <a:gd fmla="*/ 303762 w 607638" name="connsiteX47"/>
                <a:gd fmla="*/ 0 h 606722" name="connsiteY47"/>
                <a:gd fmla="*/ 606634 w 607638" name="connsiteX48"/>
                <a:gd fmla="*/ 220667 h 606722" name="connsiteY48"/>
                <a:gd fmla="*/ 589190 w 607638" name="connsiteX49"/>
                <a:gd fmla="*/ 251860 h 606722" name="connsiteY49"/>
                <a:gd fmla="*/ 557950 w 607638" name="connsiteX50"/>
                <a:gd fmla="*/ 234353 h 606722" name="connsiteY50"/>
                <a:gd fmla="*/ 303762 w 607638" name="connsiteX51"/>
                <a:gd fmla="*/ 50568 h 606722" name="connsiteY51"/>
                <a:gd fmla="*/ 50642 w 607638" name="connsiteX52"/>
                <a:gd fmla="*/ 303317 h 606722" name="connsiteY52"/>
                <a:gd fmla="*/ 303762 w 607638" name="connsiteX53"/>
                <a:gd fmla="*/ 556154 h 606722" name="connsiteY53"/>
                <a:gd fmla="*/ 329127 w 607638" name="connsiteX54"/>
                <a:gd fmla="*/ 581394 h 606722" name="connsiteY54"/>
                <a:gd fmla="*/ 303762 w 607638" name="connsiteX55"/>
                <a:gd fmla="*/ 606722 h 606722" name="connsiteY55"/>
                <a:gd fmla="*/ 0 w 607638" name="connsiteX56"/>
                <a:gd fmla="*/ 303317 h 606722" name="connsiteY56"/>
                <a:gd fmla="*/ 303762 w 607638" name="connsiteX57"/>
                <a:gd fmla="*/ 0 h 606722" name="connsiteY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b="b" l="l" r="r" t="t"/>
              <a:pathLst>
                <a:path h="606722" w="607638">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61" name="Group 37">
            <a:extLst>
              <a:ext uri="{FF2B5EF4-FFF2-40B4-BE49-F238E27FC236}">
                <a16:creationId xmlns:a16="http://schemas.microsoft.com/office/drawing/2014/main" id="{D5913E5F-2490-4E8A-8528-EB6BB7B81A9D}"/>
              </a:ext>
            </a:extLst>
          </p:cNvPr>
          <p:cNvGrpSpPr/>
          <p:nvPr/>
        </p:nvGrpSpPr>
        <p:grpSpPr>
          <a:xfrm>
            <a:off x="9491660" y="2916886"/>
            <a:ext cx="753140" cy="753140"/>
            <a:chOff x="1947198" y="2853386"/>
            <a:chExt cx="753140" cy="753140"/>
          </a:xfrm>
        </p:grpSpPr>
        <p:sp>
          <p:nvSpPr>
            <p:cNvPr id="62" name="椭圆 61">
              <a:extLst>
                <a:ext uri="{FF2B5EF4-FFF2-40B4-BE49-F238E27FC236}">
                  <a16:creationId xmlns:a16="http://schemas.microsoft.com/office/drawing/2014/main" id="{872952F9-5E81-4DE5-84E0-52E01DE01EB6}"/>
                </a:ext>
              </a:extLst>
            </p:cNvPr>
            <p:cNvSpPr/>
            <p:nvPr/>
          </p:nvSpPr>
          <p:spPr>
            <a:xfrm>
              <a:off x="1947198" y="2853386"/>
              <a:ext cx="753140" cy="753140"/>
            </a:xfrm>
            <a:prstGeom prst="ellipse">
              <a:avLst/>
            </a:prstGeom>
            <a:solidFill>
              <a:srgbClr val="242424"/>
            </a:solid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3" name="Oval 39">
              <a:extLst>
                <a:ext uri="{FF2B5EF4-FFF2-40B4-BE49-F238E27FC236}">
                  <a16:creationId xmlns:a16="http://schemas.microsoft.com/office/drawing/2014/main" id="{4862580A-7162-4258-A290-C600B66C2E9F}"/>
                </a:ext>
              </a:extLst>
            </p:cNvPr>
            <p:cNvSpPr/>
            <p:nvPr/>
          </p:nvSpPr>
          <p:spPr>
            <a:xfrm>
              <a:off x="2188591" y="3090256"/>
              <a:ext cx="270353" cy="279400"/>
            </a:xfrm>
            <a:custGeom>
              <a:gdLst>
                <a:gd fmla="*/ 743 w 743" name="T0"/>
                <a:gd fmla="*/ 27 h 769" name="T1"/>
                <a:gd fmla="*/ 736 w 743" name="T2"/>
                <a:gd fmla="*/ 8 h 769" name="T3"/>
                <a:gd fmla="*/ 717 w 743" name="T4"/>
                <a:gd fmla="*/ 0 h 769" name="T5"/>
                <a:gd fmla="*/ 599 w 743" name="T6"/>
                <a:gd fmla="*/ 0 h 769" name="T7"/>
                <a:gd fmla="*/ 591 w 743" name="T8"/>
                <a:gd fmla="*/ 1 h 769" name="T9"/>
                <a:gd fmla="*/ 569 w 743" name="T10"/>
                <a:gd fmla="*/ 1 h 769" name="T11"/>
                <a:gd fmla="*/ 555 w 743" name="T12"/>
                <a:gd fmla="*/ 2 h 769" name="T13"/>
                <a:gd fmla="*/ 184 w 743" name="T14"/>
                <a:gd fmla="*/ 2 h 769" name="T15"/>
                <a:gd fmla="*/ 171 w 743" name="T16"/>
                <a:gd fmla="*/ 1 h 769" name="T17"/>
                <a:gd fmla="*/ 152 w 743" name="T18"/>
                <a:gd fmla="*/ 1 h 769" name="T19"/>
                <a:gd fmla="*/ 144 w 743" name="T20"/>
                <a:gd fmla="*/ 0 h 769" name="T21"/>
                <a:gd fmla="*/ 26 w 743" name="T22"/>
                <a:gd fmla="*/ 0 h 769" name="T23"/>
                <a:gd fmla="*/ 8 w 743" name="T24"/>
                <a:gd fmla="*/ 8 h 769" name="T25"/>
                <a:gd fmla="*/ 0 w 743" name="T26"/>
                <a:gd fmla="*/ 27 h 769" name="T27"/>
                <a:gd fmla="*/ 118 w 743" name="T28"/>
                <a:gd fmla="*/ 266 h 769" name="T29"/>
                <a:gd fmla="*/ 118 w 743" name="T30"/>
                <a:gd fmla="*/ 267 h 769" name="T31"/>
                <a:gd fmla="*/ 118 w 743" name="T32"/>
                <a:gd fmla="*/ 270 h 769" name="T33"/>
                <a:gd fmla="*/ 342 w 743" name="T34"/>
                <a:gd fmla="*/ 511 h 769" name="T35"/>
                <a:gd fmla="*/ 342 w 743" name="T36"/>
                <a:gd fmla="*/ 713 h 769" name="T37"/>
                <a:gd fmla="*/ 242 w 743" name="T38"/>
                <a:gd fmla="*/ 713 h 769" name="T39"/>
                <a:gd fmla="*/ 228 w 743" name="T40"/>
                <a:gd fmla="*/ 727 h 769" name="T41"/>
                <a:gd fmla="*/ 228 w 743" name="T42"/>
                <a:gd fmla="*/ 756 h 769" name="T43"/>
                <a:gd fmla="*/ 242 w 743" name="T44"/>
                <a:gd fmla="*/ 769 h 769" name="T45"/>
                <a:gd fmla="*/ 498 w 743" name="T46"/>
                <a:gd fmla="*/ 769 h 769" name="T47"/>
                <a:gd fmla="*/ 511 w 743" name="T48"/>
                <a:gd fmla="*/ 756 h 769" name="T49"/>
                <a:gd fmla="*/ 511 w 743" name="T50"/>
                <a:gd fmla="*/ 727 h 769" name="T51"/>
                <a:gd fmla="*/ 498 w 743" name="T52"/>
                <a:gd fmla="*/ 713 h 769" name="T53"/>
                <a:gd fmla="*/ 398 w 743" name="T54"/>
                <a:gd fmla="*/ 713 h 769" name="T55"/>
                <a:gd fmla="*/ 398 w 743" name="T56"/>
                <a:gd fmla="*/ 511 h 769" name="T57"/>
                <a:gd fmla="*/ 621 w 743" name="T58"/>
                <a:gd fmla="*/ 279 h 769" name="T59"/>
                <a:gd fmla="*/ 623 w 743" name="T60"/>
                <a:gd fmla="*/ 271 h 769" name="T61"/>
                <a:gd fmla="*/ 623 w 743" name="T62"/>
                <a:gd fmla="*/ 266 h 769" name="T63"/>
                <a:gd fmla="*/ 743 w 743" name="T64"/>
                <a:gd fmla="*/ 27 h 769" name="T65"/>
                <a:gd fmla="*/ 370 w 743" name="T66"/>
                <a:gd fmla="*/ 457 h 769" name="T67"/>
                <a:gd fmla="*/ 174 w 743" name="T68"/>
                <a:gd fmla="*/ 261 h 769" name="T69"/>
                <a:gd fmla="*/ 174 w 743" name="T70"/>
                <a:gd fmla="*/ 58 h 769" name="T71"/>
                <a:gd fmla="*/ 566 w 743" name="T72"/>
                <a:gd fmla="*/ 58 h 769" name="T73"/>
                <a:gd fmla="*/ 566 w 743" name="T74"/>
                <a:gd fmla="*/ 261 h 769" name="T75"/>
                <a:gd fmla="*/ 370 w 743" name="T76"/>
                <a:gd fmla="*/ 457 h 769" name="T77"/>
                <a:gd fmla="*/ 118 w 743" name="T78"/>
                <a:gd fmla="*/ 209 h 769" name="T79"/>
                <a:gd fmla="*/ 55 w 743" name="T80"/>
                <a:gd fmla="*/ 53 h 769" name="T81"/>
                <a:gd fmla="*/ 118 w 743" name="T82"/>
                <a:gd fmla="*/ 53 h 769" name="T83"/>
                <a:gd fmla="*/ 118 w 743" name="T84"/>
                <a:gd fmla="*/ 209 h 769" name="T85"/>
                <a:gd fmla="*/ 626 w 743" name="T86"/>
                <a:gd fmla="*/ 209 h 769" name="T87"/>
                <a:gd fmla="*/ 626 w 743" name="T88"/>
                <a:gd fmla="*/ 53 h 769" name="T89"/>
                <a:gd fmla="*/ 688 w 743" name="T90"/>
                <a:gd fmla="*/ 53 h 769" name="T91"/>
                <a:gd fmla="*/ 626 w 743" name="T92"/>
                <a:gd fmla="*/ 209 h 76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69" w="743">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41" name="文本框 40">
            <a:extLst>
              <a:ext uri="{FF2B5EF4-FFF2-40B4-BE49-F238E27FC236}">
                <a16:creationId xmlns:a16="http://schemas.microsoft.com/office/drawing/2014/main" id="{0FB289A0-C3E4-402B-B856-8E8017F3A2DD}"/>
              </a:ext>
            </a:extLst>
          </p:cNvPr>
          <p:cNvSpPr txBox="1"/>
          <p:nvPr/>
        </p:nvSpPr>
        <p:spPr>
          <a:xfrm>
            <a:off x="1624500" y="2388235"/>
            <a:ext cx="1402080" cy="457200"/>
          </a:xfrm>
          <a:prstGeom prst="rect">
            <a:avLst/>
          </a:prstGeom>
          <a:noFill/>
        </p:spPr>
        <p:txBody>
          <a:bodyPr rtlCol="0" wrap="none">
            <a:spAutoFit/>
            <a:scene3d>
              <a:camera prst="orthographicFront"/>
              <a:lightRig dir="t" rig="threePt"/>
            </a:scene3d>
            <a:sp3d contourW="12700"/>
          </a:bodyPr>
          <a:lstStyle/>
          <a:p>
            <a:pPr algn="ctr"/>
            <a:r>
              <a:rPr altLang="en-US" i="1" lang="zh-CN" sz="2400">
                <a:solidFill>
                  <a:schemeClr val="bg1"/>
                </a:solidFill>
                <a:latin charset="-122" panose="020b0500000000000000" pitchFamily="34" typeface="思源黑体 CN Regular"/>
                <a:ea charset="-122" panose="020b0500000000000000" pitchFamily="34" typeface="思源黑体 CN Regular"/>
              </a:rPr>
              <a:t>标题添加</a:t>
            </a:r>
          </a:p>
        </p:txBody>
      </p:sp>
      <p:sp>
        <p:nvSpPr>
          <p:cNvPr id="42" name="文本框 41">
            <a:extLst>
              <a:ext uri="{FF2B5EF4-FFF2-40B4-BE49-F238E27FC236}">
                <a16:creationId xmlns:a16="http://schemas.microsoft.com/office/drawing/2014/main" id="{7B5C5A0B-2B91-4EA5-AAA0-BDCFC99CDEFE}"/>
              </a:ext>
            </a:extLst>
          </p:cNvPr>
          <p:cNvSpPr txBox="1"/>
          <p:nvPr/>
        </p:nvSpPr>
        <p:spPr>
          <a:xfrm>
            <a:off x="4139321" y="2388235"/>
            <a:ext cx="1402080" cy="457200"/>
          </a:xfrm>
          <a:prstGeom prst="rect">
            <a:avLst/>
          </a:prstGeom>
          <a:noFill/>
        </p:spPr>
        <p:txBody>
          <a:bodyPr rtlCol="0" wrap="none">
            <a:spAutoFit/>
            <a:scene3d>
              <a:camera prst="orthographicFront"/>
              <a:lightRig dir="t" rig="threePt"/>
            </a:scene3d>
            <a:sp3d contourW="12700"/>
          </a:bodyPr>
          <a:lstStyle/>
          <a:p>
            <a:pPr algn="ctr"/>
            <a:r>
              <a:rPr altLang="en-US" i="1" lang="zh-CN" sz="2400">
                <a:solidFill>
                  <a:schemeClr val="bg1"/>
                </a:solidFill>
                <a:latin charset="-122" panose="020b0500000000000000" pitchFamily="34" typeface="思源黑体 CN Regular"/>
                <a:ea charset="-122" panose="020b0500000000000000" pitchFamily="34" typeface="思源黑体 CN Regular"/>
              </a:rPr>
              <a:t>标题添加</a:t>
            </a:r>
          </a:p>
        </p:txBody>
      </p:sp>
      <p:sp>
        <p:nvSpPr>
          <p:cNvPr id="43" name="文本框 42">
            <a:extLst>
              <a:ext uri="{FF2B5EF4-FFF2-40B4-BE49-F238E27FC236}">
                <a16:creationId xmlns:a16="http://schemas.microsoft.com/office/drawing/2014/main" id="{F584AB99-1A8F-4DA8-B91D-99DF7F44DA04}"/>
              </a:ext>
            </a:extLst>
          </p:cNvPr>
          <p:cNvSpPr txBox="1"/>
          <p:nvPr/>
        </p:nvSpPr>
        <p:spPr>
          <a:xfrm>
            <a:off x="6655091" y="2388235"/>
            <a:ext cx="1402080" cy="457200"/>
          </a:xfrm>
          <a:prstGeom prst="rect">
            <a:avLst/>
          </a:prstGeom>
          <a:noFill/>
        </p:spPr>
        <p:txBody>
          <a:bodyPr rtlCol="0" wrap="none">
            <a:spAutoFit/>
            <a:scene3d>
              <a:camera prst="orthographicFront"/>
              <a:lightRig dir="t" rig="threePt"/>
            </a:scene3d>
            <a:sp3d contourW="12700"/>
          </a:bodyPr>
          <a:lstStyle/>
          <a:p>
            <a:pPr algn="ctr"/>
            <a:r>
              <a:rPr altLang="en-US" i="1" lang="zh-CN" sz="2400">
                <a:solidFill>
                  <a:schemeClr val="bg1"/>
                </a:solidFill>
                <a:latin charset="-122" panose="020b0500000000000000" pitchFamily="34" typeface="思源黑体 CN Regular"/>
                <a:ea charset="-122" panose="020b0500000000000000" pitchFamily="34" typeface="思源黑体 CN Regular"/>
              </a:rPr>
              <a:t>标题添加</a:t>
            </a:r>
          </a:p>
        </p:txBody>
      </p:sp>
      <p:sp>
        <p:nvSpPr>
          <p:cNvPr id="44" name="文本框 43">
            <a:extLst>
              <a:ext uri="{FF2B5EF4-FFF2-40B4-BE49-F238E27FC236}">
                <a16:creationId xmlns:a16="http://schemas.microsoft.com/office/drawing/2014/main" id="{AC921DEC-C613-4B6D-BCC9-20756A192205}"/>
              </a:ext>
            </a:extLst>
          </p:cNvPr>
          <p:cNvSpPr txBox="1"/>
          <p:nvPr/>
        </p:nvSpPr>
        <p:spPr>
          <a:xfrm>
            <a:off x="9171459" y="2388235"/>
            <a:ext cx="1402080" cy="457200"/>
          </a:xfrm>
          <a:prstGeom prst="rect">
            <a:avLst/>
          </a:prstGeom>
          <a:noFill/>
        </p:spPr>
        <p:txBody>
          <a:bodyPr rtlCol="0" wrap="none">
            <a:spAutoFit/>
            <a:scene3d>
              <a:camera prst="orthographicFront"/>
              <a:lightRig dir="t" rig="threePt"/>
            </a:scene3d>
            <a:sp3d contourW="12700"/>
          </a:bodyPr>
          <a:lstStyle/>
          <a:p>
            <a:pPr algn="ctr"/>
            <a:r>
              <a:rPr altLang="en-US" i="1" lang="zh-CN" sz="2400">
                <a:solidFill>
                  <a:schemeClr val="bg1"/>
                </a:solidFill>
                <a:latin charset="-122" panose="020b0500000000000000" pitchFamily="34" typeface="思源黑体 CN Regular"/>
                <a:ea charset="-122" panose="020b0500000000000000" pitchFamily="34" typeface="思源黑体 CN Regular"/>
              </a:rPr>
              <a:t>标题添加</a:t>
            </a:r>
          </a:p>
        </p:txBody>
      </p:sp>
      <p:sp>
        <p:nvSpPr>
          <p:cNvPr id="45" name="文本框 44">
            <a:extLst>
              <a:ext uri="{FF2B5EF4-FFF2-40B4-BE49-F238E27FC236}">
                <a16:creationId xmlns:a16="http://schemas.microsoft.com/office/drawing/2014/main" id="{A803B5FE-2AAF-4CAB-8B94-7257A45BD0CE}"/>
              </a:ext>
            </a:extLst>
          </p:cNvPr>
          <p:cNvSpPr txBox="1"/>
          <p:nvPr/>
        </p:nvSpPr>
        <p:spPr>
          <a:xfrm>
            <a:off x="1543838" y="3886202"/>
            <a:ext cx="1559862" cy="1280160"/>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sp>
        <p:nvSpPr>
          <p:cNvPr id="46" name="文本框 45">
            <a:extLst>
              <a:ext uri="{FF2B5EF4-FFF2-40B4-BE49-F238E27FC236}">
                <a16:creationId xmlns:a16="http://schemas.microsoft.com/office/drawing/2014/main" id="{C9DBB49C-FAA4-407F-B7B5-D5EFD118DEE1}"/>
              </a:ext>
            </a:extLst>
          </p:cNvPr>
          <p:cNvSpPr txBox="1"/>
          <p:nvPr/>
        </p:nvSpPr>
        <p:spPr>
          <a:xfrm>
            <a:off x="4057928" y="3886202"/>
            <a:ext cx="1559862" cy="1280160"/>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sp>
        <p:nvSpPr>
          <p:cNvPr id="47" name="文本框 46">
            <a:extLst>
              <a:ext uri="{FF2B5EF4-FFF2-40B4-BE49-F238E27FC236}">
                <a16:creationId xmlns:a16="http://schemas.microsoft.com/office/drawing/2014/main" id="{993247E5-CFD1-4044-AB4F-5630E1F263B9}"/>
              </a:ext>
            </a:extLst>
          </p:cNvPr>
          <p:cNvSpPr txBox="1"/>
          <p:nvPr/>
        </p:nvSpPr>
        <p:spPr>
          <a:xfrm>
            <a:off x="6572019" y="3886202"/>
            <a:ext cx="1559862" cy="1280160"/>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sp>
        <p:nvSpPr>
          <p:cNvPr id="48" name="文本框 47">
            <a:extLst>
              <a:ext uri="{FF2B5EF4-FFF2-40B4-BE49-F238E27FC236}">
                <a16:creationId xmlns:a16="http://schemas.microsoft.com/office/drawing/2014/main" id="{6215E5E4-D96A-43F4-9774-017AEDE6AD0D}"/>
              </a:ext>
            </a:extLst>
          </p:cNvPr>
          <p:cNvSpPr txBox="1"/>
          <p:nvPr/>
        </p:nvSpPr>
        <p:spPr>
          <a:xfrm>
            <a:off x="9086109" y="3886202"/>
            <a:ext cx="1559862" cy="1280160"/>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a:t>
            </a:r>
          </a:p>
        </p:txBody>
      </p:sp>
      <p:grpSp>
        <p:nvGrpSpPr>
          <p:cNvPr id="49" name="组合 48">
            <a:extLst>
              <a:ext uri="{FF2B5EF4-FFF2-40B4-BE49-F238E27FC236}">
                <a16:creationId xmlns:a16="http://schemas.microsoft.com/office/drawing/2014/main" id="{9C89C76F-0D4A-4B7D-8AA3-82E1783318C7}"/>
              </a:ext>
            </a:extLst>
          </p:cNvPr>
          <p:cNvGrpSpPr/>
          <p:nvPr/>
        </p:nvGrpSpPr>
        <p:grpSpPr>
          <a:xfrm>
            <a:off x="3670074" y="619681"/>
            <a:ext cx="4851853" cy="993499"/>
            <a:chOff x="952046" y="670481"/>
            <a:chExt cx="4851853" cy="993499"/>
          </a:xfrm>
        </p:grpSpPr>
        <p:sp>
          <p:nvSpPr>
            <p:cNvPr id="50" name="文本框 49">
              <a:extLst>
                <a:ext uri="{FF2B5EF4-FFF2-40B4-BE49-F238E27FC236}">
                  <a16:creationId xmlns:a16="http://schemas.microsoft.com/office/drawing/2014/main" id="{5E41AB29-08F0-49DF-8C3C-94816B4655D9}"/>
                </a:ext>
              </a:extLst>
            </p:cNvPr>
            <p:cNvSpPr txBox="1"/>
            <p:nvPr/>
          </p:nvSpPr>
          <p:spPr>
            <a:xfrm flipH="1">
              <a:off x="2117834" y="670481"/>
              <a:ext cx="2570480" cy="762000"/>
            </a:xfrm>
            <a:prstGeom prst="rect">
              <a:avLst/>
            </a:prstGeom>
            <a:noFill/>
          </p:spPr>
          <p:txBody>
            <a:bodyPr rtlCol="0" wrap="none">
              <a:spAutoFit/>
              <a:scene3d>
                <a:camera prst="orthographicFront"/>
                <a:lightRig dir="t" rig="threePt"/>
              </a:scene3d>
              <a:sp3d contourW="12700"/>
            </a:bodyPr>
            <a:lstStyle/>
            <a:p>
              <a:pPr algn="ctr"/>
              <a:r>
                <a:rPr altLang="en-US" i="1" lang="zh-CN" spc="300" sz="4400">
                  <a:solidFill>
                    <a:srgbClr val="24C6DB"/>
                  </a:solidFill>
                  <a:latin charset="-122" panose="020b0800000000000000" pitchFamily="34" typeface="思源黑体 CN Bold"/>
                  <a:ea charset="-122" panose="020b0800000000000000" pitchFamily="34" typeface="思源黑体 CN Bold"/>
                </a:rPr>
                <a:t>项目概述</a:t>
              </a:r>
            </a:p>
          </p:txBody>
        </p:sp>
        <p:sp>
          <p:nvSpPr>
            <p:cNvPr id="51" name="文本框 50">
              <a:extLst>
                <a:ext uri="{FF2B5EF4-FFF2-40B4-BE49-F238E27FC236}">
                  <a16:creationId xmlns:a16="http://schemas.microsoft.com/office/drawing/2014/main" id="{99E6501F-446D-4D5A-ADCA-5B12B018D06E}"/>
                </a:ext>
              </a:extLst>
            </p:cNvPr>
            <p:cNvSpPr txBox="1"/>
            <p:nvPr/>
          </p:nvSpPr>
          <p:spPr>
            <a:xfrm>
              <a:off x="952045" y="1284902"/>
              <a:ext cx="4851853" cy="40843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12542818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ppt_x"/>
                                          </p:val>
                                        </p:tav>
                                        <p:tav tm="100000">
                                          <p:val>
                                            <p:strVal val="#ppt_x"/>
                                          </p:val>
                                        </p:tav>
                                      </p:tavLst>
                                    </p:anim>
                                    <p:anim calcmode="lin" valueType="num">
                                      <p:cBhvr additive="base">
                                        <p:cTn dur="500" fill="hold" id="8"/>
                                        <p:tgtEl>
                                          <p:spTgt spid="18"/>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52"/>
                                        </p:tgtEl>
                                        <p:attrNameLst>
                                          <p:attrName>style.visibility</p:attrName>
                                        </p:attrNameLst>
                                      </p:cBhvr>
                                      <p:to>
                                        <p:strVal val="visible"/>
                                      </p:to>
                                    </p:set>
                                    <p:anim calcmode="lin" valueType="num">
                                      <p:cBhvr additive="base">
                                        <p:cTn dur="500" fill="hold" id="11"/>
                                        <p:tgtEl>
                                          <p:spTgt spid="52"/>
                                        </p:tgtEl>
                                        <p:attrNameLst>
                                          <p:attrName>ppt_x</p:attrName>
                                        </p:attrNameLst>
                                      </p:cBhvr>
                                      <p:tavLst>
                                        <p:tav tm="0">
                                          <p:val>
                                            <p:strVal val="#ppt_x"/>
                                          </p:val>
                                        </p:tav>
                                        <p:tav tm="100000">
                                          <p:val>
                                            <p:strVal val="#ppt_x"/>
                                          </p:val>
                                        </p:tav>
                                      </p:tavLst>
                                    </p:anim>
                                    <p:anim calcmode="lin" valueType="num">
                                      <p:cBhvr additive="base">
                                        <p:cTn dur="500" fill="hold" id="12"/>
                                        <p:tgtEl>
                                          <p:spTgt spid="52"/>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additive="base">
                                        <p:cTn dur="500" fill="hold" id="15"/>
                                        <p:tgtEl>
                                          <p:spTgt spid="41"/>
                                        </p:tgtEl>
                                        <p:attrNameLst>
                                          <p:attrName>ppt_x</p:attrName>
                                        </p:attrNameLst>
                                      </p:cBhvr>
                                      <p:tavLst>
                                        <p:tav tm="0">
                                          <p:val>
                                            <p:strVal val="#ppt_x"/>
                                          </p:val>
                                        </p:tav>
                                        <p:tav tm="100000">
                                          <p:val>
                                            <p:strVal val="#ppt_x"/>
                                          </p:val>
                                        </p:tav>
                                      </p:tavLst>
                                    </p:anim>
                                    <p:anim calcmode="lin" valueType="num">
                                      <p:cBhvr additive="base">
                                        <p:cTn dur="500" fill="hold" id="16"/>
                                        <p:tgtEl>
                                          <p:spTgt spid="41"/>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additive="base">
                                        <p:cTn dur="500" fill="hold" id="19"/>
                                        <p:tgtEl>
                                          <p:spTgt spid="45"/>
                                        </p:tgtEl>
                                        <p:attrNameLst>
                                          <p:attrName>ppt_x</p:attrName>
                                        </p:attrNameLst>
                                      </p:cBhvr>
                                      <p:tavLst>
                                        <p:tav tm="0">
                                          <p:val>
                                            <p:strVal val="#ppt_x"/>
                                          </p:val>
                                        </p:tav>
                                        <p:tav tm="100000">
                                          <p:val>
                                            <p:strVal val="#ppt_x"/>
                                          </p:val>
                                        </p:tav>
                                      </p:tavLst>
                                    </p:anim>
                                    <p:anim calcmode="lin" valueType="num">
                                      <p:cBhvr additive="base">
                                        <p:cTn dur="500" fill="hold" id="20"/>
                                        <p:tgtEl>
                                          <p:spTgt spid="4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id="22" nodeType="afterEffect" presetClass="entr" presetID="2" presetSubtype="4">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additive="base">
                                        <p:cTn dur="500" fill="hold" id="24"/>
                                        <p:tgtEl>
                                          <p:spTgt spid="19"/>
                                        </p:tgtEl>
                                        <p:attrNameLst>
                                          <p:attrName>ppt_x</p:attrName>
                                        </p:attrNameLst>
                                      </p:cBhvr>
                                      <p:tavLst>
                                        <p:tav tm="0">
                                          <p:val>
                                            <p:strVal val="#ppt_x"/>
                                          </p:val>
                                        </p:tav>
                                        <p:tav tm="100000">
                                          <p:val>
                                            <p:strVal val="#ppt_x"/>
                                          </p:val>
                                        </p:tav>
                                      </p:tavLst>
                                    </p:anim>
                                    <p:anim calcmode="lin" valueType="num">
                                      <p:cBhvr additive="base">
                                        <p:cTn dur="500" fill="hold" id="25"/>
                                        <p:tgtEl>
                                          <p:spTgt spid="19"/>
                                        </p:tgtEl>
                                        <p:attrNameLst>
                                          <p:attrName>ppt_y</p:attrName>
                                        </p:attrNameLst>
                                      </p:cBhvr>
                                      <p:tavLst>
                                        <p:tav tm="0">
                                          <p:val>
                                            <p:strVal val="1+#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55"/>
                                        </p:tgtEl>
                                        <p:attrNameLst>
                                          <p:attrName>style.visibility</p:attrName>
                                        </p:attrNameLst>
                                      </p:cBhvr>
                                      <p:to>
                                        <p:strVal val="visible"/>
                                      </p:to>
                                    </p:set>
                                    <p:anim calcmode="lin" valueType="num">
                                      <p:cBhvr additive="base">
                                        <p:cTn dur="500" fill="hold" id="28"/>
                                        <p:tgtEl>
                                          <p:spTgt spid="55"/>
                                        </p:tgtEl>
                                        <p:attrNameLst>
                                          <p:attrName>ppt_x</p:attrName>
                                        </p:attrNameLst>
                                      </p:cBhvr>
                                      <p:tavLst>
                                        <p:tav tm="0">
                                          <p:val>
                                            <p:strVal val="#ppt_x"/>
                                          </p:val>
                                        </p:tav>
                                        <p:tav tm="100000">
                                          <p:val>
                                            <p:strVal val="#ppt_x"/>
                                          </p:val>
                                        </p:tav>
                                      </p:tavLst>
                                    </p:anim>
                                    <p:anim calcmode="lin" valueType="num">
                                      <p:cBhvr additive="base">
                                        <p:cTn dur="500" fill="hold" id="29"/>
                                        <p:tgtEl>
                                          <p:spTgt spid="55"/>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42"/>
                                        </p:tgtEl>
                                        <p:attrNameLst>
                                          <p:attrName>style.visibility</p:attrName>
                                        </p:attrNameLst>
                                      </p:cBhvr>
                                      <p:to>
                                        <p:strVal val="visible"/>
                                      </p:to>
                                    </p:set>
                                    <p:anim calcmode="lin" valueType="num">
                                      <p:cBhvr additive="base">
                                        <p:cTn dur="500" fill="hold" id="32"/>
                                        <p:tgtEl>
                                          <p:spTgt spid="42"/>
                                        </p:tgtEl>
                                        <p:attrNameLst>
                                          <p:attrName>ppt_x</p:attrName>
                                        </p:attrNameLst>
                                      </p:cBhvr>
                                      <p:tavLst>
                                        <p:tav tm="0">
                                          <p:val>
                                            <p:strVal val="#ppt_x"/>
                                          </p:val>
                                        </p:tav>
                                        <p:tav tm="100000">
                                          <p:val>
                                            <p:strVal val="#ppt_x"/>
                                          </p:val>
                                        </p:tav>
                                      </p:tavLst>
                                    </p:anim>
                                    <p:anim calcmode="lin" valueType="num">
                                      <p:cBhvr additive="base">
                                        <p:cTn dur="500" fill="hold" id="33"/>
                                        <p:tgtEl>
                                          <p:spTgt spid="42"/>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46"/>
                                        </p:tgtEl>
                                        <p:attrNameLst>
                                          <p:attrName>style.visibility</p:attrName>
                                        </p:attrNameLst>
                                      </p:cBhvr>
                                      <p:to>
                                        <p:strVal val="visible"/>
                                      </p:to>
                                    </p:set>
                                    <p:anim calcmode="lin" valueType="num">
                                      <p:cBhvr additive="base">
                                        <p:cTn dur="500" fill="hold" id="36"/>
                                        <p:tgtEl>
                                          <p:spTgt spid="46"/>
                                        </p:tgtEl>
                                        <p:attrNameLst>
                                          <p:attrName>ppt_x</p:attrName>
                                        </p:attrNameLst>
                                      </p:cBhvr>
                                      <p:tavLst>
                                        <p:tav tm="0">
                                          <p:val>
                                            <p:strVal val="#ppt_x"/>
                                          </p:val>
                                        </p:tav>
                                        <p:tav tm="100000">
                                          <p:val>
                                            <p:strVal val="#ppt_x"/>
                                          </p:val>
                                        </p:tav>
                                      </p:tavLst>
                                    </p:anim>
                                    <p:anim calcmode="lin" valueType="num">
                                      <p:cBhvr additive="base">
                                        <p:cTn dur="500" fill="hold" id="37"/>
                                        <p:tgtEl>
                                          <p:spTgt spid="46"/>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1000"/>
                            </p:stCondLst>
                            <p:childTnLst>
                              <p:par>
                                <p:cTn fill="hold" id="39" nodeType="afterEffect" presetClass="entr" presetID="2" presetSubtype="4">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additive="base">
                                        <p:cTn dur="500" fill="hold" id="41"/>
                                        <p:tgtEl>
                                          <p:spTgt spid="22"/>
                                        </p:tgtEl>
                                        <p:attrNameLst>
                                          <p:attrName>ppt_x</p:attrName>
                                        </p:attrNameLst>
                                      </p:cBhvr>
                                      <p:tavLst>
                                        <p:tav tm="0">
                                          <p:val>
                                            <p:strVal val="#ppt_x"/>
                                          </p:val>
                                        </p:tav>
                                        <p:tav tm="100000">
                                          <p:val>
                                            <p:strVal val="#ppt_x"/>
                                          </p:val>
                                        </p:tav>
                                      </p:tavLst>
                                    </p:anim>
                                    <p:anim calcmode="lin" valueType="num">
                                      <p:cBhvr additive="base">
                                        <p:cTn dur="500" fill="hold" id="42"/>
                                        <p:tgtEl>
                                          <p:spTgt spid="22"/>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4">
                                  <p:stCondLst>
                                    <p:cond delay="0"/>
                                  </p:stCondLst>
                                  <p:childTnLst>
                                    <p:set>
                                      <p:cBhvr>
                                        <p:cTn dur="1" fill="hold" id="44">
                                          <p:stCondLst>
                                            <p:cond delay="0"/>
                                          </p:stCondLst>
                                        </p:cTn>
                                        <p:tgtEl>
                                          <p:spTgt spid="58"/>
                                        </p:tgtEl>
                                        <p:attrNameLst>
                                          <p:attrName>style.visibility</p:attrName>
                                        </p:attrNameLst>
                                      </p:cBhvr>
                                      <p:to>
                                        <p:strVal val="visible"/>
                                      </p:to>
                                    </p:set>
                                    <p:anim calcmode="lin" valueType="num">
                                      <p:cBhvr additive="base">
                                        <p:cTn dur="500" fill="hold" id="45"/>
                                        <p:tgtEl>
                                          <p:spTgt spid="58"/>
                                        </p:tgtEl>
                                        <p:attrNameLst>
                                          <p:attrName>ppt_x</p:attrName>
                                        </p:attrNameLst>
                                      </p:cBhvr>
                                      <p:tavLst>
                                        <p:tav tm="0">
                                          <p:val>
                                            <p:strVal val="#ppt_x"/>
                                          </p:val>
                                        </p:tav>
                                        <p:tav tm="100000">
                                          <p:val>
                                            <p:strVal val="#ppt_x"/>
                                          </p:val>
                                        </p:tav>
                                      </p:tavLst>
                                    </p:anim>
                                    <p:anim calcmode="lin" valueType="num">
                                      <p:cBhvr additive="base">
                                        <p:cTn dur="500" fill="hold" id="46"/>
                                        <p:tgtEl>
                                          <p:spTgt spid="58"/>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43"/>
                                        </p:tgtEl>
                                        <p:attrNameLst>
                                          <p:attrName>style.visibility</p:attrName>
                                        </p:attrNameLst>
                                      </p:cBhvr>
                                      <p:to>
                                        <p:strVal val="visible"/>
                                      </p:to>
                                    </p:set>
                                    <p:anim calcmode="lin" valueType="num">
                                      <p:cBhvr additive="base">
                                        <p:cTn dur="500" fill="hold" id="49"/>
                                        <p:tgtEl>
                                          <p:spTgt spid="43"/>
                                        </p:tgtEl>
                                        <p:attrNameLst>
                                          <p:attrName>ppt_x</p:attrName>
                                        </p:attrNameLst>
                                      </p:cBhvr>
                                      <p:tavLst>
                                        <p:tav tm="0">
                                          <p:val>
                                            <p:strVal val="#ppt_x"/>
                                          </p:val>
                                        </p:tav>
                                        <p:tav tm="100000">
                                          <p:val>
                                            <p:strVal val="#ppt_x"/>
                                          </p:val>
                                        </p:tav>
                                      </p:tavLst>
                                    </p:anim>
                                    <p:anim calcmode="lin" valueType="num">
                                      <p:cBhvr additive="base">
                                        <p:cTn dur="500" fill="hold" id="50"/>
                                        <p:tgtEl>
                                          <p:spTgt spid="43"/>
                                        </p:tgtEl>
                                        <p:attrNameLst>
                                          <p:attrName>ppt_y</p:attrName>
                                        </p:attrNameLst>
                                      </p:cBhvr>
                                      <p:tavLst>
                                        <p:tav tm="0">
                                          <p:val>
                                            <p:strVal val="1+#ppt_h/2"/>
                                          </p:val>
                                        </p:tav>
                                        <p:tav tm="100000">
                                          <p:val>
                                            <p:strVal val="#ppt_y"/>
                                          </p:val>
                                        </p:tav>
                                      </p:tavLst>
                                    </p:anim>
                                  </p:childTnLst>
                                </p:cTn>
                              </p:par>
                              <p:par>
                                <p:cTn fill="hold" grpId="0" id="51" nodeType="withEffect" presetClass="entr" presetID="2" presetSubtype="4">
                                  <p:stCondLst>
                                    <p:cond delay="0"/>
                                  </p:stCondLst>
                                  <p:childTnLst>
                                    <p:set>
                                      <p:cBhvr>
                                        <p:cTn dur="1" fill="hold" id="52">
                                          <p:stCondLst>
                                            <p:cond delay="0"/>
                                          </p:stCondLst>
                                        </p:cTn>
                                        <p:tgtEl>
                                          <p:spTgt spid="47"/>
                                        </p:tgtEl>
                                        <p:attrNameLst>
                                          <p:attrName>style.visibility</p:attrName>
                                        </p:attrNameLst>
                                      </p:cBhvr>
                                      <p:to>
                                        <p:strVal val="visible"/>
                                      </p:to>
                                    </p:set>
                                    <p:anim calcmode="lin" valueType="num">
                                      <p:cBhvr additive="base">
                                        <p:cTn dur="500" fill="hold" id="53"/>
                                        <p:tgtEl>
                                          <p:spTgt spid="47"/>
                                        </p:tgtEl>
                                        <p:attrNameLst>
                                          <p:attrName>ppt_x</p:attrName>
                                        </p:attrNameLst>
                                      </p:cBhvr>
                                      <p:tavLst>
                                        <p:tav tm="0">
                                          <p:val>
                                            <p:strVal val="#ppt_x"/>
                                          </p:val>
                                        </p:tav>
                                        <p:tav tm="100000">
                                          <p:val>
                                            <p:strVal val="#ppt_x"/>
                                          </p:val>
                                        </p:tav>
                                      </p:tavLst>
                                    </p:anim>
                                    <p:anim calcmode="lin" valueType="num">
                                      <p:cBhvr additive="base">
                                        <p:cTn dur="500" fill="hold" id="54"/>
                                        <p:tgtEl>
                                          <p:spTgt spid="47"/>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1500"/>
                            </p:stCondLst>
                            <p:childTnLst>
                              <p:par>
                                <p:cTn fill="hold" id="56" nodeType="afterEffect" presetClass="entr" presetID="2" presetSubtype="4">
                                  <p:stCondLst>
                                    <p:cond delay="0"/>
                                  </p:stCondLst>
                                  <p:childTnLst>
                                    <p:set>
                                      <p:cBhvr>
                                        <p:cTn dur="1" fill="hold" id="57">
                                          <p:stCondLst>
                                            <p:cond delay="0"/>
                                          </p:stCondLst>
                                        </p:cTn>
                                        <p:tgtEl>
                                          <p:spTgt spid="25"/>
                                        </p:tgtEl>
                                        <p:attrNameLst>
                                          <p:attrName>style.visibility</p:attrName>
                                        </p:attrNameLst>
                                      </p:cBhvr>
                                      <p:to>
                                        <p:strVal val="visible"/>
                                      </p:to>
                                    </p:set>
                                    <p:anim calcmode="lin" valueType="num">
                                      <p:cBhvr additive="base">
                                        <p:cTn dur="500" fill="hold" id="58"/>
                                        <p:tgtEl>
                                          <p:spTgt spid="25"/>
                                        </p:tgtEl>
                                        <p:attrNameLst>
                                          <p:attrName>ppt_x</p:attrName>
                                        </p:attrNameLst>
                                      </p:cBhvr>
                                      <p:tavLst>
                                        <p:tav tm="0">
                                          <p:val>
                                            <p:strVal val="#ppt_x"/>
                                          </p:val>
                                        </p:tav>
                                        <p:tav tm="100000">
                                          <p:val>
                                            <p:strVal val="#ppt_x"/>
                                          </p:val>
                                        </p:tav>
                                      </p:tavLst>
                                    </p:anim>
                                    <p:anim calcmode="lin" valueType="num">
                                      <p:cBhvr additive="base">
                                        <p:cTn dur="500" fill="hold" id="59"/>
                                        <p:tgtEl>
                                          <p:spTgt spid="25"/>
                                        </p:tgtEl>
                                        <p:attrNameLst>
                                          <p:attrName>ppt_y</p:attrName>
                                        </p:attrNameLst>
                                      </p:cBhvr>
                                      <p:tavLst>
                                        <p:tav tm="0">
                                          <p:val>
                                            <p:strVal val="1+#ppt_h/2"/>
                                          </p:val>
                                        </p:tav>
                                        <p:tav tm="100000">
                                          <p:val>
                                            <p:strVal val="#ppt_y"/>
                                          </p:val>
                                        </p:tav>
                                      </p:tavLst>
                                    </p:anim>
                                  </p:childTnLst>
                                </p:cTn>
                              </p:par>
                              <p:par>
                                <p:cTn fill="hold" id="60" nodeType="withEffect" presetClass="entr" presetID="2" presetSubtype="4">
                                  <p:stCondLst>
                                    <p:cond delay="0"/>
                                  </p:stCondLst>
                                  <p:childTnLst>
                                    <p:set>
                                      <p:cBhvr>
                                        <p:cTn dur="1" fill="hold" id="61">
                                          <p:stCondLst>
                                            <p:cond delay="0"/>
                                          </p:stCondLst>
                                        </p:cTn>
                                        <p:tgtEl>
                                          <p:spTgt spid="61"/>
                                        </p:tgtEl>
                                        <p:attrNameLst>
                                          <p:attrName>style.visibility</p:attrName>
                                        </p:attrNameLst>
                                      </p:cBhvr>
                                      <p:to>
                                        <p:strVal val="visible"/>
                                      </p:to>
                                    </p:set>
                                    <p:anim calcmode="lin" valueType="num">
                                      <p:cBhvr additive="base">
                                        <p:cTn dur="500" fill="hold" id="62"/>
                                        <p:tgtEl>
                                          <p:spTgt spid="61"/>
                                        </p:tgtEl>
                                        <p:attrNameLst>
                                          <p:attrName>ppt_x</p:attrName>
                                        </p:attrNameLst>
                                      </p:cBhvr>
                                      <p:tavLst>
                                        <p:tav tm="0">
                                          <p:val>
                                            <p:strVal val="#ppt_x"/>
                                          </p:val>
                                        </p:tav>
                                        <p:tav tm="100000">
                                          <p:val>
                                            <p:strVal val="#ppt_x"/>
                                          </p:val>
                                        </p:tav>
                                      </p:tavLst>
                                    </p:anim>
                                    <p:anim calcmode="lin" valueType="num">
                                      <p:cBhvr additive="base">
                                        <p:cTn dur="500" fill="hold" id="63"/>
                                        <p:tgtEl>
                                          <p:spTgt spid="61"/>
                                        </p:tgtEl>
                                        <p:attrNameLst>
                                          <p:attrName>ppt_y</p:attrName>
                                        </p:attrNameLst>
                                      </p:cBhvr>
                                      <p:tavLst>
                                        <p:tav tm="0">
                                          <p:val>
                                            <p:strVal val="1+#ppt_h/2"/>
                                          </p:val>
                                        </p:tav>
                                        <p:tav tm="100000">
                                          <p:val>
                                            <p:strVal val="#ppt_y"/>
                                          </p:val>
                                        </p:tav>
                                      </p:tavLst>
                                    </p:anim>
                                  </p:childTnLst>
                                </p:cTn>
                              </p:par>
                              <p:par>
                                <p:cTn fill="hold" grpId="0" id="64" nodeType="withEffect" presetClass="entr" presetID="2" presetSubtype="4">
                                  <p:stCondLst>
                                    <p:cond delay="0"/>
                                  </p:stCondLst>
                                  <p:childTnLst>
                                    <p:set>
                                      <p:cBhvr>
                                        <p:cTn dur="1" fill="hold" id="65">
                                          <p:stCondLst>
                                            <p:cond delay="0"/>
                                          </p:stCondLst>
                                        </p:cTn>
                                        <p:tgtEl>
                                          <p:spTgt spid="44"/>
                                        </p:tgtEl>
                                        <p:attrNameLst>
                                          <p:attrName>style.visibility</p:attrName>
                                        </p:attrNameLst>
                                      </p:cBhvr>
                                      <p:to>
                                        <p:strVal val="visible"/>
                                      </p:to>
                                    </p:set>
                                    <p:anim calcmode="lin" valueType="num">
                                      <p:cBhvr additive="base">
                                        <p:cTn dur="500" fill="hold" id="66"/>
                                        <p:tgtEl>
                                          <p:spTgt spid="44"/>
                                        </p:tgtEl>
                                        <p:attrNameLst>
                                          <p:attrName>ppt_x</p:attrName>
                                        </p:attrNameLst>
                                      </p:cBhvr>
                                      <p:tavLst>
                                        <p:tav tm="0">
                                          <p:val>
                                            <p:strVal val="#ppt_x"/>
                                          </p:val>
                                        </p:tav>
                                        <p:tav tm="100000">
                                          <p:val>
                                            <p:strVal val="#ppt_x"/>
                                          </p:val>
                                        </p:tav>
                                      </p:tavLst>
                                    </p:anim>
                                    <p:anim calcmode="lin" valueType="num">
                                      <p:cBhvr additive="base">
                                        <p:cTn dur="500" fill="hold" id="67"/>
                                        <p:tgtEl>
                                          <p:spTgt spid="44"/>
                                        </p:tgtEl>
                                        <p:attrNameLst>
                                          <p:attrName>ppt_y</p:attrName>
                                        </p:attrNameLst>
                                      </p:cBhvr>
                                      <p:tavLst>
                                        <p:tav tm="0">
                                          <p:val>
                                            <p:strVal val="1+#ppt_h/2"/>
                                          </p:val>
                                        </p:tav>
                                        <p:tav tm="100000">
                                          <p:val>
                                            <p:strVal val="#ppt_y"/>
                                          </p:val>
                                        </p:tav>
                                      </p:tavLst>
                                    </p:anim>
                                  </p:childTnLst>
                                </p:cTn>
                              </p:par>
                              <p:par>
                                <p:cTn fill="hold" grpId="0" id="68" nodeType="withEffect" presetClass="entr" presetID="2" presetSubtype="4">
                                  <p:stCondLst>
                                    <p:cond delay="0"/>
                                  </p:stCondLst>
                                  <p:childTnLst>
                                    <p:set>
                                      <p:cBhvr>
                                        <p:cTn dur="1" fill="hold" id="69">
                                          <p:stCondLst>
                                            <p:cond delay="0"/>
                                          </p:stCondLst>
                                        </p:cTn>
                                        <p:tgtEl>
                                          <p:spTgt spid="48"/>
                                        </p:tgtEl>
                                        <p:attrNameLst>
                                          <p:attrName>style.visibility</p:attrName>
                                        </p:attrNameLst>
                                      </p:cBhvr>
                                      <p:to>
                                        <p:strVal val="visible"/>
                                      </p:to>
                                    </p:set>
                                    <p:anim calcmode="lin" valueType="num">
                                      <p:cBhvr additive="base">
                                        <p:cTn dur="500" fill="hold" id="70"/>
                                        <p:tgtEl>
                                          <p:spTgt spid="48"/>
                                        </p:tgtEl>
                                        <p:attrNameLst>
                                          <p:attrName>ppt_x</p:attrName>
                                        </p:attrNameLst>
                                      </p:cBhvr>
                                      <p:tavLst>
                                        <p:tav tm="0">
                                          <p:val>
                                            <p:strVal val="#ppt_x"/>
                                          </p:val>
                                        </p:tav>
                                        <p:tav tm="100000">
                                          <p:val>
                                            <p:strVal val="#ppt_x"/>
                                          </p:val>
                                        </p:tav>
                                      </p:tavLst>
                                    </p:anim>
                                    <p:anim calcmode="lin" valueType="num">
                                      <p:cBhvr additive="base">
                                        <p:cTn dur="500" fill="hold" id="71"/>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45"/>
      <p:bldP grpId="0" spid="46"/>
      <p:bldP grpId="0" spid="47"/>
      <p:bldP grpId="0" spid="4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任意多边形: 形状 24">
            <a:extLst>
              <a:ext uri="{FF2B5EF4-FFF2-40B4-BE49-F238E27FC236}">
                <a16:creationId xmlns:a16="http://schemas.microsoft.com/office/drawing/2014/main" id="{A2350F9B-6123-4990-8252-96B97B302BC4}"/>
              </a:ext>
            </a:extLst>
          </p:cNvPr>
          <p:cNvSpPr/>
          <p:nvPr/>
        </p:nvSpPr>
        <p:spPr>
          <a:xfrm>
            <a:off x="4098321"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任意多边形: 形状 5">
            <a:extLst>
              <a:ext uri="{FF2B5EF4-FFF2-40B4-BE49-F238E27FC236}">
                <a16:creationId xmlns:a16="http://schemas.microsoft.com/office/drawing/2014/main" id="{7CA76F79-DA02-485D-AED7-E208D69A0137}"/>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F4484504-37A1-47D6-8849-91E6C128D37C}"/>
              </a:ext>
            </a:extLst>
          </p:cNvPr>
          <p:cNvPicPr>
            <a:picLocks noChangeAspect="1"/>
          </p:cNvPicPr>
          <p:nvPr/>
        </p:nvPicPr>
        <p:blipFill>
          <a:blip r:embed="rId3">
            <a:extLst>
              <a:ext uri="{28A0092B-C50C-407E-A947-70E740481C1C}">
                <a14:useLocalDpi val="0"/>
              </a:ext>
            </a:extLst>
          </a:blip>
          <a:stretch>
            <a:fillRect/>
          </a:stretch>
        </p:blipFill>
        <p:spPr>
          <a:xfrm>
            <a:off x="1408937" y="1182461"/>
            <a:ext cx="2324060" cy="4819366"/>
          </a:xfrm>
          <a:prstGeom prst="rect">
            <a:avLst/>
          </a:prstGeom>
        </p:spPr>
      </p:pic>
      <p:sp>
        <p:nvSpPr>
          <p:cNvPr id="4" name="矩形 3">
            <a:extLst>
              <a:ext uri="{FF2B5EF4-FFF2-40B4-BE49-F238E27FC236}">
                <a16:creationId xmlns:a16="http://schemas.microsoft.com/office/drawing/2014/main" id="{43555E91-56C6-4C78-B6A6-95AF9BE3C2BE}"/>
              </a:ext>
            </a:extLst>
          </p:cNvPr>
          <p:cNvSpPr/>
          <p:nvPr/>
        </p:nvSpPr>
        <p:spPr>
          <a:xfrm>
            <a:off x="1523542" y="1726644"/>
            <a:ext cx="2117161" cy="3713051"/>
          </a:xfrm>
          <a:prstGeom prst="rect">
            <a:avLst/>
          </a:prstGeom>
          <a:blipFill>
            <a:blip r:embed="rId4"/>
            <a:stretch>
              <a:fillRect l="-67239" r="-66437"/>
            </a:stretch>
          </a:bli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a:extLst>
              <a:ext uri="{FF2B5EF4-FFF2-40B4-BE49-F238E27FC236}">
                <a16:creationId xmlns:a16="http://schemas.microsoft.com/office/drawing/2014/main" id="{AE4943F0-A925-4F08-9D54-A72231F8E8CA}"/>
              </a:ext>
            </a:extLst>
          </p:cNvPr>
          <p:cNvGrpSpPr/>
          <p:nvPr/>
        </p:nvGrpSpPr>
        <p:grpSpPr>
          <a:xfrm>
            <a:off x="4406579" y="2751545"/>
            <a:ext cx="6460085" cy="982994"/>
            <a:chOff x="922668" y="2723985"/>
            <a:chExt cx="6460085" cy="982994"/>
          </a:xfrm>
        </p:grpSpPr>
        <p:sp>
          <p:nvSpPr>
            <p:cNvPr id="8" name="文本框 7">
              <a:extLst>
                <a:ext uri="{FF2B5EF4-FFF2-40B4-BE49-F238E27FC236}">
                  <a16:creationId xmlns:a16="http://schemas.microsoft.com/office/drawing/2014/main" id="{E6DF127F-7BD8-44A8-A051-FD0A36C5B4CA}"/>
                </a:ext>
              </a:extLst>
            </p:cNvPr>
            <p:cNvSpPr txBox="1"/>
            <p:nvPr/>
          </p:nvSpPr>
          <p:spPr>
            <a:xfrm>
              <a:off x="922668" y="2723985"/>
              <a:ext cx="1554480" cy="457200"/>
            </a:xfrm>
            <a:prstGeom prst="rect">
              <a:avLst/>
            </a:prstGeom>
            <a:noFill/>
          </p:spPr>
          <p:txBody>
            <a:bodyPr rtlCol="0" wrap="none">
              <a:spAutoFit/>
              <a:scene3d>
                <a:camera prst="orthographicFront"/>
                <a:lightRig dir="t" rig="threePt"/>
              </a:scene3d>
              <a:sp3d contourW="12700"/>
            </a:bodyPr>
            <a:lstStyle/>
            <a:p>
              <a:r>
                <a:rPr altLang="en-US" i="1" lang="zh-CN" spc="300" sz="2400">
                  <a:latin charset="-122" panose="020b0500000000000000" pitchFamily="34" typeface="思源黑体 CN Regular"/>
                  <a:ea charset="-122" panose="020b0500000000000000" pitchFamily="34" typeface="思源黑体 CN Regular"/>
                </a:rPr>
                <a:t>标题添加</a:t>
              </a:r>
            </a:p>
          </p:txBody>
        </p:sp>
        <p:sp>
          <p:nvSpPr>
            <p:cNvPr id="9" name="文本框 8">
              <a:extLst>
                <a:ext uri="{FF2B5EF4-FFF2-40B4-BE49-F238E27FC236}">
                  <a16:creationId xmlns:a16="http://schemas.microsoft.com/office/drawing/2014/main" id="{22AC97AF-85FD-4235-80D5-27D657074B7A}"/>
                </a:ext>
              </a:extLst>
            </p:cNvPr>
            <p:cNvSpPr txBox="1"/>
            <p:nvPr/>
          </p:nvSpPr>
          <p:spPr>
            <a:xfrm>
              <a:off x="941717" y="3159457"/>
              <a:ext cx="6441036" cy="566928"/>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 Baotu Network and the original creator</a:t>
              </a:r>
            </a:p>
          </p:txBody>
        </p:sp>
      </p:grpSp>
      <p:sp>
        <p:nvSpPr>
          <p:cNvPr id="17" name="文本框 16">
            <a:extLst>
              <a:ext uri="{FF2B5EF4-FFF2-40B4-BE49-F238E27FC236}">
                <a16:creationId xmlns:a16="http://schemas.microsoft.com/office/drawing/2014/main" id="{AE92D76B-16C5-4685-AA61-756F5E0C8C0D}"/>
              </a:ext>
            </a:extLst>
          </p:cNvPr>
          <p:cNvSpPr txBox="1"/>
          <p:nvPr/>
        </p:nvSpPr>
        <p:spPr>
          <a:xfrm>
            <a:off x="4425628" y="4819443"/>
            <a:ext cx="2867574"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a:t>
            </a:r>
          </a:p>
        </p:txBody>
      </p:sp>
      <p:grpSp>
        <p:nvGrpSpPr>
          <p:cNvPr id="2" name="组合 1">
            <a:extLst>
              <a:ext uri="{FF2B5EF4-FFF2-40B4-BE49-F238E27FC236}">
                <a16:creationId xmlns:a16="http://schemas.microsoft.com/office/drawing/2014/main" id="{D900E3AA-E2C1-453F-9E9F-3344719D935B}"/>
              </a:ext>
            </a:extLst>
          </p:cNvPr>
          <p:cNvGrpSpPr/>
          <p:nvPr/>
        </p:nvGrpSpPr>
        <p:grpSpPr>
          <a:xfrm>
            <a:off x="4425628" y="4207520"/>
            <a:ext cx="6338386" cy="362640"/>
            <a:chOff x="4425628" y="4207520"/>
            <a:chExt cx="6338386" cy="362640"/>
          </a:xfrm>
        </p:grpSpPr>
        <p:cxnSp>
          <p:nvCxnSpPr>
            <p:cNvPr id="10" name="直接连接符 9">
              <a:extLst>
                <a:ext uri="{FF2B5EF4-FFF2-40B4-BE49-F238E27FC236}">
                  <a16:creationId xmlns:a16="http://schemas.microsoft.com/office/drawing/2014/main" id="{56118C66-1630-4CBD-BCE9-86EC3CEB867B}"/>
                </a:ext>
              </a:extLst>
            </p:cNvPr>
            <p:cNvCxnSpPr/>
            <p:nvPr/>
          </p:nvCxnSpPr>
          <p:spPr>
            <a:xfrm>
              <a:off x="4519995" y="4570160"/>
              <a:ext cx="2679091" cy="0"/>
            </a:xfrm>
            <a:prstGeom prst="line">
              <a:avLst/>
            </a:prstGeom>
            <a:ln w="28575">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03357302-12CA-4138-9922-5C2CD80EB597}"/>
                </a:ext>
              </a:extLst>
            </p:cNvPr>
            <p:cNvCxnSpPr/>
            <p:nvPr/>
          </p:nvCxnSpPr>
          <p:spPr>
            <a:xfrm>
              <a:off x="4519995" y="4570160"/>
              <a:ext cx="1677605" cy="0"/>
            </a:xfrm>
            <a:prstGeom prst="line">
              <a:avLst/>
            </a:prstGeom>
            <a:ln w="28575">
              <a:solidFill>
                <a:srgbClr val="45BDD6"/>
              </a:solidFill>
              <a:tailEnd len="lg" type="oval" w="lg"/>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790E0A90-3E71-4ACB-8F2D-CA70F8E5A282}"/>
                </a:ext>
              </a:extLst>
            </p:cNvPr>
            <p:cNvSpPr txBox="1"/>
            <p:nvPr/>
          </p:nvSpPr>
          <p:spPr>
            <a:xfrm>
              <a:off x="6083602" y="4207520"/>
              <a:ext cx="1190552" cy="335280"/>
            </a:xfrm>
            <a:prstGeom prst="rect">
              <a:avLst/>
            </a:prstGeom>
            <a:noFill/>
          </p:spPr>
          <p:txBody>
            <a:bodyPr rtlCol="0" wrap="square">
              <a:spAutoFit/>
              <a:scene3d>
                <a:camera prst="orthographicFront"/>
                <a:lightRig dir="t" rig="threePt"/>
              </a:scene3d>
              <a:sp3d contourW="12700"/>
            </a:bodyPr>
            <a:lstStyle/>
            <a:p>
              <a:pPr algn="r"/>
              <a:r>
                <a:rPr altLang="zh-CN" i="1" lang="en-US" sz="1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65%</a:t>
              </a:r>
            </a:p>
          </p:txBody>
        </p:sp>
        <p:sp>
          <p:nvSpPr>
            <p:cNvPr id="13" name="文本框 12">
              <a:extLst>
                <a:ext uri="{FF2B5EF4-FFF2-40B4-BE49-F238E27FC236}">
                  <a16:creationId xmlns:a16="http://schemas.microsoft.com/office/drawing/2014/main" id="{93F1B29E-9FA5-439E-BE12-CC05856B1065}"/>
                </a:ext>
              </a:extLst>
            </p:cNvPr>
            <p:cNvSpPr txBox="1"/>
            <p:nvPr/>
          </p:nvSpPr>
          <p:spPr>
            <a:xfrm flipH="1">
              <a:off x="4436840" y="4207520"/>
              <a:ext cx="1148080" cy="335280"/>
            </a:xfrm>
            <a:prstGeom prst="rect">
              <a:avLst/>
            </a:prstGeom>
            <a:noFill/>
          </p:spPr>
          <p:txBody>
            <a:bodyPr rtlCol="0" wrap="none">
              <a:spAutoFit/>
              <a:scene3d>
                <a:camera prst="orthographicFront"/>
                <a:lightRig dir="t" rig="threePt"/>
              </a:scene3d>
              <a:sp3d contourW="12700"/>
            </a:bodyPr>
            <a:lstStyle/>
            <a:p>
              <a:r>
                <a:rPr altLang="en-US" i="1" lang="zh-CN" spc="300" sz="16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cxnSp>
          <p:nvCxnSpPr>
            <p:cNvPr id="20" name="直接连接符 19">
              <a:extLst>
                <a:ext uri="{FF2B5EF4-FFF2-40B4-BE49-F238E27FC236}">
                  <a16:creationId xmlns:a16="http://schemas.microsoft.com/office/drawing/2014/main" id="{4A89630F-D366-48EB-875A-A80D361172EF}"/>
                </a:ext>
              </a:extLst>
            </p:cNvPr>
            <p:cNvCxnSpPr/>
            <p:nvPr/>
          </p:nvCxnSpPr>
          <p:spPr>
            <a:xfrm>
              <a:off x="8009856" y="4570160"/>
              <a:ext cx="2679091" cy="0"/>
            </a:xfrm>
            <a:prstGeom prst="line">
              <a:avLst/>
            </a:prstGeom>
            <a:ln w="28575">
              <a:solidFill>
                <a:srgbClr val="242424"/>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714C063-E405-4C5D-BE61-CFCDB1BC3193}"/>
                </a:ext>
              </a:extLst>
            </p:cNvPr>
            <p:cNvCxnSpPr/>
            <p:nvPr/>
          </p:nvCxnSpPr>
          <p:spPr>
            <a:xfrm>
              <a:off x="8009856" y="4570160"/>
              <a:ext cx="1677605" cy="0"/>
            </a:xfrm>
            <a:prstGeom prst="line">
              <a:avLst/>
            </a:prstGeom>
            <a:ln w="28575">
              <a:solidFill>
                <a:srgbClr val="45BDD6"/>
              </a:solidFill>
              <a:tailEnd len="lg" type="oval" w="lg"/>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FE832102-AB92-447D-914A-71283A7B36F0}"/>
                </a:ext>
              </a:extLst>
            </p:cNvPr>
            <p:cNvSpPr txBox="1"/>
            <p:nvPr/>
          </p:nvSpPr>
          <p:spPr>
            <a:xfrm>
              <a:off x="9573463" y="4207520"/>
              <a:ext cx="1190552" cy="335280"/>
            </a:xfrm>
            <a:prstGeom prst="rect">
              <a:avLst/>
            </a:prstGeom>
            <a:noFill/>
          </p:spPr>
          <p:txBody>
            <a:bodyPr rtlCol="0" wrap="square">
              <a:spAutoFit/>
              <a:scene3d>
                <a:camera prst="orthographicFront"/>
                <a:lightRig dir="t" rig="threePt"/>
              </a:scene3d>
              <a:sp3d contourW="12700"/>
            </a:bodyPr>
            <a:lstStyle/>
            <a:p>
              <a:pPr algn="r"/>
              <a:r>
                <a:rPr altLang="zh-CN" i="1" lang="en-US" sz="1600">
                  <a:solidFill>
                    <a:schemeClr val="tx1">
                      <a:lumMod val="85000"/>
                      <a:lumOff val="15000"/>
                    </a:schemeClr>
                  </a:solidFill>
                  <a:latin charset="0" panose="020b0604020202020204" pitchFamily="34" typeface="Arial"/>
                  <a:ea charset="-122" panose="02000000000000000000" pitchFamily="2" typeface="方正俊黑简体"/>
                  <a:cs charset="-34" panose="02020603050405020304" pitchFamily="18" typeface="Angsana New"/>
                </a:rPr>
                <a:t>65%</a:t>
              </a:r>
            </a:p>
          </p:txBody>
        </p:sp>
        <p:sp>
          <p:nvSpPr>
            <p:cNvPr id="23" name="文本框 22">
              <a:extLst>
                <a:ext uri="{FF2B5EF4-FFF2-40B4-BE49-F238E27FC236}">
                  <a16:creationId xmlns:a16="http://schemas.microsoft.com/office/drawing/2014/main" id="{6DC88756-0525-4C80-8131-78BF8E449095}"/>
                </a:ext>
              </a:extLst>
            </p:cNvPr>
            <p:cNvSpPr txBox="1"/>
            <p:nvPr/>
          </p:nvSpPr>
          <p:spPr>
            <a:xfrm flipH="1">
              <a:off x="7926700" y="4207520"/>
              <a:ext cx="1148080" cy="335280"/>
            </a:xfrm>
            <a:prstGeom prst="rect">
              <a:avLst/>
            </a:prstGeom>
            <a:noFill/>
          </p:spPr>
          <p:txBody>
            <a:bodyPr rtlCol="0" wrap="none">
              <a:spAutoFit/>
              <a:scene3d>
                <a:camera prst="orthographicFront"/>
                <a:lightRig dir="t" rig="threePt"/>
              </a:scene3d>
              <a:sp3d contourW="12700"/>
            </a:bodyPr>
            <a:lstStyle/>
            <a:p>
              <a:r>
                <a:rPr altLang="en-US" i="1" lang="zh-CN" spc="300" sz="1600">
                  <a:solidFill>
                    <a:schemeClr val="tx1">
                      <a:lumMod val="85000"/>
                      <a:lumOff val="15000"/>
                    </a:schemeClr>
                  </a:solidFill>
                  <a:latin charset="-122" panose="020b0500000000000000" pitchFamily="34" typeface="思源黑体 CN Regular"/>
                  <a:ea charset="-122" panose="020b0500000000000000" pitchFamily="34" typeface="思源黑体 CN Regular"/>
                </a:rPr>
                <a:t>标题添加</a:t>
              </a:r>
            </a:p>
          </p:txBody>
        </p:sp>
      </p:grpSp>
      <p:sp>
        <p:nvSpPr>
          <p:cNvPr id="24" name="文本框 23">
            <a:extLst>
              <a:ext uri="{FF2B5EF4-FFF2-40B4-BE49-F238E27FC236}">
                <a16:creationId xmlns:a16="http://schemas.microsoft.com/office/drawing/2014/main" id="{90095ADB-42B6-4065-8F8E-A1B250E7ADA8}"/>
              </a:ext>
            </a:extLst>
          </p:cNvPr>
          <p:cNvSpPr txBox="1"/>
          <p:nvPr/>
        </p:nvSpPr>
        <p:spPr>
          <a:xfrm>
            <a:off x="7915488" y="4819443"/>
            <a:ext cx="2867574" cy="80467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a:t>
            </a:r>
          </a:p>
        </p:txBody>
      </p:sp>
      <p:grpSp>
        <p:nvGrpSpPr>
          <p:cNvPr id="26" name="组合 25">
            <a:extLst>
              <a:ext uri="{FF2B5EF4-FFF2-40B4-BE49-F238E27FC236}">
                <a16:creationId xmlns:a16="http://schemas.microsoft.com/office/drawing/2014/main" id="{6262C0D4-C6EE-4985-AF11-ABF51C1C1FFC}"/>
              </a:ext>
            </a:extLst>
          </p:cNvPr>
          <p:cNvGrpSpPr/>
          <p:nvPr/>
        </p:nvGrpSpPr>
        <p:grpSpPr>
          <a:xfrm>
            <a:off x="4406579" y="1083699"/>
            <a:ext cx="4851853" cy="993499"/>
            <a:chOff x="952046" y="670481"/>
            <a:chExt cx="4851853" cy="993499"/>
          </a:xfrm>
        </p:grpSpPr>
        <p:sp>
          <p:nvSpPr>
            <p:cNvPr id="27" name="文本框 26">
              <a:extLst>
                <a:ext uri="{FF2B5EF4-FFF2-40B4-BE49-F238E27FC236}">
                  <a16:creationId xmlns:a16="http://schemas.microsoft.com/office/drawing/2014/main" id="{0B77F821-23CA-4886-9DA1-652AC51B4624}"/>
                </a:ext>
              </a:extLst>
            </p:cNvPr>
            <p:cNvSpPr txBox="1"/>
            <p:nvPr/>
          </p:nvSpPr>
          <p:spPr>
            <a:xfrm flipH="1">
              <a:off x="977149" y="670481"/>
              <a:ext cx="2570480" cy="762000"/>
            </a:xfrm>
            <a:prstGeom prst="rect">
              <a:avLst/>
            </a:prstGeom>
            <a:noFill/>
          </p:spPr>
          <p:txBody>
            <a:bodyPr rtlCol="0" wrap="none">
              <a:spAutoFit/>
              <a:scene3d>
                <a:camera prst="orthographicFront"/>
                <a:lightRig dir="t" rig="threePt"/>
              </a:scene3d>
              <a:sp3d contourW="12700"/>
            </a:bodyPr>
            <a:lstStyle/>
            <a:p>
              <a:r>
                <a:rPr altLang="en-US" i="1" lang="zh-CN" spc="300" sz="4400">
                  <a:solidFill>
                    <a:srgbClr val="24C6DB"/>
                  </a:solidFill>
                  <a:latin charset="-122" panose="020b0800000000000000" pitchFamily="34" typeface="思源黑体 CN Bold"/>
                  <a:ea charset="-122" panose="020b0800000000000000" pitchFamily="34" typeface="思源黑体 CN Bold"/>
                </a:rPr>
                <a:t>项目概述</a:t>
              </a:r>
            </a:p>
          </p:txBody>
        </p:sp>
        <p:sp>
          <p:nvSpPr>
            <p:cNvPr id="28" name="文本框 27">
              <a:extLst>
                <a:ext uri="{FF2B5EF4-FFF2-40B4-BE49-F238E27FC236}">
                  <a16:creationId xmlns:a16="http://schemas.microsoft.com/office/drawing/2014/main" id="{B5DAAD33-1369-4672-9540-92FCD83D25A8}"/>
                </a:ext>
              </a:extLst>
            </p:cNvPr>
            <p:cNvSpPr txBox="1"/>
            <p:nvPr/>
          </p:nvSpPr>
          <p:spPr>
            <a:xfrm>
              <a:off x="952046" y="1284902"/>
              <a:ext cx="4851853" cy="408432"/>
            </a:xfrm>
            <a:prstGeom prst="rect">
              <a:avLst/>
            </a:prstGeom>
            <a:noFill/>
          </p:spPr>
          <p:txBody>
            <a:bodyPr rtlCol="0" wrap="square">
              <a:spAutoFit/>
              <a:scene3d>
                <a:camera prst="orthographicFront"/>
                <a:lightRig dir="t" rig="threePt"/>
              </a:scene3d>
              <a:sp3d contourW="12700"/>
            </a:bodyPr>
            <a:lstStyle/>
            <a:p>
              <a:pP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28115853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1+#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fill="hold" id="12"/>
                                        <p:tgtEl>
                                          <p:spTgt spid="7"/>
                                        </p:tgtEl>
                                        <p:attrNameLst>
                                          <p:attrName>ppt_x</p:attrName>
                                        </p:attrNameLst>
                                      </p:cBhvr>
                                      <p:tavLst>
                                        <p:tav tm="0">
                                          <p:val>
                                            <p:strVal val="1+#ppt_w/2"/>
                                          </p:val>
                                        </p:tav>
                                        <p:tav tm="100000">
                                          <p:val>
                                            <p:strVal val="#ppt_x"/>
                                          </p:val>
                                        </p:tav>
                                      </p:tavLst>
                                    </p:anim>
                                    <p:anim calcmode="lin" valueType="num">
                                      <p:cBhvr additive="base">
                                        <p:cTn dur="500" fill="hold" id="13"/>
                                        <p:tgtEl>
                                          <p:spTgt spid="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2" presetSubtype="8">
                                  <p:stCondLst>
                                    <p:cond delay="0"/>
                                  </p:stCondLst>
                                  <p:childTnLst>
                                    <p:set>
                                      <p:cBhvr>
                                        <p:cTn dur="1" fill="hold" id="16">
                                          <p:stCondLst>
                                            <p:cond delay="0"/>
                                          </p:stCondLst>
                                        </p:cTn>
                                        <p:tgtEl>
                                          <p:spTgt spid="2"/>
                                        </p:tgtEl>
                                        <p:attrNameLst>
                                          <p:attrName>style.visibility</p:attrName>
                                        </p:attrNameLst>
                                      </p:cBhvr>
                                      <p:to>
                                        <p:strVal val="visible"/>
                                      </p:to>
                                    </p:set>
                                    <p:animEffect filter="wipe(left)" transition="in">
                                      <p:cBhvr>
                                        <p:cTn dur="500" id="17"/>
                                        <p:tgtEl>
                                          <p:spTgt spid="2"/>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Effect filter="fade" transition="in">
                                      <p:cBhvr>
                                        <p:cTn dur="500" id="21"/>
                                        <p:tgtEl>
                                          <p:spTgt spid="17"/>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24"/>
                                        </p:tgtEl>
                                        <p:attrNameLst>
                                          <p:attrName>style.visibility</p:attrName>
                                        </p:attrNameLst>
                                      </p:cBhvr>
                                      <p:to>
                                        <p:strVal val="visible"/>
                                      </p:to>
                                    </p:set>
                                    <p:animEffect filter="fade" transition="in">
                                      <p:cBhvr>
                                        <p:cTn dur="500" id="24"/>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AB1A1B8A-6579-43DA-888E-0BED3D2B6332}"/>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8963D679-4FB7-434B-9236-55560447E7D8}"/>
              </a:ext>
            </a:extLst>
          </p:cNvPr>
          <p:cNvSpPr/>
          <p:nvPr/>
        </p:nvSpPr>
        <p:spPr>
          <a:xfrm>
            <a:off x="0" y="0"/>
            <a:ext cx="12192000" cy="6858000"/>
          </a:xfrm>
          <a:prstGeom prst="rect">
            <a:avLst/>
          </a:prstGeom>
          <a:gradFill>
            <a:gsLst>
              <a:gs pos="0">
                <a:srgbClr val="15234F">
                  <a:alpha val="0"/>
                </a:srgbClr>
              </a:gs>
              <a:gs pos="100000">
                <a:srgbClr val="15234F">
                  <a:alpha val="9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a:extLst>
              <a:ext uri="{FF2B5EF4-FFF2-40B4-BE49-F238E27FC236}">
                <a16:creationId xmlns:a16="http://schemas.microsoft.com/office/drawing/2014/main" id="{34DBE990-BEF2-43D9-AA11-F0A69705CF44}"/>
              </a:ext>
            </a:extLst>
          </p:cNvPr>
          <p:cNvSpPr/>
          <p:nvPr/>
        </p:nvSpPr>
        <p:spPr>
          <a:xfrm>
            <a:off x="2867596" y="0"/>
            <a:ext cx="6241670" cy="5016500"/>
          </a:xfrm>
          <a:custGeom>
            <a:gdLst>
              <a:gd fmla="*/ 2221808 w 6241670" name="connsiteX0"/>
              <a:gd fmla="*/ 0 h 5016500" name="connsiteY0"/>
              <a:gd fmla="*/ 3679362 w 6241670" name="connsiteX1"/>
              <a:gd fmla="*/ 0 h 5016500" name="connsiteY1"/>
              <a:gd fmla="*/ 4784116 w 6241670" name="connsiteX2"/>
              <a:gd fmla="*/ 0 h 5016500" name="connsiteY2"/>
              <a:gd fmla="*/ 6241670 w 6241670" name="connsiteX3"/>
              <a:gd fmla="*/ 0 h 5016500" name="connsiteY3"/>
              <a:gd fmla="*/ 4019862 w 6241670" name="connsiteX4"/>
              <a:gd fmla="*/ 5016500 h 5016500" name="connsiteY4"/>
              <a:gd fmla="*/ 2562308 w 6241670" name="connsiteX5"/>
              <a:gd fmla="*/ 5016500 h 5016500" name="connsiteY5"/>
              <a:gd fmla="*/ 1457554 w 6241670" name="connsiteX6"/>
              <a:gd fmla="*/ 5016500 h 5016500" name="connsiteY6"/>
              <a:gd fmla="*/ 0 w 6241670" name="connsiteX7"/>
              <a:gd fmla="*/ 5016500 h 50165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016500" w="6241670">
                <a:moveTo>
                  <a:pt x="2221808" y="0"/>
                </a:moveTo>
                <a:lnTo>
                  <a:pt x="3679362" y="0"/>
                </a:lnTo>
                <a:lnTo>
                  <a:pt x="4784116" y="0"/>
                </a:lnTo>
                <a:lnTo>
                  <a:pt x="6241670" y="0"/>
                </a:lnTo>
                <a:lnTo>
                  <a:pt x="4019862" y="5016500"/>
                </a:lnTo>
                <a:lnTo>
                  <a:pt x="2562308" y="5016500"/>
                </a:lnTo>
                <a:lnTo>
                  <a:pt x="1457554" y="5016500"/>
                </a:lnTo>
                <a:lnTo>
                  <a:pt x="0" y="5016500"/>
                </a:lnTo>
                <a:close/>
              </a:path>
            </a:pathLst>
          </a:custGeom>
          <a:gradFill>
            <a:gsLst>
              <a:gs pos="900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 name="任意多边形: 形状 7">
            <a:extLst>
              <a:ext uri="{FF2B5EF4-FFF2-40B4-BE49-F238E27FC236}">
                <a16:creationId xmlns:a16="http://schemas.microsoft.com/office/drawing/2014/main" id="{6EB93F0B-6700-424F-8118-5AA2D41DBD42}"/>
              </a:ext>
            </a:extLst>
          </p:cNvPr>
          <p:cNvSpPr/>
          <p:nvPr/>
        </p:nvSpPr>
        <p:spPr>
          <a:xfrm>
            <a:off x="1681814" y="0"/>
            <a:ext cx="1984909" cy="245089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gradFill>
            <a:gsLst>
              <a:gs pos="25800">
                <a:srgbClr val="45BDD6">
                  <a:alpha val="57000"/>
                </a:srgbClr>
              </a:gs>
              <a:gs pos="0">
                <a:srgbClr val="45BDD6"/>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738970CF-0F8A-4B5B-BF76-18A742C72717}"/>
              </a:ext>
            </a:extLst>
          </p:cNvPr>
          <p:cNvSpPr txBox="1"/>
          <p:nvPr/>
        </p:nvSpPr>
        <p:spPr>
          <a:xfrm>
            <a:off x="3064933" y="3068847"/>
            <a:ext cx="6062133" cy="1097280"/>
          </a:xfrm>
          <a:prstGeom prst="rect">
            <a:avLst/>
          </a:prstGeom>
          <a:noFill/>
        </p:spPr>
        <p:txBody>
          <a:bodyPr rtlCol="0" wrap="square">
            <a:spAutoFit/>
            <a:scene3d>
              <a:camera prst="orthographicFront"/>
              <a:lightRig dir="t" rig="threePt"/>
            </a:scene3d>
            <a:sp3d contourW="12700"/>
          </a:bodyPr>
          <a:lstStyle/>
          <a:p>
            <a:pPr algn="ctr"/>
            <a:r>
              <a:rPr altLang="en-US" i="1" lang="zh-CN" spc="600" sz="6600">
                <a:solidFill>
                  <a:schemeClr val="bg1"/>
                </a:solidFill>
                <a:effectLst>
                  <a:outerShdw algn="tl" blurRad="38100" dir="2700000" dist="38100">
                    <a:srgbClr val="000000">
                      <a:alpha val="43137"/>
                    </a:srgbClr>
                  </a:outerShdw>
                </a:effectLst>
                <a:latin charset="-122" panose="020b0800000000000000" pitchFamily="34" typeface="思源黑体 CN Bold"/>
                <a:ea charset="-122" panose="020b0800000000000000" pitchFamily="34" typeface="思源黑体 CN Bold"/>
              </a:rPr>
              <a:t>发展前景</a:t>
            </a:r>
          </a:p>
        </p:txBody>
      </p:sp>
      <p:sp>
        <p:nvSpPr>
          <p:cNvPr id="18" name="文本框 17">
            <a:extLst>
              <a:ext uri="{FF2B5EF4-FFF2-40B4-BE49-F238E27FC236}">
                <a16:creationId xmlns:a16="http://schemas.microsoft.com/office/drawing/2014/main" id="{641EAC7D-F1B1-4103-8794-DD71470B585B}"/>
              </a:ext>
            </a:extLst>
          </p:cNvPr>
          <p:cNvSpPr txBox="1"/>
          <p:nvPr/>
        </p:nvSpPr>
        <p:spPr>
          <a:xfrm>
            <a:off x="3064932" y="4176145"/>
            <a:ext cx="6062134"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200">
                <a:solidFill>
                  <a:schemeClr val="bg1"/>
                </a:solidFill>
                <a:latin charset="-122" panose="020b0500000000000000" pitchFamily="34" typeface="思源黑体 CN Regular"/>
                <a:ea charset="-122" panose="020b0500000000000000" pitchFamily="34" typeface="思源黑体 CN Regular"/>
                <a:cs charset="-34" panose="02020603050405020304" pitchFamily="18" typeface="Angsana New"/>
              </a:rPr>
              <a:t>please do not copyFor the benefit of you, Baotu Network and the original creator, please do not copyFor the benefit of you</a:t>
            </a:r>
          </a:p>
        </p:txBody>
      </p:sp>
      <p:sp>
        <p:nvSpPr>
          <p:cNvPr id="16" name="Oval 1">
            <a:extLst>
              <a:ext uri="{FF2B5EF4-FFF2-40B4-BE49-F238E27FC236}">
                <a16:creationId xmlns:a16="http://schemas.microsoft.com/office/drawing/2014/main" id="{E1A26D6E-5BD1-43CE-9A08-1E1086B49B25}"/>
              </a:ext>
            </a:extLst>
          </p:cNvPr>
          <p:cNvSpPr/>
          <p:nvPr/>
        </p:nvSpPr>
        <p:spPr>
          <a:xfrm flipH="1">
            <a:off x="342899"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7" name="Oval 13">
            <a:extLst>
              <a:ext uri="{FF2B5EF4-FFF2-40B4-BE49-F238E27FC236}">
                <a16:creationId xmlns:a16="http://schemas.microsoft.com/office/drawing/2014/main" id="{72FA0966-0E10-49A6-8B0F-CBA4403E94D9}"/>
              </a:ext>
            </a:extLst>
          </p:cNvPr>
          <p:cNvSpPr/>
          <p:nvPr/>
        </p:nvSpPr>
        <p:spPr>
          <a:xfrm>
            <a:off x="825498" y="6286711"/>
            <a:ext cx="304800" cy="304376"/>
          </a:xfrm>
          <a:custGeom>
            <a:gdLst>
              <a:gd fmla="*/ 206311 w 609050" name="connsiteX0"/>
              <a:gd fmla="*/ 155548 h 608203" name="connsiteY0"/>
              <a:gd fmla="*/ 458637 w 609050" name="connsiteX1"/>
              <a:gd fmla="*/ 286107 h 608203" name="connsiteY1"/>
              <a:gd fmla="*/ 469542 w 609050" name="connsiteX2"/>
              <a:gd fmla="*/ 304087 h 608203" name="connsiteY2"/>
              <a:gd fmla="*/ 458637 w 609050" name="connsiteX3"/>
              <a:gd fmla="*/ 322068 h 608203" name="connsiteY3"/>
              <a:gd fmla="*/ 206311 w 609050" name="connsiteX4"/>
              <a:gd fmla="*/ 452627 h 608203" name="connsiteY4"/>
              <a:gd fmla="*/ 186501 w 609050" name="connsiteX5"/>
              <a:gd fmla="*/ 451927 h 608203" name="connsiteY5"/>
              <a:gd fmla="*/ 176696 w 609050" name="connsiteX6"/>
              <a:gd fmla="*/ 434646 h 608203" name="connsiteY6"/>
              <a:gd fmla="*/ 176696 w 609050" name="connsiteX7"/>
              <a:gd fmla="*/ 173628 h 608203" name="connsiteY7"/>
              <a:gd fmla="*/ 186501 w 609050" name="connsiteX8"/>
              <a:gd fmla="*/ 156247 h 608203" name="connsiteY8"/>
              <a:gd fmla="*/ 206311 w 609050" name="connsiteX9"/>
              <a:gd fmla="*/ 155548 h 608203" name="connsiteY9"/>
              <a:gd fmla="*/ 304525 w 609050" name="connsiteX10"/>
              <a:gd fmla="*/ 60840 h 608203" name="connsiteY10"/>
              <a:gd fmla="*/ 60925 w 609050" name="connsiteX11"/>
              <a:gd fmla="*/ 304102 h 608203" name="connsiteY11"/>
              <a:gd fmla="*/ 304525 w 609050" name="connsiteX12"/>
              <a:gd fmla="*/ 547463 h 608203" name="connsiteY12"/>
              <a:gd fmla="*/ 548225 w 609050" name="connsiteX13"/>
              <a:gd fmla="*/ 304102 h 608203" name="connsiteY13"/>
              <a:gd fmla="*/ 304525 w 609050" name="connsiteX14"/>
              <a:gd fmla="*/ 60840 h 608203" name="connsiteY14"/>
              <a:gd fmla="*/ 304525 w 609050" name="connsiteX15"/>
              <a:gd fmla="*/ 0 h 608203" name="connsiteY15"/>
              <a:gd fmla="*/ 609050 w 609050" name="connsiteX16"/>
              <a:gd fmla="*/ 304102 h 608203" name="connsiteY16"/>
              <a:gd fmla="*/ 304525 w 609050" name="connsiteX17"/>
              <a:gd fmla="*/ 608203 h 608203" name="connsiteY17"/>
              <a:gd fmla="*/ 0 w 609050" name="connsiteX18"/>
              <a:gd fmla="*/ 304102 h 608203" name="connsiteY18"/>
              <a:gd fmla="*/ 304525 w 609050" name="connsiteX19"/>
              <a:gd fmla="*/ 0 h 608203"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608203" w="609050">
                <a:moveTo>
                  <a:pt x="206311" y="155548"/>
                </a:moveTo>
                <a:lnTo>
                  <a:pt x="458637" y="286107"/>
                </a:lnTo>
                <a:cubicBezTo>
                  <a:pt x="465340" y="289603"/>
                  <a:pt x="469542" y="296595"/>
                  <a:pt x="469542" y="304087"/>
                </a:cubicBezTo>
                <a:cubicBezTo>
                  <a:pt x="469542" y="311679"/>
                  <a:pt x="465340" y="318671"/>
                  <a:pt x="458637" y="322068"/>
                </a:cubicBezTo>
                <a:lnTo>
                  <a:pt x="206311" y="452627"/>
                </a:lnTo>
                <a:cubicBezTo>
                  <a:pt x="200008" y="455923"/>
                  <a:pt x="192504" y="455623"/>
                  <a:pt x="186501" y="451927"/>
                </a:cubicBezTo>
                <a:cubicBezTo>
                  <a:pt x="180398" y="448231"/>
                  <a:pt x="176696" y="441738"/>
                  <a:pt x="176696" y="434646"/>
                </a:cubicBezTo>
                <a:lnTo>
                  <a:pt x="176696" y="173628"/>
                </a:lnTo>
                <a:cubicBezTo>
                  <a:pt x="176696" y="166536"/>
                  <a:pt x="180398" y="159943"/>
                  <a:pt x="186501" y="156247"/>
                </a:cubicBezTo>
                <a:cubicBezTo>
                  <a:pt x="192504" y="152551"/>
                  <a:pt x="200008" y="152351"/>
                  <a:pt x="206311" y="155548"/>
                </a:cubicBezTo>
                <a:close/>
                <a:moveTo>
                  <a:pt x="304525" y="60840"/>
                </a:moveTo>
                <a:cubicBezTo>
                  <a:pt x="170170" y="60840"/>
                  <a:pt x="60925" y="169933"/>
                  <a:pt x="60925" y="304102"/>
                </a:cubicBezTo>
                <a:cubicBezTo>
                  <a:pt x="60925" y="438270"/>
                  <a:pt x="170170" y="547463"/>
                  <a:pt x="304525" y="547463"/>
                </a:cubicBezTo>
                <a:cubicBezTo>
                  <a:pt x="438880" y="547463"/>
                  <a:pt x="548225" y="438270"/>
                  <a:pt x="548225" y="304102"/>
                </a:cubicBezTo>
                <a:cubicBezTo>
                  <a:pt x="548225" y="169933"/>
                  <a:pt x="438880" y="60840"/>
                  <a:pt x="304525" y="60840"/>
                </a:cubicBezTo>
                <a:close/>
                <a:moveTo>
                  <a:pt x="304525" y="0"/>
                </a:moveTo>
                <a:cubicBezTo>
                  <a:pt x="472794" y="0"/>
                  <a:pt x="609050" y="136166"/>
                  <a:pt x="609050" y="304102"/>
                </a:cubicBezTo>
                <a:cubicBezTo>
                  <a:pt x="609050" y="472137"/>
                  <a:pt x="472794" y="608203"/>
                  <a:pt x="304525" y="608203"/>
                </a:cubicBezTo>
                <a:cubicBezTo>
                  <a:pt x="136356" y="608203"/>
                  <a:pt x="0" y="472137"/>
                  <a:pt x="0" y="304102"/>
                </a:cubicBezTo>
                <a:cubicBezTo>
                  <a:pt x="0" y="136166"/>
                  <a:pt x="136356" y="0"/>
                  <a:pt x="304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任意多边形: 形状 22">
            <a:extLst>
              <a:ext uri="{FF2B5EF4-FFF2-40B4-BE49-F238E27FC236}">
                <a16:creationId xmlns:a16="http://schemas.microsoft.com/office/drawing/2014/main" id="{B4513AD6-FBE6-4669-A0AD-4616BD33C92B}"/>
              </a:ext>
            </a:extLst>
          </p:cNvPr>
          <p:cNvSpPr/>
          <p:nvPr/>
        </p:nvSpPr>
        <p:spPr>
          <a:xfrm>
            <a:off x="-1365869" y="-643354"/>
            <a:ext cx="2423829" cy="2992854"/>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4" name="任意多边形: 形状 23">
            <a:extLst>
              <a:ext uri="{FF2B5EF4-FFF2-40B4-BE49-F238E27FC236}">
                <a16:creationId xmlns:a16="http://schemas.microsoft.com/office/drawing/2014/main" id="{7326C718-2209-41F8-B83A-F44DE6DD8F8C}"/>
              </a:ext>
            </a:extLst>
          </p:cNvPr>
          <p:cNvSpPr/>
          <p:nvPr/>
        </p:nvSpPr>
        <p:spPr>
          <a:xfrm>
            <a:off x="10907445" y="4626578"/>
            <a:ext cx="2569110" cy="3172242"/>
          </a:xfrm>
          <a:custGeom>
            <a:gdLst>
              <a:gd fmla="*/ 1085500 w 1984909" name="connsiteX0"/>
              <a:gd fmla="*/ 0 h 2450892" name="connsiteY0"/>
              <a:gd fmla="*/ 1984909 w 1984909" name="connsiteX1"/>
              <a:gd fmla="*/ 0 h 2450892" name="connsiteY1"/>
              <a:gd fmla="*/ 899409 w 1984909" name="connsiteX2"/>
              <a:gd fmla="*/ 2450892 h 2450892" name="connsiteY2"/>
              <a:gd fmla="*/ 0 w 1984909" name="connsiteX3"/>
              <a:gd fmla="*/ 2450892 h 2450892" name="connsiteY3"/>
            </a:gdLst>
            <a:cxnLst>
              <a:cxn ang="0">
                <a:pos x="connsiteX0" y="connsiteY0"/>
              </a:cxn>
              <a:cxn ang="0">
                <a:pos x="connsiteX1" y="connsiteY1"/>
              </a:cxn>
              <a:cxn ang="0">
                <a:pos x="connsiteX2" y="connsiteY2"/>
              </a:cxn>
              <a:cxn ang="0">
                <a:pos x="connsiteX3" y="connsiteY3"/>
              </a:cxn>
            </a:cxnLst>
            <a:rect b="b" l="l" r="r" t="t"/>
            <a:pathLst>
              <a:path h="2450892" w="1984908">
                <a:moveTo>
                  <a:pt x="1085500" y="0"/>
                </a:moveTo>
                <a:lnTo>
                  <a:pt x="1984909" y="0"/>
                </a:lnTo>
                <a:lnTo>
                  <a:pt x="899409" y="2450892"/>
                </a:lnTo>
                <a:lnTo>
                  <a:pt x="0" y="2450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5" name="文本框 24">
            <a:extLst>
              <a:ext uri="{FF2B5EF4-FFF2-40B4-BE49-F238E27FC236}">
                <a16:creationId xmlns:a16="http://schemas.microsoft.com/office/drawing/2014/main" id="{0A86B313-D7BE-4A6C-B639-40F2A368A1FD}"/>
              </a:ext>
            </a:extLst>
          </p:cNvPr>
          <p:cNvSpPr txBox="1"/>
          <p:nvPr/>
        </p:nvSpPr>
        <p:spPr>
          <a:xfrm>
            <a:off x="3064933" y="1944307"/>
            <a:ext cx="6062133" cy="1005840"/>
          </a:xfrm>
          <a:prstGeom prst="rect">
            <a:avLst/>
          </a:prstGeom>
          <a:noFill/>
        </p:spPr>
        <p:txBody>
          <a:bodyPr rtlCol="0" wrap="square">
            <a:spAutoFit/>
            <a:scene3d>
              <a:camera prst="orthographicFront"/>
              <a:lightRig dir="t" rig="threePt"/>
            </a:scene3d>
            <a:sp3d contourW="12700"/>
          </a:bodyPr>
          <a:lstStyle/>
          <a:p>
            <a:pPr algn="ctr"/>
            <a:r>
              <a:rPr altLang="zh-CN" i="1" lang="en-US" spc="600" sz="6000">
                <a:solidFill>
                  <a:schemeClr val="bg1"/>
                </a:solidFill>
                <a:effectLst>
                  <a:outerShdw algn="tl" blurRad="38100" dir="2700000" dist="38100">
                    <a:srgbClr val="000000">
                      <a:alpha val="43137"/>
                    </a:srgbClr>
                  </a:outerShdw>
                </a:effectLst>
                <a:latin charset="0" panose="020b0604020202020204" pitchFamily="34" typeface="Arial"/>
                <a:ea charset="-122" panose="020b0800000000000000" pitchFamily="34" typeface="思源黑体 CN Bold"/>
                <a:cs charset="0" panose="020b0604020202020204" pitchFamily="34" typeface="Arial"/>
              </a:rPr>
              <a:t>Part 02</a:t>
            </a:r>
          </a:p>
        </p:txBody>
      </p:sp>
      <p:sp>
        <p:nvSpPr>
          <p:cNvPr id="27" name="任意多边形: 形状 26">
            <a:extLst>
              <a:ext uri="{FF2B5EF4-FFF2-40B4-BE49-F238E27FC236}">
                <a16:creationId xmlns:a16="http://schemas.microsoft.com/office/drawing/2014/main" id="{6B0DA02F-5241-4FFA-82F4-7656A30D8F97}"/>
              </a:ext>
            </a:extLst>
          </p:cNvPr>
          <p:cNvSpPr/>
          <p:nvPr/>
        </p:nvSpPr>
        <p:spPr>
          <a:xfrm>
            <a:off x="7905841" y="5052194"/>
            <a:ext cx="1967489" cy="1905405"/>
          </a:xfrm>
          <a:custGeom>
            <a:gdLst>
              <a:gd fmla="*/ 876588 w 2043689" name="connsiteX0"/>
              <a:gd fmla="*/ 0 h 1979200" name="connsiteY0"/>
              <a:gd fmla="*/ 1317378 w 2043689" name="connsiteX1"/>
              <a:gd fmla="*/ 0 h 1979200" name="connsiteY1"/>
              <a:gd fmla="*/ 1602899 w 2043689" name="connsiteX2"/>
              <a:gd fmla="*/ 0 h 1979200" name="connsiteY2"/>
              <a:gd fmla="*/ 2043689 w 2043689" name="connsiteX3"/>
              <a:gd fmla="*/ 0 h 1979200" name="connsiteY3"/>
              <a:gd fmla="*/ 1167101 w 2043689" name="connsiteX4"/>
              <a:gd fmla="*/ 1979200 h 1979200" name="connsiteY4"/>
              <a:gd fmla="*/ 726311 w 2043689" name="connsiteX5"/>
              <a:gd fmla="*/ 1979200 h 1979200" name="connsiteY5"/>
              <a:gd fmla="*/ 440790 w 2043689" name="connsiteX6"/>
              <a:gd fmla="*/ 1979200 h 1979200" name="connsiteY6"/>
              <a:gd fmla="*/ 0 w 2043689" name="connsiteX7"/>
              <a:gd fmla="*/ 1979200 h 1979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79200" w="2043689">
                <a:moveTo>
                  <a:pt x="876588" y="0"/>
                </a:moveTo>
                <a:lnTo>
                  <a:pt x="1317378" y="0"/>
                </a:lnTo>
                <a:lnTo>
                  <a:pt x="1602899" y="0"/>
                </a:lnTo>
                <a:lnTo>
                  <a:pt x="2043689" y="0"/>
                </a:lnTo>
                <a:lnTo>
                  <a:pt x="1167101" y="1979200"/>
                </a:lnTo>
                <a:lnTo>
                  <a:pt x="726311" y="1979200"/>
                </a:lnTo>
                <a:lnTo>
                  <a:pt x="440790" y="1979200"/>
                </a:lnTo>
                <a:lnTo>
                  <a:pt x="0" y="1979200"/>
                </a:lnTo>
                <a:close/>
              </a:path>
            </a:pathLst>
          </a:custGeom>
          <a:gradFill>
            <a:gsLst>
              <a:gs pos="0">
                <a:srgbClr val="45BDD6">
                  <a:alpha val="72000"/>
                </a:srgbClr>
              </a:gs>
              <a:gs pos="100000">
                <a:srgbClr val="45BDD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Tree>
    <p:extLst>
      <p:ext uri="{BB962C8B-B14F-4D97-AF65-F5344CB8AC3E}">
        <p14:creationId val="2278016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500" fill="hold" id="11"/>
                                        <p:tgtEl>
                                          <p:spTgt spid="23"/>
                                        </p:tgtEl>
                                        <p:attrNameLst>
                                          <p:attrName>ppt_x</p:attrName>
                                        </p:attrNameLst>
                                      </p:cBhvr>
                                      <p:tavLst>
                                        <p:tav tm="0">
                                          <p:val>
                                            <p:strVal val="0-#ppt_w/2"/>
                                          </p:val>
                                        </p:tav>
                                        <p:tav tm="100000">
                                          <p:val>
                                            <p:strVal val="#ppt_x"/>
                                          </p:val>
                                        </p:tav>
                                      </p:tavLst>
                                    </p:anim>
                                    <p:anim calcmode="lin" valueType="num">
                                      <p:cBhvr additive="base">
                                        <p:cTn dur="500" fill="hold" id="12"/>
                                        <p:tgtEl>
                                          <p:spTgt spid="2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4">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ppt_x"/>
                                          </p:val>
                                        </p:tav>
                                        <p:tav tm="100000">
                                          <p:val>
                                            <p:strVal val="#ppt_x"/>
                                          </p:val>
                                        </p:tav>
                                      </p:tavLst>
                                    </p:anim>
                                    <p:anim calcmode="lin" valueType="num">
                                      <p:cBhvr additive="base">
                                        <p:cTn dur="500" fill="hold" id="17"/>
                                        <p:tgtEl>
                                          <p:spTgt spid="8"/>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500" fill="hold" id="20"/>
                                        <p:tgtEl>
                                          <p:spTgt spid="27"/>
                                        </p:tgtEl>
                                        <p:attrNameLst>
                                          <p:attrName>ppt_x</p:attrName>
                                        </p:attrNameLst>
                                      </p:cBhvr>
                                      <p:tavLst>
                                        <p:tav tm="0">
                                          <p:val>
                                            <p:strVal val="#ppt_x"/>
                                          </p:val>
                                        </p:tav>
                                        <p:tav tm="100000">
                                          <p:val>
                                            <p:strVal val="#ppt_x"/>
                                          </p:val>
                                        </p:tav>
                                      </p:tavLst>
                                    </p:anim>
                                    <p:anim calcmode="lin" valueType="num">
                                      <p:cBhvr additive="base">
                                        <p:cTn dur="500" fill="hold" id="21"/>
                                        <p:tgtEl>
                                          <p:spTgt spid="27"/>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22" presetSubtype="1">
                                  <p:stCondLst>
                                    <p:cond delay="0"/>
                                  </p:stCondLst>
                                  <p:childTnLst>
                                    <p:set>
                                      <p:cBhvr>
                                        <p:cTn dur="1" fill="hold" id="24">
                                          <p:stCondLst>
                                            <p:cond delay="0"/>
                                          </p:stCondLst>
                                        </p:cTn>
                                        <p:tgtEl>
                                          <p:spTgt spid="22"/>
                                        </p:tgtEl>
                                        <p:attrNameLst>
                                          <p:attrName>style.visibility</p:attrName>
                                        </p:attrNameLst>
                                      </p:cBhvr>
                                      <p:to>
                                        <p:strVal val="visible"/>
                                      </p:to>
                                    </p:set>
                                    <p:animEffect filter="wipe(up)" transition="in">
                                      <p:cBhvr>
                                        <p:cTn dur="500" id="25"/>
                                        <p:tgtEl>
                                          <p:spTgt spid="22"/>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tm="0">
                                          <p:val>
                                            <p:fltVal val="0"/>
                                          </p:val>
                                        </p:tav>
                                        <p:tav tm="100000">
                                          <p:val>
                                            <p:strVal val="#ppt_w"/>
                                          </p:val>
                                        </p:tav>
                                      </p:tavLst>
                                    </p:anim>
                                    <p:anim calcmode="lin" valueType="num">
                                      <p:cBhvr>
                                        <p:cTn dur="500" fill="hold" id="30"/>
                                        <p:tgtEl>
                                          <p:spTgt spid="13"/>
                                        </p:tgtEl>
                                        <p:attrNameLst>
                                          <p:attrName>ppt_h</p:attrName>
                                        </p:attrNameLst>
                                      </p:cBhvr>
                                      <p:tavLst>
                                        <p:tav tm="0">
                                          <p:val>
                                            <p:fltVal val="0"/>
                                          </p:val>
                                        </p:tav>
                                        <p:tav tm="100000">
                                          <p:val>
                                            <p:strVal val="#ppt_h"/>
                                          </p:val>
                                        </p:tav>
                                      </p:tavLst>
                                    </p:anim>
                                    <p:animEffect filter="fade" transition="in">
                                      <p:cBhvr>
                                        <p:cTn dur="500" id="31"/>
                                        <p:tgtEl>
                                          <p:spTgt spid="13"/>
                                        </p:tgtEl>
                                      </p:cBhvr>
                                    </p:animEffect>
                                  </p:childTnLst>
                                </p:cTn>
                              </p:par>
                            </p:childTnLst>
                          </p:cTn>
                        </p:par>
                        <p:par>
                          <p:cTn fill="hold" id="32" nodeType="afterGroup">
                            <p:stCondLst>
                              <p:cond delay="2000"/>
                            </p:stCondLst>
                            <p:childTnLst>
                              <p:par>
                                <p:cTn fill="hold" grpId="0" id="33" nodeType="afterEffect" presetClass="entr" presetID="42"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1000" id="35"/>
                                        <p:tgtEl>
                                          <p:spTgt spid="25"/>
                                        </p:tgtEl>
                                      </p:cBhvr>
                                    </p:animEffect>
                                    <p:anim calcmode="lin" valueType="num">
                                      <p:cBhvr>
                                        <p:cTn dur="1000" fill="hold" id="36"/>
                                        <p:tgtEl>
                                          <p:spTgt spid="25"/>
                                        </p:tgtEl>
                                        <p:attrNameLst>
                                          <p:attrName>ppt_x</p:attrName>
                                        </p:attrNameLst>
                                      </p:cBhvr>
                                      <p:tavLst>
                                        <p:tav tm="0">
                                          <p:val>
                                            <p:strVal val="#ppt_x"/>
                                          </p:val>
                                        </p:tav>
                                        <p:tav tm="100000">
                                          <p:val>
                                            <p:strVal val="#ppt_x"/>
                                          </p:val>
                                        </p:tav>
                                      </p:tavLst>
                                    </p:anim>
                                    <p:anim calcmode="lin" valueType="num">
                                      <p:cBhvr>
                                        <p:cTn dur="1000" fill="hold" id="37"/>
                                        <p:tgtEl>
                                          <p:spTgt spid="25"/>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fade" transition="in">
                                      <p:cBhvr>
                                        <p:cTn dur="1000" id="40"/>
                                        <p:tgtEl>
                                          <p:spTgt spid="18"/>
                                        </p:tgtEl>
                                      </p:cBhvr>
                                    </p:animEffect>
                                    <p:anim calcmode="lin" valueType="num">
                                      <p:cBhvr>
                                        <p:cTn dur="1000" fill="hold" id="41"/>
                                        <p:tgtEl>
                                          <p:spTgt spid="18"/>
                                        </p:tgtEl>
                                        <p:attrNameLst>
                                          <p:attrName>ppt_x</p:attrName>
                                        </p:attrNameLst>
                                      </p:cBhvr>
                                      <p:tavLst>
                                        <p:tav tm="0">
                                          <p:val>
                                            <p:strVal val="#ppt_x"/>
                                          </p:val>
                                        </p:tav>
                                        <p:tav tm="100000">
                                          <p:val>
                                            <p:strVal val="#ppt_x"/>
                                          </p:val>
                                        </p:tav>
                                      </p:tavLst>
                                    </p:anim>
                                    <p:anim calcmode="lin" valueType="num">
                                      <p:cBhvr>
                                        <p:cTn dur="1000" fill="hold" id="42"/>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8"/>
      <p:bldP grpId="0" spid="13"/>
      <p:bldP grpId="0" spid="18"/>
      <p:bldP grpId="0" spid="23"/>
      <p:bldP grpId="0" spid="24"/>
      <p:bldP grpId="0" spid="25"/>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任意多边形: 形状 14">
            <a:extLst>
              <a:ext uri="{FF2B5EF4-FFF2-40B4-BE49-F238E27FC236}">
                <a16:creationId xmlns:a16="http://schemas.microsoft.com/office/drawing/2014/main" id="{F83B3AEB-EB8E-4535-97E7-8834E92A3EB6}"/>
              </a:ext>
            </a:extLst>
          </p:cNvPr>
          <p:cNvSpPr/>
          <p:nvPr/>
        </p:nvSpPr>
        <p:spPr>
          <a:xfrm>
            <a:off x="4113032" y="602351"/>
            <a:ext cx="5965862" cy="6255649"/>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形状 15">
            <a:extLst>
              <a:ext uri="{FF2B5EF4-FFF2-40B4-BE49-F238E27FC236}">
                <a16:creationId xmlns:a16="http://schemas.microsoft.com/office/drawing/2014/main" id="{1524B62B-AC73-49A7-8796-123CB77DF7D6}"/>
              </a:ext>
            </a:extLst>
          </p:cNvPr>
          <p:cNvSpPr/>
          <p:nvPr/>
        </p:nvSpPr>
        <p:spPr>
          <a:xfrm>
            <a:off x="1" y="0"/>
            <a:ext cx="2997642" cy="3143250"/>
          </a:xfrm>
          <a:custGeom>
            <a:gdLst>
              <a:gd fmla="*/ 3037408 w 6540310" name="connsiteX0"/>
              <a:gd fmla="*/ 0 h 6858000" name="connsiteY0"/>
              <a:gd fmla="*/ 6540310 w 6540310" name="connsiteX1"/>
              <a:gd fmla="*/ 0 h 6858000" name="connsiteY1"/>
              <a:gd fmla="*/ 3502902 w 6540310" name="connsiteX2"/>
              <a:gd fmla="*/ 6858000 h 6858000" name="connsiteY2"/>
              <a:gd fmla="*/ 0 w 6540310"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6540310">
                <a:moveTo>
                  <a:pt x="3037408" y="0"/>
                </a:moveTo>
                <a:lnTo>
                  <a:pt x="6540310" y="0"/>
                </a:lnTo>
                <a:lnTo>
                  <a:pt x="3502902" y="6858000"/>
                </a:lnTo>
                <a:lnTo>
                  <a:pt x="0" y="6858000"/>
                </a:lnTo>
                <a:close/>
              </a:path>
            </a:pathLst>
          </a:custGeom>
          <a:gradFill>
            <a:gsLst>
              <a:gs pos="9000">
                <a:srgbClr val="F5F5F5"/>
              </a:gs>
              <a:gs pos="100000">
                <a:srgbClr val="F5F5F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形状 33">
            <a:extLst>
              <a:ext uri="{FF2B5EF4-FFF2-40B4-BE49-F238E27FC236}">
                <a16:creationId xmlns:a16="http://schemas.microsoft.com/office/drawing/2014/main" id="{8BEC6C04-C12D-457F-8536-50BFBBC67FDA}"/>
              </a:ext>
            </a:extLst>
          </p:cNvPr>
          <p:cNvSpPr/>
          <p:nvPr/>
        </p:nvSpPr>
        <p:spPr>
          <a:xfrm>
            <a:off x="1058220" y="3479800"/>
            <a:ext cx="9458492" cy="2521969"/>
          </a:xfrm>
          <a:custGeom>
            <a:gdLst>
              <a:gd fmla="*/ 1116980 w 9458492" name="connsiteX0"/>
              <a:gd fmla="*/ 0 h 2521969" name="connsiteY0"/>
              <a:gd fmla="*/ 9458492 w 9458492" name="connsiteX1"/>
              <a:gd fmla="*/ 0 h 2521969" name="connsiteY1"/>
              <a:gd fmla="*/ 8341512 w 9458492" name="connsiteX2"/>
              <a:gd fmla="*/ 2521969 h 2521969" name="connsiteY2"/>
              <a:gd fmla="*/ 0 w 9458492" name="connsiteX3"/>
              <a:gd fmla="*/ 2521969 h 2521969" name="connsiteY3"/>
            </a:gdLst>
            <a:cxnLst>
              <a:cxn ang="0">
                <a:pos x="connsiteX0" y="connsiteY0"/>
              </a:cxn>
              <a:cxn ang="0">
                <a:pos x="connsiteX1" y="connsiteY1"/>
              </a:cxn>
              <a:cxn ang="0">
                <a:pos x="connsiteX2" y="connsiteY2"/>
              </a:cxn>
              <a:cxn ang="0">
                <a:pos x="connsiteX3" y="connsiteY3"/>
              </a:cxn>
            </a:cxnLst>
            <a:rect b="b" l="l" r="r" t="t"/>
            <a:pathLst>
              <a:path h="2521969" w="9458492">
                <a:moveTo>
                  <a:pt x="1116980" y="0"/>
                </a:moveTo>
                <a:lnTo>
                  <a:pt x="9458492" y="0"/>
                </a:lnTo>
                <a:lnTo>
                  <a:pt x="8341512" y="2521969"/>
                </a:lnTo>
                <a:lnTo>
                  <a:pt x="0" y="2521969"/>
                </a:lnTo>
                <a:close/>
              </a:path>
            </a:pathLst>
          </a:custGeom>
          <a:solidFill>
            <a:schemeClr val="bg1"/>
          </a:solidFill>
          <a:ln>
            <a:noFill/>
          </a:ln>
          <a:effectLst>
            <a:outerShdw algn="tr" blurRad="546100" dir="6600000" dist="190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i="1" lang="zh-CN"/>
          </a:p>
        </p:txBody>
      </p:sp>
      <p:sp>
        <p:nvSpPr>
          <p:cNvPr id="33" name="任意多边形: 形状 32">
            <a:extLst>
              <a:ext uri="{FF2B5EF4-FFF2-40B4-BE49-F238E27FC236}">
                <a16:creationId xmlns:a16="http://schemas.microsoft.com/office/drawing/2014/main" id="{33F49D55-D040-4FE6-9EE6-8891B6DCFC00}"/>
              </a:ext>
            </a:extLst>
          </p:cNvPr>
          <p:cNvSpPr/>
          <p:nvPr/>
        </p:nvSpPr>
        <p:spPr>
          <a:xfrm>
            <a:off x="2175199" y="2074862"/>
            <a:ext cx="8963760" cy="1404938"/>
          </a:xfrm>
          <a:custGeom>
            <a:gdLst>
              <a:gd fmla="*/ 622247 w 8963760" name="connsiteX0"/>
              <a:gd fmla="*/ 0 h 1404938" name="connsiteY0"/>
              <a:gd fmla="*/ 8963760 w 8963760" name="connsiteX1"/>
              <a:gd fmla="*/ 0 h 1404938" name="connsiteY1"/>
              <a:gd fmla="*/ 8341513 w 8963760" name="connsiteX2"/>
              <a:gd fmla="*/ 1404938 h 1404938" name="connsiteY2"/>
              <a:gd fmla="*/ 0 w 8963760" name="connsiteX3"/>
              <a:gd fmla="*/ 1404938 h 1404938" name="connsiteY3"/>
            </a:gdLst>
            <a:cxnLst>
              <a:cxn ang="0">
                <a:pos x="connsiteX0" y="connsiteY0"/>
              </a:cxn>
              <a:cxn ang="0">
                <a:pos x="connsiteX1" y="connsiteY1"/>
              </a:cxn>
              <a:cxn ang="0">
                <a:pos x="connsiteX2" y="connsiteY2"/>
              </a:cxn>
              <a:cxn ang="0">
                <a:pos x="connsiteX3" y="connsiteY3"/>
              </a:cxn>
            </a:cxnLst>
            <a:rect b="b" l="l" r="r" t="t"/>
            <a:pathLst>
              <a:path h="1404938" w="8963760">
                <a:moveTo>
                  <a:pt x="622247" y="0"/>
                </a:moveTo>
                <a:lnTo>
                  <a:pt x="8963760" y="0"/>
                </a:lnTo>
                <a:lnTo>
                  <a:pt x="8341513" y="1404938"/>
                </a:lnTo>
                <a:lnTo>
                  <a:pt x="0" y="1404938"/>
                </a:lnTo>
                <a:close/>
              </a:path>
            </a:pathLst>
          </a:custGeom>
          <a:solidFill>
            <a:srgbClr val="24C6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a:extLst>
              <a:ext uri="{FF2B5EF4-FFF2-40B4-BE49-F238E27FC236}">
                <a16:creationId xmlns:a16="http://schemas.microsoft.com/office/drawing/2014/main" id="{D1084895-391B-4F44-BF35-4F13CD068DBC}"/>
              </a:ext>
            </a:extLst>
          </p:cNvPr>
          <p:cNvSpPr/>
          <p:nvPr/>
        </p:nvSpPr>
        <p:spPr>
          <a:xfrm>
            <a:off x="5200650" y="2558589"/>
            <a:ext cx="1790700" cy="1790700"/>
          </a:xfrm>
          <a:prstGeom prst="ellipse">
            <a:avLst/>
          </a:prstGeom>
          <a:blipFill>
            <a:blip r:embed="rId3">
              <a:extLst>
                <a:ext uri="{BEBA8EAE-BF5A-486C-A8C5-ECC9F3942E4B}">
                  <a14:imgProps>
                    <a14:imgLayer xmlns:d3p1="http://schemas.openxmlformats.org/officeDocument/2006/relationships" d3p1:embed="">
                      <a14:imgEffect>
                        <a14:saturation sat="66000"/>
                      </a14:imgEffect>
                    </a14:imgLayer>
                  </a14:imgProps>
                </a:ext>
              </a:extLst>
            </a:blip>
            <a:stretch>
              <a:fillRect l="-25119" r="-24764"/>
            </a:stretch>
          </a:blipFill>
          <a:ln w="57150">
            <a:solidFill>
              <a:schemeClr val="bg1"/>
            </a:solidFill>
          </a:ln>
          <a:effectLst>
            <a:outerShdw algn="tl" blurRad="101600" dir="2700000" dist="381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a:extLst>
              <a:ext uri="{FF2B5EF4-FFF2-40B4-BE49-F238E27FC236}">
                <a16:creationId xmlns:a16="http://schemas.microsoft.com/office/drawing/2014/main" id="{4EE157F8-F7AE-4962-BBD0-280834050FB7}"/>
              </a:ext>
            </a:extLst>
          </p:cNvPr>
          <p:cNvGrpSpPr/>
          <p:nvPr/>
        </p:nvGrpSpPr>
        <p:grpSpPr>
          <a:xfrm>
            <a:off x="3295651" y="4585008"/>
            <a:ext cx="5600700" cy="1143291"/>
            <a:chOff x="412643" y="3197557"/>
            <a:chExt cx="5600700" cy="1143291"/>
          </a:xfrm>
        </p:grpSpPr>
        <p:sp>
          <p:nvSpPr>
            <p:cNvPr id="11" name="文本框 10">
              <a:extLst>
                <a:ext uri="{FF2B5EF4-FFF2-40B4-BE49-F238E27FC236}">
                  <a16:creationId xmlns:a16="http://schemas.microsoft.com/office/drawing/2014/main" id="{4CA3BDD0-7C70-4F87-8199-43CD997B0166}"/>
                </a:ext>
              </a:extLst>
            </p:cNvPr>
            <p:cNvSpPr txBox="1"/>
            <p:nvPr/>
          </p:nvSpPr>
          <p:spPr>
            <a:xfrm>
              <a:off x="2511952" y="3879183"/>
              <a:ext cx="1402080" cy="457200"/>
            </a:xfrm>
            <a:prstGeom prst="rect">
              <a:avLst/>
            </a:prstGeom>
            <a:noFill/>
          </p:spPr>
          <p:txBody>
            <a:bodyPr rtlCol="0" wrap="none">
              <a:spAutoFit/>
              <a:scene3d>
                <a:camera prst="orthographicFront"/>
                <a:lightRig dir="t" rig="threePt"/>
              </a:scene3d>
              <a:sp3d contourW="12700"/>
            </a:bodyPr>
            <a:lstStyle/>
            <a:p>
              <a:pPr algn="ctr"/>
              <a:r>
                <a:rPr altLang="en-US" lang="zh-CN" sz="2400">
                  <a:latin charset="-122" panose="020b0500000000000000" pitchFamily="34" typeface="思源黑体 CN Regular"/>
                  <a:ea charset="-122" panose="020b0500000000000000" pitchFamily="34" typeface="思源黑体 CN Regular"/>
                </a:rPr>
                <a:t>标题添加</a:t>
              </a:r>
            </a:p>
          </p:txBody>
        </p:sp>
        <p:sp>
          <p:nvSpPr>
            <p:cNvPr id="12" name="文本框 11">
              <a:extLst>
                <a:ext uri="{FF2B5EF4-FFF2-40B4-BE49-F238E27FC236}">
                  <a16:creationId xmlns:a16="http://schemas.microsoft.com/office/drawing/2014/main" id="{AEF95FEB-168F-417C-8B31-B689F6A6CB07}"/>
                </a:ext>
              </a:extLst>
            </p:cNvPr>
            <p:cNvSpPr txBox="1"/>
            <p:nvPr/>
          </p:nvSpPr>
          <p:spPr>
            <a:xfrm>
              <a:off x="412644" y="3197556"/>
              <a:ext cx="5600700" cy="566928"/>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lang="en-US" sz="12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 Baotu Network and the original creator, please do not copyFor the benefit of you, Baotu Network</a:t>
              </a:r>
            </a:p>
          </p:txBody>
        </p:sp>
      </p:grpSp>
      <p:sp>
        <p:nvSpPr>
          <p:cNvPr id="17" name="任意多边形: 形状 16">
            <a:extLst>
              <a:ext uri="{FF2B5EF4-FFF2-40B4-BE49-F238E27FC236}">
                <a16:creationId xmlns:a16="http://schemas.microsoft.com/office/drawing/2014/main" id="{5147AE5C-9C10-46D4-BA30-ABBF8DAAE847}"/>
              </a:ext>
            </a:extLst>
          </p:cNvPr>
          <p:cNvSpPr/>
          <p:nvPr/>
        </p:nvSpPr>
        <p:spPr>
          <a:xfrm>
            <a:off x="1497816" y="3913189"/>
            <a:ext cx="798780" cy="404178"/>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solidFill>
            <a:srgbClr val="242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Oval 17">
            <a:extLst>
              <a:ext uri="{FF2B5EF4-FFF2-40B4-BE49-F238E27FC236}">
                <a16:creationId xmlns:a16="http://schemas.microsoft.com/office/drawing/2014/main" id="{15311C20-8AA2-4C3E-84D6-4F03E43E2F0B}"/>
              </a:ext>
            </a:extLst>
          </p:cNvPr>
          <p:cNvSpPr/>
          <p:nvPr/>
        </p:nvSpPr>
        <p:spPr>
          <a:xfrm>
            <a:off x="1792430" y="4010551"/>
            <a:ext cx="209550" cy="209453"/>
          </a:xfrm>
          <a:custGeom>
            <a:gdLst>
              <a:gd fmla="*/ 3311 w 6101" name="T0"/>
              <a:gd fmla="*/ 5345 h 6107" name="T1"/>
              <a:gd fmla="*/ 3311 w 6101" name="T2"/>
              <a:gd fmla="*/ 5942 h 6107" name="T3"/>
              <a:gd fmla="*/ 2714 w 6101" name="T4"/>
              <a:gd fmla="*/ 5942 h 6107" name="T5"/>
              <a:gd fmla="*/ 123 w 6101" name="T6"/>
              <a:gd fmla="*/ 3351 h 6107" name="T7"/>
              <a:gd fmla="*/ 0 w 6101" name="T8"/>
              <a:gd fmla="*/ 3053 h 6107" name="T9"/>
              <a:gd fmla="*/ 123 w 6101" name="T10"/>
              <a:gd fmla="*/ 2755 h 6107" name="T11"/>
              <a:gd fmla="*/ 2714 w 6101" name="T12"/>
              <a:gd fmla="*/ 164 h 6107" name="T13"/>
              <a:gd fmla="*/ 3311 w 6101" name="T14"/>
              <a:gd fmla="*/ 164 h 6107" name="T15"/>
              <a:gd fmla="*/ 3311 w 6101" name="T16"/>
              <a:gd fmla="*/ 761 h 6107" name="T17"/>
              <a:gd fmla="*/ 1019 w 6101" name="T18"/>
              <a:gd fmla="*/ 3053 h 6107" name="T19"/>
              <a:gd fmla="*/ 3311 w 6101" name="T20"/>
              <a:gd fmla="*/ 5345 h 6107" name="T21"/>
              <a:gd fmla="*/ 3645 w 6101" name="T22"/>
              <a:gd fmla="*/ 3053 h 6107" name="T23"/>
              <a:gd fmla="*/ 5937 w 6101" name="T24"/>
              <a:gd fmla="*/ 761 h 6107" name="T25"/>
              <a:gd fmla="*/ 5937 w 6101" name="T26"/>
              <a:gd fmla="*/ 164 h 6107" name="T27"/>
              <a:gd fmla="*/ 5340 w 6101" name="T28"/>
              <a:gd fmla="*/ 164 h 6107" name="T29"/>
              <a:gd fmla="*/ 2750 w 6101" name="T30"/>
              <a:gd fmla="*/ 2755 h 6107" name="T31"/>
              <a:gd fmla="*/ 2626 w 6101" name="T32"/>
              <a:gd fmla="*/ 3053 h 6107" name="T33"/>
              <a:gd fmla="*/ 2750 w 6101" name="T34"/>
              <a:gd fmla="*/ 3351 h 6107" name="T35"/>
              <a:gd fmla="*/ 5340 w 6101" name="T36"/>
              <a:gd fmla="*/ 5942 h 6107" name="T37"/>
              <a:gd fmla="*/ 5937 w 6101" name="T38"/>
              <a:gd fmla="*/ 5942 h 6107" name="T39"/>
              <a:gd fmla="*/ 5937 w 6101" name="T40"/>
              <a:gd fmla="*/ 5345 h 6107" name="T41"/>
              <a:gd fmla="*/ 3645 w 6101" name="T42"/>
              <a:gd fmla="*/ 3053 h 610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107" w="6101">
                <a:moveTo>
                  <a:pt x="3311" y="5345"/>
                </a:moveTo>
                <a:cubicBezTo>
                  <a:pt x="3475" y="5510"/>
                  <a:pt x="3475" y="5777"/>
                  <a:pt x="3311" y="5942"/>
                </a:cubicBezTo>
                <a:cubicBezTo>
                  <a:pt x="3146" y="6107"/>
                  <a:pt x="2879" y="6107"/>
                  <a:pt x="2714" y="5942"/>
                </a:cubicBezTo>
                <a:lnTo>
                  <a:pt x="123" y="3351"/>
                </a:lnTo>
                <a:cubicBezTo>
                  <a:pt x="41" y="3269"/>
                  <a:pt x="0" y="3161"/>
                  <a:pt x="0" y="3053"/>
                </a:cubicBezTo>
                <a:cubicBezTo>
                  <a:pt x="0" y="2945"/>
                  <a:pt x="41" y="2837"/>
                  <a:pt x="123" y="2755"/>
                </a:cubicBezTo>
                <a:lnTo>
                  <a:pt x="2714" y="164"/>
                </a:lnTo>
                <a:cubicBezTo>
                  <a:pt x="2879" y="0"/>
                  <a:pt x="3146" y="0"/>
                  <a:pt x="3311" y="164"/>
                </a:cubicBezTo>
                <a:cubicBezTo>
                  <a:pt x="3475" y="329"/>
                  <a:pt x="3475" y="596"/>
                  <a:pt x="3311" y="761"/>
                </a:cubicBezTo>
                <a:lnTo>
                  <a:pt x="1019" y="3053"/>
                </a:lnTo>
                <a:lnTo>
                  <a:pt x="3311" y="5345"/>
                </a:lnTo>
                <a:close/>
                <a:moveTo>
                  <a:pt x="3645" y="3053"/>
                </a:moveTo>
                <a:lnTo>
                  <a:pt x="5937" y="761"/>
                </a:lnTo>
                <a:cubicBezTo>
                  <a:pt x="6101" y="596"/>
                  <a:pt x="6101" y="329"/>
                  <a:pt x="5937" y="164"/>
                </a:cubicBezTo>
                <a:cubicBezTo>
                  <a:pt x="5772" y="0"/>
                  <a:pt x="5505" y="0"/>
                  <a:pt x="5340" y="164"/>
                </a:cubicBezTo>
                <a:lnTo>
                  <a:pt x="2750" y="2755"/>
                </a:lnTo>
                <a:cubicBezTo>
                  <a:pt x="2667" y="2837"/>
                  <a:pt x="2626" y="2945"/>
                  <a:pt x="2626" y="3053"/>
                </a:cubicBezTo>
                <a:cubicBezTo>
                  <a:pt x="2626" y="3161"/>
                  <a:pt x="2667" y="3269"/>
                  <a:pt x="2750" y="3351"/>
                </a:cubicBezTo>
                <a:lnTo>
                  <a:pt x="5340" y="5942"/>
                </a:lnTo>
                <a:cubicBezTo>
                  <a:pt x="5505" y="6107"/>
                  <a:pt x="5772" y="6107"/>
                  <a:pt x="5937" y="5942"/>
                </a:cubicBezTo>
                <a:cubicBezTo>
                  <a:pt x="6101" y="5777"/>
                  <a:pt x="6101" y="5510"/>
                  <a:pt x="5937" y="5345"/>
                </a:cubicBezTo>
                <a:lnTo>
                  <a:pt x="3645" y="30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1" name="任意多边形: 形状 20">
            <a:extLst>
              <a:ext uri="{FF2B5EF4-FFF2-40B4-BE49-F238E27FC236}">
                <a16:creationId xmlns:a16="http://schemas.microsoft.com/office/drawing/2014/main" id="{3D64F653-7254-4C03-8659-886898521BB9}"/>
              </a:ext>
            </a:extLst>
          </p:cNvPr>
          <p:cNvSpPr/>
          <p:nvPr/>
        </p:nvSpPr>
        <p:spPr>
          <a:xfrm>
            <a:off x="9830322" y="3913189"/>
            <a:ext cx="798780" cy="404178"/>
          </a:xfrm>
          <a:custGeom>
            <a:gdLst>
              <a:gd fmla="*/ 796771 w 3555337" name="connsiteX0"/>
              <a:gd fmla="*/ 0 h 1798986" name="connsiteY0"/>
              <a:gd fmla="*/ 1354466 w 3555337" name="connsiteX1"/>
              <a:gd fmla="*/ 0 h 1798986" name="connsiteY1"/>
              <a:gd fmla="*/ 1437767 w 3555337" name="connsiteX2"/>
              <a:gd fmla="*/ 0 h 1798986" name="connsiteY2"/>
              <a:gd fmla="*/ 1715650 w 3555337" name="connsiteX3"/>
              <a:gd fmla="*/ 0 h 1798986" name="connsiteY3"/>
              <a:gd fmla="*/ 1995462 w 3555337" name="connsiteX4"/>
              <a:gd fmla="*/ 0 h 1798986" name="connsiteY4"/>
              <a:gd fmla="*/ 2078763 w 3555337" name="connsiteX5"/>
              <a:gd fmla="*/ 0 h 1798986" name="connsiteY5"/>
              <a:gd fmla="*/ 2273345 w 3555337" name="connsiteX6"/>
              <a:gd fmla="*/ 0 h 1798986" name="connsiteY6"/>
              <a:gd fmla="*/ 2356646 w 3555337" name="connsiteX7"/>
              <a:gd fmla="*/ 0 h 1798986" name="connsiteY7"/>
              <a:gd fmla="*/ 2636458 w 3555337" name="connsiteX8"/>
              <a:gd fmla="*/ 0 h 1798986" name="connsiteY8"/>
              <a:gd fmla="*/ 2914341 w 3555337" name="connsiteX9"/>
              <a:gd fmla="*/ 0 h 1798986" name="connsiteY9"/>
              <a:gd fmla="*/ 2997642 w 3555337" name="connsiteX10"/>
              <a:gd fmla="*/ 0 h 1798986" name="connsiteY10"/>
              <a:gd fmla="*/ 3555337 w 3555337" name="connsiteX11"/>
              <a:gd fmla="*/ 0 h 1798986" name="connsiteY11"/>
              <a:gd fmla="*/ 2758566 w 3555337" name="connsiteX12"/>
              <a:gd fmla="*/ 1798986 h 1798986" name="connsiteY12"/>
              <a:gd fmla="*/ 2200871 w 3555337" name="connsiteX13"/>
              <a:gd fmla="*/ 1798986 h 1798986" name="connsiteY13"/>
              <a:gd fmla="*/ 2117571 w 3555337" name="connsiteX14"/>
              <a:gd fmla="*/ 1798986 h 1798986" name="connsiteY14"/>
              <a:gd fmla="*/ 1839688 w 3555337" name="connsiteX15"/>
              <a:gd fmla="*/ 1798986 h 1798986" name="connsiteY15"/>
              <a:gd fmla="*/ 1559876 w 3555337" name="connsiteX16"/>
              <a:gd fmla="*/ 1798986 h 1798986" name="connsiteY16"/>
              <a:gd fmla="*/ 1476574 w 3555337" name="connsiteX17"/>
              <a:gd fmla="*/ 1798986 h 1798986" name="connsiteY17"/>
              <a:gd fmla="*/ 1281993 w 3555337" name="connsiteX18"/>
              <a:gd fmla="*/ 1798986 h 1798986" name="connsiteY18"/>
              <a:gd fmla="*/ 1198692 w 3555337" name="connsiteX19"/>
              <a:gd fmla="*/ 1798986 h 1798986" name="connsiteY19"/>
              <a:gd fmla="*/ 918879 w 3555337" name="connsiteX20"/>
              <a:gd fmla="*/ 1798986 h 1798986" name="connsiteY20"/>
              <a:gd fmla="*/ 640997 w 3555337" name="connsiteX21"/>
              <a:gd fmla="*/ 1798986 h 1798986" name="connsiteY21"/>
              <a:gd fmla="*/ 557695 w 3555337" name="connsiteX22"/>
              <a:gd fmla="*/ 1798986 h 1798986" name="connsiteY22"/>
              <a:gd fmla="*/ 0 w 3555337" name="connsiteX23"/>
              <a:gd fmla="*/ 1798986 h 1798986"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98986" w="3555337">
                <a:moveTo>
                  <a:pt x="796771" y="0"/>
                </a:moveTo>
                <a:lnTo>
                  <a:pt x="1354466" y="0"/>
                </a:lnTo>
                <a:lnTo>
                  <a:pt x="1437767" y="0"/>
                </a:lnTo>
                <a:lnTo>
                  <a:pt x="1715650" y="0"/>
                </a:lnTo>
                <a:lnTo>
                  <a:pt x="1995462" y="0"/>
                </a:lnTo>
                <a:lnTo>
                  <a:pt x="2078763" y="0"/>
                </a:lnTo>
                <a:lnTo>
                  <a:pt x="2273345" y="0"/>
                </a:lnTo>
                <a:lnTo>
                  <a:pt x="2356646" y="0"/>
                </a:lnTo>
                <a:lnTo>
                  <a:pt x="2636458" y="0"/>
                </a:lnTo>
                <a:lnTo>
                  <a:pt x="2914341" y="0"/>
                </a:lnTo>
                <a:lnTo>
                  <a:pt x="2997642" y="0"/>
                </a:lnTo>
                <a:lnTo>
                  <a:pt x="3555337" y="0"/>
                </a:lnTo>
                <a:lnTo>
                  <a:pt x="2758566" y="1798986"/>
                </a:lnTo>
                <a:lnTo>
                  <a:pt x="2200871" y="1798986"/>
                </a:lnTo>
                <a:lnTo>
                  <a:pt x="2117571" y="1798986"/>
                </a:lnTo>
                <a:lnTo>
                  <a:pt x="1839688" y="1798986"/>
                </a:lnTo>
                <a:lnTo>
                  <a:pt x="1559876" y="1798986"/>
                </a:lnTo>
                <a:lnTo>
                  <a:pt x="1476574" y="1798986"/>
                </a:lnTo>
                <a:lnTo>
                  <a:pt x="1281993" y="1798986"/>
                </a:lnTo>
                <a:lnTo>
                  <a:pt x="1198692" y="1798986"/>
                </a:lnTo>
                <a:lnTo>
                  <a:pt x="918879" y="1798986"/>
                </a:lnTo>
                <a:lnTo>
                  <a:pt x="640997" y="1798986"/>
                </a:lnTo>
                <a:lnTo>
                  <a:pt x="557695" y="1798986"/>
                </a:lnTo>
                <a:lnTo>
                  <a:pt x="0" y="1798986"/>
                </a:lnTo>
                <a:close/>
              </a:path>
            </a:pathLst>
          </a:custGeom>
          <a:solidFill>
            <a:srgbClr val="242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Oval 21">
            <a:extLst>
              <a:ext uri="{FF2B5EF4-FFF2-40B4-BE49-F238E27FC236}">
                <a16:creationId xmlns:a16="http://schemas.microsoft.com/office/drawing/2014/main" id="{52D0D21E-9217-4B57-8E73-71302C1D254F}"/>
              </a:ext>
            </a:extLst>
          </p:cNvPr>
          <p:cNvSpPr/>
          <p:nvPr/>
        </p:nvSpPr>
        <p:spPr>
          <a:xfrm flipH="1">
            <a:off x="10124936" y="4010551"/>
            <a:ext cx="209550" cy="209453"/>
          </a:xfrm>
          <a:custGeom>
            <a:gdLst>
              <a:gd fmla="*/ 3311 w 6101" name="T0"/>
              <a:gd fmla="*/ 5345 h 6107" name="T1"/>
              <a:gd fmla="*/ 3311 w 6101" name="T2"/>
              <a:gd fmla="*/ 5942 h 6107" name="T3"/>
              <a:gd fmla="*/ 2714 w 6101" name="T4"/>
              <a:gd fmla="*/ 5942 h 6107" name="T5"/>
              <a:gd fmla="*/ 123 w 6101" name="T6"/>
              <a:gd fmla="*/ 3351 h 6107" name="T7"/>
              <a:gd fmla="*/ 0 w 6101" name="T8"/>
              <a:gd fmla="*/ 3053 h 6107" name="T9"/>
              <a:gd fmla="*/ 123 w 6101" name="T10"/>
              <a:gd fmla="*/ 2755 h 6107" name="T11"/>
              <a:gd fmla="*/ 2714 w 6101" name="T12"/>
              <a:gd fmla="*/ 164 h 6107" name="T13"/>
              <a:gd fmla="*/ 3311 w 6101" name="T14"/>
              <a:gd fmla="*/ 164 h 6107" name="T15"/>
              <a:gd fmla="*/ 3311 w 6101" name="T16"/>
              <a:gd fmla="*/ 761 h 6107" name="T17"/>
              <a:gd fmla="*/ 1019 w 6101" name="T18"/>
              <a:gd fmla="*/ 3053 h 6107" name="T19"/>
              <a:gd fmla="*/ 3311 w 6101" name="T20"/>
              <a:gd fmla="*/ 5345 h 6107" name="T21"/>
              <a:gd fmla="*/ 3645 w 6101" name="T22"/>
              <a:gd fmla="*/ 3053 h 6107" name="T23"/>
              <a:gd fmla="*/ 5937 w 6101" name="T24"/>
              <a:gd fmla="*/ 761 h 6107" name="T25"/>
              <a:gd fmla="*/ 5937 w 6101" name="T26"/>
              <a:gd fmla="*/ 164 h 6107" name="T27"/>
              <a:gd fmla="*/ 5340 w 6101" name="T28"/>
              <a:gd fmla="*/ 164 h 6107" name="T29"/>
              <a:gd fmla="*/ 2750 w 6101" name="T30"/>
              <a:gd fmla="*/ 2755 h 6107" name="T31"/>
              <a:gd fmla="*/ 2626 w 6101" name="T32"/>
              <a:gd fmla="*/ 3053 h 6107" name="T33"/>
              <a:gd fmla="*/ 2750 w 6101" name="T34"/>
              <a:gd fmla="*/ 3351 h 6107" name="T35"/>
              <a:gd fmla="*/ 5340 w 6101" name="T36"/>
              <a:gd fmla="*/ 5942 h 6107" name="T37"/>
              <a:gd fmla="*/ 5937 w 6101" name="T38"/>
              <a:gd fmla="*/ 5942 h 6107" name="T39"/>
              <a:gd fmla="*/ 5937 w 6101" name="T40"/>
              <a:gd fmla="*/ 5345 h 6107" name="T41"/>
              <a:gd fmla="*/ 3645 w 6101" name="T42"/>
              <a:gd fmla="*/ 3053 h 610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107" w="6101">
                <a:moveTo>
                  <a:pt x="3311" y="5345"/>
                </a:moveTo>
                <a:cubicBezTo>
                  <a:pt x="3475" y="5510"/>
                  <a:pt x="3475" y="5777"/>
                  <a:pt x="3311" y="5942"/>
                </a:cubicBezTo>
                <a:cubicBezTo>
                  <a:pt x="3146" y="6107"/>
                  <a:pt x="2879" y="6107"/>
                  <a:pt x="2714" y="5942"/>
                </a:cubicBezTo>
                <a:lnTo>
                  <a:pt x="123" y="3351"/>
                </a:lnTo>
                <a:cubicBezTo>
                  <a:pt x="41" y="3269"/>
                  <a:pt x="0" y="3161"/>
                  <a:pt x="0" y="3053"/>
                </a:cubicBezTo>
                <a:cubicBezTo>
                  <a:pt x="0" y="2945"/>
                  <a:pt x="41" y="2837"/>
                  <a:pt x="123" y="2755"/>
                </a:cubicBezTo>
                <a:lnTo>
                  <a:pt x="2714" y="164"/>
                </a:lnTo>
                <a:cubicBezTo>
                  <a:pt x="2879" y="0"/>
                  <a:pt x="3146" y="0"/>
                  <a:pt x="3311" y="164"/>
                </a:cubicBezTo>
                <a:cubicBezTo>
                  <a:pt x="3475" y="329"/>
                  <a:pt x="3475" y="596"/>
                  <a:pt x="3311" y="761"/>
                </a:cubicBezTo>
                <a:lnTo>
                  <a:pt x="1019" y="3053"/>
                </a:lnTo>
                <a:lnTo>
                  <a:pt x="3311" y="5345"/>
                </a:lnTo>
                <a:close/>
                <a:moveTo>
                  <a:pt x="3645" y="3053"/>
                </a:moveTo>
                <a:lnTo>
                  <a:pt x="5937" y="761"/>
                </a:lnTo>
                <a:cubicBezTo>
                  <a:pt x="6101" y="596"/>
                  <a:pt x="6101" y="329"/>
                  <a:pt x="5937" y="164"/>
                </a:cubicBezTo>
                <a:cubicBezTo>
                  <a:pt x="5772" y="0"/>
                  <a:pt x="5505" y="0"/>
                  <a:pt x="5340" y="164"/>
                </a:cubicBezTo>
                <a:lnTo>
                  <a:pt x="2750" y="2755"/>
                </a:lnTo>
                <a:cubicBezTo>
                  <a:pt x="2667" y="2837"/>
                  <a:pt x="2626" y="2945"/>
                  <a:pt x="2626" y="3053"/>
                </a:cubicBezTo>
                <a:cubicBezTo>
                  <a:pt x="2626" y="3161"/>
                  <a:pt x="2667" y="3269"/>
                  <a:pt x="2750" y="3351"/>
                </a:cubicBezTo>
                <a:lnTo>
                  <a:pt x="5340" y="5942"/>
                </a:lnTo>
                <a:cubicBezTo>
                  <a:pt x="5505" y="6107"/>
                  <a:pt x="5772" y="6107"/>
                  <a:pt x="5937" y="5942"/>
                </a:cubicBezTo>
                <a:cubicBezTo>
                  <a:pt x="6101" y="5777"/>
                  <a:pt x="6101" y="5510"/>
                  <a:pt x="5937" y="5345"/>
                </a:cubicBezTo>
                <a:lnTo>
                  <a:pt x="3645" y="30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4" name="组合 13">
            <a:extLst>
              <a:ext uri="{FF2B5EF4-FFF2-40B4-BE49-F238E27FC236}">
                <a16:creationId xmlns:a16="http://schemas.microsoft.com/office/drawing/2014/main" id="{CA2D83DA-3CE5-45F4-875F-07F6442CCEE9}"/>
              </a:ext>
            </a:extLst>
          </p:cNvPr>
          <p:cNvGrpSpPr/>
          <p:nvPr/>
        </p:nvGrpSpPr>
        <p:grpSpPr>
          <a:xfrm>
            <a:off x="3670074" y="619681"/>
            <a:ext cx="4851853" cy="993499"/>
            <a:chOff x="952046" y="670481"/>
            <a:chExt cx="4851853" cy="993499"/>
          </a:xfrm>
        </p:grpSpPr>
        <p:sp>
          <p:nvSpPr>
            <p:cNvPr id="19" name="文本框 18">
              <a:extLst>
                <a:ext uri="{FF2B5EF4-FFF2-40B4-BE49-F238E27FC236}">
                  <a16:creationId xmlns:a16="http://schemas.microsoft.com/office/drawing/2014/main" id="{3B687B5B-A987-4A1C-BD97-51E758FFDF79}"/>
                </a:ext>
              </a:extLst>
            </p:cNvPr>
            <p:cNvSpPr txBox="1"/>
            <p:nvPr/>
          </p:nvSpPr>
          <p:spPr>
            <a:xfrm flipH="1">
              <a:off x="2117834" y="670481"/>
              <a:ext cx="2570480" cy="762000"/>
            </a:xfrm>
            <a:prstGeom prst="rect">
              <a:avLst/>
            </a:prstGeom>
            <a:noFill/>
          </p:spPr>
          <p:txBody>
            <a:bodyPr rtlCol="0" wrap="none">
              <a:spAutoFit/>
              <a:scene3d>
                <a:camera prst="orthographicFront"/>
                <a:lightRig dir="t" rig="threePt"/>
              </a:scene3d>
              <a:sp3d contourW="12700"/>
            </a:bodyPr>
            <a:lstStyle/>
            <a:p>
              <a:pPr algn="ctr"/>
              <a:r>
                <a:rPr altLang="en-US" i="1" lang="zh-CN" spc="300" sz="4400">
                  <a:solidFill>
                    <a:srgbClr val="24C6DB"/>
                  </a:solidFill>
                  <a:latin charset="-122" panose="020b0800000000000000" pitchFamily="34" typeface="思源黑体 CN Bold"/>
                  <a:ea charset="-122" panose="020b0800000000000000" pitchFamily="34" typeface="思源黑体 CN Bold"/>
                </a:rPr>
                <a:t>发展前景</a:t>
              </a:r>
            </a:p>
          </p:txBody>
        </p:sp>
        <p:sp>
          <p:nvSpPr>
            <p:cNvPr id="20" name="文本框 19">
              <a:extLst>
                <a:ext uri="{FF2B5EF4-FFF2-40B4-BE49-F238E27FC236}">
                  <a16:creationId xmlns:a16="http://schemas.microsoft.com/office/drawing/2014/main" id="{B4A37D73-5F7D-43EB-881D-51CFA0257E6E}"/>
                </a:ext>
              </a:extLst>
            </p:cNvPr>
            <p:cNvSpPr txBox="1"/>
            <p:nvPr/>
          </p:nvSpPr>
          <p:spPr>
            <a:xfrm>
              <a:off x="952045" y="1284902"/>
              <a:ext cx="4851853" cy="408432"/>
            </a:xfrm>
            <a:prstGeom prst="rect">
              <a:avLst/>
            </a:prstGeom>
            <a:noFill/>
          </p:spPr>
          <p:txBody>
            <a:bodyPr rtlCol="0" wrap="square">
              <a:spAutoFit/>
              <a:scene3d>
                <a:camera prst="orthographicFront"/>
                <a:lightRig dir="t" rig="threePt"/>
              </a:scene3d>
              <a:sp3d contourW="12700"/>
            </a:bodyPr>
            <a:lstStyle/>
            <a:p>
              <a:pPr algn="ctr">
                <a:lnSpc>
                  <a:spcPct val="130000"/>
                </a:lnSpc>
              </a:pPr>
              <a:r>
                <a:rPr altLang="zh-CN" i="1" lang="en-US" sz="1600">
                  <a:solidFill>
                    <a:schemeClr val="tx1">
                      <a:lumMod val="50000"/>
                      <a:lumOff val="50000"/>
                    </a:schemeClr>
                  </a:solidFill>
                  <a:latin charset="0" panose="020b0604020202020204" pitchFamily="34" typeface="Arial"/>
                  <a:ea charset="-122" panose="02000000000000000000" pitchFamily="2" typeface="方正俊黑简体"/>
                  <a:cs charset="-34" panose="02020603050405020304" pitchFamily="18" typeface="Angsana New"/>
                </a:rPr>
                <a:t>please do not copyFor the benefit of you</a:t>
              </a:r>
            </a:p>
          </p:txBody>
        </p:sp>
      </p:grpSp>
    </p:spTree>
    <p:extLst>
      <p:ext uri="{BB962C8B-B14F-4D97-AF65-F5344CB8AC3E}">
        <p14:creationId val="21216462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2">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500" fill="hold" id="7"/>
                                        <p:tgtEl>
                                          <p:spTgt spid="33"/>
                                        </p:tgtEl>
                                        <p:attrNameLst>
                                          <p:attrName>ppt_x</p:attrName>
                                        </p:attrNameLst>
                                      </p:cBhvr>
                                      <p:tavLst>
                                        <p:tav tm="0">
                                          <p:val>
                                            <p:strVal val="0-#ppt_w/2"/>
                                          </p:val>
                                        </p:tav>
                                        <p:tav tm="100000">
                                          <p:val>
                                            <p:strVal val="#ppt_x"/>
                                          </p:val>
                                        </p:tav>
                                      </p:tavLst>
                                    </p:anim>
                                    <p:anim calcmode="lin" valueType="num">
                                      <p:cBhvr additive="base">
                                        <p:cTn dur="500" fill="hold" id="8"/>
                                        <p:tgtEl>
                                          <p:spTgt spid="3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2">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additive="base">
                                        <p:cTn dur="500" fill="hold" id="11"/>
                                        <p:tgtEl>
                                          <p:spTgt spid="34"/>
                                        </p:tgtEl>
                                        <p:attrNameLst>
                                          <p:attrName>ppt_x</p:attrName>
                                        </p:attrNameLst>
                                      </p:cBhvr>
                                      <p:tavLst>
                                        <p:tav tm="0">
                                          <p:val>
                                            <p:strVal val="0-#ppt_w/2"/>
                                          </p:val>
                                        </p:tav>
                                        <p:tav tm="100000">
                                          <p:val>
                                            <p:strVal val="#ppt_x"/>
                                          </p:val>
                                        </p:tav>
                                      </p:tavLst>
                                    </p:anim>
                                    <p:anim calcmode="lin" valueType="num">
                                      <p:cBhvr additive="base">
                                        <p:cTn dur="500" fill="hold" id="12"/>
                                        <p:tgtEl>
                                          <p:spTgt spid="3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31" presetSubtype="0">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p:cTn dur="1000" fill="hold" id="16"/>
                                        <p:tgtEl>
                                          <p:spTgt spid="9"/>
                                        </p:tgtEl>
                                        <p:attrNameLst>
                                          <p:attrName>ppt_w</p:attrName>
                                        </p:attrNameLst>
                                      </p:cBhvr>
                                      <p:tavLst>
                                        <p:tav tm="0">
                                          <p:val>
                                            <p:fltVal val="0"/>
                                          </p:val>
                                        </p:tav>
                                        <p:tav tm="100000">
                                          <p:val>
                                            <p:strVal val="#ppt_w"/>
                                          </p:val>
                                        </p:tav>
                                      </p:tavLst>
                                    </p:anim>
                                    <p:anim calcmode="lin" valueType="num">
                                      <p:cBhvr>
                                        <p:cTn dur="1000" fill="hold" id="17"/>
                                        <p:tgtEl>
                                          <p:spTgt spid="9"/>
                                        </p:tgtEl>
                                        <p:attrNameLst>
                                          <p:attrName>ppt_h</p:attrName>
                                        </p:attrNameLst>
                                      </p:cBhvr>
                                      <p:tavLst>
                                        <p:tav tm="0">
                                          <p:val>
                                            <p:fltVal val="0"/>
                                          </p:val>
                                        </p:tav>
                                        <p:tav tm="100000">
                                          <p:val>
                                            <p:strVal val="#ppt_h"/>
                                          </p:val>
                                        </p:tav>
                                      </p:tavLst>
                                    </p:anim>
                                    <p:anim calcmode="lin" valueType="num">
                                      <p:cBhvr>
                                        <p:cTn dur="1000" fill="hold" id="18"/>
                                        <p:tgtEl>
                                          <p:spTgt spid="9"/>
                                        </p:tgtEl>
                                        <p:attrNameLst>
                                          <p:attrName>style.rotation</p:attrName>
                                        </p:attrNameLst>
                                      </p:cBhvr>
                                      <p:tavLst>
                                        <p:tav tm="0">
                                          <p:val>
                                            <p:fltVal val="90"/>
                                          </p:val>
                                        </p:tav>
                                        <p:tav tm="100000">
                                          <p:val>
                                            <p:fltVal val="0"/>
                                          </p:val>
                                        </p:tav>
                                      </p:tavLst>
                                    </p:anim>
                                    <p:animEffect filter="fade" transition="in">
                                      <p:cBhvr>
                                        <p:cTn dur="1000" id="19"/>
                                        <p:tgtEl>
                                          <p:spTgt spid="9"/>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p:cTn dur="500" fill="hold" id="23"/>
                                        <p:tgtEl>
                                          <p:spTgt spid="17"/>
                                        </p:tgtEl>
                                        <p:attrNameLst>
                                          <p:attrName>ppt_w</p:attrName>
                                        </p:attrNameLst>
                                      </p:cBhvr>
                                      <p:tavLst>
                                        <p:tav tm="0">
                                          <p:val>
                                            <p:fltVal val="0"/>
                                          </p:val>
                                        </p:tav>
                                        <p:tav tm="100000">
                                          <p:val>
                                            <p:strVal val="#ppt_w"/>
                                          </p:val>
                                        </p:tav>
                                      </p:tavLst>
                                    </p:anim>
                                    <p:anim calcmode="lin" valueType="num">
                                      <p:cBhvr>
                                        <p:cTn dur="500" fill="hold" id="24"/>
                                        <p:tgtEl>
                                          <p:spTgt spid="17"/>
                                        </p:tgtEl>
                                        <p:attrNameLst>
                                          <p:attrName>ppt_h</p:attrName>
                                        </p:attrNameLst>
                                      </p:cBhvr>
                                      <p:tavLst>
                                        <p:tav tm="0">
                                          <p:val>
                                            <p:fltVal val="0"/>
                                          </p:val>
                                        </p:tav>
                                        <p:tav tm="100000">
                                          <p:val>
                                            <p:strVal val="#ppt_h"/>
                                          </p:val>
                                        </p:tav>
                                      </p:tavLst>
                                    </p:anim>
                                    <p:animEffect filter="fade" transition="in">
                                      <p:cBhvr>
                                        <p:cTn dur="500" id="25"/>
                                        <p:tgtEl>
                                          <p:spTgt spid="17"/>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p:cTn dur="500" fill="hold" id="28"/>
                                        <p:tgtEl>
                                          <p:spTgt spid="23"/>
                                        </p:tgtEl>
                                        <p:attrNameLst>
                                          <p:attrName>ppt_w</p:attrName>
                                        </p:attrNameLst>
                                      </p:cBhvr>
                                      <p:tavLst>
                                        <p:tav tm="0">
                                          <p:val>
                                            <p:fltVal val="0"/>
                                          </p:val>
                                        </p:tav>
                                        <p:tav tm="100000">
                                          <p:val>
                                            <p:strVal val="#ppt_w"/>
                                          </p:val>
                                        </p:tav>
                                      </p:tavLst>
                                    </p:anim>
                                    <p:anim calcmode="lin" valueType="num">
                                      <p:cBhvr>
                                        <p:cTn dur="500" fill="hold" id="29"/>
                                        <p:tgtEl>
                                          <p:spTgt spid="23"/>
                                        </p:tgtEl>
                                        <p:attrNameLst>
                                          <p:attrName>ppt_h</p:attrName>
                                        </p:attrNameLst>
                                      </p:cBhvr>
                                      <p:tavLst>
                                        <p:tav tm="0">
                                          <p:val>
                                            <p:fltVal val="0"/>
                                          </p:val>
                                        </p:tav>
                                        <p:tav tm="100000">
                                          <p:val>
                                            <p:strVal val="#ppt_h"/>
                                          </p:val>
                                        </p:tav>
                                      </p:tavLst>
                                    </p:anim>
                                    <p:animEffect filter="fade" transition="in">
                                      <p:cBhvr>
                                        <p:cTn dur="500" id="30"/>
                                        <p:tgtEl>
                                          <p:spTgt spid="23"/>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1"/>
                                        </p:tgtEl>
                                        <p:attrNameLst>
                                          <p:attrName>style.visibility</p:attrName>
                                        </p:attrNameLst>
                                      </p:cBhvr>
                                      <p:to>
                                        <p:strVal val="visible"/>
                                      </p:to>
                                    </p:set>
                                    <p:anim calcmode="lin" valueType="num">
                                      <p:cBhvr>
                                        <p:cTn dur="500" fill="hold" id="33"/>
                                        <p:tgtEl>
                                          <p:spTgt spid="21"/>
                                        </p:tgtEl>
                                        <p:attrNameLst>
                                          <p:attrName>ppt_w</p:attrName>
                                        </p:attrNameLst>
                                      </p:cBhvr>
                                      <p:tavLst>
                                        <p:tav tm="0">
                                          <p:val>
                                            <p:fltVal val="0"/>
                                          </p:val>
                                        </p:tav>
                                        <p:tav tm="100000">
                                          <p:val>
                                            <p:strVal val="#ppt_w"/>
                                          </p:val>
                                        </p:tav>
                                      </p:tavLst>
                                    </p:anim>
                                    <p:anim calcmode="lin" valueType="num">
                                      <p:cBhvr>
                                        <p:cTn dur="500" fill="hold" id="34"/>
                                        <p:tgtEl>
                                          <p:spTgt spid="21"/>
                                        </p:tgtEl>
                                        <p:attrNameLst>
                                          <p:attrName>ppt_h</p:attrName>
                                        </p:attrNameLst>
                                      </p:cBhvr>
                                      <p:tavLst>
                                        <p:tav tm="0">
                                          <p:val>
                                            <p:fltVal val="0"/>
                                          </p:val>
                                        </p:tav>
                                        <p:tav tm="100000">
                                          <p:val>
                                            <p:strVal val="#ppt_h"/>
                                          </p:val>
                                        </p:tav>
                                      </p:tavLst>
                                    </p:anim>
                                    <p:animEffect filter="fade" transition="in">
                                      <p:cBhvr>
                                        <p:cTn dur="500" id="35"/>
                                        <p:tgtEl>
                                          <p:spTgt spid="21"/>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24"/>
                                        </p:tgtEl>
                                        <p:attrNameLst>
                                          <p:attrName>style.visibility</p:attrName>
                                        </p:attrNameLst>
                                      </p:cBhvr>
                                      <p:to>
                                        <p:strVal val="visible"/>
                                      </p:to>
                                    </p:set>
                                    <p:anim calcmode="lin" valueType="num">
                                      <p:cBhvr>
                                        <p:cTn dur="500" fill="hold" id="38"/>
                                        <p:tgtEl>
                                          <p:spTgt spid="24"/>
                                        </p:tgtEl>
                                        <p:attrNameLst>
                                          <p:attrName>ppt_w</p:attrName>
                                        </p:attrNameLst>
                                      </p:cBhvr>
                                      <p:tavLst>
                                        <p:tav tm="0">
                                          <p:val>
                                            <p:fltVal val="0"/>
                                          </p:val>
                                        </p:tav>
                                        <p:tav tm="100000">
                                          <p:val>
                                            <p:strVal val="#ppt_w"/>
                                          </p:val>
                                        </p:tav>
                                      </p:tavLst>
                                    </p:anim>
                                    <p:anim calcmode="lin" valueType="num">
                                      <p:cBhvr>
                                        <p:cTn dur="500" fill="hold" id="39"/>
                                        <p:tgtEl>
                                          <p:spTgt spid="24"/>
                                        </p:tgtEl>
                                        <p:attrNameLst>
                                          <p:attrName>ppt_h</p:attrName>
                                        </p:attrNameLst>
                                      </p:cBhvr>
                                      <p:tavLst>
                                        <p:tav tm="0">
                                          <p:val>
                                            <p:fltVal val="0"/>
                                          </p:val>
                                        </p:tav>
                                        <p:tav tm="100000">
                                          <p:val>
                                            <p:strVal val="#ppt_h"/>
                                          </p:val>
                                        </p:tav>
                                      </p:tavLst>
                                    </p:anim>
                                    <p:animEffect filter="fade" transition="in">
                                      <p:cBhvr>
                                        <p:cTn dur="500" id="40"/>
                                        <p:tgtEl>
                                          <p:spTgt spid="24"/>
                                        </p:tgtEl>
                                      </p:cBhvr>
                                    </p:animEffect>
                                  </p:childTnLst>
                                </p:cTn>
                              </p:par>
                            </p:childTnLst>
                          </p:cTn>
                        </p:par>
                        <p:par>
                          <p:cTn fill="hold" id="41" nodeType="afterGroup">
                            <p:stCondLst>
                              <p:cond delay="2000"/>
                            </p:stCondLst>
                            <p:childTnLst>
                              <p:par>
                                <p:cTn fill="hold" id="42" nodeType="afterEffect" presetClass="entr" presetID="10" presetSubtype="0">
                                  <p:stCondLst>
                                    <p:cond delay="0"/>
                                  </p:stCondLst>
                                  <p:childTnLst>
                                    <p:set>
                                      <p:cBhvr>
                                        <p:cTn dur="1" fill="hold" id="43">
                                          <p:stCondLst>
                                            <p:cond delay="0"/>
                                          </p:stCondLst>
                                        </p:cTn>
                                        <p:tgtEl>
                                          <p:spTgt spid="10"/>
                                        </p:tgtEl>
                                        <p:attrNameLst>
                                          <p:attrName>style.visibility</p:attrName>
                                        </p:attrNameLst>
                                      </p:cBhvr>
                                      <p:to>
                                        <p:strVal val="visible"/>
                                      </p:to>
                                    </p:set>
                                    <p:animEffect filter="fade" transition="in">
                                      <p:cBhvr>
                                        <p:cTn dur="500" id="4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3"/>
      <p:bldP grpId="0" spid="9"/>
      <p:bldP grpId="0" spid="17"/>
      <p:bldP grpId="0" spid="23"/>
      <p:bldP grpId="0" spid="21"/>
      <p:bldP grpId="0" spid="2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OUTPUT_FOLDER" val="C:\Users\Administrator\Desktop\9月作品\04"/>
  <p:tag name="ISPRING_PRESENTATION_TITLE" val="蓝色大气项目计划书PPT模板"/>
  <p:tag name="ISPRING_SCORM_ENDPOINT" val="&lt;endpoint&gt;&lt;enable&gt;0&lt;/enable&gt;&lt;lrs&gt;http://&lt;/lrs&gt;&lt;auth&gt;0&lt;/auth&gt;&lt;login&gt;&lt;/login&gt;&lt;password&gt;&lt;/password&gt;&lt;key&gt;&lt;/key&gt;&lt;name&gt;&lt;/name&gt;&lt;email&gt;&lt;/email&gt;&lt;/endpoint&gt;&#10;"/>
  <p:tag name="ISPRING_SCORM_PASSING_SCORE" val="0.000000"/>
  <p:tag name="ISPRING_SCORM_RATE_QUIZZES" val="0"/>
  <p:tag name="ISPRING_SCORM_RATE_SLIDES" val="0"/>
  <p:tag name="ISPRING_ULTRA_SCORM_COURSE_ID" val="ACAC585B-CE7A-4C9E-BA1C-9E057EF0E1D9"/>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Arial"/>
      </a:majorFont>
      <a:minorFont>
        <a:latin typeface="Humanst521 BT"/>
        <a:ea typeface="字魂59号-创粗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186</Paragraphs>
  <Slides>25</Slides>
  <Notes>25</Notes>
  <TotalTime>614</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25</vt:i4>
      </vt:variant>
    </vt:vector>
  </HeadingPairs>
  <TitlesOfParts>
    <vt:vector baseType="lpstr" size="39">
      <vt:lpstr>Arial</vt:lpstr>
      <vt:lpstr>Humanst521 BT</vt:lpstr>
      <vt:lpstr>字魂59号-创粗黑</vt:lpstr>
      <vt:lpstr>Calibri Light</vt:lpstr>
      <vt:lpstr>Calibri</vt:lpstr>
      <vt:lpstr>等线 Light</vt:lpstr>
      <vt:lpstr>等线</vt:lpstr>
      <vt:lpstr>思源黑体 CN Bold</vt:lpstr>
      <vt:lpstr>思源黑体 CN Regular</vt:lpstr>
      <vt:lpstr>Angsana New</vt:lpstr>
      <vt:lpstr>方正俊黑简体</vt:lpstr>
      <vt:lpstr>ChickenScratch AOE</vt:lpstr>
      <vt:lpstr>Arial Unicode MS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2019-06-26T07:14:23Z</dcterms:created>
  <cp:lastModifiedBy>优品PPT</cp:lastModifiedBy>
  <dcterms:modified xsi:type="dcterms:W3CDTF">2021-08-20T11:09:59Z</dcterms:modified>
  <cp:revision>57</cp:revision>
  <dc:title>PowerPoint 演示文稿</dc:title>
</cp:coreProperties>
</file>