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ms-office.chartcolorstyle+xml" PartName="/ppt/charts/colors1.xml"/>
  <Override ContentType="application/vnd.ms-office.chartstyle+xml" PartName="/ppt/charts/styl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7" r:id="rId4"/>
    <p:sldId id="265" r:id="rId5"/>
    <p:sldId id="264" r:id="rId6"/>
    <p:sldId id="259" r:id="rId7"/>
    <p:sldId id="256" r:id="rId8"/>
    <p:sldId id="258" r:id="rId9"/>
    <p:sldId id="262" r:id="rId10"/>
    <p:sldId id="263" r:id="rId11"/>
    <p:sldId id="267" r:id="rId12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3863" userDrawn="1">
          <p15:clr>
            <a:srgbClr val="A4A3A4"/>
          </p15:clr>
        </p15:guide>
        <p15:guide id="5" orient="horz" pos="799" userDrawn="1">
          <p15:clr>
            <a:srgbClr val="A4A3A4"/>
          </p15:clr>
        </p15:guide>
        <p15:guide id="6" orient="horz" pos="39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81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108" y="108"/>
      </p:cViewPr>
      <p:guideLst>
        <p:guide pos="3863"/>
        <p:guide orient="horz" pos="799"/>
        <p:guide orient="horz" pos="395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tags/tag1.xml" Type="http://schemas.openxmlformats.org/officeDocument/2006/relationships/tags"/><Relationship Id="rId14" Target="presProps.xml" Type="http://schemas.openxmlformats.org/officeDocument/2006/relationships/presProps"/><Relationship Id="rId15" Target="viewProps.xml" Type="http://schemas.openxmlformats.org/officeDocument/2006/relationships/viewProps"/><Relationship Id="rId16" Target="theme/theme1.xml" Type="http://schemas.openxmlformats.org/officeDocument/2006/relationships/theme"/><Relationship Id="rId17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colors1.xml" Type="http://schemas.microsoft.com/office/2011/relationships/chartColorStyle"/><Relationship Id="rId3" Target="style1.xml" Type="http://schemas.microsoft.com/office/2011/relationships/chartStyl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0010322821326553822"/>
          <c:w val="1"/>
          <c:h val="0.89580929279327393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gradFill rotWithShape="1">
              <a:gsLst>
                <a:gs pos="32000">
                  <a:srgbClr val="E2E4E3"/>
                </a:gs>
                <a:gs pos="100000">
                  <a:srgbClr val="161D37"/>
                </a:gs>
              </a:gsLst>
              <a:lin ang="5400000" scaled="1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0"/>
                  <c:y val="-0.368866324424743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layout>
                <c:manualLayout>
                  <c:x val="0"/>
                  <c:y val="-0.233502537012100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layout>
                <c:manualLayout>
                  <c:x val="0"/>
                  <c:y val="-0.429780036211013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layout>
                <c:manualLayout>
                  <c:x val="-1.2131097344479722E-16"/>
                  <c:y val="-0.348561763763427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p>
                <a:pPr>
                  <a:defRPr sz="1800" b="0" i="0" u="none" strike="noStrike" kern="1200" baseline="0" smtId="4294967295">
                    <a:solidFill>
                      <a:schemeClr val="lt1">
                        <a:lumMod val="8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sz="1800" b="0" i="0" u="none" strike="noStrike" kern="1200" baseline="0" smtId="4294967295">
                  <a:solidFill>
                    <a:schemeClr val="lt1">
                      <a:lumMod val="8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30</c:v>
                </c:pt>
                <c:pt idx="1">
                  <c:v>17</c:v>
                </c:pt>
                <c:pt idx="2">
                  <c:v>35</c:v>
                </c:pt>
                <c:pt idx="3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219"/>
        <c:overlap val="100"/>
        <c:axId val="358253776"/>
        <c:axId val="358253384"/>
      </c:barChart>
      <c:catAx>
        <c:axId val="358253776"/>
        <c:scaling>
          <c:orientation/>
        </c:scaling>
        <c:delete val="0"/>
        <c:axPos val="b"/>
        <c:numFmt formatCode="General" sourceLinked="1"/>
        <c:majorTickMark val="out"/>
        <c:minorTickMark val="none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 algn="just">
              <a:defRPr sz="1197" b="0" i="0" u="none" strike="noStrike" kern="1200" baseline="0" smtId="4294967295">
                <a:solidFill>
                  <a:srgbClr val="5B6C8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sz="1197" b="0" i="0" u="none" strike="noStrike" kern="1200" baseline="0" smtId="4294967295">
              <a:solidFill>
                <a:srgbClr val="5B6C8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c:txPr>
        <c:crossAx val="358253384"/>
        <c:crosses val="autoZero"/>
        <c:auto val="0"/>
        <c:lblAlgn val="ctr"/>
        <c:lblOffset/>
        <c:noMultiLvlLbl val="0"/>
      </c:catAx>
      <c:valAx>
        <c:axId val="358253384"/>
        <c:scaling>
          <c:orientation/>
        </c:scaling>
        <c:delete val="1"/>
        <c:axPos val="r"/>
        <c:numFmt formatCode="General" sourceLinked="1"/>
        <c:majorTickMark val="out"/>
        <c:minorTickMark val="none"/>
        <c:crossAx val="358253776"/>
        <c:crossBetween val="between"/>
      </c:valAx>
      <c:spPr>
        <a:solidFill>
          <a:schemeClr val="bg1">
            <a:lumMod val="65000"/>
          </a:schemeClr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85000"/>
      </a:schemeClr>
    </a:solidFill>
    <a:ln>
      <a:solidFill>
        <a:srgbClr val="CDCDCD"/>
      </a:solidFill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r="http://schemas.openxmlformats.org/officeDocument/2006/relationships" xmlns:cs="http://schemas.microsoft.com/office/drawing/2012/chartStyle" id="32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EAEDA4-19E8-43F7-9194-F991218D2CE3}" type="datetimeFigureOut">
              <a:rPr lang="zh-CN" altLang="en-US" smtClean="0"/>
              <a:t>2016/3/22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90802E-A8AB-43EC-9F80-B8750E2F52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196019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EDB-95C8-4B62-B6EF-C9F3C5DBBC44}" type="datetimeFigureOut">
              <a:rPr lang="zh-CN" altLang="en-US" smtClean="0"/>
              <a:t>2016/3/22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D7DA-2186-4B64-A035-9D4D6661D8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6359287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EDB-95C8-4B62-B6EF-C9F3C5DBBC44}" type="datetimeFigureOut">
              <a:rPr lang="zh-CN" altLang="en-US" smtClean="0"/>
              <a:t>2016/3/22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D7DA-2186-4B64-A035-9D4D6661D8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285763416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EDB-95C8-4B62-B6EF-C9F3C5DBBC44}" type="datetimeFigureOut">
              <a:rPr lang="zh-CN" altLang="en-US" smtClean="0"/>
              <a:t>2016/3/22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D7DA-2186-4B64-A035-9D4D6661D8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65648328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11301643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85400618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61118887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18721582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35110821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36442032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22139287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03149983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EDB-95C8-4B62-B6EF-C9F3C5DBBC44}" type="datetimeFigureOut">
              <a:rPr lang="zh-CN" altLang="en-US" smtClean="0"/>
              <a:t>2016/3/22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D7DA-2186-4B64-A035-9D4D6661D8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59028478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79837477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787836323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67628795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EDB-95C8-4B62-B6EF-C9F3C5DBBC44}" type="datetimeFigureOut">
              <a:rPr lang="zh-CN" altLang="en-US" smtClean="0"/>
              <a:t>2016/3/22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D7DA-2186-4B64-A035-9D4D6661D8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43074197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EDB-95C8-4B62-B6EF-C9F3C5DBBC44}" type="datetimeFigureOut">
              <a:rPr lang="zh-CN" altLang="en-US" smtClean="0"/>
              <a:t>2016/3/22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D7DA-2186-4B64-A035-9D4D6661D8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984963212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EDB-95C8-4B62-B6EF-C9F3C5DBBC44}" type="datetimeFigureOut">
              <a:rPr lang="zh-CN" altLang="en-US" smtClean="0"/>
              <a:t>2016/3/22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D7DA-2186-4B64-A035-9D4D6661D8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569868680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EDB-95C8-4B62-B6EF-C9F3C5DBBC44}" type="datetimeFigureOut">
              <a:rPr lang="zh-CN" altLang="en-US" smtClean="0"/>
              <a:t>2016/3/22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D7DA-2186-4B64-A035-9D4D6661D8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433891969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EDB-95C8-4B62-B6EF-C9F3C5DBBC44}" type="datetimeFigureOut">
              <a:rPr lang="zh-CN" altLang="en-US" smtClean="0"/>
              <a:t>2016/3/22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D7DA-2186-4B64-A035-9D4D6661D8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82782526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EDB-95C8-4B62-B6EF-C9F3C5DBBC44}" type="datetimeFigureOut">
              <a:rPr lang="zh-CN" altLang="en-US" smtClean="0"/>
              <a:t>2016/3/22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D7DA-2186-4B64-A035-9D4D6661D8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62544894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EDB-95C8-4B62-B6EF-C9F3C5DBBC44}" type="datetimeFigureOut">
              <a:rPr lang="zh-CN" altLang="en-US" smtClean="0"/>
              <a:t>2016/3/22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D7DA-2186-4B64-A035-9D4D6661D8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235285573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E2E4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ABEDB-95C8-4B62-B6EF-C9F3C5DBBC44}" type="datetimeFigureOut">
              <a:rPr lang="zh-CN" altLang="en-US" smtClean="0"/>
              <a:t>2016/3/22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AD7DA-2186-4B64-A035-9D4D6661D8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6752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70940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5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charts/chart1.xml" Type="http://schemas.openxmlformats.org/officeDocument/2006/relationships/chart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6.png" Type="http://schemas.openxmlformats.org/officeDocument/2006/relationships/image"/><Relationship Id="rId3" Target="../media/image7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5B6C86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36" name="肘形连接符 35"/>
          <p:cNvCxnSpPr/>
          <p:nvPr/>
        </p:nvCxnSpPr>
        <p:spPr>
          <a:xfrm flipV="1">
            <a:off x="-7686" y="3659653"/>
            <a:ext cx="4020457" cy="2174520"/>
          </a:xfrm>
          <a:prstGeom prst="bentConnector3">
            <a:avLst/>
          </a:prstGeom>
          <a:ln w="34925">
            <a:solidFill>
              <a:srgbClr val="E2E4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肘形连接符 38"/>
          <p:cNvCxnSpPr/>
          <p:nvPr/>
        </p:nvCxnSpPr>
        <p:spPr>
          <a:xfrm rot="5400000">
            <a:off x="7638937" y="2043868"/>
            <a:ext cx="5762174" cy="1674442"/>
          </a:xfrm>
          <a:prstGeom prst="bentConnector3">
            <a:avLst>
              <a:gd fmla="val 50000" name="adj1"/>
            </a:avLst>
          </a:prstGeom>
          <a:ln w="34925">
            <a:solidFill>
              <a:srgbClr val="E2E4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>
            <a:grpSpLocks noChangeAspect="1"/>
          </p:cNvGrpSpPr>
          <p:nvPr/>
        </p:nvGrpSpPr>
        <p:grpSpPr>
          <a:xfrm>
            <a:off x="3991509" y="1312209"/>
            <a:ext cx="4238009" cy="4234026"/>
            <a:chOff x="3640842" y="961651"/>
            <a:chExt cx="4939339" cy="4934697"/>
          </a:xfrm>
        </p:grpSpPr>
        <p:sp>
          <p:nvSpPr>
            <p:cNvPr id="7" name="椭圆 6"/>
            <p:cNvSpPr>
              <a:spLocks noChangeAspect="1"/>
            </p:cNvSpPr>
            <p:nvPr/>
          </p:nvSpPr>
          <p:spPr>
            <a:xfrm>
              <a:off x="3640842" y="961651"/>
              <a:ext cx="4939339" cy="4934697"/>
            </a:xfrm>
            <a:prstGeom prst="ellipse">
              <a:avLst/>
            </a:prstGeom>
            <a:solidFill>
              <a:srgbClr val="161D37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椭圆 7"/>
            <p:cNvSpPr>
              <a:spLocks noChangeAspect="1"/>
            </p:cNvSpPr>
            <p:nvPr/>
          </p:nvSpPr>
          <p:spPr>
            <a:xfrm>
              <a:off x="3894245" y="1236580"/>
              <a:ext cx="4403510" cy="4399372"/>
            </a:xfrm>
            <a:prstGeom prst="ellipse">
              <a:avLst/>
            </a:prstGeom>
            <a:solidFill>
              <a:srgbClr val="5B6C86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椭圆 3"/>
            <p:cNvSpPr/>
            <p:nvPr/>
          </p:nvSpPr>
          <p:spPr>
            <a:xfrm>
              <a:off x="4165600" y="1500413"/>
              <a:ext cx="3860800" cy="3857172"/>
            </a:xfrm>
            <a:prstGeom prst="ellipse">
              <a:avLst/>
            </a:prstGeom>
            <a:solidFill>
              <a:srgbClr val="5059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0" name="标题 1"/>
          <p:cNvSpPr txBox="1"/>
          <p:nvPr/>
        </p:nvSpPr>
        <p:spPr>
          <a:xfrm>
            <a:off x="2538225" y="2334651"/>
            <a:ext cx="7115550" cy="1325563"/>
          </a:xfrm>
          <a:prstGeom prst="rect">
            <a:avLst/>
          </a:prstGeom>
        </p:spPr>
        <p:txBody>
          <a:bodyPr anchor="b" bIns="45720" lIns="91440" rIns="91440" rtlCol="0" tIns="45720" vert="horz">
            <a:normAutofit/>
          </a:bodyPr>
          <a:lstStyle>
            <a:lvl1pPr algn="ctr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altLang="en-US" lang="zh-CN" smtClean="0" sz="6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现代商务工作汇报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753221" y="3699671"/>
            <a:ext cx="4717058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79" panose="020e0502060401010101" pitchFamily="34" typeface="David"/>
              </a:rPr>
              <a:t>专业策划师根据要求进行结构、文案创作，精准、高效表达PPT内容</a:t>
            </a:r>
          </a:p>
        </p:txBody>
      </p:sp>
      <p:cxnSp>
        <p:nvCxnSpPr>
          <p:cNvPr id="15" name="肘形连接符 14"/>
          <p:cNvCxnSpPr/>
          <p:nvPr/>
        </p:nvCxnSpPr>
        <p:spPr>
          <a:xfrm flipH="1" rot="16200000">
            <a:off x="2350591" y="66241"/>
            <a:ext cx="2104908" cy="2045452"/>
          </a:xfrm>
          <a:prstGeom prst="bentConnector3">
            <a:avLst>
              <a:gd fmla="val 50000" name="adj1"/>
            </a:avLst>
          </a:prstGeom>
          <a:ln cap="rnd" w="34925"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肘形连接符 18"/>
          <p:cNvCxnSpPr>
            <a:endCxn id="7" idx="5"/>
          </p:cNvCxnSpPr>
          <p:nvPr/>
        </p:nvCxnSpPr>
        <p:spPr>
          <a:xfrm rot="10800000">
            <a:off x="7608877" y="4926177"/>
            <a:ext cx="4597637" cy="835995"/>
          </a:xfrm>
          <a:prstGeom prst="bentConnector2">
            <a:avLst/>
          </a:prstGeom>
          <a:ln cap="rnd" w="34925"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339281140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" name="圆角矩形 13"/>
          <p:cNvSpPr>
            <a:spLocks noChangeAspect="1"/>
          </p:cNvSpPr>
          <p:nvPr/>
        </p:nvSpPr>
        <p:spPr>
          <a:xfrm>
            <a:off x="598487" y="2004396"/>
            <a:ext cx="648000" cy="648000"/>
          </a:xfrm>
          <a:prstGeom prst="roundRect">
            <a:avLst/>
          </a:prstGeom>
          <a:solidFill>
            <a:srgbClr val="5B6C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1" name="组合 10"/>
          <p:cNvGrpSpPr/>
          <p:nvPr/>
        </p:nvGrpSpPr>
        <p:grpSpPr>
          <a:xfrm>
            <a:off x="79373" y="-1"/>
            <a:ext cx="519905" cy="1642158"/>
            <a:chOff x="79373" y="-1"/>
            <a:chExt cx="519905" cy="1642158"/>
          </a:xfrm>
        </p:grpSpPr>
        <p:cxnSp>
          <p:nvCxnSpPr>
            <p:cNvPr id="5" name="直接连接符 4"/>
            <p:cNvCxnSpPr/>
            <p:nvPr/>
          </p:nvCxnSpPr>
          <p:spPr>
            <a:xfrm flipH="1">
              <a:off x="210342" y="-1"/>
              <a:ext cx="0" cy="856344"/>
            </a:xfrm>
            <a:prstGeom prst="line">
              <a:avLst/>
            </a:prstGeom>
            <a:ln w="34925">
              <a:solidFill>
                <a:srgbClr val="5B6C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椭圆 5"/>
            <p:cNvSpPr/>
            <p:nvPr/>
          </p:nvSpPr>
          <p:spPr>
            <a:xfrm>
              <a:off x="79373" y="856343"/>
              <a:ext cx="261938" cy="269082"/>
            </a:xfrm>
            <a:prstGeom prst="ellipse">
              <a:avLst/>
            </a:prstGeom>
            <a:noFill/>
            <a:ln w="34925">
              <a:solidFill>
                <a:srgbClr val="5B6C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7" name="直接连接符 6"/>
            <p:cNvCxnSpPr/>
            <p:nvPr/>
          </p:nvCxnSpPr>
          <p:spPr>
            <a:xfrm flipH="1">
              <a:off x="468310" y="0"/>
              <a:ext cx="3178" cy="1373075"/>
            </a:xfrm>
            <a:prstGeom prst="line">
              <a:avLst/>
            </a:prstGeom>
            <a:ln w="34925">
              <a:solidFill>
                <a:srgbClr val="5B6C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椭圆 7"/>
            <p:cNvSpPr/>
            <p:nvPr/>
          </p:nvSpPr>
          <p:spPr>
            <a:xfrm>
              <a:off x="337340" y="1373075"/>
              <a:ext cx="261938" cy="269082"/>
            </a:xfrm>
            <a:prstGeom prst="ellipse">
              <a:avLst/>
            </a:prstGeom>
            <a:noFill/>
            <a:ln w="34925">
              <a:solidFill>
                <a:srgbClr val="5B6C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551653" y="318646"/>
            <a:ext cx="2927693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3600">
                <a:solidFill>
                  <a:srgbClr val="161D3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目录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98487" y="964977"/>
            <a:ext cx="5497513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点此输入文本内容</a:t>
            </a:r>
          </a:p>
        </p:txBody>
      </p:sp>
      <p:sp>
        <p:nvSpPr>
          <p:cNvPr id="15" name="圆角矩形 14"/>
          <p:cNvSpPr>
            <a:spLocks noChangeAspect="1"/>
          </p:cNvSpPr>
          <p:nvPr/>
        </p:nvSpPr>
        <p:spPr>
          <a:xfrm>
            <a:off x="598487" y="3124153"/>
            <a:ext cx="648000" cy="648000"/>
          </a:xfrm>
          <a:prstGeom prst="roundRect">
            <a:avLst/>
          </a:prstGeom>
          <a:solidFill>
            <a:srgbClr val="5B6C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圆角矩形 15"/>
          <p:cNvSpPr>
            <a:spLocks noChangeAspect="1"/>
          </p:cNvSpPr>
          <p:nvPr/>
        </p:nvSpPr>
        <p:spPr>
          <a:xfrm>
            <a:off x="598487" y="4243910"/>
            <a:ext cx="648000" cy="648000"/>
          </a:xfrm>
          <a:prstGeom prst="roundRect">
            <a:avLst/>
          </a:prstGeom>
          <a:solidFill>
            <a:srgbClr val="5B6C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文本框 17"/>
          <p:cNvSpPr txBox="1"/>
          <p:nvPr/>
        </p:nvSpPr>
        <p:spPr>
          <a:xfrm>
            <a:off x="1445871" y="1902329"/>
            <a:ext cx="3802743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600">
                <a:solidFill>
                  <a:srgbClr val="161D3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诞生于2013年，由中国专业PPT设计领跑者上海锐普广告有限公司整合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1445871" y="3022086"/>
            <a:ext cx="3802743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600">
                <a:solidFill>
                  <a:srgbClr val="161D3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诞生于2013年，由中国专业PPT设计领跑者上海锐普广告有限公司整合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1445871" y="4141843"/>
            <a:ext cx="3802743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600">
                <a:solidFill>
                  <a:srgbClr val="161D3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诞生于2013年，由中国专业PPT设计领跑者上海锐普广告有限公司整合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733388" y="5288639"/>
            <a:ext cx="10747414" cy="116128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 indent="457200">
              <a:lnSpc>
                <a:spcPct val="130000"/>
              </a:lnSpc>
            </a:pPr>
            <a:r>
              <a:rPr altLang="en-US" lang="zh-CN" smtClean="0">
                <a:solidFill>
                  <a:srgbClr val="161D3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诞生于2013年，由中国专业PPT设计领跑者上海锐普广告有限公司整合锐普PPT设计、锐普PPT论坛、锐普PPT商城、锐普PPT市场等资源组建成立。提供的服务包括：PPT模板、PPT图表、PPT动画、PPT作品、keynote模板、演示图片、prezi、演示定制</a:t>
            </a:r>
          </a:p>
        </p:txBody>
      </p:sp>
      <p:sp>
        <p:nvSpPr>
          <p:cNvPr id="23" name="矩形 22"/>
          <p:cNvSpPr/>
          <p:nvPr/>
        </p:nvSpPr>
        <p:spPr>
          <a:xfrm>
            <a:off x="6066973" y="1669141"/>
            <a:ext cx="5370286" cy="3193143"/>
          </a:xfrm>
          <a:prstGeom prst="rect">
            <a:avLst/>
          </a:prstGeom>
          <a:blipFill>
            <a:blip r:embed="rId2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tretch>
              <a:fillRect b="-20151" l="1" r="-7298" t="63"/>
            </a:stretch>
          </a:blipFill>
          <a:ln>
            <a:noFill/>
          </a:ln>
          <a:effectLst>
            <a:outerShdw algn="tl" blurRad="50800" dir="2700000" dist="38100" rotWithShape="0">
              <a:prstClr val="black">
                <a:alpha val="3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18874" y="2157801"/>
            <a:ext cx="407227" cy="341190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19087" y="3244753"/>
            <a:ext cx="406800" cy="406800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19087" y="4357355"/>
            <a:ext cx="406800" cy="421111"/>
          </a:xfrm>
          <a:prstGeom prst="rect">
            <a:avLst/>
          </a:prstGeom>
        </p:spPr>
      </p:pic>
    </p:spTree>
    <p:extLst>
      <p:ext uri="{BB962C8B-B14F-4D97-AF65-F5344CB8AC3E}">
        <p14:creationId val="1239799908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等腰三角形 1"/>
          <p:cNvSpPr/>
          <p:nvPr/>
        </p:nvSpPr>
        <p:spPr>
          <a:xfrm rot="4216003">
            <a:off x="-1901929" y="-4239742"/>
            <a:ext cx="10578470" cy="10627854"/>
          </a:xfrm>
          <a:prstGeom prst="triangle">
            <a:avLst/>
          </a:prstGeom>
          <a:gradFill>
            <a:gsLst>
              <a:gs pos="51000">
                <a:srgbClr val="5B6C86">
                  <a:alpha val="74000"/>
                </a:srgbClr>
              </a:gs>
              <a:gs pos="100000">
                <a:srgbClr val="7B8A85">
                  <a:alpha val="47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禁止符 4"/>
          <p:cNvSpPr/>
          <p:nvPr/>
        </p:nvSpPr>
        <p:spPr>
          <a:xfrm rot="18991222">
            <a:off x="7372350" y="1443037"/>
            <a:ext cx="4086225" cy="3971925"/>
          </a:xfrm>
          <a:prstGeom prst="noSmoking">
            <a:avLst>
              <a:gd fmla="val 44918" name="adj"/>
            </a:avLst>
          </a:prstGeom>
          <a:solidFill>
            <a:srgbClr val="161D37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343774" y="2598003"/>
            <a:ext cx="4143376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z="4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锐普PPT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507656" y="3633660"/>
            <a:ext cx="3815613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indent="457200">
              <a:lnSpc>
                <a:spcPct val="130000"/>
              </a:lnSpc>
            </a:pPr>
            <a:r>
              <a:rPr altLang="en-US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输入基于演示设计的一站式在线演示、素材销售、服务交易系统</a:t>
            </a:r>
          </a:p>
        </p:txBody>
      </p:sp>
      <p:sp>
        <p:nvSpPr>
          <p:cNvPr id="8" name="直角上箭头 7"/>
          <p:cNvSpPr/>
          <p:nvPr/>
        </p:nvSpPr>
        <p:spPr>
          <a:xfrm flipV="1" rot="18804996">
            <a:off x="1057194" y="2009834"/>
            <a:ext cx="6785870" cy="8165168"/>
          </a:xfrm>
          <a:prstGeom prst="bentUpArrow">
            <a:avLst>
              <a:gd fmla="val 1475" name="adj1"/>
              <a:gd fmla="val 2126" name="adj2"/>
              <a:gd fmla="val 2799" name="adj3"/>
            </a:avLst>
          </a:prstGeom>
          <a:solidFill>
            <a:srgbClr val="5B6C86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直角上箭头 8"/>
          <p:cNvSpPr/>
          <p:nvPr/>
        </p:nvSpPr>
        <p:spPr>
          <a:xfrm flipV="1" rot="18804996">
            <a:off x="-2124504" y="3452828"/>
            <a:ext cx="10599088" cy="3057070"/>
          </a:xfrm>
          <a:prstGeom prst="bentUpArrow">
            <a:avLst>
              <a:gd fmla="val 3649" name="adj1"/>
              <a:gd fmla="val 4412" name="adj2"/>
              <a:gd fmla="val 6440" name="adj3"/>
            </a:avLst>
          </a:prstGeom>
          <a:solidFill>
            <a:srgbClr val="5B6C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023242768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合 2"/>
          <p:cNvGrpSpPr/>
          <p:nvPr/>
        </p:nvGrpSpPr>
        <p:grpSpPr>
          <a:xfrm>
            <a:off x="79373" y="-1"/>
            <a:ext cx="519905" cy="1642158"/>
            <a:chOff x="79373" y="-1"/>
            <a:chExt cx="519905" cy="1642158"/>
          </a:xfrm>
        </p:grpSpPr>
        <p:cxnSp>
          <p:nvCxnSpPr>
            <p:cNvPr id="4" name="直接连接符 3"/>
            <p:cNvCxnSpPr/>
            <p:nvPr/>
          </p:nvCxnSpPr>
          <p:spPr>
            <a:xfrm flipH="1">
              <a:off x="210342" y="-1"/>
              <a:ext cx="0" cy="856344"/>
            </a:xfrm>
            <a:prstGeom prst="line">
              <a:avLst/>
            </a:prstGeom>
            <a:ln w="34925">
              <a:solidFill>
                <a:srgbClr val="5B6C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椭圆 4"/>
            <p:cNvSpPr/>
            <p:nvPr/>
          </p:nvSpPr>
          <p:spPr>
            <a:xfrm>
              <a:off x="79373" y="856343"/>
              <a:ext cx="261938" cy="269082"/>
            </a:xfrm>
            <a:prstGeom prst="ellipse">
              <a:avLst/>
            </a:prstGeom>
            <a:noFill/>
            <a:ln w="34925">
              <a:solidFill>
                <a:srgbClr val="5B6C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6" name="直接连接符 5"/>
            <p:cNvCxnSpPr/>
            <p:nvPr/>
          </p:nvCxnSpPr>
          <p:spPr>
            <a:xfrm flipH="1">
              <a:off x="468310" y="0"/>
              <a:ext cx="3178" cy="1373075"/>
            </a:xfrm>
            <a:prstGeom prst="line">
              <a:avLst/>
            </a:prstGeom>
            <a:ln w="34925">
              <a:solidFill>
                <a:srgbClr val="5B6C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椭圆 6"/>
            <p:cNvSpPr/>
            <p:nvPr/>
          </p:nvSpPr>
          <p:spPr>
            <a:xfrm>
              <a:off x="337340" y="1373075"/>
              <a:ext cx="261938" cy="269082"/>
            </a:xfrm>
            <a:prstGeom prst="ellipse">
              <a:avLst/>
            </a:prstGeom>
            <a:noFill/>
            <a:ln w="34925">
              <a:solidFill>
                <a:srgbClr val="5B6C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551653" y="318646"/>
            <a:ext cx="2927693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3600">
                <a:solidFill>
                  <a:srgbClr val="161D3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标题一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98487" y="964977"/>
            <a:ext cx="5497513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点此输入文本内容</a:t>
            </a:r>
          </a:p>
        </p:txBody>
      </p:sp>
      <p:sp>
        <p:nvSpPr>
          <p:cNvPr id="10" name="椭圆 9"/>
          <p:cNvSpPr/>
          <p:nvPr/>
        </p:nvSpPr>
        <p:spPr>
          <a:xfrm>
            <a:off x="1625600" y="2540001"/>
            <a:ext cx="2888343" cy="2887200"/>
          </a:xfrm>
          <a:prstGeom prst="ellipse">
            <a:avLst/>
          </a:prstGeom>
          <a:solidFill>
            <a:srgbClr val="161D37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椭圆 11"/>
          <p:cNvSpPr/>
          <p:nvPr/>
        </p:nvSpPr>
        <p:spPr>
          <a:xfrm rot="1313609">
            <a:off x="1152931" y="3358002"/>
            <a:ext cx="3875956" cy="1254913"/>
          </a:xfrm>
          <a:prstGeom prst="ellipse">
            <a:avLst/>
          </a:prstGeom>
          <a:solidFill>
            <a:srgbClr val="434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文本框 12"/>
          <p:cNvSpPr txBox="1"/>
          <p:nvPr/>
        </p:nvSpPr>
        <p:spPr>
          <a:xfrm>
            <a:off x="1954382" y="3587370"/>
            <a:ext cx="2383179" cy="151790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mtClean="0">
                <a:solidFill>
                  <a:schemeClr val="bg1">
                    <a:lumMod val="9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诞生于2013年，由中国专业PPT设计领跑者上海锐普广告有限公司整合</a:t>
            </a: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784021" y="3037854"/>
            <a:ext cx="571500" cy="571500"/>
          </a:xfrm>
          <a:prstGeom prst="rect">
            <a:avLst/>
          </a:prstGeom>
        </p:spPr>
      </p:pic>
      <p:sp>
        <p:nvSpPr>
          <p:cNvPr id="15" name="云形 14"/>
          <p:cNvSpPr/>
          <p:nvPr/>
        </p:nvSpPr>
        <p:spPr>
          <a:xfrm>
            <a:off x="6915150" y="3625935"/>
            <a:ext cx="1047750" cy="767488"/>
          </a:xfrm>
          <a:prstGeom prst="cloud">
            <a:avLst/>
          </a:prstGeom>
          <a:solidFill>
            <a:srgbClr val="AFB6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云形 15"/>
          <p:cNvSpPr/>
          <p:nvPr/>
        </p:nvSpPr>
        <p:spPr>
          <a:xfrm>
            <a:off x="6915150" y="4755403"/>
            <a:ext cx="1047750" cy="767488"/>
          </a:xfrm>
          <a:prstGeom prst="cloud">
            <a:avLst/>
          </a:prstGeom>
          <a:solidFill>
            <a:srgbClr val="AFB6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云形 16"/>
          <p:cNvSpPr/>
          <p:nvPr/>
        </p:nvSpPr>
        <p:spPr>
          <a:xfrm>
            <a:off x="6915150" y="2496468"/>
            <a:ext cx="1047750" cy="767488"/>
          </a:xfrm>
          <a:prstGeom prst="cloud">
            <a:avLst/>
          </a:prstGeom>
          <a:solidFill>
            <a:srgbClr val="AFB6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文本框 17"/>
          <p:cNvSpPr txBox="1"/>
          <p:nvPr/>
        </p:nvSpPr>
        <p:spPr>
          <a:xfrm>
            <a:off x="7962902" y="3587370"/>
            <a:ext cx="3634014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>
                <a:solidFill>
                  <a:srgbClr val="161D3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由中国专业PPT设计领跑者上海锐普广告有限公司整合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7962899" y="2473947"/>
            <a:ext cx="3750129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>
                <a:solidFill>
                  <a:srgbClr val="161D3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由中国专业PPT设计领跑者上海锐普广告有限公司整合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7962899" y="4759325"/>
            <a:ext cx="3750129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>
                <a:solidFill>
                  <a:srgbClr val="161D3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由中国专业PPT设计领跑者上海锐普广告有限公司整合</a:t>
            </a:r>
          </a:p>
        </p:txBody>
      </p:sp>
      <p:sp>
        <p:nvSpPr>
          <p:cNvPr id="21" name="弧形 20"/>
          <p:cNvSpPr/>
          <p:nvPr/>
        </p:nvSpPr>
        <p:spPr>
          <a:xfrm rot="20098268">
            <a:off x="2418934" y="2776964"/>
            <a:ext cx="5103868" cy="1664779"/>
          </a:xfrm>
          <a:prstGeom prst="arc">
            <a:avLst>
              <a:gd fmla="val 14400850" name="adj1"/>
              <a:gd fmla="val 0" name="adj2"/>
            </a:avLst>
          </a:prstGeom>
          <a:ln w="53975">
            <a:solidFill>
              <a:srgbClr val="161D37">
                <a:alpha val="7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弧形 21"/>
          <p:cNvSpPr/>
          <p:nvPr/>
        </p:nvSpPr>
        <p:spPr>
          <a:xfrm flipV="1" rot="1591644">
            <a:off x="2415655" y="3485959"/>
            <a:ext cx="5103868" cy="1692287"/>
          </a:xfrm>
          <a:prstGeom prst="arc">
            <a:avLst>
              <a:gd fmla="val 14400850" name="adj1"/>
              <a:gd fmla="val 0" name="adj2"/>
            </a:avLst>
          </a:prstGeom>
          <a:ln w="53975">
            <a:solidFill>
              <a:srgbClr val="161D37">
                <a:alpha val="7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4" name="直接连接符 23"/>
          <p:cNvCxnSpPr/>
          <p:nvPr/>
        </p:nvCxnSpPr>
        <p:spPr>
          <a:xfrm>
            <a:off x="4513943" y="3989172"/>
            <a:ext cx="2404457" cy="26078"/>
          </a:xfrm>
          <a:prstGeom prst="line">
            <a:avLst/>
          </a:prstGeom>
          <a:ln w="53975">
            <a:solidFill>
              <a:srgbClr val="161D37">
                <a:alpha val="7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笑脸 25"/>
          <p:cNvSpPr/>
          <p:nvPr/>
        </p:nvSpPr>
        <p:spPr>
          <a:xfrm>
            <a:off x="7259025" y="2700212"/>
            <a:ext cx="360000" cy="360000"/>
          </a:xfrm>
          <a:prstGeom prst="smileyFace">
            <a:avLst/>
          </a:prstGeom>
          <a:noFill/>
          <a:ln w="19050">
            <a:solidFill>
              <a:srgbClr val="161D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心形 26"/>
          <p:cNvSpPr/>
          <p:nvPr/>
        </p:nvSpPr>
        <p:spPr>
          <a:xfrm>
            <a:off x="7259025" y="3829679"/>
            <a:ext cx="360000" cy="360000"/>
          </a:xfrm>
          <a:prstGeom prst="heart">
            <a:avLst/>
          </a:prstGeom>
          <a:noFill/>
          <a:ln w="19050">
            <a:solidFill>
              <a:srgbClr val="161D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六角星 27"/>
          <p:cNvSpPr/>
          <p:nvPr/>
        </p:nvSpPr>
        <p:spPr>
          <a:xfrm>
            <a:off x="7259025" y="4959147"/>
            <a:ext cx="360000" cy="360000"/>
          </a:xfrm>
          <a:prstGeom prst="star6">
            <a:avLst/>
          </a:prstGeom>
          <a:noFill/>
          <a:ln w="19050">
            <a:solidFill>
              <a:srgbClr val="161D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539904227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合 2"/>
          <p:cNvGrpSpPr/>
          <p:nvPr/>
        </p:nvGrpSpPr>
        <p:grpSpPr>
          <a:xfrm>
            <a:off x="79373" y="-1"/>
            <a:ext cx="519905" cy="1642158"/>
            <a:chOff x="79373" y="-1"/>
            <a:chExt cx="519905" cy="1642158"/>
          </a:xfrm>
        </p:grpSpPr>
        <p:cxnSp>
          <p:nvCxnSpPr>
            <p:cNvPr id="5" name="直接连接符 4"/>
            <p:cNvCxnSpPr/>
            <p:nvPr/>
          </p:nvCxnSpPr>
          <p:spPr>
            <a:xfrm flipH="1">
              <a:off x="210342" y="-1"/>
              <a:ext cx="0" cy="856344"/>
            </a:xfrm>
            <a:prstGeom prst="line">
              <a:avLst/>
            </a:prstGeom>
            <a:ln w="34925">
              <a:solidFill>
                <a:srgbClr val="5B6C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椭圆 5"/>
            <p:cNvSpPr/>
            <p:nvPr/>
          </p:nvSpPr>
          <p:spPr>
            <a:xfrm>
              <a:off x="79373" y="856343"/>
              <a:ext cx="261938" cy="269082"/>
            </a:xfrm>
            <a:prstGeom prst="ellipse">
              <a:avLst/>
            </a:prstGeom>
            <a:noFill/>
            <a:ln w="34925">
              <a:solidFill>
                <a:srgbClr val="5B6C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7" name="直接连接符 6"/>
            <p:cNvCxnSpPr/>
            <p:nvPr/>
          </p:nvCxnSpPr>
          <p:spPr>
            <a:xfrm flipH="1">
              <a:off x="468310" y="0"/>
              <a:ext cx="3178" cy="1373075"/>
            </a:xfrm>
            <a:prstGeom prst="line">
              <a:avLst/>
            </a:prstGeom>
            <a:ln w="34925">
              <a:solidFill>
                <a:srgbClr val="5B6C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椭圆 7"/>
            <p:cNvSpPr/>
            <p:nvPr/>
          </p:nvSpPr>
          <p:spPr>
            <a:xfrm>
              <a:off x="337340" y="1373075"/>
              <a:ext cx="261938" cy="269082"/>
            </a:xfrm>
            <a:prstGeom prst="ellipse">
              <a:avLst/>
            </a:prstGeom>
            <a:noFill/>
            <a:ln w="34925">
              <a:solidFill>
                <a:srgbClr val="5B6C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551653" y="318646"/>
            <a:ext cx="2927693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3600">
                <a:solidFill>
                  <a:srgbClr val="161D3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数据一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98487" y="964977"/>
            <a:ext cx="5497513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点此输入文本内容</a:t>
            </a:r>
          </a:p>
        </p:txBody>
      </p:sp>
      <p:graphicFrame>
        <p:nvGraphicFramePr>
          <p:cNvPr id="21" name="图表 20"/>
          <p:cNvGraphicFramePr/>
          <p:nvPr>
            <p:extLst>
              <p:ext uri="{D42A27DB-BD31-4B8C-83A1-F6EECF244321}">
                <p14:modId val="12721409"/>
              </p:ext>
            </p:extLst>
          </p:nvPr>
        </p:nvGraphicFramePr>
        <p:xfrm>
          <a:off x="2507797" y="1642157"/>
          <a:ext cx="7249432" cy="375285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23" name="文本框 22"/>
          <p:cNvSpPr txBox="1"/>
          <p:nvPr/>
        </p:nvSpPr>
        <p:spPr>
          <a:xfrm>
            <a:off x="1152977" y="5456898"/>
            <a:ext cx="9964965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 indent="457200">
              <a:lnSpc>
                <a:spcPct val="130000"/>
              </a:lnSpc>
            </a:pPr>
            <a:r>
              <a:rPr altLang="en-US" lang="zh-CN" smtClean="0">
                <a:solidFill>
                  <a:srgbClr val="161D3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诞生于2013年，由中国专业PPT设计领跑者上海锐普广告有限公司整合锐普PPT设计、锐普PPT论坛、锐普PPT商城、锐普PPT市场等资源组建成立。</a:t>
            </a:r>
          </a:p>
        </p:txBody>
      </p:sp>
    </p:spTree>
    <p:extLst>
      <p:ext uri="{BB962C8B-B14F-4D97-AF65-F5344CB8AC3E}">
        <p14:creationId val="2694796086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79373" y="-1"/>
            <a:ext cx="519905" cy="1642158"/>
            <a:chOff x="79373" y="-1"/>
            <a:chExt cx="519905" cy="1642158"/>
          </a:xfrm>
        </p:grpSpPr>
        <p:cxnSp>
          <p:nvCxnSpPr>
            <p:cNvPr id="5" name="直接连接符 4"/>
            <p:cNvCxnSpPr/>
            <p:nvPr/>
          </p:nvCxnSpPr>
          <p:spPr>
            <a:xfrm flipH="1">
              <a:off x="210342" y="-1"/>
              <a:ext cx="0" cy="856344"/>
            </a:xfrm>
            <a:prstGeom prst="line">
              <a:avLst/>
            </a:prstGeom>
            <a:ln w="34925">
              <a:solidFill>
                <a:srgbClr val="5B6C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椭圆 5"/>
            <p:cNvSpPr/>
            <p:nvPr/>
          </p:nvSpPr>
          <p:spPr>
            <a:xfrm>
              <a:off x="79373" y="856343"/>
              <a:ext cx="261938" cy="269082"/>
            </a:xfrm>
            <a:prstGeom prst="ellipse">
              <a:avLst/>
            </a:prstGeom>
            <a:noFill/>
            <a:ln w="34925">
              <a:solidFill>
                <a:srgbClr val="5B6C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7" name="直接连接符 6"/>
            <p:cNvCxnSpPr/>
            <p:nvPr/>
          </p:nvCxnSpPr>
          <p:spPr>
            <a:xfrm flipH="1">
              <a:off x="468310" y="0"/>
              <a:ext cx="3178" cy="1373075"/>
            </a:xfrm>
            <a:prstGeom prst="line">
              <a:avLst/>
            </a:prstGeom>
            <a:ln w="34925">
              <a:solidFill>
                <a:srgbClr val="5B6C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椭圆 7"/>
            <p:cNvSpPr/>
            <p:nvPr/>
          </p:nvSpPr>
          <p:spPr>
            <a:xfrm>
              <a:off x="337340" y="1373075"/>
              <a:ext cx="261938" cy="269082"/>
            </a:xfrm>
            <a:prstGeom prst="ellipse">
              <a:avLst/>
            </a:prstGeom>
            <a:noFill/>
            <a:ln w="34925">
              <a:solidFill>
                <a:srgbClr val="5B6C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551653" y="318646"/>
            <a:ext cx="2927693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3600">
                <a:solidFill>
                  <a:srgbClr val="161D3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标题二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98487" y="964977"/>
            <a:ext cx="568913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点此输入文本内容</a:t>
            </a:r>
          </a:p>
        </p:txBody>
      </p:sp>
      <p:sp>
        <p:nvSpPr>
          <p:cNvPr id="55" name="任意多边形 54"/>
          <p:cNvSpPr/>
          <p:nvPr/>
        </p:nvSpPr>
        <p:spPr>
          <a:xfrm flipV="1" rot="16200000">
            <a:off x="1920817" y="1464318"/>
            <a:ext cx="1791497" cy="3232832"/>
          </a:xfrm>
          <a:custGeom>
            <a:gdLst>
              <a:gd fmla="*/ 1791497 w 1791497" name="connsiteX0"/>
              <a:gd fmla="*/ 447874 h 3232832" name="connsiteY0"/>
              <a:gd fmla="*/ 1343623 w 1791497" name="connsiteX1"/>
              <a:gd fmla="*/ 0 h 3232832" name="connsiteY1"/>
              <a:gd fmla="*/ 895749 w 1791497" name="connsiteX2"/>
              <a:gd fmla="*/ 447874 h 3232832" name="connsiteY2"/>
              <a:gd fmla="*/ 1100633 w 1791497" name="connsiteX3"/>
              <a:gd fmla="*/ 447874 h 3232832" name="connsiteY3"/>
              <a:gd fmla="*/ 1100633 w 1791497" name="connsiteX4"/>
              <a:gd fmla="*/ 2746853 h 3232832" name="connsiteY4"/>
              <a:gd fmla="*/ 0 w 1791497" name="connsiteX5"/>
              <a:gd fmla="*/ 2746853 h 3232832" name="connsiteY5"/>
              <a:gd fmla="*/ 0 w 1791497" name="connsiteX6"/>
              <a:gd fmla="*/ 3020522 h 3232832" name="connsiteY6"/>
              <a:gd fmla="*/ 510578 w 1791497" name="connsiteX7"/>
              <a:gd fmla="*/ 3232832 h 3232832" name="connsiteY7"/>
              <a:gd fmla="*/ 1586612 w 1791497" name="connsiteX8"/>
              <a:gd fmla="*/ 3232832 h 3232832" name="connsiteY8"/>
              <a:gd fmla="*/ 1586612 w 1791497" name="connsiteX9"/>
              <a:gd fmla="*/ 447874 h 3232832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3232832" w="1791497">
                <a:moveTo>
                  <a:pt x="1791497" y="447874"/>
                </a:moveTo>
                <a:lnTo>
                  <a:pt x="1343623" y="0"/>
                </a:lnTo>
                <a:lnTo>
                  <a:pt x="895749" y="447874"/>
                </a:lnTo>
                <a:lnTo>
                  <a:pt x="1100633" y="447874"/>
                </a:lnTo>
                <a:lnTo>
                  <a:pt x="1100633" y="2746853"/>
                </a:lnTo>
                <a:lnTo>
                  <a:pt x="0" y="2746853"/>
                </a:lnTo>
                <a:lnTo>
                  <a:pt x="0" y="3020522"/>
                </a:lnTo>
                <a:lnTo>
                  <a:pt x="510578" y="3232832"/>
                </a:lnTo>
                <a:lnTo>
                  <a:pt x="1586612" y="3232832"/>
                </a:lnTo>
                <a:lnTo>
                  <a:pt x="1586612" y="447874"/>
                </a:lnTo>
                <a:close/>
              </a:path>
            </a:pathLst>
          </a:custGeom>
          <a:solidFill>
            <a:srgbClr val="5B6C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4" name="任意多边形 53"/>
          <p:cNvSpPr/>
          <p:nvPr/>
        </p:nvSpPr>
        <p:spPr>
          <a:xfrm flipV="1" rot="16200000">
            <a:off x="2390375" y="1679356"/>
            <a:ext cx="1791497" cy="3867149"/>
          </a:xfrm>
          <a:custGeom>
            <a:gdLst>
              <a:gd fmla="*/ 1791497 w 1791497" name="connsiteX0"/>
              <a:gd fmla="*/ 447874 h 3867149" name="connsiteY0"/>
              <a:gd fmla="*/ 1343623 w 1791497" name="connsiteX1"/>
              <a:gd fmla="*/ 0 h 3867149" name="connsiteY1"/>
              <a:gd fmla="*/ 895749 w 1791497" name="connsiteX2"/>
              <a:gd fmla="*/ 447874 h 3867149" name="connsiteY2"/>
              <a:gd fmla="*/ 1100633 w 1791497" name="connsiteX3"/>
              <a:gd fmla="*/ 447874 h 3867149" name="connsiteY3"/>
              <a:gd fmla="*/ 1100633 w 1791497" name="connsiteX4"/>
              <a:gd fmla="*/ 3381170 h 3867149" name="connsiteY4"/>
              <a:gd fmla="*/ 0 w 1791497" name="connsiteX5"/>
              <a:gd fmla="*/ 3381170 h 3867149" name="connsiteY5"/>
              <a:gd fmla="*/ 0 w 1791497" name="connsiteX6"/>
              <a:gd fmla="*/ 3586553 h 3867149" name="connsiteY6"/>
              <a:gd fmla="*/ 674798 w 1791497" name="connsiteX7"/>
              <a:gd fmla="*/ 3867149 h 3867149" name="connsiteY7"/>
              <a:gd fmla="*/ 1586612 w 1791497" name="connsiteX8"/>
              <a:gd fmla="*/ 3867149 h 3867149" name="connsiteY8"/>
              <a:gd fmla="*/ 1586612 w 1791497" name="connsiteX9"/>
              <a:gd fmla="*/ 447874 h 3867149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3867148" w="1791497">
                <a:moveTo>
                  <a:pt x="1791497" y="447874"/>
                </a:moveTo>
                <a:lnTo>
                  <a:pt x="1343623" y="0"/>
                </a:lnTo>
                <a:lnTo>
                  <a:pt x="895749" y="447874"/>
                </a:lnTo>
                <a:lnTo>
                  <a:pt x="1100633" y="447874"/>
                </a:lnTo>
                <a:lnTo>
                  <a:pt x="1100633" y="3381170"/>
                </a:lnTo>
                <a:lnTo>
                  <a:pt x="0" y="3381170"/>
                </a:lnTo>
                <a:lnTo>
                  <a:pt x="0" y="3586553"/>
                </a:lnTo>
                <a:lnTo>
                  <a:pt x="674798" y="3867149"/>
                </a:lnTo>
                <a:lnTo>
                  <a:pt x="1586612" y="3867149"/>
                </a:lnTo>
                <a:lnTo>
                  <a:pt x="1586612" y="447874"/>
                </a:lnTo>
                <a:close/>
              </a:path>
            </a:pathLst>
          </a:custGeom>
          <a:solidFill>
            <a:srgbClr val="7B8A85">
              <a:alpha val="7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2" name="任意多边形 51"/>
          <p:cNvSpPr/>
          <p:nvPr/>
        </p:nvSpPr>
        <p:spPr>
          <a:xfrm flipV="1" rot="16200000">
            <a:off x="2901153" y="1848842"/>
            <a:ext cx="1791499" cy="4598193"/>
          </a:xfrm>
          <a:custGeom>
            <a:gdLst>
              <a:gd fmla="*/ 1791499 w 1791499" name="connsiteX0"/>
              <a:gd fmla="*/ 447875 h 4598193" name="connsiteY0"/>
              <a:gd fmla="*/ 1343624 w 1791499" name="connsiteX1"/>
              <a:gd fmla="*/ 0 h 4598193" name="connsiteY1"/>
              <a:gd fmla="*/ 895750 w 1791499" name="connsiteX2"/>
              <a:gd fmla="*/ 447875 h 4598193" name="connsiteY2"/>
              <a:gd fmla="*/ 1100634 w 1791499" name="connsiteX3"/>
              <a:gd fmla="*/ 447875 h 4598193" name="connsiteY3"/>
              <a:gd fmla="*/ 1100634 w 1791499" name="connsiteX4"/>
              <a:gd fmla="*/ 4112213 h 4598193" name="connsiteY4"/>
              <a:gd fmla="*/ 0 w 1791499" name="connsiteX5"/>
              <a:gd fmla="*/ 4112213 h 4598193" name="connsiteY5"/>
              <a:gd fmla="*/ 0 w 1791499" name="connsiteX6"/>
              <a:gd fmla="*/ 4232371 h 4598193" name="connsiteY6"/>
              <a:gd fmla="*/ 879754 w 1791499" name="connsiteX7"/>
              <a:gd fmla="*/ 4598193 h 4598193" name="connsiteY7"/>
              <a:gd fmla="*/ 1586614 w 1791499" name="connsiteX8"/>
              <a:gd fmla="*/ 4598193 h 4598193" name="connsiteY8"/>
              <a:gd fmla="*/ 1586614 w 1791499" name="connsiteX9"/>
              <a:gd fmla="*/ 447875 h 4598193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4598193" w="1791498">
                <a:moveTo>
                  <a:pt x="1791499" y="447875"/>
                </a:moveTo>
                <a:lnTo>
                  <a:pt x="1343624" y="0"/>
                </a:lnTo>
                <a:lnTo>
                  <a:pt x="895750" y="447875"/>
                </a:lnTo>
                <a:lnTo>
                  <a:pt x="1100634" y="447875"/>
                </a:lnTo>
                <a:lnTo>
                  <a:pt x="1100634" y="4112213"/>
                </a:lnTo>
                <a:lnTo>
                  <a:pt x="0" y="4112213"/>
                </a:lnTo>
                <a:lnTo>
                  <a:pt x="0" y="4232371"/>
                </a:lnTo>
                <a:lnTo>
                  <a:pt x="879754" y="4598193"/>
                </a:lnTo>
                <a:lnTo>
                  <a:pt x="1586614" y="4598193"/>
                </a:lnTo>
                <a:lnTo>
                  <a:pt x="1586614" y="447875"/>
                </a:lnTo>
                <a:close/>
              </a:path>
            </a:pathLst>
          </a:custGeom>
          <a:solidFill>
            <a:srgbClr val="5B6C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0" name="任意多边形 49"/>
          <p:cNvSpPr/>
          <p:nvPr/>
        </p:nvSpPr>
        <p:spPr>
          <a:xfrm flipV="1" rot="16200000">
            <a:off x="3463818" y="1977918"/>
            <a:ext cx="1835362" cy="5448300"/>
          </a:xfrm>
          <a:custGeom>
            <a:gdLst>
              <a:gd fmla="*/ 1835362 w 1835362" name="connsiteX0"/>
              <a:gd fmla="*/ 458841 h 5448300" name="connsiteY0"/>
              <a:gd fmla="*/ 1376522 w 1835362" name="connsiteX1"/>
              <a:gd fmla="*/ 0 h 5448300" name="connsiteY1"/>
              <a:gd fmla="*/ 917681 w 1835362" name="connsiteX2"/>
              <a:gd fmla="*/ 458841 h 5448300" name="connsiteY2"/>
              <a:gd fmla="*/ 1127582 w 1835362" name="connsiteX3"/>
              <a:gd fmla="*/ 458841 h 5448300" name="connsiteY3"/>
              <a:gd fmla="*/ 1127582 w 1835362" name="connsiteX4"/>
              <a:gd fmla="*/ 4950421 h 5448300" name="connsiteY4"/>
              <a:gd fmla="*/ 0 w 1835362" name="connsiteX5"/>
              <a:gd fmla="*/ 4950421 h 5448300" name="connsiteY5"/>
              <a:gd fmla="*/ 0 w 1835362" name="connsiteX6"/>
              <a:gd fmla="*/ 5004865 h 5448300" name="connsiteY6"/>
              <a:gd fmla="*/ 1066404 w 1835362" name="connsiteX7"/>
              <a:gd fmla="*/ 5448300 h 5448300" name="connsiteY7"/>
              <a:gd fmla="*/ 1625461 w 1835362" name="connsiteX8"/>
              <a:gd fmla="*/ 5448300 h 5448300" name="connsiteY8"/>
              <a:gd fmla="*/ 1625461 w 1835362" name="connsiteX9"/>
              <a:gd fmla="*/ 458841 h 5448300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5448300" w="1835362">
                <a:moveTo>
                  <a:pt x="1835362" y="458841"/>
                </a:moveTo>
                <a:lnTo>
                  <a:pt x="1376522" y="0"/>
                </a:lnTo>
                <a:lnTo>
                  <a:pt x="917681" y="458841"/>
                </a:lnTo>
                <a:lnTo>
                  <a:pt x="1127582" y="458841"/>
                </a:lnTo>
                <a:lnTo>
                  <a:pt x="1127582" y="4950421"/>
                </a:lnTo>
                <a:lnTo>
                  <a:pt x="0" y="4950421"/>
                </a:lnTo>
                <a:lnTo>
                  <a:pt x="0" y="5004865"/>
                </a:lnTo>
                <a:lnTo>
                  <a:pt x="1066404" y="5448300"/>
                </a:lnTo>
                <a:lnTo>
                  <a:pt x="1625461" y="5448300"/>
                </a:lnTo>
                <a:lnTo>
                  <a:pt x="1625461" y="458841"/>
                </a:lnTo>
                <a:close/>
              </a:path>
            </a:pathLst>
          </a:custGeom>
          <a:solidFill>
            <a:srgbClr val="7B8A85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9" name="矩形 48"/>
          <p:cNvSpPr/>
          <p:nvPr/>
        </p:nvSpPr>
        <p:spPr>
          <a:xfrm rot="20245280">
            <a:off x="8115391" y="1837922"/>
            <a:ext cx="2816838" cy="2800874"/>
          </a:xfrm>
          <a:prstGeom prst="rect">
            <a:avLst/>
          </a:prstGeom>
          <a:noFill/>
          <a:ln w="38100">
            <a:solidFill>
              <a:srgbClr val="161D37">
                <a:alpha val="8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7" name="文本框 56"/>
          <p:cNvSpPr txBox="1"/>
          <p:nvPr/>
        </p:nvSpPr>
        <p:spPr>
          <a:xfrm>
            <a:off x="2148114" y="5180093"/>
            <a:ext cx="9407871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 indent="457200">
              <a:lnSpc>
                <a:spcPct val="130000"/>
              </a:lnSpc>
            </a:pPr>
            <a:r>
              <a:rPr altLang="en-US" lang="zh-CN" smtClean="0">
                <a:solidFill>
                  <a:srgbClr val="161D3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诞生于2013年，由中国专业PPT设计领跑者上海锐普广告有限公司整合锐普PPT设计、锐普PPT论坛、锐普PPT商城、锐普PPT市场等资源组建成立。</a:t>
            </a:r>
          </a:p>
        </p:txBody>
      </p:sp>
      <p:sp>
        <p:nvSpPr>
          <p:cNvPr id="58" name="文本框 57"/>
          <p:cNvSpPr txBox="1"/>
          <p:nvPr/>
        </p:nvSpPr>
        <p:spPr>
          <a:xfrm>
            <a:off x="3479346" y="2313688"/>
            <a:ext cx="953636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chemeClr val="bg1"/>
                </a:solidFill>
              </a:rPr>
              <a:t>35%</a:t>
            </a:r>
          </a:p>
        </p:txBody>
      </p:sp>
      <p:sp>
        <p:nvSpPr>
          <p:cNvPr id="59" name="文本框 58"/>
          <p:cNvSpPr txBox="1"/>
          <p:nvPr/>
        </p:nvSpPr>
        <p:spPr>
          <a:xfrm>
            <a:off x="4222296" y="2859714"/>
            <a:ext cx="953636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3200">
                <a:solidFill>
                  <a:schemeClr val="bg1"/>
                </a:solidFill>
              </a:rPr>
              <a:t>45%</a:t>
            </a:r>
          </a:p>
        </p:txBody>
      </p:sp>
      <p:sp>
        <p:nvSpPr>
          <p:cNvPr id="60" name="文本框 59"/>
          <p:cNvSpPr txBox="1"/>
          <p:nvPr/>
        </p:nvSpPr>
        <p:spPr>
          <a:xfrm>
            <a:off x="5050971" y="3400406"/>
            <a:ext cx="953636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3200">
                <a:solidFill>
                  <a:schemeClr val="bg1"/>
                </a:solidFill>
              </a:rPr>
              <a:t>55%</a:t>
            </a:r>
          </a:p>
        </p:txBody>
      </p:sp>
      <p:sp>
        <p:nvSpPr>
          <p:cNvPr id="61" name="文本框 60"/>
          <p:cNvSpPr txBox="1"/>
          <p:nvPr/>
        </p:nvSpPr>
        <p:spPr>
          <a:xfrm>
            <a:off x="6108246" y="3945848"/>
            <a:ext cx="953636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chemeClr val="bg1"/>
                </a:solidFill>
              </a:rPr>
              <a:t>67%</a:t>
            </a:r>
          </a:p>
        </p:txBody>
      </p:sp>
      <p:sp>
        <p:nvSpPr>
          <p:cNvPr id="62" name="文本框 61"/>
          <p:cNvSpPr txBox="1"/>
          <p:nvPr/>
        </p:nvSpPr>
        <p:spPr>
          <a:xfrm>
            <a:off x="7736397" y="2765622"/>
            <a:ext cx="3819588" cy="1463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/>
            <a:r>
              <a:rPr altLang="en-US" lang="zh-CN" smtClean="0">
                <a:solidFill>
                  <a:srgbClr val="161D3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诞生于2013年，由中国专业PPT设计领跑者上海锐普广告有限公司整合锐普PPT设计、锐普PPT论坛、锐普PPT商城、锐普PPT市场等资源组建成立</a:t>
            </a:r>
          </a:p>
        </p:txBody>
      </p:sp>
      <p:sp>
        <p:nvSpPr>
          <p:cNvPr id="63" name="文本框 62"/>
          <p:cNvSpPr txBox="1"/>
          <p:nvPr/>
        </p:nvSpPr>
        <p:spPr>
          <a:xfrm>
            <a:off x="8670348" y="2122355"/>
            <a:ext cx="1951687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锐普PPT</a:t>
            </a:r>
          </a:p>
        </p:txBody>
      </p:sp>
    </p:spTree>
    <p:extLst>
      <p:ext uri="{BB962C8B-B14F-4D97-AF65-F5344CB8AC3E}">
        <p14:creationId val="1385721373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合 2"/>
          <p:cNvGrpSpPr/>
          <p:nvPr/>
        </p:nvGrpSpPr>
        <p:grpSpPr>
          <a:xfrm>
            <a:off x="79373" y="-1"/>
            <a:ext cx="519905" cy="1642158"/>
            <a:chOff x="79373" y="-1"/>
            <a:chExt cx="519905" cy="1642158"/>
          </a:xfrm>
        </p:grpSpPr>
        <p:cxnSp>
          <p:nvCxnSpPr>
            <p:cNvPr id="4" name="直接连接符 3"/>
            <p:cNvCxnSpPr/>
            <p:nvPr/>
          </p:nvCxnSpPr>
          <p:spPr>
            <a:xfrm flipH="1">
              <a:off x="210342" y="-1"/>
              <a:ext cx="0" cy="856344"/>
            </a:xfrm>
            <a:prstGeom prst="line">
              <a:avLst/>
            </a:prstGeom>
            <a:ln w="34925">
              <a:solidFill>
                <a:srgbClr val="5B6C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椭圆 4"/>
            <p:cNvSpPr/>
            <p:nvPr/>
          </p:nvSpPr>
          <p:spPr>
            <a:xfrm>
              <a:off x="79373" y="856343"/>
              <a:ext cx="261938" cy="269082"/>
            </a:xfrm>
            <a:prstGeom prst="ellipse">
              <a:avLst/>
            </a:prstGeom>
            <a:noFill/>
            <a:ln w="34925">
              <a:solidFill>
                <a:srgbClr val="5B6C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6" name="直接连接符 5"/>
            <p:cNvCxnSpPr/>
            <p:nvPr/>
          </p:nvCxnSpPr>
          <p:spPr>
            <a:xfrm flipH="1">
              <a:off x="468310" y="0"/>
              <a:ext cx="3178" cy="1373075"/>
            </a:xfrm>
            <a:prstGeom prst="line">
              <a:avLst/>
            </a:prstGeom>
            <a:ln w="34925">
              <a:solidFill>
                <a:srgbClr val="5B6C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椭圆 6"/>
            <p:cNvSpPr/>
            <p:nvPr/>
          </p:nvSpPr>
          <p:spPr>
            <a:xfrm>
              <a:off x="337340" y="1373075"/>
              <a:ext cx="261938" cy="269082"/>
            </a:xfrm>
            <a:prstGeom prst="ellipse">
              <a:avLst/>
            </a:prstGeom>
            <a:noFill/>
            <a:ln w="34925">
              <a:solidFill>
                <a:srgbClr val="5B6C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551653" y="318646"/>
            <a:ext cx="2927693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3600">
                <a:solidFill>
                  <a:srgbClr val="161D3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数据二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98487" y="964977"/>
            <a:ext cx="5497513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点此输入文本内容</a:t>
            </a:r>
          </a:p>
        </p:txBody>
      </p:sp>
      <p:grpSp>
        <p:nvGrpSpPr>
          <p:cNvPr id="29" name="组合 28"/>
          <p:cNvGrpSpPr/>
          <p:nvPr/>
        </p:nvGrpSpPr>
        <p:grpSpPr>
          <a:xfrm>
            <a:off x="4572000" y="1980640"/>
            <a:ext cx="3053783" cy="2911700"/>
            <a:chOff x="4572000" y="1973150"/>
            <a:chExt cx="3053783" cy="2911700"/>
          </a:xfrm>
        </p:grpSpPr>
        <p:sp>
          <p:nvSpPr>
            <p:cNvPr id="23" name="饼形 22"/>
            <p:cNvSpPr/>
            <p:nvPr/>
          </p:nvSpPr>
          <p:spPr>
            <a:xfrm>
              <a:off x="4575402" y="1973150"/>
              <a:ext cx="3048000" cy="2911700"/>
            </a:xfrm>
            <a:prstGeom prst="pie">
              <a:avLst>
                <a:gd fmla="val 216819" name="adj1"/>
                <a:gd fmla="val 3443950" name="adj2"/>
              </a:avLst>
            </a:prstGeom>
            <a:solidFill>
              <a:srgbClr val="5B6C86"/>
            </a:solidFill>
            <a:ln>
              <a:noFill/>
            </a:ln>
            <a:scene3d>
              <a:camera prst="orthographicFront"/>
              <a:lightRig dir="t" rig="threePt"/>
            </a:scene3d>
            <a:sp3d prstMaterial="soft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24" name="饼形 23"/>
            <p:cNvSpPr/>
            <p:nvPr/>
          </p:nvSpPr>
          <p:spPr>
            <a:xfrm>
              <a:off x="4572000" y="1973150"/>
              <a:ext cx="3048000" cy="2911700"/>
            </a:xfrm>
            <a:prstGeom prst="pie">
              <a:avLst>
                <a:gd fmla="val 3447988" name="adj1"/>
                <a:gd fmla="val 6620942" name="adj2"/>
              </a:avLst>
            </a:prstGeom>
            <a:solidFill>
              <a:srgbClr val="161D37"/>
            </a:solidFill>
            <a:ln>
              <a:noFill/>
            </a:ln>
            <a:scene3d>
              <a:camera prst="orthographicFront"/>
              <a:lightRig dir="t" rig="threePt"/>
            </a:scene3d>
            <a:sp3d prstMaterial="soft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25" name="饼形 24"/>
            <p:cNvSpPr/>
            <p:nvPr/>
          </p:nvSpPr>
          <p:spPr>
            <a:xfrm>
              <a:off x="4577783" y="1973150"/>
              <a:ext cx="3048000" cy="2911700"/>
            </a:xfrm>
            <a:prstGeom prst="pie">
              <a:avLst>
                <a:gd fmla="val 16193905" name="adj1"/>
                <a:gd fmla="val 215400" name="adj2"/>
              </a:avLst>
            </a:prstGeom>
            <a:solidFill>
              <a:srgbClr val="7B8A85"/>
            </a:solidFill>
            <a:ln>
              <a:noFill/>
            </a:ln>
            <a:scene3d>
              <a:camera prst="orthographicFront"/>
              <a:lightRig dir="t" rig="threePt"/>
            </a:scene3d>
            <a:sp3d prstMaterial="soft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26" name="饼形 25"/>
            <p:cNvSpPr/>
            <p:nvPr/>
          </p:nvSpPr>
          <p:spPr>
            <a:xfrm>
              <a:off x="4572000" y="1973150"/>
              <a:ext cx="3048000" cy="2911700"/>
            </a:xfrm>
            <a:prstGeom prst="pie">
              <a:avLst>
                <a:gd fmla="val 6635508" name="adj1"/>
                <a:gd fmla="val 12038761" name="adj2"/>
              </a:avLst>
            </a:prstGeom>
            <a:solidFill>
              <a:srgbClr val="5B6C86"/>
            </a:solidFill>
            <a:ln>
              <a:noFill/>
            </a:ln>
            <a:scene3d>
              <a:camera prst="orthographicFront"/>
              <a:lightRig dir="t" rig="threePt"/>
            </a:scene3d>
            <a:sp3d prstMaterial="soft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27" name="饼形 26"/>
            <p:cNvSpPr/>
            <p:nvPr/>
          </p:nvSpPr>
          <p:spPr>
            <a:xfrm>
              <a:off x="4572000" y="1973150"/>
              <a:ext cx="3048000" cy="2911700"/>
            </a:xfrm>
            <a:prstGeom prst="pie">
              <a:avLst>
                <a:gd fmla="val 12042906" name="adj1"/>
                <a:gd fmla="val 16197310" name="adj2"/>
              </a:avLst>
            </a:prstGeom>
            <a:solidFill>
              <a:srgbClr val="161D37"/>
            </a:solidFill>
            <a:ln>
              <a:noFill/>
            </a:ln>
            <a:scene3d>
              <a:camera prst="orthographicFront"/>
              <a:lightRig dir="t" rig="threePt"/>
            </a:scene3d>
            <a:sp3d prstMaterial="soft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</p:grpSp>
      <p:sp>
        <p:nvSpPr>
          <p:cNvPr id="30" name="文本框 29"/>
          <p:cNvSpPr txBox="1"/>
          <p:nvPr/>
        </p:nvSpPr>
        <p:spPr>
          <a:xfrm>
            <a:off x="674800" y="5174962"/>
            <a:ext cx="10785364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 indent="457200">
              <a:lnSpc>
                <a:spcPct val="130000"/>
              </a:lnSpc>
            </a:pPr>
            <a:r>
              <a:rPr altLang="en-US" lang="zh-CN" smtClean="0">
                <a:solidFill>
                  <a:srgbClr val="161D3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诞生于2013年，由中国专业PPT设计领跑者上海锐普广告有限公司整合锐普PPT设计、锐普PPT论坛、锐普PPT商城、锐普PPT市场等资源组建成立</a:t>
            </a:r>
          </a:p>
        </p:txBody>
      </p:sp>
      <p:cxnSp>
        <p:nvCxnSpPr>
          <p:cNvPr id="32" name="肘形连接符 31"/>
          <p:cNvCxnSpPr>
            <a:endCxn id="33" idx="1"/>
          </p:cNvCxnSpPr>
          <p:nvPr/>
        </p:nvCxnSpPr>
        <p:spPr>
          <a:xfrm>
            <a:off x="6996350" y="2256576"/>
            <a:ext cx="1349367" cy="180672"/>
          </a:xfrm>
          <a:prstGeom prst="bentConnector3">
            <a:avLst>
              <a:gd fmla="val 50000" name="adj1"/>
            </a:avLst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本框 32"/>
          <p:cNvSpPr txBox="1"/>
          <p:nvPr/>
        </p:nvSpPr>
        <p:spPr>
          <a:xfrm>
            <a:off x="8345717" y="2074536"/>
            <a:ext cx="3200174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mtClean="0" sz="1600">
                <a:solidFill>
                  <a:srgbClr val="161D3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中国专业PPT设计领跑者上海锐普广告有限公司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6683932" y="3793687"/>
            <a:ext cx="62484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600">
                <a:solidFill>
                  <a:schemeClr val="bg1"/>
                </a:solidFill>
              </a:rPr>
              <a:t>50%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6377941" y="2695037"/>
            <a:ext cx="62484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600">
                <a:solidFill>
                  <a:schemeClr val="bg1"/>
                </a:solidFill>
              </a:rPr>
              <a:t>93%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5862953" y="4243896"/>
            <a:ext cx="62484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600">
                <a:solidFill>
                  <a:schemeClr val="bg1"/>
                </a:solidFill>
              </a:rPr>
              <a:t>45%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4817902" y="3503194"/>
            <a:ext cx="62484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600">
                <a:solidFill>
                  <a:schemeClr val="bg1"/>
                </a:solidFill>
              </a:rPr>
              <a:t>93%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5238113" y="2446532"/>
            <a:ext cx="62484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600">
                <a:solidFill>
                  <a:schemeClr val="bg1"/>
                </a:solidFill>
              </a:rPr>
              <a:t>79%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8345717" y="3691356"/>
            <a:ext cx="3200174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mtClean="0" sz="1600">
                <a:solidFill>
                  <a:srgbClr val="161D3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中国专业PPT设计领跑者上海锐普广告有限公司</a:t>
            </a:r>
          </a:p>
        </p:txBody>
      </p:sp>
      <p:cxnSp>
        <p:nvCxnSpPr>
          <p:cNvPr id="44" name="直接箭头连接符 43"/>
          <p:cNvCxnSpPr/>
          <p:nvPr/>
        </p:nvCxnSpPr>
        <p:spPr>
          <a:xfrm>
            <a:off x="7446169" y="4132242"/>
            <a:ext cx="899549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文本框 47"/>
          <p:cNvSpPr txBox="1"/>
          <p:nvPr/>
        </p:nvSpPr>
        <p:spPr>
          <a:xfrm>
            <a:off x="674799" y="4088699"/>
            <a:ext cx="3200174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mtClean="0" sz="1600">
                <a:solidFill>
                  <a:srgbClr val="161D3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中国专业PPT设计领跑者上海锐普广告有限公司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674799" y="2969109"/>
            <a:ext cx="3200174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mtClean="0" sz="1600">
                <a:solidFill>
                  <a:srgbClr val="161D3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中国专业PPT设计领跑者上海锐普广告有限公司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674799" y="1849519"/>
            <a:ext cx="3200174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mtClean="0" sz="1600">
                <a:solidFill>
                  <a:srgbClr val="161D3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中国专业PPT设计领跑者上海锐普广告有限公司</a:t>
            </a:r>
          </a:p>
        </p:txBody>
      </p:sp>
      <p:cxnSp>
        <p:nvCxnSpPr>
          <p:cNvPr id="56" name="直接箭头连接符 55"/>
          <p:cNvCxnSpPr>
            <a:endCxn id="50" idx="3"/>
          </p:cNvCxnSpPr>
          <p:nvPr/>
        </p:nvCxnSpPr>
        <p:spPr>
          <a:xfrm flipH="1">
            <a:off x="3874973" y="2209933"/>
            <a:ext cx="1382827" cy="229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箭头连接符 57"/>
          <p:cNvCxnSpPr/>
          <p:nvPr/>
        </p:nvCxnSpPr>
        <p:spPr>
          <a:xfrm flipH="1">
            <a:off x="3874972" y="3429000"/>
            <a:ext cx="693626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肘形连接符 60"/>
          <p:cNvCxnSpPr>
            <a:endCxn id="48" idx="3"/>
          </p:cNvCxnSpPr>
          <p:nvPr/>
        </p:nvCxnSpPr>
        <p:spPr>
          <a:xfrm rot="10800000">
            <a:off x="3874973" y="4451412"/>
            <a:ext cx="1987980" cy="466005"/>
          </a:xfrm>
          <a:prstGeom prst="bentConnector3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378224268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合 2"/>
          <p:cNvGrpSpPr/>
          <p:nvPr/>
        </p:nvGrpSpPr>
        <p:grpSpPr>
          <a:xfrm>
            <a:off x="79373" y="-1"/>
            <a:ext cx="519905" cy="1642158"/>
            <a:chOff x="79373" y="-1"/>
            <a:chExt cx="519905" cy="1642158"/>
          </a:xfrm>
        </p:grpSpPr>
        <p:cxnSp>
          <p:nvCxnSpPr>
            <p:cNvPr id="4" name="直接连接符 3"/>
            <p:cNvCxnSpPr/>
            <p:nvPr/>
          </p:nvCxnSpPr>
          <p:spPr>
            <a:xfrm flipH="1">
              <a:off x="210342" y="-1"/>
              <a:ext cx="0" cy="856344"/>
            </a:xfrm>
            <a:prstGeom prst="line">
              <a:avLst/>
            </a:prstGeom>
            <a:ln w="34925">
              <a:solidFill>
                <a:srgbClr val="5B6C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椭圆 4"/>
            <p:cNvSpPr/>
            <p:nvPr/>
          </p:nvSpPr>
          <p:spPr>
            <a:xfrm>
              <a:off x="79373" y="856343"/>
              <a:ext cx="261938" cy="269082"/>
            </a:xfrm>
            <a:prstGeom prst="ellipse">
              <a:avLst/>
            </a:prstGeom>
            <a:noFill/>
            <a:ln w="34925">
              <a:solidFill>
                <a:srgbClr val="5B6C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6" name="直接连接符 5"/>
            <p:cNvCxnSpPr/>
            <p:nvPr/>
          </p:nvCxnSpPr>
          <p:spPr>
            <a:xfrm flipH="1">
              <a:off x="468310" y="0"/>
              <a:ext cx="3178" cy="1373075"/>
            </a:xfrm>
            <a:prstGeom prst="line">
              <a:avLst/>
            </a:prstGeom>
            <a:ln w="34925">
              <a:solidFill>
                <a:srgbClr val="5B6C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椭圆 6"/>
            <p:cNvSpPr/>
            <p:nvPr/>
          </p:nvSpPr>
          <p:spPr>
            <a:xfrm>
              <a:off x="337340" y="1373075"/>
              <a:ext cx="261938" cy="269082"/>
            </a:xfrm>
            <a:prstGeom prst="ellipse">
              <a:avLst/>
            </a:prstGeom>
            <a:noFill/>
            <a:ln w="34925">
              <a:solidFill>
                <a:srgbClr val="5B6C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551653" y="318646"/>
            <a:ext cx="2927693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3600">
                <a:solidFill>
                  <a:srgbClr val="161D3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标题三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98487" y="964977"/>
            <a:ext cx="5497513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点此输入文本内容</a:t>
            </a:r>
          </a:p>
        </p:txBody>
      </p:sp>
      <p:sp>
        <p:nvSpPr>
          <p:cNvPr id="11" name="右箭头 10"/>
          <p:cNvSpPr/>
          <p:nvPr/>
        </p:nvSpPr>
        <p:spPr>
          <a:xfrm rot="18640236">
            <a:off x="103169" y="4693777"/>
            <a:ext cx="6752354" cy="1142093"/>
          </a:xfrm>
          <a:prstGeom prst="rightArrow">
            <a:avLst>
              <a:gd fmla="val 32183" name="adj1"/>
              <a:gd fmla="val 68779" name="adj2"/>
            </a:avLst>
          </a:prstGeom>
          <a:solidFill>
            <a:srgbClr val="161D37">
              <a:alpha val="88000"/>
            </a:srgbClr>
          </a:solidFill>
          <a:ln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右箭头 11"/>
          <p:cNvSpPr/>
          <p:nvPr/>
        </p:nvSpPr>
        <p:spPr>
          <a:xfrm rot="18640236">
            <a:off x="1310714" y="4693777"/>
            <a:ext cx="6752354" cy="1142093"/>
          </a:xfrm>
          <a:prstGeom prst="rightArrow">
            <a:avLst>
              <a:gd fmla="val 32183" name="adj1"/>
              <a:gd fmla="val 68779" name="adj2"/>
            </a:avLst>
          </a:prstGeom>
          <a:solidFill>
            <a:srgbClr val="161D37">
              <a:alpha val="88000"/>
            </a:srgbClr>
          </a:solidFill>
          <a:ln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右箭头 12"/>
          <p:cNvSpPr/>
          <p:nvPr/>
        </p:nvSpPr>
        <p:spPr>
          <a:xfrm rot="18640236">
            <a:off x="2539020" y="4681077"/>
            <a:ext cx="6752354" cy="1142093"/>
          </a:xfrm>
          <a:prstGeom prst="rightArrow">
            <a:avLst>
              <a:gd fmla="val 32183" name="adj1"/>
              <a:gd fmla="val 68779" name="adj2"/>
            </a:avLst>
          </a:prstGeom>
          <a:solidFill>
            <a:srgbClr val="161D37">
              <a:alpha val="88000"/>
            </a:srgbClr>
          </a:solidFill>
          <a:ln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右箭头 13"/>
          <p:cNvSpPr/>
          <p:nvPr/>
        </p:nvSpPr>
        <p:spPr>
          <a:xfrm rot="18640236">
            <a:off x="3774505" y="4706476"/>
            <a:ext cx="6752354" cy="1142093"/>
          </a:xfrm>
          <a:prstGeom prst="rightArrow">
            <a:avLst>
              <a:gd fmla="val 32183" name="adj1"/>
              <a:gd fmla="val 68779" name="adj2"/>
            </a:avLst>
          </a:prstGeom>
          <a:solidFill>
            <a:srgbClr val="161D37">
              <a:alpha val="88000"/>
            </a:srgbClr>
          </a:solidFill>
          <a:ln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文本框 14"/>
          <p:cNvSpPr txBox="1"/>
          <p:nvPr/>
        </p:nvSpPr>
        <p:spPr>
          <a:xfrm>
            <a:off x="648591" y="1868479"/>
            <a:ext cx="3497263" cy="1874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mtClean="0">
                <a:solidFill>
                  <a:srgbClr val="161D3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诞生于2013年，由中国专业PPT设计领跑者上海锐普广告有限公司整合锐普PPT设计、锐普PPT论坛、锐普PPT商城、锐普PPT市场等资源组建成立。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8023931" y="4645647"/>
            <a:ext cx="3959337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>
                <a:solidFill>
                  <a:srgbClr val="161D3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诞生于2013年，由中国专业PPT设计领跑者上海锐普广告有限公司整合</a:t>
            </a:r>
          </a:p>
        </p:txBody>
      </p:sp>
      <p:sp>
        <p:nvSpPr>
          <p:cNvPr id="17" name="文本框 16"/>
          <p:cNvSpPr txBox="1"/>
          <p:nvPr/>
        </p:nvSpPr>
        <p:spPr>
          <a:xfrm rot="18630386">
            <a:off x="5420271" y="4699808"/>
            <a:ext cx="3959337" cy="44805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中国专业PPT设计领跑者上海锐普</a:t>
            </a:r>
          </a:p>
        </p:txBody>
      </p:sp>
      <p:sp>
        <p:nvSpPr>
          <p:cNvPr id="18" name="文本框 17"/>
          <p:cNvSpPr txBox="1"/>
          <p:nvPr/>
        </p:nvSpPr>
        <p:spPr>
          <a:xfrm rot="18630386">
            <a:off x="4225256" y="4699808"/>
            <a:ext cx="3959337" cy="44805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中国专业PPT设计领跑者上海锐普</a:t>
            </a:r>
          </a:p>
        </p:txBody>
      </p:sp>
      <p:sp>
        <p:nvSpPr>
          <p:cNvPr id="19" name="文本框 18"/>
          <p:cNvSpPr txBox="1"/>
          <p:nvPr/>
        </p:nvSpPr>
        <p:spPr>
          <a:xfrm rot="18630386">
            <a:off x="2966296" y="4699809"/>
            <a:ext cx="3959337" cy="44805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中国专业PPT设计领跑者上海锐普</a:t>
            </a:r>
          </a:p>
        </p:txBody>
      </p:sp>
      <p:sp>
        <p:nvSpPr>
          <p:cNvPr id="20" name="文本框 19"/>
          <p:cNvSpPr txBox="1"/>
          <p:nvPr/>
        </p:nvSpPr>
        <p:spPr>
          <a:xfrm rot="18630386">
            <a:off x="1744639" y="4699809"/>
            <a:ext cx="3959337" cy="44805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中国专业PPT设计领跑者上海锐普</a:t>
            </a: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078431" y="2855230"/>
            <a:ext cx="548625" cy="428797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575587" y="2852739"/>
            <a:ext cx="435799" cy="431800"/>
          </a:xfrm>
          <a:prstGeom prst="rect">
            <a:avLst/>
          </a:prstGeom>
        </p:spPr>
      </p:pic>
      <p:sp>
        <p:nvSpPr>
          <p:cNvPr id="23" name="Freeform 5"/>
          <p:cNvSpPr/>
          <p:nvPr/>
        </p:nvSpPr>
        <p:spPr bwMode="auto">
          <a:xfrm>
            <a:off x="6419317" y="2852738"/>
            <a:ext cx="315876" cy="431289"/>
          </a:xfrm>
          <a:custGeom>
            <a:gdLst>
              <a:gd fmla="*/ 74 w 110" name="T0"/>
              <a:gd fmla="*/ 58 h 156" name="T1"/>
              <a:gd fmla="*/ 90 w 110" name="T2"/>
              <a:gd fmla="*/ 32 h 156" name="T3"/>
              <a:gd fmla="*/ 55 w 110" name="T4"/>
              <a:gd fmla="*/ 0 h 156" name="T5"/>
              <a:gd fmla="*/ 21 w 110" name="T6"/>
              <a:gd fmla="*/ 32 h 156" name="T7"/>
              <a:gd fmla="*/ 37 w 110" name="T8"/>
              <a:gd fmla="*/ 58 h 156" name="T9"/>
              <a:gd fmla="*/ 0 w 110" name="T10"/>
              <a:gd fmla="*/ 117 h 156" name="T11"/>
              <a:gd fmla="*/ 1 w 110" name="T12"/>
              <a:gd fmla="*/ 129 h 156" name="T13"/>
              <a:gd fmla="*/ 55 w 110" name="T14"/>
              <a:gd fmla="*/ 156 h 156" name="T15"/>
              <a:gd fmla="*/ 109 w 110" name="T16"/>
              <a:gd fmla="*/ 129 h 156" name="T17"/>
              <a:gd fmla="*/ 110 w 110" name="T18"/>
              <a:gd fmla="*/ 117 h 156" name="T19"/>
              <a:gd fmla="*/ 74 w 110" name="T20"/>
              <a:gd fmla="*/ 58 h 156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156" w="110">
                <a:moveTo>
                  <a:pt x="74" y="58"/>
                </a:moveTo>
                <a:cubicBezTo>
                  <a:pt x="83" y="52"/>
                  <a:pt x="90" y="43"/>
                  <a:pt x="90" y="32"/>
                </a:cubicBezTo>
                <a:cubicBezTo>
                  <a:pt x="90" y="14"/>
                  <a:pt x="74" y="0"/>
                  <a:pt x="55" y="0"/>
                </a:cubicBezTo>
                <a:cubicBezTo>
                  <a:pt x="36" y="0"/>
                  <a:pt x="21" y="14"/>
                  <a:pt x="21" y="32"/>
                </a:cubicBezTo>
                <a:cubicBezTo>
                  <a:pt x="21" y="43"/>
                  <a:pt x="27" y="52"/>
                  <a:pt x="37" y="58"/>
                </a:cubicBezTo>
                <a:cubicBezTo>
                  <a:pt x="16" y="67"/>
                  <a:pt x="0" y="90"/>
                  <a:pt x="0" y="117"/>
                </a:cubicBezTo>
                <a:cubicBezTo>
                  <a:pt x="0" y="121"/>
                  <a:pt x="1" y="125"/>
                  <a:pt x="1" y="129"/>
                </a:cubicBezTo>
                <a:cubicBezTo>
                  <a:pt x="14" y="146"/>
                  <a:pt x="34" y="156"/>
                  <a:pt x="55" y="156"/>
                </a:cubicBezTo>
                <a:cubicBezTo>
                  <a:pt x="77" y="156"/>
                  <a:pt x="96" y="146"/>
                  <a:pt x="109" y="129"/>
                </a:cubicBezTo>
                <a:cubicBezTo>
                  <a:pt x="110" y="125"/>
                  <a:pt x="110" y="121"/>
                  <a:pt x="110" y="117"/>
                </a:cubicBezTo>
                <a:cubicBezTo>
                  <a:pt x="110" y="90"/>
                  <a:pt x="95" y="67"/>
                  <a:pt x="74" y="58"/>
                </a:cubicBezTo>
                <a:close/>
              </a:path>
            </a:pathLst>
          </a:custGeom>
          <a:solidFill>
            <a:srgbClr val="CDCDCD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51" name="组合 50"/>
          <p:cNvGrpSpPr>
            <a:grpSpLocks noChangeAspect="1"/>
          </p:cNvGrpSpPr>
          <p:nvPr/>
        </p:nvGrpSpPr>
        <p:grpSpPr>
          <a:xfrm>
            <a:off x="8903138" y="2860167"/>
            <a:ext cx="326326" cy="418250"/>
            <a:chOff x="5873750" y="3140075"/>
            <a:chExt cx="450850" cy="577850"/>
          </a:xfrm>
          <a:solidFill>
            <a:srgbClr val="CDCDCD"/>
          </a:solidFill>
        </p:grpSpPr>
        <p:sp>
          <p:nvSpPr>
            <p:cNvPr id="44" name="Freeform 24"/>
            <p:cNvSpPr>
              <a:spLocks noEditPoints="1"/>
            </p:cNvSpPr>
            <p:nvPr/>
          </p:nvSpPr>
          <p:spPr bwMode="auto">
            <a:xfrm>
              <a:off x="5873750" y="3140075"/>
              <a:ext cx="450850" cy="577850"/>
            </a:xfrm>
            <a:custGeom>
              <a:gdLst>
                <a:gd fmla="*/ 0 w 284" name="T0"/>
                <a:gd fmla="*/ 364 h 364" name="T1"/>
                <a:gd fmla="*/ 0 w 284" name="T2"/>
                <a:gd fmla="*/ 0 h 364" name="T3"/>
                <a:gd fmla="*/ 221 w 284" name="T4"/>
                <a:gd fmla="*/ 0 h 364" name="T5"/>
                <a:gd fmla="*/ 282 w 284" name="T6"/>
                <a:gd fmla="*/ 58 h 364" name="T7"/>
                <a:gd fmla="*/ 279 w 284" name="T8"/>
                <a:gd fmla="*/ 61 h 364" name="T9"/>
                <a:gd fmla="*/ 282 w 284" name="T10"/>
                <a:gd fmla="*/ 58 h 364" name="T11"/>
                <a:gd fmla="*/ 284 w 284" name="T12"/>
                <a:gd fmla="*/ 61 h 364" name="T13"/>
                <a:gd fmla="*/ 284 w 284" name="T14"/>
                <a:gd fmla="*/ 364 h 364" name="T15"/>
                <a:gd fmla="*/ 0 w 284" name="T16"/>
                <a:gd fmla="*/ 364 h 364" name="T17"/>
                <a:gd fmla="*/ 10 w 284" name="T18"/>
                <a:gd fmla="*/ 354 h 364" name="T19"/>
                <a:gd fmla="*/ 275 w 284" name="T20"/>
                <a:gd fmla="*/ 354 h 364" name="T21"/>
                <a:gd fmla="*/ 275 w 284" name="T22"/>
                <a:gd fmla="*/ 63 h 364" name="T23"/>
                <a:gd fmla="*/ 219 w 284" name="T24"/>
                <a:gd fmla="*/ 10 h 364" name="T25"/>
                <a:gd fmla="*/ 10 w 284" name="T26"/>
                <a:gd fmla="*/ 10 h 364" name="T27"/>
                <a:gd fmla="*/ 10 w 284" name="T28"/>
                <a:gd fmla="*/ 354 h 364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364" w="284">
                  <a:moveTo>
                    <a:pt x="0" y="364"/>
                  </a:moveTo>
                  <a:lnTo>
                    <a:pt x="0" y="0"/>
                  </a:lnTo>
                  <a:lnTo>
                    <a:pt x="221" y="0"/>
                  </a:lnTo>
                  <a:lnTo>
                    <a:pt x="282" y="58"/>
                  </a:lnTo>
                  <a:lnTo>
                    <a:pt x="279" y="61"/>
                  </a:lnTo>
                  <a:lnTo>
                    <a:pt x="282" y="58"/>
                  </a:lnTo>
                  <a:lnTo>
                    <a:pt x="284" y="61"/>
                  </a:lnTo>
                  <a:lnTo>
                    <a:pt x="284" y="364"/>
                  </a:lnTo>
                  <a:lnTo>
                    <a:pt x="0" y="364"/>
                  </a:lnTo>
                  <a:close/>
                  <a:moveTo>
                    <a:pt x="10" y="354"/>
                  </a:moveTo>
                  <a:lnTo>
                    <a:pt x="275" y="354"/>
                  </a:lnTo>
                  <a:lnTo>
                    <a:pt x="275" y="63"/>
                  </a:lnTo>
                  <a:lnTo>
                    <a:pt x="219" y="10"/>
                  </a:lnTo>
                  <a:lnTo>
                    <a:pt x="10" y="10"/>
                  </a:lnTo>
                  <a:lnTo>
                    <a:pt x="10" y="3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5959475" y="3278188"/>
              <a:ext cx="277813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5959475" y="3359150"/>
              <a:ext cx="277813" cy="142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5959475" y="3438525"/>
              <a:ext cx="277813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" name="Rectangle 28"/>
            <p:cNvSpPr>
              <a:spLocks noChangeArrowheads="1"/>
            </p:cNvSpPr>
            <p:nvPr/>
          </p:nvSpPr>
          <p:spPr bwMode="auto">
            <a:xfrm>
              <a:off x="5959475" y="3514725"/>
              <a:ext cx="277813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" name="Rectangle 29"/>
            <p:cNvSpPr>
              <a:spLocks noChangeArrowheads="1"/>
            </p:cNvSpPr>
            <p:nvPr/>
          </p:nvSpPr>
          <p:spPr bwMode="auto">
            <a:xfrm>
              <a:off x="5959475" y="3595688"/>
              <a:ext cx="277813" cy="142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" name="Freeform 30"/>
            <p:cNvSpPr/>
            <p:nvPr/>
          </p:nvSpPr>
          <p:spPr bwMode="auto">
            <a:xfrm>
              <a:off x="6213475" y="3148013"/>
              <a:ext cx="103188" cy="100013"/>
            </a:xfrm>
            <a:custGeom>
              <a:gdLst>
                <a:gd fmla="*/ 0 w 65" name="T0"/>
                <a:gd fmla="*/ 63 h 63" name="T1"/>
                <a:gd fmla="*/ 0 w 65" name="T2"/>
                <a:gd fmla="*/ 0 h 63" name="T3"/>
                <a:gd fmla="*/ 10 w 65" name="T4"/>
                <a:gd fmla="*/ 0 h 63" name="T5"/>
                <a:gd fmla="*/ 10 w 65" name="T6"/>
                <a:gd fmla="*/ 53 h 63" name="T7"/>
                <a:gd fmla="*/ 65 w 65" name="T8"/>
                <a:gd fmla="*/ 53 h 63" name="T9"/>
                <a:gd fmla="*/ 65 w 65" name="T10"/>
                <a:gd fmla="*/ 63 h 63" name="T11"/>
                <a:gd fmla="*/ 0 w 65" name="T12"/>
                <a:gd fmla="*/ 63 h 6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2" w="65">
                  <a:moveTo>
                    <a:pt x="0" y="63"/>
                  </a:moveTo>
                  <a:lnTo>
                    <a:pt x="0" y="0"/>
                  </a:lnTo>
                  <a:lnTo>
                    <a:pt x="10" y="0"/>
                  </a:lnTo>
                  <a:lnTo>
                    <a:pt x="10" y="53"/>
                  </a:lnTo>
                  <a:lnTo>
                    <a:pt x="65" y="53"/>
                  </a:lnTo>
                  <a:lnTo>
                    <a:pt x="65" y="63"/>
                  </a:lnTo>
                  <a:lnTo>
                    <a:pt x="0" y="6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682051853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9BA5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36" name="肘形连接符 35"/>
          <p:cNvCxnSpPr/>
          <p:nvPr/>
        </p:nvCxnSpPr>
        <p:spPr>
          <a:xfrm flipV="1">
            <a:off x="-7686" y="3659653"/>
            <a:ext cx="4020457" cy="2174520"/>
          </a:xfrm>
          <a:prstGeom prst="bentConnector3">
            <a:avLst/>
          </a:prstGeom>
          <a:ln w="34925">
            <a:solidFill>
              <a:srgbClr val="E2E4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肘形连接符 38"/>
          <p:cNvCxnSpPr/>
          <p:nvPr/>
        </p:nvCxnSpPr>
        <p:spPr>
          <a:xfrm rot="5400000">
            <a:off x="7638937" y="2043868"/>
            <a:ext cx="5762174" cy="1674442"/>
          </a:xfrm>
          <a:prstGeom prst="bentConnector3">
            <a:avLst>
              <a:gd fmla="val 50000" name="adj1"/>
            </a:avLst>
          </a:prstGeom>
          <a:ln w="34925">
            <a:solidFill>
              <a:srgbClr val="E2E4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>
            <a:grpSpLocks noChangeAspect="1"/>
          </p:cNvGrpSpPr>
          <p:nvPr/>
        </p:nvGrpSpPr>
        <p:grpSpPr>
          <a:xfrm>
            <a:off x="3991509" y="1312209"/>
            <a:ext cx="4238009" cy="4234026"/>
            <a:chOff x="3640842" y="961651"/>
            <a:chExt cx="4939339" cy="4934697"/>
          </a:xfrm>
        </p:grpSpPr>
        <p:sp>
          <p:nvSpPr>
            <p:cNvPr id="7" name="椭圆 6"/>
            <p:cNvSpPr>
              <a:spLocks noChangeAspect="1"/>
            </p:cNvSpPr>
            <p:nvPr/>
          </p:nvSpPr>
          <p:spPr>
            <a:xfrm>
              <a:off x="3640842" y="961651"/>
              <a:ext cx="4939339" cy="4934697"/>
            </a:xfrm>
            <a:prstGeom prst="ellipse">
              <a:avLst/>
            </a:prstGeom>
            <a:solidFill>
              <a:srgbClr val="161D37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椭圆 7"/>
            <p:cNvSpPr>
              <a:spLocks noChangeAspect="1"/>
            </p:cNvSpPr>
            <p:nvPr/>
          </p:nvSpPr>
          <p:spPr>
            <a:xfrm>
              <a:off x="3894245" y="1236580"/>
              <a:ext cx="4403510" cy="4399372"/>
            </a:xfrm>
            <a:prstGeom prst="ellipse">
              <a:avLst/>
            </a:prstGeom>
            <a:solidFill>
              <a:srgbClr val="5B6C86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椭圆 3"/>
            <p:cNvSpPr/>
            <p:nvPr/>
          </p:nvSpPr>
          <p:spPr>
            <a:xfrm>
              <a:off x="4165600" y="1500413"/>
              <a:ext cx="3860800" cy="3857172"/>
            </a:xfrm>
            <a:prstGeom prst="ellipse">
              <a:avLst/>
            </a:prstGeom>
            <a:solidFill>
              <a:srgbClr val="5059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15" name="肘形连接符 14"/>
          <p:cNvCxnSpPr/>
          <p:nvPr/>
        </p:nvCxnSpPr>
        <p:spPr>
          <a:xfrm flipH="1" rot="16200000">
            <a:off x="2350591" y="66241"/>
            <a:ext cx="2104908" cy="2045452"/>
          </a:xfrm>
          <a:prstGeom prst="bentConnector3">
            <a:avLst>
              <a:gd fmla="val 50000" name="adj1"/>
            </a:avLst>
          </a:prstGeom>
          <a:ln cap="rnd" w="34925"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肘形连接符 18"/>
          <p:cNvCxnSpPr>
            <a:endCxn id="7" idx="5"/>
          </p:cNvCxnSpPr>
          <p:nvPr/>
        </p:nvCxnSpPr>
        <p:spPr>
          <a:xfrm rot="10800000">
            <a:off x="7608877" y="4926177"/>
            <a:ext cx="4597637" cy="835995"/>
          </a:xfrm>
          <a:prstGeom prst="bentConnector2">
            <a:avLst/>
          </a:prstGeom>
          <a:ln cap="rnd" w="34925"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4091039" y="2444978"/>
            <a:ext cx="4034972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6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谢谢欣赏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511191" y="3626946"/>
            <a:ext cx="5181600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79" panose="020e0502060401010101" pitchFamily="34" typeface="David"/>
              </a:rPr>
              <a:t>专业策划师根据要求进行结构、文案创作，精准、高效表达PPT内容</a:t>
            </a:r>
          </a:p>
        </p:txBody>
      </p:sp>
    </p:spTree>
    <p:extLst>
      <p:ext uri="{BB962C8B-B14F-4D97-AF65-F5344CB8AC3E}">
        <p14:creationId val="1681376070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 </Company>
  <PresentationFormat>宽屏</PresentationFormat>
  <Paragraphs>51</Paragraphs>
  <Slides>9</Slides>
  <Notes>0</Notes>
  <TotalTime>646</TotalTime>
  <HiddenSlides>0</HiddenSlides>
  <MMClips>0</MMClips>
  <ScaleCrop>0</ScaleCrop>
  <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baseType="lpstr" size="15">
      <vt:lpstr>Arial</vt:lpstr>
      <vt:lpstr>Calibri Light</vt:lpstr>
      <vt:lpstr>Calibri</vt:lpstr>
      <vt:lpstr>微软雅黑</vt:lpstr>
      <vt:lpstr>David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2016-02-12T14:19:18Z</dcterms:created>
  <cp:lastModifiedBy>Administrator</cp:lastModifiedBy>
  <dcterms:modified xsi:type="dcterms:W3CDTF">2021-08-20T10:57:13Z</dcterms:modified>
  <cp:revision>46</cp:revision>
  <dc:title>PowerPoint 演示文稿</dc:title>
</cp:coreProperties>
</file>