
<file path=[Content_Types].xml><?xml version="1.0" encoding="utf-8"?>
<Types xmlns="http://schemas.openxmlformats.org/package/2006/content-types"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3" r:id="rId4"/>
    <p:sldId id="259" r:id="rId5"/>
    <p:sldId id="266" r:id="rId6"/>
    <p:sldId id="262" r:id="rId7"/>
    <p:sldId id="256" r:id="rId8"/>
    <p:sldId id="268" r:id="rId9"/>
    <p:sldId id="261" r:id="rId10"/>
    <p:sldId id="264" r:id="rId11"/>
    <p:sldId id="260" r:id="rId12"/>
    <p:sldId id="269" r:id="rId13"/>
    <p:sldId id="265" r:id="rId14"/>
    <p:sldId id="258" r:id="rId15"/>
    <p:sldId id="257" r:id="rId16"/>
    <p:sldId id="270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69" userDrawn="1">
          <p15:clr>
            <a:srgbClr val="A4A3A4"/>
          </p15:clr>
        </p15:guide>
        <p15:guide id="3" pos="549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84"/>
      </p:cViewPr>
      <p:guideLst>
        <p:guide orient="horz" pos="2160"/>
        <p:guide pos="3069"/>
        <p:guide pos="5496"/>
        <p:guide pos="3840"/>
        <p:guide orient="horz" pos="3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  <a:cs typeface="+mn-cs"/>
              </a:defRPr>
            </a:pPr>
            <a:r>
              <a:rPr lang="en-US" altLang="zh-CN" sz="2000" b="1" i="0" u="none" strike="noStrike" baseline="0" smtClean="0">
                <a:solidFill>
                  <a:srgbClr val="16A7B6"/>
                </a:solidFill>
                <a:effectLst/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C</a:t>
            </a:r>
            <a:r>
              <a:rPr lang="en-US" altLang="zh-CN" sz="1400" b="1" i="0" u="none" strike="noStrike" baseline="0" smtClean="0">
                <a:solidFill>
                  <a:srgbClr val="16A7B6"/>
                </a:solidFill>
                <a:effectLst/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o</a:t>
            </a:r>
            <a:r>
              <a:rPr lang="en-US" altLang="zh-CN" sz="1400" b="1" i="0" u="none" strike="noStrike" baseline="0" smtClean="0">
                <a:solidFill>
                  <a:schemeClr val="bg1"/>
                </a:solidFill>
                <a:effectLst/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ntrast figure and the expected return on change</a:t>
            </a:r>
            <a:endParaRPr lang="zh-CN" altLang="en-US" sz="1400">
              <a:solidFill>
                <a:schemeClr val="bg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bg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  <a:cs typeface="+mn-cs"/>
            </a:defRPr>
          </a:pPr>
          <a:endParaRPr sz="1400" b="0" i="0" u="none" strike="noStrike" kern="1200" spc="0" baseline="0" smtId="4294967295">
            <a:solidFill>
              <a:schemeClr val="bg1"/>
            </a:solidFill>
            <a:latin typeface="Kozuka Gothic Pro EL" panose="020b0200000000000000" pitchFamily="34" charset="-128"/>
            <a:ea typeface="Kozuka Gothic Pro EL" panose="020b0200000000000000" pitchFamily="34" charset="-128"/>
            <a:cs typeface="+mn-cs"/>
          </a:endParaRPr>
        </a:p>
      </c:txPr>
    </c:title>
    <c:autoTitleDeleted val="0"/>
    <c:plotArea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expectation</c:v>
                </c:pt>
              </c:strCache>
            </c:strRef>
          </c:tx>
          <c:spPr>
            <a:ln w="28575" cap="rnd">
              <a:solidFill>
                <a:srgbClr val="1393A1"/>
              </a:solidFill>
              <a:round/>
            </a:ln>
            <a:effectLst>
              <a:glow rad="63500">
                <a:srgbClr val="389094">
                  <a:alpha val="40000"/>
                </a:srgbClr>
              </a:glow>
            </a:effectLst>
          </c:spPr>
          <c:marker>
            <c:symbol val="circle"/>
            <c:spPr>
              <a:solidFill>
                <a:srgbClr val="389094"/>
              </a:solidFill>
              <a:ln w="9525">
                <a:solidFill>
                  <a:schemeClr val="bg1"/>
                </a:solidFill>
              </a:ln>
              <a:effectLst>
                <a:glow rad="63500">
                  <a:srgbClr val="389094">
                    <a:alpha val="40000"/>
                  </a:srgbClr>
                </a:glow>
              </a:effectLst>
            </c:spPr>
          </c:marker>
          <c:cat>
            <c:strRef>
              <c:f>Sheet1!$A$2:$A$5</c:f>
              <c:strCache>
                <c:ptCount val="4"/>
                <c:pt idx="0">
                  <c:v>Season I</c:v>
                </c:pt>
                <c:pt idx="1">
                  <c:v>Season II</c:v>
                </c:pt>
                <c:pt idx="2">
                  <c:v>Season III</c:v>
                </c:pt>
                <c:pt idx="3">
                  <c:v>Season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earnings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glow rad="63500">
                <a:srgbClr val="389094">
                  <a:alpha val="40000"/>
                </a:srgbClr>
              </a:glow>
            </a:effectLst>
          </c:spPr>
          <c:marker>
            <c:symbol val="circle"/>
            <c:spPr>
              <a:noFill/>
              <a:ln w="9525">
                <a:solidFill>
                  <a:schemeClr val="bg1"/>
                </a:solidFill>
              </a:ln>
              <a:effectLst>
                <a:glow rad="63500">
                  <a:srgbClr val="389094">
                    <a:alpha val="40000"/>
                  </a:srgbClr>
                </a:glow>
              </a:effectLst>
            </c:spPr>
          </c:marker>
          <c:cat>
            <c:strRef>
              <c:f>Sheet1!$A$2:$A$5</c:f>
              <c:strCache>
                <c:ptCount val="4"/>
                <c:pt idx="0">
                  <c:v>Season I</c:v>
                </c:pt>
                <c:pt idx="1">
                  <c:v>Season II</c:v>
                </c:pt>
                <c:pt idx="2">
                  <c:v>Season III</c:v>
                </c:pt>
                <c:pt idx="3">
                  <c:v>Season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37545000"/>
        <c:axId val="438166056"/>
      </c:lineChart>
      <c:catAx>
        <c:axId val="43754500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438166056"/>
        <c:crosses val="autoZero"/>
        <c:auto val="0"/>
        <c:lblAlgn val="ctr"/>
        <c:lblOffset/>
        <c:noMultiLvlLbl val="0"/>
      </c:catAx>
      <c:valAx>
        <c:axId val="438166056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43754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legend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3DAC-4093-4E8B-9BDA-FAB3832E7B8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7729E-B124-48BF-AD13-6C5A0E4A59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56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87177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50143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648947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14314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76355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150368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838474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4285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760538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18902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002004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722833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037193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230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7583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780565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6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media1.mp3" Type="http://schemas.openxmlformats.org/officeDocument/2006/relationships/audio"/><Relationship Id="rId4" Target="../media/media1.mp3" Type="http://schemas.microsoft.com/office/2007/relationships/media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wdp" Type="http://schemas.microsoft.com/office/2007/relationships/hdphoto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9" name="菱形 568"/>
          <p:cNvSpPr/>
          <p:nvPr/>
        </p:nvSpPr>
        <p:spPr>
          <a:xfrm>
            <a:off x="5077348" y="1361823"/>
            <a:ext cx="2037302" cy="2037302"/>
          </a:xfrm>
          <a:prstGeom prst="diamond">
            <a:avLst/>
          </a:prstGeom>
          <a:noFill/>
          <a:ln cmpd="thinThick" w="38100">
            <a:solidFill>
              <a:srgbClr val="16A7B6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菱形 121"/>
          <p:cNvSpPr/>
          <p:nvPr/>
        </p:nvSpPr>
        <p:spPr>
          <a:xfrm>
            <a:off x="4457485" y="741960"/>
            <a:ext cx="3277029" cy="3277029"/>
          </a:xfrm>
          <a:prstGeom prst="diamond">
            <a:avLst/>
          </a:prstGeom>
          <a:noFill/>
          <a:ln cmpd="thinThick" w="38100">
            <a:solidFill>
              <a:srgbClr val="118591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348963" y="1949587"/>
            <a:ext cx="1574912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50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Poem</a:t>
            </a:r>
          </a:p>
        </p:txBody>
      </p:sp>
      <p:sp>
        <p:nvSpPr>
          <p:cNvPr id="9" name="矩形 8"/>
          <p:cNvSpPr/>
          <p:nvPr/>
        </p:nvSpPr>
        <p:spPr>
          <a:xfrm>
            <a:off x="4074338" y="4998076"/>
            <a:ext cx="42566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waiting for the pure, clear, waiting for me</a:t>
            </a:r>
          </a:p>
        </p:txBody>
      </p:sp>
      <p:sp>
        <p:nvSpPr>
          <p:cNvPr id="131" name="矩形 130"/>
          <p:cNvSpPr/>
          <p:nvPr/>
        </p:nvSpPr>
        <p:spPr>
          <a:xfrm>
            <a:off x="4405149" y="4690299"/>
            <a:ext cx="3595059" cy="3048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rgbClr val="16A7B6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我等着的清澈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188163" y="5545005"/>
            <a:ext cx="0" cy="180000"/>
          </a:xfrm>
          <a:prstGeom prst="line">
            <a:avLst/>
          </a:prstGeom>
          <a:ln w="63500">
            <a:solidFill>
              <a:srgbClr val="16A7B6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木吉他伴奏片段 - 故乡的风 ">
            <a:hlinkClick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72988" y="7552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val="146529748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600" id="11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600" id="14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601"/>
                            </p:stCondLst>
                            <p:childTnLst>
                              <p:par>
                                <p:cTn fill="hold" grpId="4" id="16" nodeType="afterEffect" presetClass="entr" presetID="18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2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autoRev="1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801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801"/>
                            </p:stCondLst>
                            <p:childTnLst>
                              <p:par>
                                <p:cTn fill="hold" grpId="1" id="41" nodeType="afterEffect" presetClass="emph" presetID="30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1000" fill="hold" id="42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1000" fill="hold" id="43"/>
                                        <p:tgtEl>
                                          <p:spTgt spid="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1000" fill="hold" id="44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set>
                                      <p:cBhvr>
                                        <p:cTn dur="1000" fill="hold" id="45"/>
                                        <p:tgtEl>
                                          <p:spTgt spid="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801"/>
                            </p:stCondLst>
                            <p:childTnLst>
                              <p:par>
                                <p:cTn fill="hold" grpId="1" id="47" nodeType="afterEffect" presetClass="emph" presetID="30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1000" fill="hold" id="48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1000" fill="hold" id="49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1000" fill="hold" id="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set>
                                      <p:cBhvr>
                                        <p:cTn dur="1000" fill="hold" id="5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showWhenStopped="0">
                <p:cTn display="0" fill="hold" id="7" repeatCount="indefinite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grpId="0" spid="569"/>
      <p:bldP grpId="1" spid="569"/>
      <p:bldP grpId="0" spid="122"/>
      <p:bldP grpId="1" spid="122"/>
      <p:bldP grpId="0" spid="8"/>
      <p:bldP grpId="4" spid="8"/>
      <p:bldP grpId="0" spid="9"/>
      <p:bldP grpId="0" spid="13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71556" y="2309098"/>
            <a:ext cx="3248889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000">
                <a:solidFill>
                  <a:srgbClr val="118591"/>
                </a:solidFill>
                <a:effectLst/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Part ~ Three</a:t>
            </a:r>
          </a:p>
        </p:txBody>
      </p:sp>
      <p:sp>
        <p:nvSpPr>
          <p:cNvPr id="3" name="菱形 2"/>
          <p:cNvSpPr/>
          <p:nvPr/>
        </p:nvSpPr>
        <p:spPr>
          <a:xfrm flipV="1">
            <a:off x="5870917" y="3413192"/>
            <a:ext cx="450166" cy="450166"/>
          </a:xfrm>
          <a:prstGeom prst="diamond">
            <a:avLst/>
          </a:prstGeom>
          <a:solidFill>
            <a:srgbClr val="16A7B6"/>
          </a:solidFill>
          <a:ln cmpd="thinThick" w="38100">
            <a:noFill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69076555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4" nodeType="with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" name="矩形 67"/>
          <p:cNvSpPr/>
          <p:nvPr/>
        </p:nvSpPr>
        <p:spPr>
          <a:xfrm>
            <a:off x="694921" y="607055"/>
            <a:ext cx="407543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8000">
                <a:solidFill>
                  <a:srgbClr val="16A7B6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Creative </a:t>
            </a:r>
          </a:p>
        </p:txBody>
      </p:sp>
      <p:grpSp>
        <p:nvGrpSpPr>
          <p:cNvPr id="29" name="组合 28"/>
          <p:cNvGrpSpPr/>
          <p:nvPr/>
        </p:nvGrpSpPr>
        <p:grpSpPr>
          <a:xfrm rot="2700000">
            <a:off x="4475566" y="1672476"/>
            <a:ext cx="3034748" cy="3034747"/>
            <a:chOff x="4475565" y="1911627"/>
            <a:chExt cx="3034748" cy="3034747"/>
          </a:xfrm>
          <a:effectLst>
            <a:reflection algn="bl" blurRad="6350" dir="5400000" endA="300" endPos="15000" rotWithShape="0" stA="52000" sy="-100000"/>
          </a:effectLst>
        </p:grpSpPr>
        <p:sp>
          <p:nvSpPr>
            <p:cNvPr id="2" name="矩形 1"/>
            <p:cNvSpPr/>
            <p:nvPr/>
          </p:nvSpPr>
          <p:spPr>
            <a:xfrm>
              <a:off x="4475565" y="1911627"/>
              <a:ext cx="980628" cy="980628"/>
            </a:xfrm>
            <a:prstGeom prst="rect">
              <a:avLst/>
            </a:prstGeom>
            <a:blipFill dpi="0" rotWithShape="1">
              <a:blip r:embed="rId2"/>
              <a:stretch>
                <a:fillRect b="-335047" l="-167259" r="-727455" t="-12448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5504481" y="1915340"/>
              <a:ext cx="980628" cy="98062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>
                      <a14:imgLayer r:embed="rId4"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tretch>
                <a:fillRect b="-334977" l="-271872" r="-622842" t="-12454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6529685" y="1915340"/>
              <a:ext cx="980628" cy="980628"/>
            </a:xfrm>
            <a:prstGeom prst="rect">
              <a:avLst/>
            </a:prstGeom>
            <a:blipFill dpi="0" rotWithShape="1">
              <a:blip r:embed="rId2"/>
              <a:stretch>
                <a:fillRect b="-334977" l="-376729" r="-517985" t="-12454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4479280" y="2940543"/>
              <a:ext cx="980628" cy="980628"/>
            </a:xfrm>
            <a:prstGeom prst="rect">
              <a:avLst/>
            </a:prstGeom>
            <a:blipFill dpi="0" rotWithShape="1">
              <a:blip r:embed="rId2"/>
              <a:stretch>
                <a:fillRect b="-230432" l="-167327" r="-727387" t="-22909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5504481" y="2940544"/>
              <a:ext cx="980628" cy="980628"/>
            </a:xfrm>
            <a:prstGeom prst="rect">
              <a:avLst/>
            </a:prstGeom>
            <a:blipFill dpi="0" rotWithShape="1">
              <a:blip r:embed="rId2"/>
              <a:stretch>
                <a:fillRect b="-230432" l="-271872" r="-622842" t="-22909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529685" y="2940543"/>
              <a:ext cx="980628" cy="980628"/>
            </a:xfrm>
            <a:prstGeom prst="rect">
              <a:avLst/>
            </a:prstGeom>
            <a:blipFill dpi="0" rotWithShape="1">
              <a:blip r:embed="rId2"/>
              <a:stretch>
                <a:fillRect b="-230432" l="-376729" r="-517985" t="-22909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479280" y="3965746"/>
              <a:ext cx="980628" cy="980628"/>
            </a:xfrm>
            <a:prstGeom prst="rect">
              <a:avLst/>
            </a:prstGeom>
            <a:blipFill dpi="0" rotWithShape="1">
              <a:blip r:embed="rId2"/>
              <a:stretch>
                <a:fillRect b="-125574" l="-167327" r="-727387" t="-33395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504482" y="3965746"/>
              <a:ext cx="980628" cy="980628"/>
            </a:xfrm>
            <a:prstGeom prst="rect">
              <a:avLst/>
            </a:prstGeom>
            <a:blipFill dpi="0" rotWithShape="1">
              <a:blip r:embed="rId2"/>
              <a:stretch>
                <a:fillRect b="-125574" l="-271872" r="-622842" t="-33395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6529685" y="3965746"/>
              <a:ext cx="980628" cy="980628"/>
            </a:xfrm>
            <a:prstGeom prst="rect">
              <a:avLst/>
            </a:prstGeom>
            <a:blipFill dpi="0" rotWithShape="1">
              <a:blip r:embed="rId2"/>
              <a:stretch>
                <a:fillRect b="-125574" l="-376729" r="-517985" t="-33395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4475566" y="2948764"/>
              <a:ext cx="980628" cy="980628"/>
            </a:xfrm>
            <a:prstGeom prst="rect">
              <a:avLst/>
            </a:prstGeom>
            <a:solidFill>
              <a:srgbClr val="16A7B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6529685" y="1911627"/>
              <a:ext cx="980628" cy="980628"/>
            </a:xfrm>
            <a:prstGeom prst="rect">
              <a:avLst/>
            </a:prstGeom>
            <a:solidFill>
              <a:srgbClr val="118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>
              <a:off x="5504482" y="3965746"/>
              <a:ext cx="980628" cy="980628"/>
            </a:xfrm>
            <a:prstGeom prst="rect">
              <a:avLst/>
            </a:prstGeom>
            <a:solidFill>
              <a:srgbClr val="D5EEE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307971" y="2721630"/>
            <a:ext cx="1478749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5000">
                <a:solidFill>
                  <a:srgbClr val="16A7B6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Poem</a:t>
            </a: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2644726" y="3784209"/>
            <a:ext cx="1204950" cy="974898"/>
          </a:xfrm>
          <a:prstGeom prst="line">
            <a:avLst/>
          </a:prstGeom>
          <a:ln>
            <a:solidFill>
              <a:srgbClr val="1185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2466073" y="4730971"/>
            <a:ext cx="206788" cy="206788"/>
          </a:xfrm>
          <a:prstGeom prst="ellipse">
            <a:avLst/>
          </a:prstGeom>
          <a:noFill/>
          <a:ln w="50800">
            <a:solidFill>
              <a:srgbClr val="11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1117318" y="4968536"/>
            <a:ext cx="3072035" cy="1146817"/>
            <a:chOff x="1117318" y="4968536"/>
            <a:chExt cx="3072035" cy="1146817"/>
          </a:xfrm>
        </p:grpSpPr>
        <p:sp>
          <p:nvSpPr>
            <p:cNvPr id="50" name="矩形 49"/>
            <p:cNvSpPr/>
            <p:nvPr/>
          </p:nvSpPr>
          <p:spPr>
            <a:xfrm>
              <a:off x="1156368" y="5653688"/>
              <a:ext cx="3032985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rgbClr val="118591"/>
                  </a:solidFill>
                  <a:latin charset="-128" panose="020b0200000000000000" pitchFamily="34" typeface="Kozuka Gothic Pro EL"/>
                  <a:ea charset="-128" panose="020b0200000000000000" pitchFamily="34" typeface="Kozuka Gothic Pro EL"/>
                </a:rPr>
                <a:t>When the world went silent night</a:t>
              </a:r>
            </a:p>
            <a:p>
              <a:r>
                <a:rPr altLang="zh-CN" lang="en-US" sz="1200">
                  <a:solidFill>
                    <a:srgbClr val="118591"/>
                  </a:solidFill>
                  <a:latin charset="-128" panose="020b0200000000000000" pitchFamily="34" typeface="Kozuka Gothic Pro EL"/>
                  <a:ea charset="-128" panose="020b0200000000000000" pitchFamily="34" typeface="Kozuka Gothic Pro EL"/>
                </a:rPr>
                <a:t>I'm still waiting 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117318" y="4968536"/>
              <a:ext cx="750194" cy="39624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rgbClr val="118591"/>
                  </a:solidFill>
                  <a:latin charset="-128" panose="020b0200000000000000" pitchFamily="34" typeface="Kozuka Gothic Pro EL"/>
                  <a:ea charset="-128" panose="020b0200000000000000" pitchFamily="34" typeface="Kozuka Gothic Pro EL"/>
                </a:rPr>
                <a:t>创意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1268144" y="5487921"/>
              <a:ext cx="295422" cy="0"/>
            </a:xfrm>
            <a:prstGeom prst="line">
              <a:avLst/>
            </a:prstGeom>
            <a:ln w="38100">
              <a:solidFill>
                <a:srgbClr val="1185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接连接符 54"/>
          <p:cNvCxnSpPr/>
          <p:nvPr/>
        </p:nvCxnSpPr>
        <p:spPr>
          <a:xfrm flipH="1" rot="10382077">
            <a:off x="7007770" y="852115"/>
            <a:ext cx="1204950" cy="974898"/>
          </a:xfrm>
          <a:prstGeom prst="line">
            <a:avLst/>
          </a:prstGeom>
          <a:ln>
            <a:solidFill>
              <a:srgbClr val="1185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 rot="10382077">
            <a:off x="8111344" y="595428"/>
            <a:ext cx="206788" cy="206788"/>
          </a:xfrm>
          <a:prstGeom prst="ellipse">
            <a:avLst/>
          </a:prstGeom>
          <a:noFill/>
          <a:ln w="50800">
            <a:solidFill>
              <a:srgbClr val="11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1" name="直接连接符 60"/>
          <p:cNvCxnSpPr/>
          <p:nvPr/>
        </p:nvCxnSpPr>
        <p:spPr>
          <a:xfrm flipH="1" rot="15767617">
            <a:off x="7333447" y="4603725"/>
            <a:ext cx="1204950" cy="974898"/>
          </a:xfrm>
          <a:prstGeom prst="line">
            <a:avLst/>
          </a:prstGeom>
          <a:ln>
            <a:solidFill>
              <a:srgbClr val="1185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 rot="15767617">
            <a:off x="8475807" y="5589572"/>
            <a:ext cx="206788" cy="206788"/>
          </a:xfrm>
          <a:prstGeom prst="ellipse">
            <a:avLst/>
          </a:prstGeom>
          <a:noFill/>
          <a:ln w="50800">
            <a:solidFill>
              <a:srgbClr val="11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8560914" y="1143673"/>
            <a:ext cx="3081971" cy="1144713"/>
            <a:chOff x="8560914" y="1143673"/>
            <a:chExt cx="3081971" cy="1144713"/>
          </a:xfrm>
        </p:grpSpPr>
        <p:sp>
          <p:nvSpPr>
            <p:cNvPr id="57" name="矩形 56"/>
            <p:cNvSpPr/>
            <p:nvPr/>
          </p:nvSpPr>
          <p:spPr>
            <a:xfrm>
              <a:off x="8609901" y="1826721"/>
              <a:ext cx="3032985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rgbClr val="118591"/>
                  </a:solidFill>
                  <a:latin charset="-128" panose="020b0200000000000000" pitchFamily="34" typeface="Kozuka Gothic Pro EL"/>
                  <a:ea charset="-128" panose="020b0200000000000000" pitchFamily="34" typeface="Kozuka Gothic Pro EL"/>
                </a:rPr>
                <a:t>When the world went silent night</a:t>
              </a:r>
            </a:p>
            <a:p>
              <a:r>
                <a:rPr altLang="zh-CN" lang="en-US" sz="1200">
                  <a:solidFill>
                    <a:srgbClr val="118591"/>
                  </a:solidFill>
                  <a:latin charset="-128" panose="020b0200000000000000" pitchFamily="34" typeface="Kozuka Gothic Pro EL"/>
                  <a:ea charset="-128" panose="020b0200000000000000" pitchFamily="34" typeface="Kozuka Gothic Pro EL"/>
                </a:rPr>
                <a:t>I'm still waiting 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8721676" y="1660954"/>
              <a:ext cx="295422" cy="0"/>
            </a:xfrm>
            <a:prstGeom prst="line">
              <a:avLst/>
            </a:prstGeom>
            <a:ln w="38100">
              <a:solidFill>
                <a:srgbClr val="1185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8560914" y="1143673"/>
              <a:ext cx="750194" cy="39624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rgbClr val="118591"/>
                  </a:solidFill>
                  <a:latin charset="-128" panose="020b0200000000000000" pitchFamily="34" typeface="Kozuka Gothic Pro EL"/>
                  <a:ea charset="-128" panose="020b0200000000000000" pitchFamily="34" typeface="Kozuka Gothic Pro EL"/>
                </a:rPr>
                <a:t>改变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19965" y="4898746"/>
            <a:ext cx="3072035" cy="1082124"/>
            <a:chOff x="9119965" y="4898746"/>
            <a:chExt cx="3072035" cy="1082124"/>
          </a:xfrm>
        </p:grpSpPr>
        <p:sp>
          <p:nvSpPr>
            <p:cNvPr id="58" name="矩形 57"/>
            <p:cNvSpPr/>
            <p:nvPr/>
          </p:nvSpPr>
          <p:spPr>
            <a:xfrm>
              <a:off x="9119965" y="4898746"/>
              <a:ext cx="750194" cy="39624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rgbClr val="118591"/>
                  </a:solidFill>
                  <a:latin charset="-128" panose="020b0200000000000000" pitchFamily="34" typeface="Kozuka Gothic Pro EL"/>
                  <a:ea charset="-128" panose="020b0200000000000000" pitchFamily="34" typeface="Kozuka Gothic Pro EL"/>
                </a:rPr>
                <a:t>生活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9159017" y="5519205"/>
              <a:ext cx="3032985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rgbClr val="118591"/>
                  </a:solidFill>
                  <a:latin charset="-128" panose="020b0200000000000000" pitchFamily="34" typeface="Kozuka Gothic Pro EL"/>
                  <a:ea charset="-128" panose="020b0200000000000000" pitchFamily="34" typeface="Kozuka Gothic Pro EL"/>
                </a:rPr>
                <a:t>When the world went silent night</a:t>
              </a:r>
            </a:p>
            <a:p>
              <a:r>
                <a:rPr altLang="zh-CN" lang="en-US" sz="1200">
                  <a:solidFill>
                    <a:srgbClr val="118591"/>
                  </a:solidFill>
                  <a:latin charset="-128" panose="020b0200000000000000" pitchFamily="34" typeface="Kozuka Gothic Pro EL"/>
                  <a:ea charset="-128" panose="020b0200000000000000" pitchFamily="34" typeface="Kozuka Gothic Pro EL"/>
                </a:rPr>
                <a:t>I'm still waiting 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9270791" y="5353438"/>
              <a:ext cx="295422" cy="0"/>
            </a:xfrm>
            <a:prstGeom prst="line">
              <a:avLst/>
            </a:prstGeom>
            <a:ln w="38100">
              <a:solidFill>
                <a:srgbClr val="1185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菱形 65"/>
          <p:cNvSpPr/>
          <p:nvPr/>
        </p:nvSpPr>
        <p:spPr>
          <a:xfrm>
            <a:off x="8036144" y="4460007"/>
            <a:ext cx="631167" cy="631167"/>
          </a:xfrm>
          <a:prstGeom prst="diamond">
            <a:avLst/>
          </a:prstGeom>
          <a:solidFill>
            <a:srgbClr val="16A7B6"/>
          </a:solidFill>
          <a:ln cmpd="thinThick"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>
            <a:off x="799473" y="788443"/>
            <a:ext cx="3674279" cy="3352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11859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创意改变生活</a:t>
            </a:r>
          </a:p>
        </p:txBody>
      </p:sp>
      <p:sp>
        <p:nvSpPr>
          <p:cNvPr id="69" name="菱形 68"/>
          <p:cNvSpPr/>
          <p:nvPr/>
        </p:nvSpPr>
        <p:spPr>
          <a:xfrm>
            <a:off x="7014112" y="558730"/>
            <a:ext cx="631167" cy="631167"/>
          </a:xfrm>
          <a:prstGeom prst="diamond">
            <a:avLst/>
          </a:prstGeom>
          <a:solidFill>
            <a:srgbClr val="118591"/>
          </a:solidFill>
          <a:ln cmpd="thinThick"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菱形 69"/>
          <p:cNvSpPr/>
          <p:nvPr/>
        </p:nvSpPr>
        <p:spPr>
          <a:xfrm>
            <a:off x="2399821" y="3601819"/>
            <a:ext cx="631167" cy="631167"/>
          </a:xfrm>
          <a:prstGeom prst="diamond">
            <a:avLst/>
          </a:prstGeom>
          <a:solidFill>
            <a:srgbClr val="D5EEEF"/>
          </a:solidFill>
          <a:ln cmpd="thinThick"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矩形 70"/>
          <p:cNvSpPr/>
          <p:nvPr/>
        </p:nvSpPr>
        <p:spPr>
          <a:xfrm>
            <a:off x="4232531" y="2847862"/>
            <a:ext cx="4813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01 </a:t>
            </a:r>
          </a:p>
        </p:txBody>
      </p:sp>
      <p:sp>
        <p:nvSpPr>
          <p:cNvPr id="72" name="矩形 71"/>
          <p:cNvSpPr/>
          <p:nvPr/>
        </p:nvSpPr>
        <p:spPr>
          <a:xfrm>
            <a:off x="6467029" y="2056239"/>
            <a:ext cx="4813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02 </a:t>
            </a:r>
          </a:p>
        </p:txBody>
      </p:sp>
      <p:sp>
        <p:nvSpPr>
          <p:cNvPr id="73" name="矩形 72"/>
          <p:cNvSpPr/>
          <p:nvPr/>
        </p:nvSpPr>
        <p:spPr>
          <a:xfrm>
            <a:off x="6615589" y="3615575"/>
            <a:ext cx="4813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03 </a:t>
            </a:r>
          </a:p>
        </p:txBody>
      </p:sp>
    </p:spTree>
    <p:extLst>
      <p:ext uri="{BB962C8B-B14F-4D97-AF65-F5344CB8AC3E}">
        <p14:creationId val="2260446243"/>
      </p:ext>
    </p:extLst>
  </p:cSld>
  <p:clrMapOvr>
    <a:masterClrMapping/>
  </p:clrMapOvr>
  <p:transition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1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" id="1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" id="2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51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5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5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5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48"/>
      <p:bldP grpId="0" spid="56"/>
      <p:bldP grpId="0" spid="62"/>
      <p:bldP grpId="0" spid="66"/>
      <p:bldP grpId="0" spid="67"/>
      <p:bldP grpId="0" spid="69"/>
      <p:bldP grpId="0" spid="70"/>
      <p:bldP grpId="0" spid="71"/>
      <p:bldP grpId="0" spid="72"/>
      <p:bldP grpId="0" spid="7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118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l="38550" r="22233"/>
          <a:stretch>
            <a:fillRect/>
          </a:stretch>
        </p:blipFill>
        <p:spPr>
          <a:xfrm>
            <a:off x="0" y="0"/>
            <a:ext cx="4064000" cy="6858000"/>
          </a:xfrm>
          <a:custGeom>
            <a:gdLst>
              <a:gd fmla="*/ 0 w 4064000" name="connsiteX0"/>
              <a:gd fmla="*/ 0 h 6858000" name="connsiteY0"/>
              <a:gd fmla="*/ 4064000 w 4064000" name="connsiteX1"/>
              <a:gd fmla="*/ 0 h 6858000" name="connsiteY1"/>
              <a:gd fmla="*/ 4064000 w 4064000" name="connsiteX2"/>
              <a:gd fmla="*/ 6858000 h 6858000" name="connsiteY2"/>
              <a:gd fmla="*/ 0 w 4064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4064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rgbClr val="084248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243970" y="3807040"/>
            <a:ext cx="1576060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Design by   二三年</a:t>
            </a:r>
          </a:p>
        </p:txBody>
      </p:sp>
      <p:sp>
        <p:nvSpPr>
          <p:cNvPr id="119" name="菱形 118"/>
          <p:cNvSpPr/>
          <p:nvPr/>
        </p:nvSpPr>
        <p:spPr>
          <a:xfrm>
            <a:off x="1706810" y="1516367"/>
            <a:ext cx="650380" cy="650380"/>
          </a:xfrm>
          <a:prstGeom prst="diamond">
            <a:avLst/>
          </a:prstGeom>
          <a:noFill/>
          <a:ln cmpd="thinThick" w="38100">
            <a:solidFill>
              <a:schemeClr val="bg1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Freeform 5"/>
          <p:cNvSpPr>
            <a:spLocks noEditPoints="1"/>
          </p:cNvSpPr>
          <p:nvPr/>
        </p:nvSpPr>
        <p:spPr bwMode="auto">
          <a:xfrm>
            <a:off x="5911056" y="1688123"/>
            <a:ext cx="526001" cy="516972"/>
          </a:xfrm>
          <a:custGeom>
            <a:gdLst>
              <a:gd fmla="*/ 0 w 124" name="T0"/>
              <a:gd fmla="*/ 52 h 122" name="T1"/>
              <a:gd fmla="*/ 124 w 124" name="T2"/>
              <a:gd fmla="*/ 0 h 122" name="T3"/>
              <a:gd fmla="*/ 72 w 124" name="T4"/>
              <a:gd fmla="*/ 122 h 122" name="T5"/>
              <a:gd fmla="*/ 40 w 124" name="T6"/>
              <a:gd fmla="*/ 80 h 122" name="T7"/>
              <a:gd fmla="*/ 0 w 124" name="T8"/>
              <a:gd fmla="*/ 52 h 122" name="T9"/>
              <a:gd fmla="*/ 19 w 124" name="T10"/>
              <a:gd fmla="*/ 53 h 122" name="T11"/>
              <a:gd fmla="*/ 18 w 124" name="T12"/>
              <a:gd fmla="*/ 55 h 122" name="T13"/>
              <a:gd fmla="*/ 46 w 124" name="T14"/>
              <a:gd fmla="*/ 73 h 122" name="T15"/>
              <a:gd fmla="*/ 101 w 124" name="T16"/>
              <a:gd fmla="*/ 17 h 122" name="T17"/>
              <a:gd fmla="*/ 19 w 124" name="T18"/>
              <a:gd fmla="*/ 53 h 122" name="T19"/>
              <a:gd fmla="*/ 51 w 124" name="T20"/>
              <a:gd fmla="*/ 79 h 122" name="T21"/>
              <a:gd fmla="*/ 70 w 124" name="T22"/>
              <a:gd fmla="*/ 109 h 122" name="T23"/>
              <a:gd fmla="*/ 106 w 124" name="T24"/>
              <a:gd fmla="*/ 23 h 122" name="T25"/>
              <a:gd fmla="*/ 51 w 124" name="T26"/>
              <a:gd fmla="*/ 79 h 12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2" w="124">
                <a:moveTo>
                  <a:pt x="0" y="52"/>
                </a:moveTo>
                <a:cubicBezTo>
                  <a:pt x="41" y="34"/>
                  <a:pt x="82" y="16"/>
                  <a:pt x="124" y="0"/>
                </a:cubicBezTo>
                <a:cubicBezTo>
                  <a:pt x="108" y="41"/>
                  <a:pt x="90" y="82"/>
                  <a:pt x="72" y="122"/>
                </a:cubicBezTo>
                <a:cubicBezTo>
                  <a:pt x="57" y="112"/>
                  <a:pt x="54" y="91"/>
                  <a:pt x="40" y="80"/>
                </a:cubicBezTo>
                <a:cubicBezTo>
                  <a:pt x="28" y="70"/>
                  <a:pt x="12" y="63"/>
                  <a:pt x="0" y="52"/>
                </a:cubicBezTo>
                <a:close/>
                <a:moveTo>
                  <a:pt x="19" y="53"/>
                </a:moveTo>
                <a:cubicBezTo>
                  <a:pt x="19" y="53"/>
                  <a:pt x="18" y="55"/>
                  <a:pt x="18" y="55"/>
                </a:cubicBezTo>
                <a:cubicBezTo>
                  <a:pt x="27" y="62"/>
                  <a:pt x="37" y="67"/>
                  <a:pt x="46" y="73"/>
                </a:cubicBezTo>
                <a:cubicBezTo>
                  <a:pt x="64" y="55"/>
                  <a:pt x="83" y="36"/>
                  <a:pt x="101" y="17"/>
                </a:cubicBezTo>
                <a:cubicBezTo>
                  <a:pt x="74" y="29"/>
                  <a:pt x="46" y="40"/>
                  <a:pt x="19" y="53"/>
                </a:cubicBezTo>
                <a:close/>
                <a:moveTo>
                  <a:pt x="51" y="79"/>
                </a:moveTo>
                <a:cubicBezTo>
                  <a:pt x="57" y="89"/>
                  <a:pt x="64" y="99"/>
                  <a:pt x="70" y="109"/>
                </a:cubicBezTo>
                <a:cubicBezTo>
                  <a:pt x="82" y="80"/>
                  <a:pt x="94" y="52"/>
                  <a:pt x="106" y="23"/>
                </a:cubicBezTo>
                <a:cubicBezTo>
                  <a:pt x="88" y="41"/>
                  <a:pt x="70" y="60"/>
                  <a:pt x="51" y="79"/>
                </a:cubicBezTo>
                <a:close/>
              </a:path>
            </a:pathLst>
          </a:custGeom>
          <a:solidFill>
            <a:schemeClr val="bg1"/>
          </a:solidFill>
          <a:ln cap="flat" cmpd="sng" w="2540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3" name="矩形 122"/>
          <p:cNvSpPr/>
          <p:nvPr/>
        </p:nvSpPr>
        <p:spPr>
          <a:xfrm>
            <a:off x="4924171" y="3714708"/>
            <a:ext cx="234365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You make me become a river</a:t>
            </a:r>
          </a:p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flowing silently </a:t>
            </a:r>
          </a:p>
        </p:txBody>
      </p:sp>
      <p:sp>
        <p:nvSpPr>
          <p:cNvPr id="124" name="矩形 123"/>
          <p:cNvSpPr/>
          <p:nvPr/>
        </p:nvSpPr>
        <p:spPr>
          <a:xfrm>
            <a:off x="9114782" y="3807041"/>
            <a:ext cx="23436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200">
                <a:solidFill>
                  <a:srgbClr val="389094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你让我成为河流 、 静默地流淌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9975056" y="1716581"/>
            <a:ext cx="626676" cy="407181"/>
            <a:chOff x="8218547" y="917504"/>
            <a:chExt cx="4305065" cy="2797203"/>
          </a:xfrm>
        </p:grpSpPr>
        <p:sp>
          <p:nvSpPr>
            <p:cNvPr id="129" name="Freeform 11"/>
            <p:cNvSpPr/>
            <p:nvPr/>
          </p:nvSpPr>
          <p:spPr bwMode="auto">
            <a:xfrm>
              <a:off x="8284113" y="917504"/>
              <a:ext cx="4195806" cy="1660839"/>
            </a:xfrm>
            <a:custGeom>
              <a:gdLst>
                <a:gd fmla="*/ 0 w 102" name="T0"/>
                <a:gd fmla="*/ 0 h 40" name="T1"/>
                <a:gd fmla="*/ 102 w 102" name="T2"/>
                <a:gd fmla="*/ 0 h 40" name="T3"/>
                <a:gd fmla="*/ 51 w 102" name="T4"/>
                <a:gd fmla="*/ 40 h 40" name="T5"/>
                <a:gd fmla="*/ 0 w 102" name="T6"/>
                <a:gd fmla="*/ 0 h 4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0" w="102">
                  <a:moveTo>
                    <a:pt x="0" y="0"/>
                  </a:moveTo>
                  <a:cubicBezTo>
                    <a:pt x="34" y="0"/>
                    <a:pt x="68" y="0"/>
                    <a:pt x="102" y="0"/>
                  </a:cubicBezTo>
                  <a:cubicBezTo>
                    <a:pt x="85" y="13"/>
                    <a:pt x="68" y="27"/>
                    <a:pt x="51" y="40"/>
                  </a:cubicBezTo>
                  <a:cubicBezTo>
                    <a:pt x="34" y="27"/>
                    <a:pt x="17" y="13"/>
                    <a:pt x="0" y="0"/>
                  </a:cubicBezTo>
                  <a:close/>
                </a:path>
              </a:pathLst>
            </a:custGeom>
            <a:solidFill>
              <a:srgbClr val="389094"/>
            </a:solidFill>
            <a:ln cap="flat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12"/>
            <p:cNvSpPr/>
            <p:nvPr/>
          </p:nvSpPr>
          <p:spPr bwMode="auto">
            <a:xfrm>
              <a:off x="8218547" y="1267154"/>
              <a:ext cx="4305065" cy="2447553"/>
            </a:xfrm>
            <a:custGeom>
              <a:gdLst>
                <a:gd fmla="*/ 1 w 105" name="T0"/>
                <a:gd fmla="*/ 0 h 60" name="T1"/>
                <a:gd fmla="*/ 53 w 105" name="T2"/>
                <a:gd fmla="*/ 42 h 60" name="T3"/>
                <a:gd fmla="*/ 105 w 105" name="T4"/>
                <a:gd fmla="*/ 0 h 60" name="T5"/>
                <a:gd fmla="*/ 105 w 105" name="T6"/>
                <a:gd fmla="*/ 59 h 60" name="T7"/>
                <a:gd fmla="*/ 4 w 105" name="T8"/>
                <a:gd fmla="*/ 59 h 60" name="T9"/>
                <a:gd fmla="*/ 1 w 105" name="T10"/>
                <a:gd fmla="*/ 54 h 60" name="T11"/>
                <a:gd fmla="*/ 1 w 105" name="T12"/>
                <a:gd fmla="*/ 0 h 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" w="105">
                  <a:moveTo>
                    <a:pt x="1" y="0"/>
                  </a:moveTo>
                  <a:cubicBezTo>
                    <a:pt x="18" y="14"/>
                    <a:pt x="35" y="28"/>
                    <a:pt x="53" y="42"/>
                  </a:cubicBezTo>
                  <a:cubicBezTo>
                    <a:pt x="71" y="28"/>
                    <a:pt x="88" y="14"/>
                    <a:pt x="105" y="0"/>
                  </a:cubicBezTo>
                  <a:cubicBezTo>
                    <a:pt x="105" y="20"/>
                    <a:pt x="105" y="39"/>
                    <a:pt x="105" y="59"/>
                  </a:cubicBezTo>
                  <a:cubicBezTo>
                    <a:pt x="72" y="59"/>
                    <a:pt x="38" y="60"/>
                    <a:pt x="4" y="59"/>
                  </a:cubicBezTo>
                  <a:cubicBezTo>
                    <a:pt x="3" y="58"/>
                    <a:pt x="2" y="55"/>
                    <a:pt x="1" y="54"/>
                  </a:cubicBezTo>
                  <a:cubicBezTo>
                    <a:pt x="0" y="36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389094"/>
            </a:solidFill>
            <a:ln cap="flat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04716604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19"/>
      <p:bldP grpId="0" spid="121"/>
      <p:bldP grpId="0" spid="123"/>
      <p:bldP grpId="0" spid="12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8" name="矩形 567"/>
          <p:cNvSpPr/>
          <p:nvPr/>
        </p:nvSpPr>
        <p:spPr>
          <a:xfrm>
            <a:off x="34853" y="4343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rgbClr val="0E6E78">
                  <a:alpha val="30000"/>
                </a:srgbClr>
              </a:gs>
              <a:gs pos="79000">
                <a:schemeClr val="bg1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57" name="组合 456"/>
          <p:cNvGrpSpPr/>
          <p:nvPr/>
        </p:nvGrpSpPr>
        <p:grpSpPr>
          <a:xfrm>
            <a:off x="4481402" y="1115306"/>
            <a:ext cx="3229196" cy="2086760"/>
            <a:chOff x="3354484" y="1457945"/>
            <a:chExt cx="4656397" cy="3009041"/>
          </a:xfrm>
          <a:effectLst>
            <a:reflection algn="bl" dir="5400000" endPos="27000" rotWithShape="0" stA="14000" sy="-100000"/>
          </a:effectLst>
        </p:grpSpPr>
        <p:sp>
          <p:nvSpPr>
            <p:cNvPr id="458" name="Freeform 5"/>
            <p:cNvSpPr/>
            <p:nvPr/>
          </p:nvSpPr>
          <p:spPr bwMode="auto">
            <a:xfrm>
              <a:off x="7102032" y="1457945"/>
              <a:ext cx="290959" cy="666560"/>
            </a:xfrm>
            <a:custGeom>
              <a:gdLst>
                <a:gd fmla="*/ 0 w 116" name="T0"/>
                <a:gd fmla="*/ 18 h 266" name="T1"/>
                <a:gd fmla="*/ 7 w 116" name="T2"/>
                <a:gd fmla="*/ 0 h 266" name="T3"/>
                <a:gd fmla="*/ 28 w 116" name="T4"/>
                <a:gd fmla="*/ 41 h 266" name="T5"/>
                <a:gd fmla="*/ 51 w 116" name="T6"/>
                <a:gd fmla="*/ 96 h 266" name="T7"/>
                <a:gd fmla="*/ 116 w 116" name="T8"/>
                <a:gd fmla="*/ 266 h 266" name="T9"/>
                <a:gd fmla="*/ 28 w 116" name="T10"/>
                <a:gd fmla="*/ 129 h 266" name="T11"/>
                <a:gd fmla="*/ 8 w 116" name="T12"/>
                <a:gd fmla="*/ 69 h 266" name="T13"/>
                <a:gd fmla="*/ 3 w 116" name="T14"/>
                <a:gd fmla="*/ 58 h 266" name="T15"/>
                <a:gd fmla="*/ 0 w 116" name="T16"/>
                <a:gd fmla="*/ 18 h 2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6" w="115">
                  <a:moveTo>
                    <a:pt x="0" y="18"/>
                  </a:moveTo>
                  <a:cubicBezTo>
                    <a:pt x="14" y="25"/>
                    <a:pt x="2" y="7"/>
                    <a:pt x="7" y="0"/>
                  </a:cubicBezTo>
                  <a:cubicBezTo>
                    <a:pt x="14" y="13"/>
                    <a:pt x="21" y="27"/>
                    <a:pt x="28" y="41"/>
                  </a:cubicBezTo>
                  <a:cubicBezTo>
                    <a:pt x="35" y="59"/>
                    <a:pt x="44" y="77"/>
                    <a:pt x="51" y="96"/>
                  </a:cubicBezTo>
                  <a:cubicBezTo>
                    <a:pt x="53" y="157"/>
                    <a:pt x="107" y="205"/>
                    <a:pt x="116" y="266"/>
                  </a:cubicBezTo>
                  <a:cubicBezTo>
                    <a:pt x="94" y="215"/>
                    <a:pt x="62" y="171"/>
                    <a:pt x="28" y="129"/>
                  </a:cubicBezTo>
                  <a:cubicBezTo>
                    <a:pt x="45" y="115"/>
                    <a:pt x="21" y="84"/>
                    <a:pt x="8" y="69"/>
                  </a:cubicBezTo>
                  <a:cubicBezTo>
                    <a:pt x="6" y="66"/>
                    <a:pt x="4" y="62"/>
                    <a:pt x="3" y="58"/>
                  </a:cubicBezTo>
                  <a:cubicBezTo>
                    <a:pt x="11" y="45"/>
                    <a:pt x="4" y="31"/>
                    <a:pt x="0" y="18"/>
                  </a:cubicBezTo>
                  <a:close/>
                </a:path>
              </a:pathLst>
            </a:custGeom>
            <a:solidFill>
              <a:srgbClr val="33858A"/>
            </a:solidFill>
            <a:ln cap="flat" w="0">
              <a:solidFill>
                <a:srgbClr val="33858A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Freeform 6"/>
            <p:cNvSpPr/>
            <p:nvPr/>
          </p:nvSpPr>
          <p:spPr bwMode="auto">
            <a:xfrm>
              <a:off x="6832234" y="1480164"/>
              <a:ext cx="149182" cy="415806"/>
            </a:xfrm>
            <a:custGeom>
              <a:gdLst>
                <a:gd fmla="*/ 20 w 60" name="T0"/>
                <a:gd fmla="*/ 8 h 166" name="T1"/>
                <a:gd fmla="*/ 49 w 60" name="T2"/>
                <a:gd fmla="*/ 24 h 166" name="T3"/>
                <a:gd fmla="*/ 53 w 60" name="T4"/>
                <a:gd fmla="*/ 31 h 166" name="T5"/>
                <a:gd fmla="*/ 35 w 60" name="T6"/>
                <a:gd fmla="*/ 131 h 166" name="T7"/>
                <a:gd fmla="*/ 16 w 60" name="T8"/>
                <a:gd fmla="*/ 151 h 166" name="T9"/>
                <a:gd fmla="*/ 24 w 60" name="T10"/>
                <a:gd fmla="*/ 99 h 166" name="T11"/>
                <a:gd fmla="*/ 0 w 60" name="T12"/>
                <a:gd fmla="*/ 145 h 166" name="T13"/>
                <a:gd fmla="*/ 5 w 60" name="T14"/>
                <a:gd fmla="*/ 108 h 166" name="T15"/>
                <a:gd fmla="*/ 20 w 60" name="T16"/>
                <a:gd fmla="*/ 8 h 1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6" w="60">
                  <a:moveTo>
                    <a:pt x="20" y="8"/>
                  </a:moveTo>
                  <a:cubicBezTo>
                    <a:pt x="32" y="0"/>
                    <a:pt x="42" y="16"/>
                    <a:pt x="49" y="24"/>
                  </a:cubicBezTo>
                  <a:cubicBezTo>
                    <a:pt x="50" y="26"/>
                    <a:pt x="52" y="29"/>
                    <a:pt x="53" y="31"/>
                  </a:cubicBezTo>
                  <a:cubicBezTo>
                    <a:pt x="60" y="66"/>
                    <a:pt x="37" y="97"/>
                    <a:pt x="35" y="131"/>
                  </a:cubicBezTo>
                  <a:cubicBezTo>
                    <a:pt x="33" y="141"/>
                    <a:pt x="28" y="166"/>
                    <a:pt x="16" y="151"/>
                  </a:cubicBezTo>
                  <a:cubicBezTo>
                    <a:pt x="18" y="134"/>
                    <a:pt x="24" y="117"/>
                    <a:pt x="24" y="99"/>
                  </a:cubicBezTo>
                  <a:cubicBezTo>
                    <a:pt x="14" y="113"/>
                    <a:pt x="8" y="129"/>
                    <a:pt x="0" y="145"/>
                  </a:cubicBezTo>
                  <a:cubicBezTo>
                    <a:pt x="0" y="133"/>
                    <a:pt x="2" y="120"/>
                    <a:pt x="5" y="108"/>
                  </a:cubicBezTo>
                  <a:cubicBezTo>
                    <a:pt x="11" y="75"/>
                    <a:pt x="18" y="42"/>
                    <a:pt x="20" y="8"/>
                  </a:cubicBezTo>
                  <a:close/>
                </a:path>
              </a:pathLst>
            </a:custGeom>
            <a:solidFill>
              <a:srgbClr val="2E787D"/>
            </a:solidFill>
            <a:ln cap="flat" w="0">
              <a:solidFill>
                <a:srgbClr val="2E787D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Freeform 7"/>
            <p:cNvSpPr/>
            <p:nvPr/>
          </p:nvSpPr>
          <p:spPr bwMode="auto">
            <a:xfrm>
              <a:off x="6953907" y="1500266"/>
              <a:ext cx="261334" cy="280378"/>
            </a:xfrm>
            <a:custGeom>
              <a:gdLst>
                <a:gd fmla="*/ 0 w 104" name="T0"/>
                <a:gd fmla="*/ 16 h 112" name="T1"/>
                <a:gd fmla="*/ 33 w 104" name="T2"/>
                <a:gd fmla="*/ 38 h 112" name="T3"/>
                <a:gd fmla="*/ 67 w 104" name="T4"/>
                <a:gd fmla="*/ 52 h 112" name="T5"/>
                <a:gd fmla="*/ 87 w 104" name="T6"/>
                <a:gd fmla="*/ 112 h 112" name="T7"/>
                <a:gd fmla="*/ 4 w 104" name="T8"/>
                <a:gd fmla="*/ 23 h 112" name="T9"/>
                <a:gd fmla="*/ 0 w 104" name="T10"/>
                <a:gd fmla="*/ 16 h 1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2" w="104">
                  <a:moveTo>
                    <a:pt x="0" y="16"/>
                  </a:moveTo>
                  <a:cubicBezTo>
                    <a:pt x="17" y="0"/>
                    <a:pt x="23" y="26"/>
                    <a:pt x="33" y="38"/>
                  </a:cubicBezTo>
                  <a:cubicBezTo>
                    <a:pt x="46" y="38"/>
                    <a:pt x="57" y="44"/>
                    <a:pt x="67" y="52"/>
                  </a:cubicBezTo>
                  <a:cubicBezTo>
                    <a:pt x="80" y="67"/>
                    <a:pt x="104" y="98"/>
                    <a:pt x="87" y="112"/>
                  </a:cubicBezTo>
                  <a:cubicBezTo>
                    <a:pt x="62" y="80"/>
                    <a:pt x="30" y="54"/>
                    <a:pt x="4" y="23"/>
                  </a:cubicBezTo>
                  <a:cubicBezTo>
                    <a:pt x="3" y="21"/>
                    <a:pt x="1" y="18"/>
                    <a:pt x="0" y="16"/>
                  </a:cubicBezTo>
                  <a:close/>
                </a:path>
              </a:pathLst>
            </a:custGeom>
            <a:solidFill>
              <a:srgbClr val="266266"/>
            </a:solidFill>
            <a:ln cap="flat" w="0">
              <a:solidFill>
                <a:srgbClr val="26626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Freeform 8"/>
            <p:cNvSpPr/>
            <p:nvPr/>
          </p:nvSpPr>
          <p:spPr bwMode="auto">
            <a:xfrm>
              <a:off x="6739127" y="1557400"/>
              <a:ext cx="823149" cy="1100353"/>
            </a:xfrm>
            <a:custGeom>
              <a:gdLst>
                <a:gd fmla="*/ 90 w 329" name="T0"/>
                <a:gd fmla="*/ 0 h 439" name="T1"/>
                <a:gd fmla="*/ 173 w 329" name="T2"/>
                <a:gd fmla="*/ 89 h 439" name="T3"/>
                <a:gd fmla="*/ 177 w 329" name="T4"/>
                <a:gd fmla="*/ 109 h 439" name="T5"/>
                <a:gd fmla="*/ 310 w 329" name="T6"/>
                <a:gd fmla="*/ 332 h 439" name="T7"/>
                <a:gd fmla="*/ 322 w 329" name="T8"/>
                <a:gd fmla="*/ 361 h 439" name="T9"/>
                <a:gd fmla="*/ 329 w 329" name="T10"/>
                <a:gd fmla="*/ 372 h 439" name="T11"/>
                <a:gd fmla="*/ 325 w 329" name="T12"/>
                <a:gd fmla="*/ 415 h 439" name="T13"/>
                <a:gd fmla="*/ 312 w 329" name="T14"/>
                <a:gd fmla="*/ 406 h 439" name="T15"/>
                <a:gd fmla="*/ 285 w 329" name="T16"/>
                <a:gd fmla="*/ 389 h 439" name="T17"/>
                <a:gd fmla="*/ 280 w 329" name="T18"/>
                <a:gd fmla="*/ 413 h 439" name="T19"/>
                <a:gd fmla="*/ 136 w 329" name="T20"/>
                <a:gd fmla="*/ 199 h 439" name="T21"/>
                <a:gd fmla="*/ 117 w 329" name="T22"/>
                <a:gd fmla="*/ 176 h 439" name="T23"/>
                <a:gd fmla="*/ 129 w 329" name="T24"/>
                <a:gd fmla="*/ 213 h 439" name="T25"/>
                <a:gd fmla="*/ 92 w 329" name="T26"/>
                <a:gd fmla="*/ 247 h 439" name="T27"/>
                <a:gd fmla="*/ 62 w 329" name="T28"/>
                <a:gd fmla="*/ 200 h 439" name="T29"/>
                <a:gd fmla="*/ 46 w 329" name="T30"/>
                <a:gd fmla="*/ 298 h 439" name="T31"/>
                <a:gd fmla="*/ 29 w 329" name="T32"/>
                <a:gd fmla="*/ 293 h 439" name="T33"/>
                <a:gd fmla="*/ 20 w 329" name="T34"/>
                <a:gd fmla="*/ 369 h 439" name="T35"/>
                <a:gd fmla="*/ 3 w 329" name="T36"/>
                <a:gd fmla="*/ 413 h 439" name="T37"/>
                <a:gd fmla="*/ 2 w 329" name="T38"/>
                <a:gd fmla="*/ 368 h 439" name="T39"/>
                <a:gd fmla="*/ 9 w 329" name="T40"/>
                <a:gd fmla="*/ 317 h 439" name="T41"/>
                <a:gd fmla="*/ 17 w 329" name="T42"/>
                <a:gd fmla="*/ 322 h 439" name="T43"/>
                <a:gd fmla="*/ 16 w 329" name="T44"/>
                <a:gd fmla="*/ 249 h 439" name="T45"/>
                <a:gd fmla="*/ 37 w 329" name="T46"/>
                <a:gd fmla="*/ 114 h 439" name="T47"/>
                <a:gd fmla="*/ 61 w 329" name="T48"/>
                <a:gd fmla="*/ 68 h 439" name="T49"/>
                <a:gd fmla="*/ 53 w 329" name="T50"/>
                <a:gd fmla="*/ 120 h 439" name="T51"/>
                <a:gd fmla="*/ 72 w 329" name="T52"/>
                <a:gd fmla="*/ 100 h 439" name="T53"/>
                <a:gd fmla="*/ 90 w 329" name="T54"/>
                <a:gd fmla="*/ 0 h 439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39" w="329">
                  <a:moveTo>
                    <a:pt x="90" y="0"/>
                  </a:moveTo>
                  <a:cubicBezTo>
                    <a:pt x="116" y="31"/>
                    <a:pt x="148" y="57"/>
                    <a:pt x="173" y="89"/>
                  </a:cubicBezTo>
                  <a:cubicBezTo>
                    <a:pt x="155" y="85"/>
                    <a:pt x="174" y="106"/>
                    <a:pt x="177" y="109"/>
                  </a:cubicBezTo>
                  <a:cubicBezTo>
                    <a:pt x="225" y="181"/>
                    <a:pt x="275" y="253"/>
                    <a:pt x="310" y="332"/>
                  </a:cubicBezTo>
                  <a:cubicBezTo>
                    <a:pt x="307" y="335"/>
                    <a:pt x="316" y="386"/>
                    <a:pt x="322" y="361"/>
                  </a:cubicBezTo>
                  <a:cubicBezTo>
                    <a:pt x="323" y="350"/>
                    <a:pt x="326" y="369"/>
                    <a:pt x="329" y="372"/>
                  </a:cubicBezTo>
                  <a:cubicBezTo>
                    <a:pt x="311" y="377"/>
                    <a:pt x="324" y="402"/>
                    <a:pt x="325" y="415"/>
                  </a:cubicBezTo>
                  <a:cubicBezTo>
                    <a:pt x="317" y="420"/>
                    <a:pt x="302" y="439"/>
                    <a:pt x="312" y="406"/>
                  </a:cubicBezTo>
                  <a:cubicBezTo>
                    <a:pt x="307" y="398"/>
                    <a:pt x="292" y="370"/>
                    <a:pt x="285" y="389"/>
                  </a:cubicBezTo>
                  <a:cubicBezTo>
                    <a:pt x="282" y="397"/>
                    <a:pt x="281" y="405"/>
                    <a:pt x="280" y="413"/>
                  </a:cubicBezTo>
                  <a:cubicBezTo>
                    <a:pt x="238" y="338"/>
                    <a:pt x="180" y="274"/>
                    <a:pt x="136" y="199"/>
                  </a:cubicBezTo>
                  <a:cubicBezTo>
                    <a:pt x="130" y="191"/>
                    <a:pt x="124" y="183"/>
                    <a:pt x="117" y="176"/>
                  </a:cubicBezTo>
                  <a:cubicBezTo>
                    <a:pt x="113" y="191"/>
                    <a:pt x="124" y="201"/>
                    <a:pt x="129" y="213"/>
                  </a:cubicBezTo>
                  <a:cubicBezTo>
                    <a:pt x="123" y="229"/>
                    <a:pt x="109" y="241"/>
                    <a:pt x="92" y="247"/>
                  </a:cubicBezTo>
                  <a:cubicBezTo>
                    <a:pt x="82" y="231"/>
                    <a:pt x="77" y="211"/>
                    <a:pt x="62" y="200"/>
                  </a:cubicBezTo>
                  <a:cubicBezTo>
                    <a:pt x="54" y="233"/>
                    <a:pt x="58" y="267"/>
                    <a:pt x="46" y="298"/>
                  </a:cubicBezTo>
                  <a:cubicBezTo>
                    <a:pt x="40" y="296"/>
                    <a:pt x="35" y="294"/>
                    <a:pt x="29" y="293"/>
                  </a:cubicBezTo>
                  <a:cubicBezTo>
                    <a:pt x="24" y="317"/>
                    <a:pt x="9" y="344"/>
                    <a:pt x="20" y="369"/>
                  </a:cubicBezTo>
                  <a:cubicBezTo>
                    <a:pt x="15" y="384"/>
                    <a:pt x="7" y="398"/>
                    <a:pt x="3" y="413"/>
                  </a:cubicBezTo>
                  <a:cubicBezTo>
                    <a:pt x="2" y="398"/>
                    <a:pt x="2" y="383"/>
                    <a:pt x="2" y="368"/>
                  </a:cubicBezTo>
                  <a:cubicBezTo>
                    <a:pt x="0" y="351"/>
                    <a:pt x="4" y="333"/>
                    <a:pt x="9" y="317"/>
                  </a:cubicBezTo>
                  <a:cubicBezTo>
                    <a:pt x="12" y="318"/>
                    <a:pt x="17" y="330"/>
                    <a:pt x="17" y="322"/>
                  </a:cubicBezTo>
                  <a:cubicBezTo>
                    <a:pt x="28" y="297"/>
                    <a:pt x="20" y="273"/>
                    <a:pt x="16" y="249"/>
                  </a:cubicBezTo>
                  <a:cubicBezTo>
                    <a:pt x="24" y="204"/>
                    <a:pt x="30" y="159"/>
                    <a:pt x="37" y="114"/>
                  </a:cubicBezTo>
                  <a:cubicBezTo>
                    <a:pt x="45" y="98"/>
                    <a:pt x="51" y="82"/>
                    <a:pt x="61" y="68"/>
                  </a:cubicBezTo>
                  <a:cubicBezTo>
                    <a:pt x="61" y="86"/>
                    <a:pt x="55" y="103"/>
                    <a:pt x="53" y="120"/>
                  </a:cubicBezTo>
                  <a:cubicBezTo>
                    <a:pt x="65" y="135"/>
                    <a:pt x="70" y="110"/>
                    <a:pt x="72" y="100"/>
                  </a:cubicBezTo>
                  <a:cubicBezTo>
                    <a:pt x="74" y="66"/>
                    <a:pt x="97" y="35"/>
                    <a:pt x="90" y="0"/>
                  </a:cubicBezTo>
                  <a:close/>
                </a:path>
              </a:pathLst>
            </a:custGeom>
            <a:solidFill>
              <a:srgbClr val="368D92"/>
            </a:solidFill>
            <a:ln cap="flat" w="0">
              <a:solidFill>
                <a:srgbClr val="368D92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Freeform 9"/>
            <p:cNvSpPr/>
            <p:nvPr/>
          </p:nvSpPr>
          <p:spPr bwMode="auto">
            <a:xfrm>
              <a:off x="7171862" y="1560574"/>
              <a:ext cx="516319" cy="1084482"/>
            </a:xfrm>
            <a:custGeom>
              <a:gdLst>
                <a:gd fmla="*/ 0 w 206" name="T0"/>
                <a:gd fmla="*/ 0 h 433" name="T1"/>
                <a:gd fmla="*/ 161 w 206" name="T2"/>
                <a:gd fmla="*/ 267 h 433" name="T3"/>
                <a:gd fmla="*/ 188 w 206" name="T4"/>
                <a:gd fmla="*/ 366 h 433" name="T5"/>
                <a:gd fmla="*/ 203 w 206" name="T6"/>
                <a:gd fmla="*/ 433 h 433" name="T7"/>
                <a:gd fmla="*/ 168 w 206" name="T8"/>
                <a:gd fmla="*/ 362 h 433" name="T9"/>
                <a:gd fmla="*/ 139 w 206" name="T10"/>
                <a:gd fmla="*/ 285 h 433" name="T11"/>
                <a:gd fmla="*/ 78 w 206" name="T12"/>
                <a:gd fmla="*/ 150 h 433" name="T13"/>
                <a:gd fmla="*/ 52 w 206" name="T14"/>
                <a:gd fmla="*/ 111 h 433" name="T15"/>
                <a:gd fmla="*/ 23 w 206" name="T16"/>
                <a:gd fmla="*/ 55 h 433" name="T17"/>
                <a:gd fmla="*/ 0 w 206" name="T18"/>
                <a:gd fmla="*/ 0 h 43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2" w="206">
                  <a:moveTo>
                    <a:pt x="0" y="0"/>
                  </a:moveTo>
                  <a:cubicBezTo>
                    <a:pt x="82" y="68"/>
                    <a:pt x="132" y="166"/>
                    <a:pt x="161" y="267"/>
                  </a:cubicBezTo>
                  <a:cubicBezTo>
                    <a:pt x="168" y="300"/>
                    <a:pt x="180" y="333"/>
                    <a:pt x="188" y="366"/>
                  </a:cubicBezTo>
                  <a:cubicBezTo>
                    <a:pt x="181" y="389"/>
                    <a:pt x="206" y="411"/>
                    <a:pt x="203" y="433"/>
                  </a:cubicBezTo>
                  <a:cubicBezTo>
                    <a:pt x="189" y="411"/>
                    <a:pt x="181" y="385"/>
                    <a:pt x="168" y="362"/>
                  </a:cubicBezTo>
                  <a:cubicBezTo>
                    <a:pt x="158" y="337"/>
                    <a:pt x="142" y="313"/>
                    <a:pt x="139" y="285"/>
                  </a:cubicBezTo>
                  <a:cubicBezTo>
                    <a:pt x="150" y="231"/>
                    <a:pt x="116" y="184"/>
                    <a:pt x="78" y="150"/>
                  </a:cubicBezTo>
                  <a:cubicBezTo>
                    <a:pt x="69" y="137"/>
                    <a:pt x="67" y="120"/>
                    <a:pt x="52" y="111"/>
                  </a:cubicBezTo>
                  <a:cubicBezTo>
                    <a:pt x="42" y="93"/>
                    <a:pt x="33" y="73"/>
                    <a:pt x="23" y="55"/>
                  </a:cubicBezTo>
                  <a:cubicBezTo>
                    <a:pt x="16" y="36"/>
                    <a:pt x="7" y="18"/>
                    <a:pt x="0" y="0"/>
                  </a:cubicBezTo>
                  <a:close/>
                </a:path>
              </a:pathLst>
            </a:custGeom>
            <a:solidFill>
              <a:srgbClr val="1F5053"/>
            </a:solidFill>
            <a:ln cap="flat" w="0">
              <a:solidFill>
                <a:srgbClr val="1F5053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Freeform 10"/>
            <p:cNvSpPr/>
            <p:nvPr/>
          </p:nvSpPr>
          <p:spPr bwMode="auto">
            <a:xfrm>
              <a:off x="7127425" y="1698118"/>
              <a:ext cx="465534" cy="827381"/>
            </a:xfrm>
            <a:custGeom>
              <a:gdLst>
                <a:gd fmla="*/ 106 w 186" name="T0"/>
                <a:gd fmla="*/ 170 h 330" name="T1"/>
                <a:gd fmla="*/ 41 w 186" name="T2"/>
                <a:gd fmla="*/ 0 h 330" name="T3"/>
                <a:gd fmla="*/ 70 w 186" name="T4"/>
                <a:gd fmla="*/ 56 h 330" name="T5"/>
                <a:gd fmla="*/ 157 w 186" name="T6"/>
                <a:gd fmla="*/ 230 h 330" name="T7"/>
                <a:gd fmla="*/ 186 w 186" name="T8"/>
                <a:gd fmla="*/ 307 h 330" name="T9"/>
                <a:gd fmla="*/ 184 w 186" name="T10"/>
                <a:gd fmla="*/ 322 h 330" name="T11"/>
                <a:gd fmla="*/ 177 w 186" name="T12"/>
                <a:gd fmla="*/ 322 h 330" name="T13"/>
                <a:gd fmla="*/ 174 w 186" name="T14"/>
                <a:gd fmla="*/ 316 h 330" name="T15"/>
                <a:gd fmla="*/ 167 w 186" name="T16"/>
                <a:gd fmla="*/ 305 h 330" name="T17"/>
                <a:gd fmla="*/ 155 w 186" name="T18"/>
                <a:gd fmla="*/ 276 h 330" name="T19"/>
                <a:gd fmla="*/ 22 w 186" name="T20"/>
                <a:gd fmla="*/ 53 h 330" name="T21"/>
                <a:gd fmla="*/ 18 w 186" name="T22"/>
                <a:gd fmla="*/ 33 h 330" name="T23"/>
                <a:gd fmla="*/ 106 w 186" name="T24"/>
                <a:gd fmla="*/ 170 h 33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0" w="186">
                  <a:moveTo>
                    <a:pt x="106" y="170"/>
                  </a:moveTo>
                  <a:cubicBezTo>
                    <a:pt x="97" y="109"/>
                    <a:pt x="43" y="61"/>
                    <a:pt x="41" y="0"/>
                  </a:cubicBezTo>
                  <a:cubicBezTo>
                    <a:pt x="51" y="18"/>
                    <a:pt x="60" y="38"/>
                    <a:pt x="70" y="56"/>
                  </a:cubicBezTo>
                  <a:cubicBezTo>
                    <a:pt x="98" y="115"/>
                    <a:pt x="120" y="176"/>
                    <a:pt x="157" y="230"/>
                  </a:cubicBezTo>
                  <a:cubicBezTo>
                    <a:pt x="160" y="258"/>
                    <a:pt x="176" y="282"/>
                    <a:pt x="186" y="307"/>
                  </a:cubicBezTo>
                  <a:cubicBezTo>
                    <a:pt x="184" y="312"/>
                    <a:pt x="184" y="317"/>
                    <a:pt x="184" y="322"/>
                  </a:cubicBezTo>
                  <a:cubicBezTo>
                    <a:pt x="183" y="322"/>
                    <a:pt x="179" y="322"/>
                    <a:pt x="177" y="322"/>
                  </a:cubicBezTo>
                  <a:cubicBezTo>
                    <a:pt x="176" y="320"/>
                    <a:pt x="174" y="318"/>
                    <a:pt x="174" y="316"/>
                  </a:cubicBezTo>
                  <a:cubicBezTo>
                    <a:pt x="171" y="313"/>
                    <a:pt x="168" y="294"/>
                    <a:pt x="167" y="305"/>
                  </a:cubicBezTo>
                  <a:cubicBezTo>
                    <a:pt x="161" y="330"/>
                    <a:pt x="152" y="279"/>
                    <a:pt x="155" y="276"/>
                  </a:cubicBezTo>
                  <a:cubicBezTo>
                    <a:pt x="120" y="197"/>
                    <a:pt x="70" y="125"/>
                    <a:pt x="22" y="53"/>
                  </a:cubicBezTo>
                  <a:cubicBezTo>
                    <a:pt x="19" y="50"/>
                    <a:pt x="0" y="29"/>
                    <a:pt x="18" y="33"/>
                  </a:cubicBezTo>
                  <a:cubicBezTo>
                    <a:pt x="52" y="75"/>
                    <a:pt x="84" y="119"/>
                    <a:pt x="106" y="170"/>
                  </a:cubicBezTo>
                  <a:close/>
                </a:path>
              </a:pathLst>
            </a:custGeom>
            <a:solidFill>
              <a:srgbClr val="42AAB0"/>
            </a:solidFill>
            <a:ln cap="flat" w="0">
              <a:solidFill>
                <a:srgbClr val="42AAB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Freeform 11"/>
            <p:cNvSpPr/>
            <p:nvPr/>
          </p:nvSpPr>
          <p:spPr bwMode="auto">
            <a:xfrm>
              <a:off x="7302000" y="1838836"/>
              <a:ext cx="245463" cy="435909"/>
            </a:xfrm>
            <a:custGeom>
              <a:gdLst>
                <a:gd fmla="*/ 0 w 98" name="T0"/>
                <a:gd fmla="*/ 0 h 174" name="T1"/>
                <a:gd fmla="*/ 26 w 98" name="T2"/>
                <a:gd fmla="*/ 39 h 174" name="T3"/>
                <a:gd fmla="*/ 87 w 98" name="T4"/>
                <a:gd fmla="*/ 174 h 174" name="T5"/>
                <a:gd fmla="*/ 0 w 98" name="T6"/>
                <a:gd fmla="*/ 0 h 17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4" w="98">
                  <a:moveTo>
                    <a:pt x="0" y="0"/>
                  </a:moveTo>
                  <a:cubicBezTo>
                    <a:pt x="15" y="9"/>
                    <a:pt x="17" y="26"/>
                    <a:pt x="26" y="39"/>
                  </a:cubicBezTo>
                  <a:cubicBezTo>
                    <a:pt x="64" y="73"/>
                    <a:pt x="98" y="120"/>
                    <a:pt x="87" y="174"/>
                  </a:cubicBezTo>
                  <a:cubicBezTo>
                    <a:pt x="50" y="120"/>
                    <a:pt x="28" y="59"/>
                    <a:pt x="0" y="0"/>
                  </a:cubicBezTo>
                  <a:close/>
                </a:path>
              </a:pathLst>
            </a:custGeom>
            <a:solidFill>
              <a:srgbClr val="2C7377"/>
            </a:solidFill>
            <a:ln cap="flat" w="0">
              <a:solidFill>
                <a:srgbClr val="2C7377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Freeform 12"/>
            <p:cNvSpPr/>
            <p:nvPr/>
          </p:nvSpPr>
          <p:spPr bwMode="auto">
            <a:xfrm>
              <a:off x="5511810" y="1870577"/>
              <a:ext cx="210548" cy="210548"/>
            </a:xfrm>
            <a:custGeom>
              <a:gdLst>
                <a:gd fmla="*/ 0 w 84" name="T0"/>
                <a:gd fmla="*/ 11 h 84" name="T1"/>
                <a:gd fmla="*/ 22 w 84" name="T2"/>
                <a:gd fmla="*/ 9 h 84" name="T3"/>
                <a:gd fmla="*/ 84 w 84" name="T4"/>
                <a:gd fmla="*/ 43 h 84" name="T5"/>
                <a:gd fmla="*/ 23 w 84" name="T6"/>
                <a:gd fmla="*/ 60 h 84" name="T7"/>
                <a:gd fmla="*/ 3 w 84" name="T8"/>
                <a:gd fmla="*/ 69 h 84" name="T9"/>
                <a:gd fmla="*/ 0 w 84" name="T10"/>
                <a:gd fmla="*/ 11 h 8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" w="84">
                  <a:moveTo>
                    <a:pt x="0" y="11"/>
                  </a:moveTo>
                  <a:cubicBezTo>
                    <a:pt x="0" y="0"/>
                    <a:pt x="16" y="5"/>
                    <a:pt x="22" y="9"/>
                  </a:cubicBezTo>
                  <a:cubicBezTo>
                    <a:pt x="42" y="22"/>
                    <a:pt x="74" y="19"/>
                    <a:pt x="84" y="43"/>
                  </a:cubicBezTo>
                  <a:cubicBezTo>
                    <a:pt x="62" y="37"/>
                    <a:pt x="41" y="84"/>
                    <a:pt x="23" y="60"/>
                  </a:cubicBezTo>
                  <a:cubicBezTo>
                    <a:pt x="15" y="49"/>
                    <a:pt x="8" y="65"/>
                    <a:pt x="3" y="69"/>
                  </a:cubicBezTo>
                  <a:cubicBezTo>
                    <a:pt x="0" y="49"/>
                    <a:pt x="12" y="29"/>
                    <a:pt x="0" y="11"/>
                  </a:cubicBezTo>
                  <a:close/>
                </a:path>
              </a:pathLst>
            </a:custGeom>
            <a:solidFill>
              <a:srgbClr val="389398"/>
            </a:solidFill>
            <a:ln cap="flat" w="0">
              <a:solidFill>
                <a:srgbClr val="389398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6" name="Freeform 13"/>
            <p:cNvSpPr/>
            <p:nvPr/>
          </p:nvSpPr>
          <p:spPr bwMode="auto">
            <a:xfrm>
              <a:off x="4144833" y="1898086"/>
              <a:ext cx="1680154" cy="1283392"/>
            </a:xfrm>
            <a:custGeom>
              <a:gdLst>
                <a:gd fmla="*/ 529 w 671" name="T0"/>
                <a:gd fmla="*/ 41 h 512" name="T1"/>
                <a:gd fmla="*/ 546 w 671" name="T2"/>
                <a:gd fmla="*/ 0 h 512" name="T3"/>
                <a:gd fmla="*/ 549 w 671" name="T4"/>
                <a:gd fmla="*/ 58 h 512" name="T5"/>
                <a:gd fmla="*/ 569 w 671" name="T6"/>
                <a:gd fmla="*/ 49 h 512" name="T7"/>
                <a:gd fmla="*/ 630 w 671" name="T8"/>
                <a:gd fmla="*/ 32 h 512" name="T9"/>
                <a:gd fmla="*/ 589 w 671" name="T10"/>
                <a:gd fmla="*/ 157 h 512" name="T11"/>
                <a:gd fmla="*/ 585 w 671" name="T12"/>
                <a:gd fmla="*/ 167 h 512" name="T13"/>
                <a:gd fmla="*/ 582 w 671" name="T14"/>
                <a:gd fmla="*/ 143 h 512" name="T15"/>
                <a:gd fmla="*/ 610 w 671" name="T16"/>
                <a:gd fmla="*/ 57 h 512" name="T17"/>
                <a:gd fmla="*/ 544 w 671" name="T18"/>
                <a:gd fmla="*/ 154 h 512" name="T19"/>
                <a:gd fmla="*/ 533 w 671" name="T20"/>
                <a:gd fmla="*/ 213 h 512" name="T21"/>
                <a:gd fmla="*/ 567 w 671" name="T22"/>
                <a:gd fmla="*/ 230 h 512" name="T23"/>
                <a:gd fmla="*/ 566 w 671" name="T24"/>
                <a:gd fmla="*/ 233 h 512" name="T25"/>
                <a:gd fmla="*/ 552 w 671" name="T26"/>
                <a:gd fmla="*/ 277 h 512" name="T27"/>
                <a:gd fmla="*/ 671 w 671" name="T28"/>
                <a:gd fmla="*/ 246 h 512" name="T29"/>
                <a:gd fmla="*/ 658 w 671" name="T30"/>
                <a:gd fmla="*/ 264 h 512" name="T31"/>
                <a:gd fmla="*/ 596 w 671" name="T32"/>
                <a:gd fmla="*/ 289 h 512" name="T33"/>
                <a:gd fmla="*/ 575 w 671" name="T34"/>
                <a:gd fmla="*/ 284 h 512" name="T35"/>
                <a:gd fmla="*/ 566 w 671" name="T36"/>
                <a:gd fmla="*/ 298 h 512" name="T37"/>
                <a:gd fmla="*/ 530 w 671" name="T38"/>
                <a:gd fmla="*/ 353 h 512" name="T39"/>
                <a:gd fmla="*/ 526 w 671" name="T40"/>
                <a:gd fmla="*/ 364 h 512" name="T41"/>
                <a:gd fmla="*/ 514 w 671" name="T42"/>
                <a:gd fmla="*/ 389 h 512" name="T43"/>
                <a:gd fmla="*/ 498 w 671" name="T44"/>
                <a:gd fmla="*/ 384 h 512" name="T45"/>
                <a:gd fmla="*/ 460 w 671" name="T46"/>
                <a:gd fmla="*/ 338 h 512" name="T47"/>
                <a:gd fmla="*/ 433 w 671" name="T48"/>
                <a:gd fmla="*/ 337 h 512" name="T49"/>
                <a:gd fmla="*/ 424 w 671" name="T50"/>
                <a:gd fmla="*/ 327 h 512" name="T51"/>
                <a:gd fmla="*/ 310 w 671" name="T52"/>
                <a:gd fmla="*/ 342 h 512" name="T53"/>
                <a:gd fmla="*/ 77 w 671" name="T54"/>
                <a:gd fmla="*/ 512 h 512" name="T55"/>
                <a:gd fmla="*/ 68 w 671" name="T56"/>
                <a:gd fmla="*/ 509 h 512" name="T57"/>
                <a:gd fmla="*/ 162 w 671" name="T58"/>
                <a:gd fmla="*/ 405 h 512" name="T59"/>
                <a:gd fmla="*/ 194 w 671" name="T60"/>
                <a:gd fmla="*/ 373 h 512" name="T61"/>
                <a:gd fmla="*/ 200 w 671" name="T62"/>
                <a:gd fmla="*/ 344 h 512" name="T63"/>
                <a:gd fmla="*/ 50 w 671" name="T64"/>
                <a:gd fmla="*/ 418 h 512" name="T65"/>
                <a:gd fmla="*/ 0 w 671" name="T66"/>
                <a:gd fmla="*/ 433 h 512" name="T67"/>
                <a:gd fmla="*/ 22 w 671" name="T68"/>
                <a:gd fmla="*/ 405 h 512" name="T69"/>
                <a:gd fmla="*/ 28 w 671" name="T70"/>
                <a:gd fmla="*/ 392 h 512" name="T71"/>
                <a:gd fmla="*/ 170 w 671" name="T72"/>
                <a:gd fmla="*/ 289 h 512" name="T73"/>
                <a:gd fmla="*/ 270 w 671" name="T74"/>
                <a:gd fmla="*/ 217 h 512" name="T75"/>
                <a:gd fmla="*/ 184 w 671" name="T76"/>
                <a:gd fmla="*/ 252 h 512" name="T77"/>
                <a:gd fmla="*/ 156 w 671" name="T78"/>
                <a:gd fmla="*/ 265 h 512" name="T79"/>
                <a:gd fmla="*/ 144 w 671" name="T80"/>
                <a:gd fmla="*/ 262 h 512" name="T81"/>
                <a:gd fmla="*/ 401 w 671" name="T82"/>
                <a:gd fmla="*/ 121 h 512" name="T83"/>
                <a:gd fmla="*/ 426 w 671" name="T84"/>
                <a:gd fmla="*/ 103 h 512" name="T85"/>
                <a:gd fmla="*/ 425 w 671" name="T86"/>
                <a:gd fmla="*/ 129 h 512" name="T87"/>
                <a:gd fmla="*/ 489 w 671" name="T88"/>
                <a:gd fmla="*/ 95 h 512" name="T89"/>
                <a:gd fmla="*/ 529 w 671" name="T90"/>
                <a:gd fmla="*/ 41 h 51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512" w="671">
                  <a:moveTo>
                    <a:pt x="529" y="41"/>
                  </a:moveTo>
                  <a:cubicBezTo>
                    <a:pt x="536" y="28"/>
                    <a:pt x="538" y="10"/>
                    <a:pt x="546" y="0"/>
                  </a:cubicBezTo>
                  <a:cubicBezTo>
                    <a:pt x="558" y="18"/>
                    <a:pt x="546" y="38"/>
                    <a:pt x="549" y="58"/>
                  </a:cubicBezTo>
                  <a:cubicBezTo>
                    <a:pt x="554" y="54"/>
                    <a:pt x="561" y="38"/>
                    <a:pt x="569" y="49"/>
                  </a:cubicBezTo>
                  <a:cubicBezTo>
                    <a:pt x="587" y="73"/>
                    <a:pt x="608" y="26"/>
                    <a:pt x="630" y="32"/>
                  </a:cubicBezTo>
                  <a:cubicBezTo>
                    <a:pt x="617" y="74"/>
                    <a:pt x="602" y="115"/>
                    <a:pt x="589" y="157"/>
                  </a:cubicBezTo>
                  <a:cubicBezTo>
                    <a:pt x="588" y="159"/>
                    <a:pt x="586" y="164"/>
                    <a:pt x="585" y="167"/>
                  </a:cubicBezTo>
                  <a:cubicBezTo>
                    <a:pt x="575" y="161"/>
                    <a:pt x="578" y="151"/>
                    <a:pt x="582" y="143"/>
                  </a:cubicBezTo>
                  <a:cubicBezTo>
                    <a:pt x="588" y="113"/>
                    <a:pt x="605" y="87"/>
                    <a:pt x="610" y="57"/>
                  </a:cubicBezTo>
                  <a:cubicBezTo>
                    <a:pt x="568" y="77"/>
                    <a:pt x="526" y="102"/>
                    <a:pt x="544" y="154"/>
                  </a:cubicBezTo>
                  <a:cubicBezTo>
                    <a:pt x="556" y="173"/>
                    <a:pt x="523" y="189"/>
                    <a:pt x="533" y="213"/>
                  </a:cubicBezTo>
                  <a:cubicBezTo>
                    <a:pt x="527" y="234"/>
                    <a:pt x="567" y="209"/>
                    <a:pt x="567" y="230"/>
                  </a:cubicBezTo>
                  <a:cubicBezTo>
                    <a:pt x="566" y="233"/>
                    <a:pt x="566" y="233"/>
                    <a:pt x="566" y="233"/>
                  </a:cubicBezTo>
                  <a:cubicBezTo>
                    <a:pt x="564" y="248"/>
                    <a:pt x="557" y="262"/>
                    <a:pt x="552" y="277"/>
                  </a:cubicBezTo>
                  <a:cubicBezTo>
                    <a:pt x="590" y="261"/>
                    <a:pt x="630" y="249"/>
                    <a:pt x="671" y="246"/>
                  </a:cubicBezTo>
                  <a:cubicBezTo>
                    <a:pt x="661" y="251"/>
                    <a:pt x="643" y="252"/>
                    <a:pt x="658" y="264"/>
                  </a:cubicBezTo>
                  <a:cubicBezTo>
                    <a:pt x="637" y="273"/>
                    <a:pt x="616" y="279"/>
                    <a:pt x="596" y="289"/>
                  </a:cubicBezTo>
                  <a:cubicBezTo>
                    <a:pt x="588" y="290"/>
                    <a:pt x="569" y="300"/>
                    <a:pt x="575" y="284"/>
                  </a:cubicBezTo>
                  <a:cubicBezTo>
                    <a:pt x="560" y="285"/>
                    <a:pt x="535" y="300"/>
                    <a:pt x="566" y="298"/>
                  </a:cubicBezTo>
                  <a:cubicBezTo>
                    <a:pt x="539" y="305"/>
                    <a:pt x="535" y="329"/>
                    <a:pt x="530" y="353"/>
                  </a:cubicBezTo>
                  <a:cubicBezTo>
                    <a:pt x="528" y="357"/>
                    <a:pt x="527" y="361"/>
                    <a:pt x="526" y="364"/>
                  </a:cubicBezTo>
                  <a:cubicBezTo>
                    <a:pt x="522" y="372"/>
                    <a:pt x="524" y="386"/>
                    <a:pt x="514" y="389"/>
                  </a:cubicBezTo>
                  <a:cubicBezTo>
                    <a:pt x="509" y="387"/>
                    <a:pt x="503" y="385"/>
                    <a:pt x="498" y="384"/>
                  </a:cubicBezTo>
                  <a:cubicBezTo>
                    <a:pt x="486" y="368"/>
                    <a:pt x="481" y="344"/>
                    <a:pt x="460" y="338"/>
                  </a:cubicBezTo>
                  <a:cubicBezTo>
                    <a:pt x="451" y="338"/>
                    <a:pt x="442" y="342"/>
                    <a:pt x="433" y="337"/>
                  </a:cubicBezTo>
                  <a:cubicBezTo>
                    <a:pt x="430" y="333"/>
                    <a:pt x="428" y="330"/>
                    <a:pt x="424" y="327"/>
                  </a:cubicBezTo>
                  <a:cubicBezTo>
                    <a:pt x="387" y="335"/>
                    <a:pt x="347" y="327"/>
                    <a:pt x="310" y="342"/>
                  </a:cubicBezTo>
                  <a:cubicBezTo>
                    <a:pt x="222" y="384"/>
                    <a:pt x="165" y="470"/>
                    <a:pt x="77" y="512"/>
                  </a:cubicBezTo>
                  <a:cubicBezTo>
                    <a:pt x="75" y="511"/>
                    <a:pt x="70" y="509"/>
                    <a:pt x="68" y="509"/>
                  </a:cubicBezTo>
                  <a:cubicBezTo>
                    <a:pt x="100" y="475"/>
                    <a:pt x="132" y="441"/>
                    <a:pt x="162" y="405"/>
                  </a:cubicBezTo>
                  <a:cubicBezTo>
                    <a:pt x="173" y="395"/>
                    <a:pt x="185" y="385"/>
                    <a:pt x="194" y="373"/>
                  </a:cubicBezTo>
                  <a:cubicBezTo>
                    <a:pt x="200" y="365"/>
                    <a:pt x="198" y="354"/>
                    <a:pt x="200" y="344"/>
                  </a:cubicBezTo>
                  <a:cubicBezTo>
                    <a:pt x="149" y="365"/>
                    <a:pt x="100" y="393"/>
                    <a:pt x="50" y="418"/>
                  </a:cubicBezTo>
                  <a:cubicBezTo>
                    <a:pt x="33" y="421"/>
                    <a:pt x="18" y="432"/>
                    <a:pt x="0" y="433"/>
                  </a:cubicBezTo>
                  <a:cubicBezTo>
                    <a:pt x="4" y="423"/>
                    <a:pt x="38" y="416"/>
                    <a:pt x="22" y="405"/>
                  </a:cubicBezTo>
                  <a:cubicBezTo>
                    <a:pt x="23" y="400"/>
                    <a:pt x="26" y="396"/>
                    <a:pt x="28" y="392"/>
                  </a:cubicBezTo>
                  <a:cubicBezTo>
                    <a:pt x="78" y="361"/>
                    <a:pt x="123" y="324"/>
                    <a:pt x="170" y="289"/>
                  </a:cubicBezTo>
                  <a:cubicBezTo>
                    <a:pt x="204" y="267"/>
                    <a:pt x="239" y="243"/>
                    <a:pt x="270" y="217"/>
                  </a:cubicBezTo>
                  <a:cubicBezTo>
                    <a:pt x="239" y="222"/>
                    <a:pt x="212" y="239"/>
                    <a:pt x="184" y="252"/>
                  </a:cubicBezTo>
                  <a:cubicBezTo>
                    <a:pt x="174" y="255"/>
                    <a:pt x="165" y="260"/>
                    <a:pt x="156" y="265"/>
                  </a:cubicBezTo>
                  <a:cubicBezTo>
                    <a:pt x="152" y="264"/>
                    <a:pt x="148" y="263"/>
                    <a:pt x="144" y="262"/>
                  </a:cubicBezTo>
                  <a:cubicBezTo>
                    <a:pt x="231" y="217"/>
                    <a:pt x="327" y="188"/>
                    <a:pt x="401" y="121"/>
                  </a:cubicBezTo>
                  <a:cubicBezTo>
                    <a:pt x="409" y="115"/>
                    <a:pt x="418" y="110"/>
                    <a:pt x="426" y="103"/>
                  </a:cubicBezTo>
                  <a:cubicBezTo>
                    <a:pt x="429" y="112"/>
                    <a:pt x="426" y="120"/>
                    <a:pt x="425" y="129"/>
                  </a:cubicBezTo>
                  <a:cubicBezTo>
                    <a:pt x="447" y="119"/>
                    <a:pt x="468" y="107"/>
                    <a:pt x="489" y="95"/>
                  </a:cubicBezTo>
                  <a:cubicBezTo>
                    <a:pt x="514" y="88"/>
                    <a:pt x="523" y="63"/>
                    <a:pt x="529" y="41"/>
                  </a:cubicBezTo>
                  <a:close/>
                </a:path>
              </a:pathLst>
            </a:custGeom>
            <a:solidFill>
              <a:srgbClr val="48BAC2"/>
            </a:solidFill>
            <a:ln cap="flat" w="0">
              <a:solidFill>
                <a:srgbClr val="48BAC2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7" name="Freeform 14"/>
            <p:cNvSpPr/>
            <p:nvPr/>
          </p:nvSpPr>
          <p:spPr bwMode="auto">
            <a:xfrm>
              <a:off x="5337235" y="2000715"/>
              <a:ext cx="132254" cy="135428"/>
            </a:xfrm>
            <a:custGeom>
              <a:gdLst>
                <a:gd fmla="*/ 0 w 53" name="T0"/>
                <a:gd fmla="*/ 29 h 54" name="T1"/>
                <a:gd fmla="*/ 53 w 53" name="T2"/>
                <a:gd fmla="*/ 0 h 54" name="T3"/>
                <a:gd fmla="*/ 13 w 53" name="T4"/>
                <a:gd fmla="*/ 54 h 54" name="T5"/>
                <a:gd fmla="*/ 1 w 53" name="T6"/>
                <a:gd fmla="*/ 31 h 54" name="T7"/>
                <a:gd fmla="*/ 0 w 53" name="T8"/>
                <a:gd fmla="*/ 29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52">
                  <a:moveTo>
                    <a:pt x="0" y="29"/>
                  </a:moveTo>
                  <a:cubicBezTo>
                    <a:pt x="19" y="21"/>
                    <a:pt x="34" y="4"/>
                    <a:pt x="53" y="0"/>
                  </a:cubicBezTo>
                  <a:cubicBezTo>
                    <a:pt x="47" y="22"/>
                    <a:pt x="38" y="47"/>
                    <a:pt x="13" y="54"/>
                  </a:cubicBezTo>
                  <a:cubicBezTo>
                    <a:pt x="9" y="47"/>
                    <a:pt x="5" y="39"/>
                    <a:pt x="1" y="31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235B5E"/>
            </a:solidFill>
            <a:ln cap="flat" w="0">
              <a:solidFill>
                <a:srgbClr val="235B5E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Freeform 15"/>
            <p:cNvSpPr/>
            <p:nvPr/>
          </p:nvSpPr>
          <p:spPr bwMode="auto">
            <a:xfrm>
              <a:off x="6922166" y="1998599"/>
              <a:ext cx="489869" cy="897211"/>
            </a:xfrm>
            <a:custGeom>
              <a:gdLst>
                <a:gd fmla="*/ 44 w 196" name="T0"/>
                <a:gd fmla="*/ 0 h 358" name="T1"/>
                <a:gd fmla="*/ 63 w 196" name="T2"/>
                <a:gd fmla="*/ 23 h 358" name="T3"/>
                <a:gd fmla="*/ 70 w 196" name="T4"/>
                <a:gd fmla="*/ 79 h 358" name="T5"/>
                <a:gd fmla="*/ 82 w 196" name="T6"/>
                <a:gd fmla="*/ 83 h 358" name="T7"/>
                <a:gd fmla="*/ 196 w 196" name="T8"/>
                <a:gd fmla="*/ 358 h 358" name="T9"/>
                <a:gd fmla="*/ 143 w 196" name="T10"/>
                <a:gd fmla="*/ 297 h 358" name="T11"/>
                <a:gd fmla="*/ 124 w 196" name="T12"/>
                <a:gd fmla="*/ 266 h 358" name="T13"/>
                <a:gd fmla="*/ 100 w 196" name="T14"/>
                <a:gd fmla="*/ 278 h 358" name="T15"/>
                <a:gd fmla="*/ 99 w 196" name="T16"/>
                <a:gd fmla="*/ 229 h 358" name="T17"/>
                <a:gd fmla="*/ 73 w 196" name="T18"/>
                <a:gd fmla="*/ 192 h 358" name="T19"/>
                <a:gd fmla="*/ 71 w 196" name="T20"/>
                <a:gd fmla="*/ 190 h 358" name="T21"/>
                <a:gd fmla="*/ 48 w 196" name="T22"/>
                <a:gd fmla="*/ 177 h 358" name="T23"/>
                <a:gd fmla="*/ 0 w 196" name="T24"/>
                <a:gd fmla="*/ 141 h 358" name="T25"/>
                <a:gd fmla="*/ 19 w 196" name="T26"/>
                <a:gd fmla="*/ 71 h 358" name="T27"/>
                <a:gd fmla="*/ 56 w 196" name="T28"/>
                <a:gd fmla="*/ 37 h 358" name="T29"/>
                <a:gd fmla="*/ 44 w 196" name="T30"/>
                <a:gd fmla="*/ 0 h 35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58" w="196">
                  <a:moveTo>
                    <a:pt x="44" y="0"/>
                  </a:moveTo>
                  <a:cubicBezTo>
                    <a:pt x="51" y="7"/>
                    <a:pt x="57" y="15"/>
                    <a:pt x="63" y="23"/>
                  </a:cubicBezTo>
                  <a:cubicBezTo>
                    <a:pt x="54" y="43"/>
                    <a:pt x="87" y="59"/>
                    <a:pt x="70" y="79"/>
                  </a:cubicBezTo>
                  <a:cubicBezTo>
                    <a:pt x="62" y="93"/>
                    <a:pt x="81" y="70"/>
                    <a:pt x="82" y="83"/>
                  </a:cubicBezTo>
                  <a:cubicBezTo>
                    <a:pt x="122" y="174"/>
                    <a:pt x="159" y="266"/>
                    <a:pt x="196" y="358"/>
                  </a:cubicBezTo>
                  <a:cubicBezTo>
                    <a:pt x="172" y="346"/>
                    <a:pt x="166" y="313"/>
                    <a:pt x="143" y="297"/>
                  </a:cubicBezTo>
                  <a:cubicBezTo>
                    <a:pt x="136" y="287"/>
                    <a:pt x="130" y="276"/>
                    <a:pt x="124" y="266"/>
                  </a:cubicBezTo>
                  <a:cubicBezTo>
                    <a:pt x="116" y="271"/>
                    <a:pt x="109" y="276"/>
                    <a:pt x="100" y="278"/>
                  </a:cubicBezTo>
                  <a:cubicBezTo>
                    <a:pt x="102" y="262"/>
                    <a:pt x="103" y="245"/>
                    <a:pt x="99" y="229"/>
                  </a:cubicBezTo>
                  <a:cubicBezTo>
                    <a:pt x="96" y="213"/>
                    <a:pt x="84" y="203"/>
                    <a:pt x="73" y="192"/>
                  </a:cubicBezTo>
                  <a:cubicBezTo>
                    <a:pt x="71" y="190"/>
                    <a:pt x="71" y="190"/>
                    <a:pt x="71" y="190"/>
                  </a:cubicBezTo>
                  <a:cubicBezTo>
                    <a:pt x="86" y="168"/>
                    <a:pt x="61" y="158"/>
                    <a:pt x="48" y="177"/>
                  </a:cubicBezTo>
                  <a:cubicBezTo>
                    <a:pt x="29" y="170"/>
                    <a:pt x="10" y="160"/>
                    <a:pt x="0" y="141"/>
                  </a:cubicBezTo>
                  <a:cubicBezTo>
                    <a:pt x="9" y="119"/>
                    <a:pt x="39" y="95"/>
                    <a:pt x="19" y="71"/>
                  </a:cubicBezTo>
                  <a:cubicBezTo>
                    <a:pt x="36" y="65"/>
                    <a:pt x="50" y="53"/>
                    <a:pt x="56" y="37"/>
                  </a:cubicBezTo>
                  <a:cubicBezTo>
                    <a:pt x="51" y="25"/>
                    <a:pt x="40" y="15"/>
                    <a:pt x="44" y="0"/>
                  </a:cubicBezTo>
                  <a:close/>
                </a:path>
              </a:pathLst>
            </a:custGeom>
            <a:solidFill>
              <a:srgbClr val="3EA0A7"/>
            </a:solidFill>
            <a:ln cap="flat" w="0">
              <a:solidFill>
                <a:srgbClr val="3EA0A7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9" name="Freeform 16"/>
            <p:cNvSpPr/>
            <p:nvPr/>
          </p:nvSpPr>
          <p:spPr bwMode="auto">
            <a:xfrm>
              <a:off x="5454676" y="2040920"/>
              <a:ext cx="217955" cy="444373"/>
            </a:xfrm>
            <a:custGeom>
              <a:gdLst>
                <a:gd fmla="*/ 21 w 87" name="T0"/>
                <a:gd fmla="*/ 97 h 177" name="T1"/>
                <a:gd fmla="*/ 87 w 87" name="T2"/>
                <a:gd fmla="*/ 0 h 177" name="T3"/>
                <a:gd fmla="*/ 59 w 87" name="T4"/>
                <a:gd fmla="*/ 86 h 177" name="T5"/>
                <a:gd fmla="*/ 62 w 87" name="T6"/>
                <a:gd fmla="*/ 110 h 177" name="T7"/>
                <a:gd fmla="*/ 44 w 87" name="T8"/>
                <a:gd fmla="*/ 173 h 177" name="T9"/>
                <a:gd fmla="*/ 10 w 87" name="T10"/>
                <a:gd fmla="*/ 156 h 177" name="T11"/>
                <a:gd fmla="*/ 21 w 87" name="T12"/>
                <a:gd fmla="*/ 97 h 1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7" w="87">
                  <a:moveTo>
                    <a:pt x="21" y="97"/>
                  </a:moveTo>
                  <a:cubicBezTo>
                    <a:pt x="3" y="45"/>
                    <a:pt x="45" y="20"/>
                    <a:pt x="87" y="0"/>
                  </a:cubicBezTo>
                  <a:cubicBezTo>
                    <a:pt x="82" y="30"/>
                    <a:pt x="65" y="56"/>
                    <a:pt x="59" y="86"/>
                  </a:cubicBezTo>
                  <a:cubicBezTo>
                    <a:pt x="55" y="94"/>
                    <a:pt x="52" y="104"/>
                    <a:pt x="62" y="110"/>
                  </a:cubicBezTo>
                  <a:cubicBezTo>
                    <a:pt x="57" y="131"/>
                    <a:pt x="48" y="151"/>
                    <a:pt x="44" y="173"/>
                  </a:cubicBezTo>
                  <a:cubicBezTo>
                    <a:pt x="44" y="152"/>
                    <a:pt x="4" y="177"/>
                    <a:pt x="10" y="156"/>
                  </a:cubicBezTo>
                  <a:cubicBezTo>
                    <a:pt x="0" y="132"/>
                    <a:pt x="33" y="116"/>
                    <a:pt x="21" y="97"/>
                  </a:cubicBezTo>
                  <a:close/>
                </a:path>
              </a:pathLst>
            </a:custGeom>
            <a:solidFill>
              <a:srgbClr val="3EA2A8"/>
            </a:solidFill>
            <a:ln cap="flat" w="0">
              <a:solidFill>
                <a:srgbClr val="3EA2A8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0" name="Freeform 17"/>
            <p:cNvSpPr/>
            <p:nvPr/>
          </p:nvSpPr>
          <p:spPr bwMode="auto">
            <a:xfrm>
              <a:off x="6854452" y="2058907"/>
              <a:ext cx="282494" cy="584033"/>
            </a:xfrm>
            <a:custGeom>
              <a:gdLst>
                <a:gd fmla="*/ 16 w 113" name="T0"/>
                <a:gd fmla="*/ 0 h 233" name="T1"/>
                <a:gd fmla="*/ 46 w 113" name="T2"/>
                <a:gd fmla="*/ 47 h 233" name="T3"/>
                <a:gd fmla="*/ 27 w 113" name="T4"/>
                <a:gd fmla="*/ 117 h 233" name="T5"/>
                <a:gd fmla="*/ 75 w 113" name="T6"/>
                <a:gd fmla="*/ 153 h 233" name="T7"/>
                <a:gd fmla="*/ 98 w 113" name="T8"/>
                <a:gd fmla="*/ 166 h 233" name="T9"/>
                <a:gd fmla="*/ 76 w 113" name="T10"/>
                <a:gd fmla="*/ 157 h 233" name="T11"/>
                <a:gd fmla="*/ 3 w 113" name="T12"/>
                <a:gd fmla="*/ 233 h 233" name="T13"/>
                <a:gd fmla="*/ 10 w 113" name="T14"/>
                <a:gd fmla="*/ 200 h 233" name="T15"/>
                <a:gd fmla="*/ 35 w 113" name="T16"/>
                <a:gd fmla="*/ 152 h 233" name="T17"/>
                <a:gd fmla="*/ 2 w 113" name="T18"/>
                <a:gd fmla="*/ 194 h 233" name="T19"/>
                <a:gd fmla="*/ 10 w 113" name="T20"/>
                <a:gd fmla="*/ 160 h 233" name="T21"/>
                <a:gd fmla="*/ 0 w 113" name="T22"/>
                <a:gd fmla="*/ 98 h 233" name="T23"/>
                <a:gd fmla="*/ 16 w 113" name="T24"/>
                <a:gd fmla="*/ 0 h 23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3" w="113">
                  <a:moveTo>
                    <a:pt x="16" y="0"/>
                  </a:moveTo>
                  <a:cubicBezTo>
                    <a:pt x="31" y="11"/>
                    <a:pt x="36" y="31"/>
                    <a:pt x="46" y="47"/>
                  </a:cubicBezTo>
                  <a:cubicBezTo>
                    <a:pt x="66" y="71"/>
                    <a:pt x="36" y="95"/>
                    <a:pt x="27" y="117"/>
                  </a:cubicBezTo>
                  <a:cubicBezTo>
                    <a:pt x="37" y="136"/>
                    <a:pt x="56" y="146"/>
                    <a:pt x="75" y="153"/>
                  </a:cubicBezTo>
                  <a:cubicBezTo>
                    <a:pt x="88" y="134"/>
                    <a:pt x="113" y="144"/>
                    <a:pt x="98" y="166"/>
                  </a:cubicBezTo>
                  <a:cubicBezTo>
                    <a:pt x="91" y="163"/>
                    <a:pt x="84" y="159"/>
                    <a:pt x="76" y="157"/>
                  </a:cubicBezTo>
                  <a:cubicBezTo>
                    <a:pt x="54" y="185"/>
                    <a:pt x="30" y="210"/>
                    <a:pt x="3" y="233"/>
                  </a:cubicBezTo>
                  <a:cubicBezTo>
                    <a:pt x="3" y="223"/>
                    <a:pt x="32" y="193"/>
                    <a:pt x="10" y="200"/>
                  </a:cubicBezTo>
                  <a:cubicBezTo>
                    <a:pt x="19" y="184"/>
                    <a:pt x="34" y="171"/>
                    <a:pt x="35" y="152"/>
                  </a:cubicBezTo>
                  <a:cubicBezTo>
                    <a:pt x="20" y="163"/>
                    <a:pt x="18" y="184"/>
                    <a:pt x="2" y="194"/>
                  </a:cubicBezTo>
                  <a:cubicBezTo>
                    <a:pt x="8" y="178"/>
                    <a:pt x="38" y="133"/>
                    <a:pt x="10" y="160"/>
                  </a:cubicBezTo>
                  <a:cubicBezTo>
                    <a:pt x="25" y="137"/>
                    <a:pt x="28" y="111"/>
                    <a:pt x="0" y="98"/>
                  </a:cubicBezTo>
                  <a:cubicBezTo>
                    <a:pt x="12" y="67"/>
                    <a:pt x="8" y="33"/>
                    <a:pt x="16" y="0"/>
                  </a:cubicBezTo>
                  <a:close/>
                </a:path>
              </a:pathLst>
            </a:custGeom>
            <a:solidFill>
              <a:srgbClr val="318085"/>
            </a:solidFill>
            <a:ln cap="flat" w="0">
              <a:solidFill>
                <a:srgbClr val="318085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1" name="Freeform 18"/>
            <p:cNvSpPr/>
            <p:nvPr/>
          </p:nvSpPr>
          <p:spPr bwMode="auto">
            <a:xfrm>
              <a:off x="7056536" y="2056791"/>
              <a:ext cx="926836" cy="1373325"/>
            </a:xfrm>
            <a:custGeom>
              <a:gdLst>
                <a:gd fmla="*/ 16 w 370" name="T0"/>
                <a:gd fmla="*/ 56 h 548" name="T1"/>
                <a:gd fmla="*/ 9 w 370" name="T2"/>
                <a:gd fmla="*/ 0 h 548" name="T3"/>
                <a:gd fmla="*/ 153 w 370" name="T4"/>
                <a:gd fmla="*/ 214 h 548" name="T5"/>
                <a:gd fmla="*/ 221 w 370" name="T6"/>
                <a:gd fmla="*/ 315 h 548" name="T7"/>
                <a:gd fmla="*/ 266 w 370" name="T8"/>
                <a:gd fmla="*/ 375 h 548" name="T9"/>
                <a:gd fmla="*/ 298 w 370" name="T10"/>
                <a:gd fmla="*/ 415 h 548" name="T11"/>
                <a:gd fmla="*/ 283 w 370" name="T12"/>
                <a:gd fmla="*/ 366 h 548" name="T13"/>
                <a:gd fmla="*/ 278 w 370" name="T14"/>
                <a:gd fmla="*/ 338 h 548" name="T15"/>
                <a:gd fmla="*/ 212 w 370" name="T16"/>
                <a:gd fmla="*/ 179 h 548" name="T17"/>
                <a:gd fmla="*/ 214 w 370" name="T18"/>
                <a:gd fmla="*/ 164 h 548" name="T19"/>
                <a:gd fmla="*/ 249 w 370" name="T20"/>
                <a:gd fmla="*/ 235 h 548" name="T21"/>
                <a:gd fmla="*/ 296 w 370" name="T22"/>
                <a:gd fmla="*/ 339 h 548" name="T23"/>
                <a:gd fmla="*/ 310 w 370" name="T24"/>
                <a:gd fmla="*/ 366 h 548" name="T25"/>
                <a:gd fmla="*/ 329 w 370" name="T26"/>
                <a:gd fmla="*/ 407 h 548" name="T27"/>
                <a:gd fmla="*/ 370 w 370" name="T28"/>
                <a:gd fmla="*/ 502 h 548" name="T29"/>
                <a:gd fmla="*/ 314 w 370" name="T30"/>
                <a:gd fmla="*/ 475 h 548" name="T31"/>
                <a:gd fmla="*/ 256 w 370" name="T32"/>
                <a:gd fmla="*/ 400 h 548" name="T33"/>
                <a:gd fmla="*/ 161 w 370" name="T34"/>
                <a:gd fmla="*/ 279 h 548" name="T35"/>
                <a:gd fmla="*/ 159 w 370" name="T36"/>
                <a:gd fmla="*/ 309 h 548" name="T37"/>
                <a:gd fmla="*/ 199 w 370" name="T38"/>
                <a:gd fmla="*/ 400 h 548" name="T39"/>
                <a:gd fmla="*/ 235 w 370" name="T40"/>
                <a:gd fmla="*/ 519 h 548" name="T41"/>
                <a:gd fmla="*/ 206 w 370" name="T42"/>
                <a:gd fmla="*/ 501 h 548" name="T43"/>
                <a:gd fmla="*/ 195 w 370" name="T44"/>
                <a:gd fmla="*/ 480 h 548" name="T45"/>
                <a:gd fmla="*/ 170 w 370" name="T46"/>
                <a:gd fmla="*/ 434 h 548" name="T47"/>
                <a:gd fmla="*/ 147 w 370" name="T48"/>
                <a:gd fmla="*/ 390 h 548" name="T49"/>
                <a:gd fmla="*/ 89 w 370" name="T50"/>
                <a:gd fmla="*/ 274 h 548" name="T51"/>
                <a:gd fmla="*/ 142 w 370" name="T52"/>
                <a:gd fmla="*/ 335 h 548" name="T53"/>
                <a:gd fmla="*/ 28 w 370" name="T54"/>
                <a:gd fmla="*/ 60 h 548" name="T55"/>
                <a:gd fmla="*/ 16 w 370" name="T56"/>
                <a:gd fmla="*/ 56 h 54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48" w="370">
                  <a:moveTo>
                    <a:pt x="16" y="56"/>
                  </a:moveTo>
                  <a:cubicBezTo>
                    <a:pt x="33" y="36"/>
                    <a:pt x="0" y="20"/>
                    <a:pt x="9" y="0"/>
                  </a:cubicBezTo>
                  <a:cubicBezTo>
                    <a:pt x="53" y="75"/>
                    <a:pt x="111" y="139"/>
                    <a:pt x="153" y="214"/>
                  </a:cubicBezTo>
                  <a:cubicBezTo>
                    <a:pt x="175" y="248"/>
                    <a:pt x="196" y="284"/>
                    <a:pt x="221" y="315"/>
                  </a:cubicBezTo>
                  <a:cubicBezTo>
                    <a:pt x="235" y="335"/>
                    <a:pt x="251" y="355"/>
                    <a:pt x="266" y="375"/>
                  </a:cubicBezTo>
                  <a:cubicBezTo>
                    <a:pt x="276" y="388"/>
                    <a:pt x="285" y="403"/>
                    <a:pt x="298" y="415"/>
                  </a:cubicBezTo>
                  <a:cubicBezTo>
                    <a:pt x="297" y="398"/>
                    <a:pt x="294" y="379"/>
                    <a:pt x="283" y="366"/>
                  </a:cubicBezTo>
                  <a:cubicBezTo>
                    <a:pt x="287" y="356"/>
                    <a:pt x="281" y="347"/>
                    <a:pt x="278" y="338"/>
                  </a:cubicBezTo>
                  <a:cubicBezTo>
                    <a:pt x="264" y="283"/>
                    <a:pt x="234" y="232"/>
                    <a:pt x="212" y="179"/>
                  </a:cubicBezTo>
                  <a:cubicBezTo>
                    <a:pt x="212" y="174"/>
                    <a:pt x="212" y="169"/>
                    <a:pt x="214" y="164"/>
                  </a:cubicBezTo>
                  <a:cubicBezTo>
                    <a:pt x="227" y="187"/>
                    <a:pt x="235" y="213"/>
                    <a:pt x="249" y="235"/>
                  </a:cubicBezTo>
                  <a:cubicBezTo>
                    <a:pt x="264" y="270"/>
                    <a:pt x="281" y="304"/>
                    <a:pt x="296" y="339"/>
                  </a:cubicBezTo>
                  <a:cubicBezTo>
                    <a:pt x="300" y="348"/>
                    <a:pt x="305" y="357"/>
                    <a:pt x="310" y="366"/>
                  </a:cubicBezTo>
                  <a:cubicBezTo>
                    <a:pt x="316" y="380"/>
                    <a:pt x="322" y="394"/>
                    <a:pt x="329" y="407"/>
                  </a:cubicBezTo>
                  <a:cubicBezTo>
                    <a:pt x="341" y="439"/>
                    <a:pt x="362" y="469"/>
                    <a:pt x="370" y="502"/>
                  </a:cubicBezTo>
                  <a:cubicBezTo>
                    <a:pt x="355" y="487"/>
                    <a:pt x="337" y="460"/>
                    <a:pt x="314" y="475"/>
                  </a:cubicBezTo>
                  <a:cubicBezTo>
                    <a:pt x="289" y="457"/>
                    <a:pt x="289" y="414"/>
                    <a:pt x="256" y="400"/>
                  </a:cubicBezTo>
                  <a:cubicBezTo>
                    <a:pt x="234" y="354"/>
                    <a:pt x="198" y="315"/>
                    <a:pt x="161" y="279"/>
                  </a:cubicBezTo>
                  <a:cubicBezTo>
                    <a:pt x="147" y="280"/>
                    <a:pt x="157" y="300"/>
                    <a:pt x="159" y="309"/>
                  </a:cubicBezTo>
                  <a:cubicBezTo>
                    <a:pt x="169" y="340"/>
                    <a:pt x="173" y="378"/>
                    <a:pt x="199" y="400"/>
                  </a:cubicBezTo>
                  <a:cubicBezTo>
                    <a:pt x="218" y="438"/>
                    <a:pt x="216" y="481"/>
                    <a:pt x="235" y="519"/>
                  </a:cubicBezTo>
                  <a:cubicBezTo>
                    <a:pt x="223" y="548"/>
                    <a:pt x="214" y="518"/>
                    <a:pt x="206" y="501"/>
                  </a:cubicBezTo>
                  <a:cubicBezTo>
                    <a:pt x="202" y="494"/>
                    <a:pt x="198" y="487"/>
                    <a:pt x="195" y="480"/>
                  </a:cubicBezTo>
                  <a:cubicBezTo>
                    <a:pt x="187" y="465"/>
                    <a:pt x="178" y="449"/>
                    <a:pt x="170" y="434"/>
                  </a:cubicBezTo>
                  <a:cubicBezTo>
                    <a:pt x="162" y="419"/>
                    <a:pt x="156" y="404"/>
                    <a:pt x="147" y="390"/>
                  </a:cubicBezTo>
                  <a:cubicBezTo>
                    <a:pt x="130" y="350"/>
                    <a:pt x="105" y="315"/>
                    <a:pt x="89" y="274"/>
                  </a:cubicBezTo>
                  <a:cubicBezTo>
                    <a:pt x="112" y="290"/>
                    <a:pt x="118" y="323"/>
                    <a:pt x="142" y="335"/>
                  </a:cubicBezTo>
                  <a:cubicBezTo>
                    <a:pt x="105" y="243"/>
                    <a:pt x="68" y="151"/>
                    <a:pt x="28" y="60"/>
                  </a:cubicBezTo>
                  <a:cubicBezTo>
                    <a:pt x="27" y="47"/>
                    <a:pt x="8" y="70"/>
                    <a:pt x="16" y="56"/>
                  </a:cubicBezTo>
                  <a:close/>
                </a:path>
              </a:pathLst>
            </a:custGeom>
            <a:solidFill>
              <a:srgbClr val="47B8BF"/>
            </a:solidFill>
            <a:ln cap="flat" w="0">
              <a:solidFill>
                <a:srgbClr val="47B8B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Freeform 19"/>
            <p:cNvSpPr/>
            <p:nvPr/>
          </p:nvSpPr>
          <p:spPr bwMode="auto">
            <a:xfrm>
              <a:off x="5209213" y="2079010"/>
              <a:ext cx="160821" cy="142834"/>
            </a:xfrm>
            <a:custGeom>
              <a:gdLst>
                <a:gd fmla="*/ 1 w 64" name="T0"/>
                <a:gd fmla="*/ 31 h 57" name="T1"/>
                <a:gd fmla="*/ 52 w 64" name="T2"/>
                <a:gd fmla="*/ 0 h 57" name="T3"/>
                <a:gd fmla="*/ 64 w 64" name="T4"/>
                <a:gd fmla="*/ 23 h 57" name="T5"/>
                <a:gd fmla="*/ 0 w 64" name="T6"/>
                <a:gd fmla="*/ 57 h 57" name="T7"/>
                <a:gd fmla="*/ 1 w 64" name="T8"/>
                <a:gd fmla="*/ 31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64">
                  <a:moveTo>
                    <a:pt x="1" y="31"/>
                  </a:moveTo>
                  <a:cubicBezTo>
                    <a:pt x="17" y="19"/>
                    <a:pt x="35" y="10"/>
                    <a:pt x="52" y="0"/>
                  </a:cubicBezTo>
                  <a:cubicBezTo>
                    <a:pt x="56" y="8"/>
                    <a:pt x="60" y="16"/>
                    <a:pt x="64" y="23"/>
                  </a:cubicBezTo>
                  <a:cubicBezTo>
                    <a:pt x="43" y="35"/>
                    <a:pt x="22" y="47"/>
                    <a:pt x="0" y="57"/>
                  </a:cubicBezTo>
                  <a:cubicBezTo>
                    <a:pt x="1" y="48"/>
                    <a:pt x="4" y="40"/>
                    <a:pt x="1" y="31"/>
                  </a:cubicBezTo>
                  <a:close/>
                </a:path>
              </a:pathLst>
            </a:custGeom>
            <a:solidFill>
              <a:srgbClr val="2E787C"/>
            </a:solidFill>
            <a:ln cap="flat" w="0">
              <a:solidFill>
                <a:srgbClr val="2E787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3" name="Freeform 20"/>
            <p:cNvSpPr/>
            <p:nvPr/>
          </p:nvSpPr>
          <p:spPr bwMode="auto">
            <a:xfrm>
              <a:off x="4310944" y="2116041"/>
              <a:ext cx="300481" cy="276146"/>
            </a:xfrm>
            <a:custGeom>
              <a:gdLst>
                <a:gd fmla="*/ 71 w 120" name="T0"/>
                <a:gd fmla="*/ 15 h 110" name="T1"/>
                <a:gd fmla="*/ 105 w 120" name="T2"/>
                <a:gd fmla="*/ 19 h 110" name="T3"/>
                <a:gd fmla="*/ 114 w 120" name="T4"/>
                <a:gd fmla="*/ 41 h 110" name="T5"/>
                <a:gd fmla="*/ 21 w 120" name="T6"/>
                <a:gd fmla="*/ 110 h 110" name="T7"/>
                <a:gd fmla="*/ 15 w 120" name="T8"/>
                <a:gd fmla="*/ 66 h 110" name="T9"/>
                <a:gd fmla="*/ 71 w 120" name="T10"/>
                <a:gd fmla="*/ 15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20">
                  <a:moveTo>
                    <a:pt x="71" y="15"/>
                  </a:moveTo>
                  <a:cubicBezTo>
                    <a:pt x="81" y="12"/>
                    <a:pt x="109" y="0"/>
                    <a:pt x="105" y="19"/>
                  </a:cubicBezTo>
                  <a:cubicBezTo>
                    <a:pt x="101" y="29"/>
                    <a:pt x="120" y="31"/>
                    <a:pt x="114" y="41"/>
                  </a:cubicBezTo>
                  <a:cubicBezTo>
                    <a:pt x="88" y="69"/>
                    <a:pt x="54" y="90"/>
                    <a:pt x="21" y="110"/>
                  </a:cubicBezTo>
                  <a:cubicBezTo>
                    <a:pt x="0" y="100"/>
                    <a:pt x="3" y="82"/>
                    <a:pt x="15" y="66"/>
                  </a:cubicBezTo>
                  <a:cubicBezTo>
                    <a:pt x="31" y="46"/>
                    <a:pt x="51" y="29"/>
                    <a:pt x="71" y="15"/>
                  </a:cubicBezTo>
                  <a:close/>
                </a:path>
              </a:pathLst>
            </a:custGeom>
            <a:solidFill>
              <a:srgbClr val="163A3D"/>
            </a:solidFill>
            <a:ln cap="flat" w="0">
              <a:solidFill>
                <a:srgbClr val="163A3D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4" name="Freeform 21"/>
            <p:cNvSpPr/>
            <p:nvPr/>
          </p:nvSpPr>
          <p:spPr bwMode="auto">
            <a:xfrm>
              <a:off x="6761346" y="2181639"/>
              <a:ext cx="47611" cy="203142"/>
            </a:xfrm>
            <a:custGeom>
              <a:gdLst>
                <a:gd fmla="*/ 4 w 19" name="T0"/>
                <a:gd fmla="*/ 0 h 81" name="T1"/>
                <a:gd fmla="*/ 7 w 19" name="T2"/>
                <a:gd fmla="*/ 0 h 81" name="T3"/>
                <a:gd fmla="*/ 8 w 19" name="T4"/>
                <a:gd fmla="*/ 73 h 81" name="T5"/>
                <a:gd fmla="*/ 0 w 19" name="T6"/>
                <a:gd fmla="*/ 68 h 81" name="T7"/>
                <a:gd fmla="*/ 4 w 19" name="T8"/>
                <a:gd fmla="*/ 0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19">
                  <a:moveTo>
                    <a:pt x="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24"/>
                    <a:pt x="19" y="48"/>
                    <a:pt x="8" y="73"/>
                  </a:cubicBezTo>
                  <a:cubicBezTo>
                    <a:pt x="8" y="81"/>
                    <a:pt x="3" y="69"/>
                    <a:pt x="0" y="68"/>
                  </a:cubicBezTo>
                  <a:cubicBezTo>
                    <a:pt x="0" y="45"/>
                    <a:pt x="6" y="23"/>
                    <a:pt x="4" y="0"/>
                  </a:cubicBezTo>
                  <a:close/>
                </a:path>
              </a:pathLst>
            </a:custGeom>
            <a:solidFill>
              <a:srgbClr val="28686B"/>
            </a:solidFill>
            <a:ln cap="flat" w="0">
              <a:solidFill>
                <a:srgbClr val="28686B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5" name="Freeform 22"/>
            <p:cNvSpPr/>
            <p:nvPr/>
          </p:nvSpPr>
          <p:spPr bwMode="auto">
            <a:xfrm>
              <a:off x="4232650" y="2282152"/>
              <a:ext cx="130138" cy="192562"/>
            </a:xfrm>
            <a:custGeom>
              <a:gdLst>
                <a:gd fmla="*/ 0 w 52" name="T0"/>
                <a:gd fmla="*/ 51 h 77" name="T1"/>
                <a:gd fmla="*/ 46 w 52" name="T2"/>
                <a:gd fmla="*/ 0 h 77" name="T3"/>
                <a:gd fmla="*/ 52 w 52" name="T4"/>
                <a:gd fmla="*/ 44 h 77" name="T5"/>
                <a:gd fmla="*/ 3 w 52" name="T6"/>
                <a:gd fmla="*/ 77 h 77" name="T7"/>
                <a:gd fmla="*/ 0 w 52" name="T8"/>
                <a:gd fmla="*/ 51 h 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" w="52">
                  <a:moveTo>
                    <a:pt x="0" y="51"/>
                  </a:moveTo>
                  <a:cubicBezTo>
                    <a:pt x="10" y="32"/>
                    <a:pt x="29" y="14"/>
                    <a:pt x="46" y="0"/>
                  </a:cubicBezTo>
                  <a:cubicBezTo>
                    <a:pt x="34" y="16"/>
                    <a:pt x="31" y="34"/>
                    <a:pt x="52" y="44"/>
                  </a:cubicBezTo>
                  <a:cubicBezTo>
                    <a:pt x="36" y="55"/>
                    <a:pt x="20" y="67"/>
                    <a:pt x="3" y="77"/>
                  </a:cubicBezTo>
                  <a:cubicBezTo>
                    <a:pt x="2" y="71"/>
                    <a:pt x="1" y="58"/>
                    <a:pt x="0" y="51"/>
                  </a:cubicBezTo>
                  <a:close/>
                </a:path>
              </a:pathLst>
            </a:custGeom>
            <a:solidFill>
              <a:srgbClr val="23595C"/>
            </a:solidFill>
            <a:ln cap="flat" w="0">
              <a:solidFill>
                <a:srgbClr val="23595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6" name="Freeform 23"/>
            <p:cNvSpPr/>
            <p:nvPr/>
          </p:nvSpPr>
          <p:spPr bwMode="auto">
            <a:xfrm>
              <a:off x="5562596" y="2291674"/>
              <a:ext cx="478230" cy="263450"/>
            </a:xfrm>
            <a:custGeom>
              <a:gdLst>
                <a:gd fmla="*/ 23 w 191" name="T0"/>
                <a:gd fmla="*/ 0 h 105" name="T1"/>
                <a:gd fmla="*/ 191 w 191" name="T2"/>
                <a:gd fmla="*/ 20 h 105" name="T3"/>
                <a:gd fmla="*/ 6 w 191" name="T4"/>
                <a:gd fmla="*/ 80 h 105" name="T5"/>
                <a:gd fmla="*/ 0 w 191" name="T6"/>
                <a:gd fmla="*/ 76 h 105" name="T7"/>
                <a:gd fmla="*/ 1 w 191" name="T8"/>
                <a:gd fmla="*/ 73 h 105" name="T9"/>
                <a:gd fmla="*/ 19 w 191" name="T10"/>
                <a:gd fmla="*/ 10 h 105" name="T11"/>
                <a:gd fmla="*/ 23 w 191" name="T12"/>
                <a:gd fmla="*/ 0 h 1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5" w="191">
                  <a:moveTo>
                    <a:pt x="23" y="0"/>
                  </a:moveTo>
                  <a:cubicBezTo>
                    <a:pt x="77" y="6"/>
                    <a:pt x="141" y="8"/>
                    <a:pt x="191" y="20"/>
                  </a:cubicBezTo>
                  <a:cubicBezTo>
                    <a:pt x="126" y="28"/>
                    <a:pt x="75" y="105"/>
                    <a:pt x="6" y="80"/>
                  </a:cubicBezTo>
                  <a:cubicBezTo>
                    <a:pt x="5" y="79"/>
                    <a:pt x="2" y="77"/>
                    <a:pt x="0" y="76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5" y="51"/>
                    <a:pt x="14" y="31"/>
                    <a:pt x="19" y="10"/>
                  </a:cubicBezTo>
                  <a:cubicBezTo>
                    <a:pt x="20" y="7"/>
                    <a:pt x="22" y="2"/>
                    <a:pt x="23" y="0"/>
                  </a:cubicBezTo>
                  <a:close/>
                </a:path>
              </a:pathLst>
            </a:custGeom>
            <a:solidFill>
              <a:srgbClr val="1F5053"/>
            </a:solidFill>
            <a:ln cap="flat" w="0">
              <a:solidFill>
                <a:srgbClr val="1F5053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6746533" y="2291674"/>
              <a:ext cx="177749" cy="358673"/>
            </a:xfrm>
            <a:custGeom>
              <a:gdLst>
                <a:gd fmla="*/ 26 w 71" name="T0"/>
                <a:gd fmla="*/ 0 h 143" name="T1"/>
                <a:gd fmla="*/ 43 w 71" name="T2"/>
                <a:gd fmla="*/ 5 h 143" name="T3"/>
                <a:gd fmla="*/ 53 w 71" name="T4"/>
                <a:gd fmla="*/ 67 h 143" name="T5"/>
                <a:gd fmla="*/ 26 w 71" name="T6"/>
                <a:gd fmla="*/ 129 h 143" name="T7"/>
                <a:gd fmla="*/ 0 w 71" name="T8"/>
                <a:gd fmla="*/ 120 h 143" name="T9"/>
                <a:gd fmla="*/ 17 w 71" name="T10"/>
                <a:gd fmla="*/ 76 h 143" name="T11"/>
                <a:gd fmla="*/ 26 w 71" name="T12"/>
                <a:gd fmla="*/ 0 h 1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3" w="71">
                  <a:moveTo>
                    <a:pt x="26" y="0"/>
                  </a:moveTo>
                  <a:cubicBezTo>
                    <a:pt x="32" y="1"/>
                    <a:pt x="37" y="3"/>
                    <a:pt x="43" y="5"/>
                  </a:cubicBezTo>
                  <a:cubicBezTo>
                    <a:pt x="71" y="18"/>
                    <a:pt x="68" y="44"/>
                    <a:pt x="53" y="67"/>
                  </a:cubicBezTo>
                  <a:cubicBezTo>
                    <a:pt x="45" y="88"/>
                    <a:pt x="25" y="106"/>
                    <a:pt x="26" y="129"/>
                  </a:cubicBezTo>
                  <a:cubicBezTo>
                    <a:pt x="17" y="143"/>
                    <a:pt x="7" y="128"/>
                    <a:pt x="0" y="120"/>
                  </a:cubicBezTo>
                  <a:cubicBezTo>
                    <a:pt x="4" y="105"/>
                    <a:pt x="12" y="91"/>
                    <a:pt x="17" y="76"/>
                  </a:cubicBezTo>
                  <a:cubicBezTo>
                    <a:pt x="6" y="51"/>
                    <a:pt x="21" y="24"/>
                    <a:pt x="26" y="0"/>
                  </a:cubicBezTo>
                  <a:close/>
                </a:path>
              </a:pathLst>
            </a:custGeom>
            <a:solidFill>
              <a:srgbClr val="235C5F"/>
            </a:solidFill>
            <a:ln cap="flat" w="0">
              <a:solidFill>
                <a:srgbClr val="235C5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577408" y="2331879"/>
              <a:ext cx="505739" cy="223245"/>
            </a:xfrm>
            <a:custGeom>
              <a:gdLst>
                <a:gd fmla="*/ 0 w 202" name="T0"/>
                <a:gd fmla="*/ 64 h 89" name="T1"/>
                <a:gd fmla="*/ 185 w 202" name="T2"/>
                <a:gd fmla="*/ 4 h 89" name="T3"/>
                <a:gd fmla="*/ 201 w 202" name="T4"/>
                <a:gd fmla="*/ 7 h 89" name="T5"/>
                <a:gd fmla="*/ 84 w 202" name="T6"/>
                <a:gd fmla="*/ 64 h 89" name="T7"/>
                <a:gd fmla="*/ 0 w 202" name="T8"/>
                <a:gd fmla="*/ 64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201">
                  <a:moveTo>
                    <a:pt x="0" y="64"/>
                  </a:moveTo>
                  <a:cubicBezTo>
                    <a:pt x="69" y="89"/>
                    <a:pt x="120" y="12"/>
                    <a:pt x="185" y="4"/>
                  </a:cubicBezTo>
                  <a:cubicBezTo>
                    <a:pt x="189" y="5"/>
                    <a:pt x="202" y="0"/>
                    <a:pt x="201" y="7"/>
                  </a:cubicBezTo>
                  <a:cubicBezTo>
                    <a:pt x="161" y="24"/>
                    <a:pt x="122" y="42"/>
                    <a:pt x="84" y="64"/>
                  </a:cubicBezTo>
                  <a:cubicBezTo>
                    <a:pt x="59" y="77"/>
                    <a:pt x="23" y="85"/>
                    <a:pt x="0" y="64"/>
                  </a:cubicBezTo>
                  <a:close/>
                </a:path>
              </a:pathLst>
            </a:custGeom>
            <a:solidFill>
              <a:srgbClr val="266366"/>
            </a:solidFill>
            <a:ln cap="flat" w="0">
              <a:solidFill>
                <a:srgbClr val="26636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87956" y="2349866"/>
              <a:ext cx="370311" cy="142834"/>
            </a:xfrm>
            <a:custGeom>
              <a:gdLst>
                <a:gd fmla="*/ 0 w 148" name="T0"/>
                <a:gd fmla="*/ 57 h 57" name="T1"/>
                <a:gd fmla="*/ 117 w 148" name="T2"/>
                <a:gd fmla="*/ 0 h 57" name="T3"/>
                <a:gd fmla="*/ 139 w 148" name="T4"/>
                <a:gd fmla="*/ 28 h 57" name="T5"/>
                <a:gd fmla="*/ 129 w 148" name="T6"/>
                <a:gd fmla="*/ 21 h 57" name="T7"/>
                <a:gd fmla="*/ 0 w 148" name="T8"/>
                <a:gd fmla="*/ 57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148">
                  <a:moveTo>
                    <a:pt x="0" y="57"/>
                  </a:moveTo>
                  <a:cubicBezTo>
                    <a:pt x="38" y="35"/>
                    <a:pt x="77" y="17"/>
                    <a:pt x="117" y="0"/>
                  </a:cubicBezTo>
                  <a:cubicBezTo>
                    <a:pt x="128" y="0"/>
                    <a:pt x="148" y="24"/>
                    <a:pt x="139" y="28"/>
                  </a:cubicBezTo>
                  <a:cubicBezTo>
                    <a:pt x="137" y="23"/>
                    <a:pt x="134" y="21"/>
                    <a:pt x="129" y="21"/>
                  </a:cubicBezTo>
                  <a:cubicBezTo>
                    <a:pt x="85" y="28"/>
                    <a:pt x="43" y="46"/>
                    <a:pt x="0" y="57"/>
                  </a:cubicBezTo>
                  <a:close/>
                </a:path>
              </a:pathLst>
            </a:custGeom>
            <a:solidFill>
              <a:srgbClr val="338489"/>
            </a:solidFill>
            <a:ln cap="flat" w="0">
              <a:solidFill>
                <a:srgbClr val="338489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6203763" y="2311777"/>
              <a:ext cx="980795" cy="636935"/>
            </a:xfrm>
            <a:custGeom>
              <a:gdLst>
                <a:gd fmla="*/ 91 w 392" name="T0"/>
                <a:gd fmla="*/ 64 h 254" name="T1"/>
                <a:gd fmla="*/ 134 w 392" name="T2"/>
                <a:gd fmla="*/ 21 h 254" name="T3"/>
                <a:gd fmla="*/ 206 w 392" name="T4"/>
                <a:gd fmla="*/ 100 h 254" name="T5"/>
                <a:gd fmla="*/ 216 w 392" name="T6"/>
                <a:gd fmla="*/ 67 h 254" name="T7"/>
                <a:gd fmla="*/ 217 w 392" name="T8"/>
                <a:gd fmla="*/ 112 h 254" name="T9"/>
                <a:gd fmla="*/ 243 w 392" name="T10"/>
                <a:gd fmla="*/ 121 h 254" name="T11"/>
                <a:gd fmla="*/ 260 w 392" name="T12"/>
                <a:gd fmla="*/ 108 h 254" name="T13"/>
                <a:gd fmla="*/ 253 w 392" name="T14"/>
                <a:gd fmla="*/ 145 h 254" name="T15"/>
                <a:gd fmla="*/ 295 w 392" name="T16"/>
                <a:gd fmla="*/ 180 h 254" name="T17"/>
                <a:gd fmla="*/ 302 w 392" name="T18"/>
                <a:gd fmla="*/ 185 h 254" name="T19"/>
                <a:gd fmla="*/ 323 w 392" name="T20"/>
                <a:gd fmla="*/ 201 h 254" name="T21"/>
                <a:gd fmla="*/ 330 w 392" name="T22"/>
                <a:gd fmla="*/ 205 h 254" name="T23"/>
                <a:gd fmla="*/ 351 w 392" name="T24"/>
                <a:gd fmla="*/ 221 h 254" name="T25"/>
                <a:gd fmla="*/ 373 w 392" name="T26"/>
                <a:gd fmla="*/ 222 h 254" name="T27"/>
                <a:gd fmla="*/ 392 w 392" name="T28"/>
                <a:gd fmla="*/ 250 h 254" name="T29"/>
                <a:gd fmla="*/ 292 w 392" name="T30"/>
                <a:gd fmla="*/ 187 h 254" name="T31"/>
                <a:gd fmla="*/ 218 w 392" name="T32"/>
                <a:gd fmla="*/ 208 h 254" name="T33"/>
                <a:gd fmla="*/ 190 w 392" name="T34"/>
                <a:gd fmla="*/ 232 h 254" name="T35"/>
                <a:gd fmla="*/ 133 w 392" name="T36"/>
                <a:gd fmla="*/ 245 h 254" name="T37"/>
                <a:gd fmla="*/ 189 w 392" name="T38"/>
                <a:gd fmla="*/ 169 h 254" name="T39"/>
                <a:gd fmla="*/ 196 w 392" name="T40"/>
                <a:gd fmla="*/ 146 h 254" name="T41"/>
                <a:gd fmla="*/ 149 w 392" name="T42"/>
                <a:gd fmla="*/ 62 h 254" name="T43"/>
                <a:gd fmla="*/ 123 w 392" name="T44"/>
                <a:gd fmla="*/ 59 h 254" name="T45"/>
                <a:gd fmla="*/ 102 w 392" name="T46"/>
                <a:gd fmla="*/ 87 h 254" name="T47"/>
                <a:gd fmla="*/ 71 w 392" name="T48"/>
                <a:gd fmla="*/ 140 h 254" name="T49"/>
                <a:gd fmla="*/ 61 w 392" name="T50"/>
                <a:gd fmla="*/ 148 h 254" name="T51"/>
                <a:gd fmla="*/ 3 w 392" name="T52"/>
                <a:gd fmla="*/ 242 h 254" name="T53"/>
                <a:gd fmla="*/ 23 w 392" name="T54"/>
                <a:gd fmla="*/ 179 h 254" name="T55"/>
                <a:gd fmla="*/ 91 w 392" name="T56"/>
                <a:gd fmla="*/ 64 h 25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54" w="392">
                  <a:moveTo>
                    <a:pt x="91" y="64"/>
                  </a:moveTo>
                  <a:cubicBezTo>
                    <a:pt x="104" y="48"/>
                    <a:pt x="105" y="0"/>
                    <a:pt x="134" y="21"/>
                  </a:cubicBezTo>
                  <a:cubicBezTo>
                    <a:pt x="155" y="49"/>
                    <a:pt x="174" y="83"/>
                    <a:pt x="206" y="100"/>
                  </a:cubicBezTo>
                  <a:cubicBezTo>
                    <a:pt x="210" y="89"/>
                    <a:pt x="210" y="77"/>
                    <a:pt x="216" y="67"/>
                  </a:cubicBezTo>
                  <a:cubicBezTo>
                    <a:pt x="216" y="82"/>
                    <a:pt x="216" y="97"/>
                    <a:pt x="217" y="112"/>
                  </a:cubicBezTo>
                  <a:cubicBezTo>
                    <a:pt x="224" y="120"/>
                    <a:pt x="234" y="135"/>
                    <a:pt x="243" y="121"/>
                  </a:cubicBezTo>
                  <a:cubicBezTo>
                    <a:pt x="249" y="117"/>
                    <a:pt x="254" y="112"/>
                    <a:pt x="260" y="108"/>
                  </a:cubicBezTo>
                  <a:cubicBezTo>
                    <a:pt x="257" y="120"/>
                    <a:pt x="239" y="134"/>
                    <a:pt x="253" y="145"/>
                  </a:cubicBezTo>
                  <a:cubicBezTo>
                    <a:pt x="266" y="158"/>
                    <a:pt x="280" y="169"/>
                    <a:pt x="295" y="180"/>
                  </a:cubicBezTo>
                  <a:cubicBezTo>
                    <a:pt x="297" y="181"/>
                    <a:pt x="301" y="184"/>
                    <a:pt x="302" y="185"/>
                  </a:cubicBezTo>
                  <a:cubicBezTo>
                    <a:pt x="309" y="191"/>
                    <a:pt x="316" y="196"/>
                    <a:pt x="323" y="201"/>
                  </a:cubicBezTo>
                  <a:cubicBezTo>
                    <a:pt x="325" y="202"/>
                    <a:pt x="328" y="204"/>
                    <a:pt x="330" y="205"/>
                  </a:cubicBezTo>
                  <a:cubicBezTo>
                    <a:pt x="337" y="211"/>
                    <a:pt x="344" y="216"/>
                    <a:pt x="351" y="221"/>
                  </a:cubicBezTo>
                  <a:cubicBezTo>
                    <a:pt x="356" y="229"/>
                    <a:pt x="374" y="216"/>
                    <a:pt x="373" y="222"/>
                  </a:cubicBezTo>
                  <a:cubicBezTo>
                    <a:pt x="360" y="235"/>
                    <a:pt x="385" y="241"/>
                    <a:pt x="392" y="250"/>
                  </a:cubicBezTo>
                  <a:cubicBezTo>
                    <a:pt x="347" y="254"/>
                    <a:pt x="326" y="206"/>
                    <a:pt x="292" y="187"/>
                  </a:cubicBezTo>
                  <a:cubicBezTo>
                    <a:pt x="266" y="181"/>
                    <a:pt x="234" y="184"/>
                    <a:pt x="218" y="208"/>
                  </a:cubicBezTo>
                  <a:cubicBezTo>
                    <a:pt x="207" y="214"/>
                    <a:pt x="194" y="218"/>
                    <a:pt x="190" y="232"/>
                  </a:cubicBezTo>
                  <a:cubicBezTo>
                    <a:pt x="170" y="234"/>
                    <a:pt x="152" y="242"/>
                    <a:pt x="133" y="245"/>
                  </a:cubicBezTo>
                  <a:cubicBezTo>
                    <a:pt x="158" y="225"/>
                    <a:pt x="180" y="200"/>
                    <a:pt x="189" y="169"/>
                  </a:cubicBezTo>
                  <a:cubicBezTo>
                    <a:pt x="191" y="161"/>
                    <a:pt x="194" y="154"/>
                    <a:pt x="196" y="146"/>
                  </a:cubicBezTo>
                  <a:cubicBezTo>
                    <a:pt x="210" y="107"/>
                    <a:pt x="154" y="96"/>
                    <a:pt x="149" y="62"/>
                  </a:cubicBezTo>
                  <a:cubicBezTo>
                    <a:pt x="144" y="48"/>
                    <a:pt x="130" y="44"/>
                    <a:pt x="123" y="59"/>
                  </a:cubicBezTo>
                  <a:cubicBezTo>
                    <a:pt x="115" y="68"/>
                    <a:pt x="109" y="77"/>
                    <a:pt x="102" y="87"/>
                  </a:cubicBezTo>
                  <a:cubicBezTo>
                    <a:pt x="89" y="102"/>
                    <a:pt x="77" y="121"/>
                    <a:pt x="71" y="140"/>
                  </a:cubicBezTo>
                  <a:cubicBezTo>
                    <a:pt x="69" y="146"/>
                    <a:pt x="65" y="163"/>
                    <a:pt x="61" y="148"/>
                  </a:cubicBezTo>
                  <a:cubicBezTo>
                    <a:pt x="44" y="181"/>
                    <a:pt x="25" y="212"/>
                    <a:pt x="3" y="242"/>
                  </a:cubicBezTo>
                  <a:cubicBezTo>
                    <a:pt x="0" y="220"/>
                    <a:pt x="21" y="202"/>
                    <a:pt x="23" y="179"/>
                  </a:cubicBezTo>
                  <a:cubicBezTo>
                    <a:pt x="53" y="146"/>
                    <a:pt x="70" y="104"/>
                    <a:pt x="91" y="64"/>
                  </a:cubicBezTo>
                  <a:close/>
                </a:path>
              </a:pathLst>
            </a:custGeom>
            <a:solidFill>
              <a:srgbClr val="46B5BC"/>
            </a:solidFill>
            <a:ln cap="flat" w="0">
              <a:solidFill>
                <a:srgbClr val="46B5B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27681" y="2401709"/>
              <a:ext cx="608368" cy="190446"/>
            </a:xfrm>
            <a:custGeom>
              <a:gdLst>
                <a:gd fmla="*/ 104 w 243" name="T0"/>
                <a:gd fmla="*/ 36 h 76" name="T1"/>
                <a:gd fmla="*/ 233 w 243" name="T2"/>
                <a:gd fmla="*/ 0 h 76" name="T3"/>
                <a:gd fmla="*/ 243 w 243" name="T4"/>
                <a:gd fmla="*/ 7 h 76" name="T5"/>
                <a:gd fmla="*/ 121 w 243" name="T6"/>
                <a:gd fmla="*/ 57 h 76" name="T7"/>
                <a:gd fmla="*/ 113 w 243" name="T8"/>
                <a:gd fmla="*/ 60 h 76" name="T9"/>
                <a:gd fmla="*/ 106 w 243" name="T10"/>
                <a:gd fmla="*/ 63 h 76" name="T11"/>
                <a:gd fmla="*/ 119 w 243" name="T12"/>
                <a:gd fmla="*/ 45 h 76" name="T13"/>
                <a:gd fmla="*/ 0 w 243" name="T14"/>
                <a:gd fmla="*/ 76 h 76" name="T15"/>
                <a:gd fmla="*/ 14 w 243" name="T16"/>
                <a:gd fmla="*/ 32 h 76" name="T17"/>
                <a:gd fmla="*/ 20 w 243" name="T18"/>
                <a:gd fmla="*/ 36 h 76" name="T19"/>
                <a:gd fmla="*/ 104 w 243" name="T20"/>
                <a:gd fmla="*/ 36 h 7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6" w="243">
                  <a:moveTo>
                    <a:pt x="104" y="36"/>
                  </a:moveTo>
                  <a:cubicBezTo>
                    <a:pt x="147" y="25"/>
                    <a:pt x="189" y="7"/>
                    <a:pt x="233" y="0"/>
                  </a:cubicBezTo>
                  <a:cubicBezTo>
                    <a:pt x="238" y="0"/>
                    <a:pt x="241" y="2"/>
                    <a:pt x="243" y="7"/>
                  </a:cubicBezTo>
                  <a:cubicBezTo>
                    <a:pt x="206" y="29"/>
                    <a:pt x="161" y="40"/>
                    <a:pt x="121" y="57"/>
                  </a:cubicBezTo>
                  <a:cubicBezTo>
                    <a:pt x="119" y="58"/>
                    <a:pt x="115" y="60"/>
                    <a:pt x="113" y="60"/>
                  </a:cubicBezTo>
                  <a:cubicBezTo>
                    <a:pt x="111" y="61"/>
                    <a:pt x="107" y="63"/>
                    <a:pt x="106" y="63"/>
                  </a:cubicBezTo>
                  <a:cubicBezTo>
                    <a:pt x="91" y="51"/>
                    <a:pt x="109" y="50"/>
                    <a:pt x="119" y="45"/>
                  </a:cubicBezTo>
                  <a:cubicBezTo>
                    <a:pt x="78" y="48"/>
                    <a:pt x="38" y="60"/>
                    <a:pt x="0" y="76"/>
                  </a:cubicBezTo>
                  <a:cubicBezTo>
                    <a:pt x="5" y="61"/>
                    <a:pt x="12" y="47"/>
                    <a:pt x="14" y="32"/>
                  </a:cubicBezTo>
                  <a:cubicBezTo>
                    <a:pt x="16" y="33"/>
                    <a:pt x="19" y="35"/>
                    <a:pt x="20" y="36"/>
                  </a:cubicBezTo>
                  <a:cubicBezTo>
                    <a:pt x="43" y="57"/>
                    <a:pt x="79" y="49"/>
                    <a:pt x="104" y="36"/>
                  </a:cubicBezTo>
                  <a:close/>
                </a:path>
              </a:pathLst>
            </a:custGeom>
            <a:solidFill>
              <a:srgbClr val="3D9DA3"/>
            </a:solidFill>
            <a:ln cap="flat" w="0">
              <a:solidFill>
                <a:srgbClr val="3D9DA3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2" name="Freeform 29"/>
            <p:cNvSpPr/>
            <p:nvPr/>
          </p:nvSpPr>
          <p:spPr bwMode="auto">
            <a:xfrm>
              <a:off x="3584076" y="2410173"/>
              <a:ext cx="952229" cy="974447"/>
            </a:xfrm>
            <a:custGeom>
              <a:gdLst>
                <a:gd fmla="*/ 259 w 380" name="T0"/>
                <a:gd fmla="*/ 0 h 389" name="T1"/>
                <a:gd fmla="*/ 262 w 380" name="T2"/>
                <a:gd fmla="*/ 26 h 389" name="T3"/>
                <a:gd fmla="*/ 217 w 380" name="T4"/>
                <a:gd fmla="*/ 84 h 389" name="T5"/>
                <a:gd fmla="*/ 176 w 380" name="T6"/>
                <a:gd fmla="*/ 141 h 389" name="T7"/>
                <a:gd fmla="*/ 205 w 380" name="T8"/>
                <a:gd fmla="*/ 129 h 389" name="T9"/>
                <a:gd fmla="*/ 266 w 380" name="T10"/>
                <a:gd fmla="*/ 102 h 389" name="T11"/>
                <a:gd fmla="*/ 304 w 380" name="T12"/>
                <a:gd fmla="*/ 85 h 389" name="T13"/>
                <a:gd fmla="*/ 368 w 380" name="T14"/>
                <a:gd fmla="*/ 58 h 389" name="T15"/>
                <a:gd fmla="*/ 380 w 380" name="T16"/>
                <a:gd fmla="*/ 61 h 389" name="T17"/>
                <a:gd fmla="*/ 200 w 380" name="T18"/>
                <a:gd fmla="*/ 144 h 389" name="T19"/>
                <a:gd fmla="*/ 145 w 380" name="T20"/>
                <a:gd fmla="*/ 185 h 389" name="T21"/>
                <a:gd fmla="*/ 40 w 380" name="T22"/>
                <a:gd fmla="*/ 355 h 389" name="T23"/>
                <a:gd fmla="*/ 0 w 380" name="T24"/>
                <a:gd fmla="*/ 389 h 389" name="T25"/>
                <a:gd fmla="*/ 34 w 380" name="T26"/>
                <a:gd fmla="*/ 337 h 389" name="T27"/>
                <a:gd fmla="*/ 142 w 380" name="T28"/>
                <a:gd fmla="*/ 176 h 389" name="T29"/>
                <a:gd fmla="*/ 154 w 380" name="T30"/>
                <a:gd fmla="*/ 154 h 389" name="T31"/>
                <a:gd fmla="*/ 213 w 380" name="T32"/>
                <a:gd fmla="*/ 65 h 389" name="T33"/>
                <a:gd fmla="*/ 186 w 380" name="T34"/>
                <a:gd fmla="*/ 90 h 389" name="T35"/>
                <a:gd fmla="*/ 185 w 380" name="T36"/>
                <a:gd fmla="*/ 77 h 389" name="T37"/>
                <a:gd fmla="*/ 259 w 380" name="T38"/>
                <a:gd fmla="*/ 0 h 38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89" w="380">
                  <a:moveTo>
                    <a:pt x="259" y="0"/>
                  </a:moveTo>
                  <a:cubicBezTo>
                    <a:pt x="260" y="7"/>
                    <a:pt x="261" y="20"/>
                    <a:pt x="262" y="26"/>
                  </a:cubicBezTo>
                  <a:cubicBezTo>
                    <a:pt x="240" y="39"/>
                    <a:pt x="227" y="61"/>
                    <a:pt x="217" y="84"/>
                  </a:cubicBezTo>
                  <a:cubicBezTo>
                    <a:pt x="201" y="101"/>
                    <a:pt x="183" y="119"/>
                    <a:pt x="176" y="141"/>
                  </a:cubicBezTo>
                  <a:cubicBezTo>
                    <a:pt x="186" y="139"/>
                    <a:pt x="196" y="134"/>
                    <a:pt x="205" y="129"/>
                  </a:cubicBezTo>
                  <a:cubicBezTo>
                    <a:pt x="225" y="121"/>
                    <a:pt x="246" y="113"/>
                    <a:pt x="266" y="102"/>
                  </a:cubicBezTo>
                  <a:cubicBezTo>
                    <a:pt x="279" y="97"/>
                    <a:pt x="292" y="92"/>
                    <a:pt x="304" y="85"/>
                  </a:cubicBezTo>
                  <a:cubicBezTo>
                    <a:pt x="326" y="76"/>
                    <a:pt x="347" y="66"/>
                    <a:pt x="368" y="58"/>
                  </a:cubicBezTo>
                  <a:cubicBezTo>
                    <a:pt x="372" y="59"/>
                    <a:pt x="376" y="60"/>
                    <a:pt x="380" y="61"/>
                  </a:cubicBezTo>
                  <a:cubicBezTo>
                    <a:pt x="321" y="90"/>
                    <a:pt x="259" y="113"/>
                    <a:pt x="200" y="144"/>
                  </a:cubicBezTo>
                  <a:cubicBezTo>
                    <a:pt x="177" y="151"/>
                    <a:pt x="154" y="161"/>
                    <a:pt x="145" y="185"/>
                  </a:cubicBezTo>
                  <a:cubicBezTo>
                    <a:pt x="114" y="243"/>
                    <a:pt x="63" y="295"/>
                    <a:pt x="40" y="355"/>
                  </a:cubicBezTo>
                  <a:cubicBezTo>
                    <a:pt x="27" y="366"/>
                    <a:pt x="18" y="385"/>
                    <a:pt x="0" y="389"/>
                  </a:cubicBezTo>
                  <a:cubicBezTo>
                    <a:pt x="10" y="371"/>
                    <a:pt x="23" y="354"/>
                    <a:pt x="34" y="337"/>
                  </a:cubicBezTo>
                  <a:cubicBezTo>
                    <a:pt x="71" y="284"/>
                    <a:pt x="105" y="229"/>
                    <a:pt x="142" y="176"/>
                  </a:cubicBezTo>
                  <a:cubicBezTo>
                    <a:pt x="147" y="169"/>
                    <a:pt x="151" y="161"/>
                    <a:pt x="154" y="154"/>
                  </a:cubicBezTo>
                  <a:cubicBezTo>
                    <a:pt x="176" y="126"/>
                    <a:pt x="200" y="98"/>
                    <a:pt x="213" y="65"/>
                  </a:cubicBezTo>
                  <a:cubicBezTo>
                    <a:pt x="204" y="72"/>
                    <a:pt x="195" y="81"/>
                    <a:pt x="186" y="90"/>
                  </a:cubicBezTo>
                  <a:cubicBezTo>
                    <a:pt x="186" y="87"/>
                    <a:pt x="185" y="80"/>
                    <a:pt x="185" y="77"/>
                  </a:cubicBezTo>
                  <a:cubicBezTo>
                    <a:pt x="214" y="57"/>
                    <a:pt x="236" y="28"/>
                    <a:pt x="259" y="0"/>
                  </a:cubicBezTo>
                  <a:close/>
                </a:path>
              </a:pathLst>
            </a:custGeom>
            <a:solidFill>
              <a:srgbClr val="317F83"/>
            </a:solidFill>
            <a:ln cap="flat" w="0">
              <a:solidFill>
                <a:srgbClr val="317F83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3" name="Freeform 30"/>
            <p:cNvSpPr/>
            <p:nvPr/>
          </p:nvSpPr>
          <p:spPr bwMode="auto">
            <a:xfrm>
              <a:off x="6511650" y="2421812"/>
              <a:ext cx="216896" cy="256044"/>
            </a:xfrm>
            <a:custGeom>
              <a:gdLst>
                <a:gd fmla="*/ 0 w 87" name="T0"/>
                <a:gd fmla="*/ 15 h 102" name="T1"/>
                <a:gd fmla="*/ 26 w 87" name="T2"/>
                <a:gd fmla="*/ 18 h 102" name="T3"/>
                <a:gd fmla="*/ 73 w 87" name="T4"/>
                <a:gd fmla="*/ 102 h 102" name="T5"/>
                <a:gd fmla="*/ 52 w 87" name="T6"/>
                <a:gd fmla="*/ 76 h 102" name="T7"/>
                <a:gd fmla="*/ 0 w 87" name="T8"/>
                <a:gd fmla="*/ 15 h 1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2" w="87">
                  <a:moveTo>
                    <a:pt x="0" y="15"/>
                  </a:moveTo>
                  <a:cubicBezTo>
                    <a:pt x="7" y="0"/>
                    <a:pt x="21" y="4"/>
                    <a:pt x="26" y="18"/>
                  </a:cubicBezTo>
                  <a:cubicBezTo>
                    <a:pt x="31" y="52"/>
                    <a:pt x="87" y="63"/>
                    <a:pt x="73" y="102"/>
                  </a:cubicBezTo>
                  <a:cubicBezTo>
                    <a:pt x="65" y="94"/>
                    <a:pt x="58" y="85"/>
                    <a:pt x="52" y="76"/>
                  </a:cubicBezTo>
                  <a:cubicBezTo>
                    <a:pt x="39" y="53"/>
                    <a:pt x="22" y="29"/>
                    <a:pt x="0" y="15"/>
                  </a:cubicBezTo>
                  <a:close/>
                </a:path>
              </a:pathLst>
            </a:custGeom>
            <a:solidFill>
              <a:srgbClr val="39949A"/>
            </a:solidFill>
            <a:ln cap="flat" w="0">
              <a:solidFill>
                <a:srgbClr val="39949A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4" name="Freeform 31"/>
            <p:cNvSpPr/>
            <p:nvPr/>
          </p:nvSpPr>
          <p:spPr bwMode="auto">
            <a:xfrm>
              <a:off x="6801551" y="2392187"/>
              <a:ext cx="148124" cy="283552"/>
            </a:xfrm>
            <a:custGeom>
              <a:gdLst>
                <a:gd fmla="*/ 31 w 59" name="T0"/>
                <a:gd fmla="*/ 27 h 113" name="T1"/>
                <a:gd fmla="*/ 23 w 59" name="T2"/>
                <a:gd fmla="*/ 61 h 113" name="T3"/>
                <a:gd fmla="*/ 56 w 59" name="T4"/>
                <a:gd fmla="*/ 19 h 113" name="T5"/>
                <a:gd fmla="*/ 31 w 59" name="T6"/>
                <a:gd fmla="*/ 67 h 113" name="T7"/>
                <a:gd fmla="*/ 24 w 59" name="T8"/>
                <a:gd fmla="*/ 100 h 113" name="T9"/>
                <a:gd fmla="*/ 20 w 59" name="T10"/>
                <a:gd fmla="*/ 109 h 113" name="T11"/>
                <a:gd fmla="*/ 14 w 59" name="T12"/>
                <a:gd fmla="*/ 113 h 113" name="T13"/>
                <a:gd fmla="*/ 21 w 59" name="T14"/>
                <a:gd fmla="*/ 76 h 113" name="T15"/>
                <a:gd fmla="*/ 4 w 59" name="T16"/>
                <a:gd fmla="*/ 89 h 113" name="T17"/>
                <a:gd fmla="*/ 31 w 59" name="T18"/>
                <a:gd fmla="*/ 27 h 1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3" w="59">
                  <a:moveTo>
                    <a:pt x="31" y="27"/>
                  </a:moveTo>
                  <a:cubicBezTo>
                    <a:pt x="59" y="0"/>
                    <a:pt x="29" y="45"/>
                    <a:pt x="23" y="61"/>
                  </a:cubicBezTo>
                  <a:cubicBezTo>
                    <a:pt x="39" y="51"/>
                    <a:pt x="41" y="30"/>
                    <a:pt x="56" y="19"/>
                  </a:cubicBezTo>
                  <a:cubicBezTo>
                    <a:pt x="55" y="38"/>
                    <a:pt x="40" y="51"/>
                    <a:pt x="31" y="67"/>
                  </a:cubicBezTo>
                  <a:cubicBezTo>
                    <a:pt x="53" y="60"/>
                    <a:pt x="24" y="90"/>
                    <a:pt x="24" y="100"/>
                  </a:cubicBezTo>
                  <a:cubicBezTo>
                    <a:pt x="23" y="102"/>
                    <a:pt x="21" y="107"/>
                    <a:pt x="20" y="109"/>
                  </a:cubicBezTo>
                  <a:cubicBezTo>
                    <a:pt x="18" y="110"/>
                    <a:pt x="16" y="112"/>
                    <a:pt x="14" y="113"/>
                  </a:cubicBezTo>
                  <a:cubicBezTo>
                    <a:pt x="0" y="102"/>
                    <a:pt x="18" y="88"/>
                    <a:pt x="21" y="76"/>
                  </a:cubicBezTo>
                  <a:cubicBezTo>
                    <a:pt x="15" y="80"/>
                    <a:pt x="10" y="85"/>
                    <a:pt x="4" y="89"/>
                  </a:cubicBezTo>
                  <a:cubicBezTo>
                    <a:pt x="3" y="66"/>
                    <a:pt x="23" y="48"/>
                    <a:pt x="31" y="27"/>
                  </a:cubicBezTo>
                  <a:close/>
                </a:path>
              </a:pathLst>
            </a:custGeom>
            <a:solidFill>
              <a:srgbClr val="3B999F"/>
            </a:solidFill>
            <a:ln cap="flat" w="0">
              <a:solidFill>
                <a:srgbClr val="3B999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5" name="Freeform 32"/>
            <p:cNvSpPr/>
            <p:nvPr/>
          </p:nvSpPr>
          <p:spPr bwMode="auto">
            <a:xfrm>
              <a:off x="4496100" y="2441914"/>
              <a:ext cx="324816" cy="201026"/>
            </a:xfrm>
            <a:custGeom>
              <a:gdLst>
                <a:gd fmla="*/ 44 w 130" name="T0"/>
                <a:gd fmla="*/ 35 h 80" name="T1"/>
                <a:gd fmla="*/ 130 w 130" name="T2"/>
                <a:gd fmla="*/ 0 h 80" name="T3"/>
                <a:gd fmla="*/ 30 w 130" name="T4"/>
                <a:gd fmla="*/ 72 h 80" name="T5"/>
                <a:gd fmla="*/ 0 w 130" name="T6"/>
                <a:gd fmla="*/ 80 h 80" name="T7"/>
                <a:gd fmla="*/ 58 w 130" name="T8"/>
                <a:gd fmla="*/ 37 h 80" name="T9"/>
                <a:gd fmla="*/ 44 w 130" name="T10"/>
                <a:gd fmla="*/ 35 h 8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0" w="130">
                  <a:moveTo>
                    <a:pt x="44" y="35"/>
                  </a:moveTo>
                  <a:cubicBezTo>
                    <a:pt x="72" y="22"/>
                    <a:pt x="99" y="5"/>
                    <a:pt x="130" y="0"/>
                  </a:cubicBezTo>
                  <a:cubicBezTo>
                    <a:pt x="99" y="26"/>
                    <a:pt x="64" y="50"/>
                    <a:pt x="30" y="72"/>
                  </a:cubicBezTo>
                  <a:cubicBezTo>
                    <a:pt x="20" y="74"/>
                    <a:pt x="10" y="77"/>
                    <a:pt x="0" y="80"/>
                  </a:cubicBezTo>
                  <a:cubicBezTo>
                    <a:pt x="17" y="62"/>
                    <a:pt x="41" y="54"/>
                    <a:pt x="58" y="37"/>
                  </a:cubicBezTo>
                  <a:cubicBezTo>
                    <a:pt x="54" y="36"/>
                    <a:pt x="48" y="35"/>
                    <a:pt x="44" y="35"/>
                  </a:cubicBezTo>
                  <a:close/>
                </a:path>
              </a:pathLst>
            </a:custGeom>
            <a:solidFill>
              <a:srgbClr val="2B6E73"/>
            </a:solidFill>
            <a:ln cap="flat" w="0">
              <a:solidFill>
                <a:srgbClr val="2B6E73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6" name="Freeform 33"/>
            <p:cNvSpPr/>
            <p:nvPr/>
          </p:nvSpPr>
          <p:spPr bwMode="auto">
            <a:xfrm>
              <a:off x="6851278" y="2452495"/>
              <a:ext cx="252870" cy="212664"/>
            </a:xfrm>
            <a:custGeom>
              <a:gdLst>
                <a:gd fmla="*/ 77 w 101" name="T0"/>
                <a:gd fmla="*/ 0 h 85" name="T1"/>
                <a:gd fmla="*/ 99 w 101" name="T2"/>
                <a:gd fmla="*/ 9 h 85" name="T3"/>
                <a:gd fmla="*/ 101 w 101" name="T4"/>
                <a:gd fmla="*/ 11 h 85" name="T5"/>
                <a:gd fmla="*/ 0 w 101" name="T6"/>
                <a:gd fmla="*/ 85 h 85" name="T7"/>
                <a:gd fmla="*/ 4 w 101" name="T8"/>
                <a:gd fmla="*/ 76 h 85" name="T9"/>
                <a:gd fmla="*/ 77 w 101" name="T10"/>
                <a:gd fmla="*/ 0 h 8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5" w="100">
                  <a:moveTo>
                    <a:pt x="77" y="0"/>
                  </a:moveTo>
                  <a:cubicBezTo>
                    <a:pt x="85" y="2"/>
                    <a:pt x="92" y="6"/>
                    <a:pt x="99" y="9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66" y="34"/>
                    <a:pt x="41" y="73"/>
                    <a:pt x="0" y="85"/>
                  </a:cubicBezTo>
                  <a:cubicBezTo>
                    <a:pt x="1" y="83"/>
                    <a:pt x="3" y="78"/>
                    <a:pt x="4" y="76"/>
                  </a:cubicBezTo>
                  <a:cubicBezTo>
                    <a:pt x="31" y="53"/>
                    <a:pt x="55" y="28"/>
                    <a:pt x="77" y="0"/>
                  </a:cubicBezTo>
                  <a:close/>
                </a:path>
              </a:pathLst>
            </a:custGeom>
            <a:solidFill>
              <a:srgbClr val="22575B"/>
            </a:solidFill>
            <a:ln cap="flat" w="0">
              <a:solidFill>
                <a:srgbClr val="22575B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7" name="Freeform 34"/>
            <p:cNvSpPr/>
            <p:nvPr/>
          </p:nvSpPr>
          <p:spPr bwMode="auto">
            <a:xfrm>
              <a:off x="6451342" y="2459901"/>
              <a:ext cx="190446" cy="152357"/>
            </a:xfrm>
            <a:custGeom>
              <a:gdLst>
                <a:gd fmla="*/ 3 w 76" name="T0"/>
                <a:gd fmla="*/ 28 h 61" name="T1"/>
                <a:gd fmla="*/ 24 w 76" name="T2"/>
                <a:gd fmla="*/ 0 h 61" name="T3"/>
                <a:gd fmla="*/ 76 w 76" name="T4"/>
                <a:gd fmla="*/ 61 h 61" name="T5"/>
                <a:gd fmla="*/ 0 w 76" name="T6"/>
                <a:gd fmla="*/ 53 h 61" name="T7"/>
                <a:gd fmla="*/ 3 w 76" name="T8"/>
                <a:gd fmla="*/ 28 h 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" w="76">
                  <a:moveTo>
                    <a:pt x="3" y="28"/>
                  </a:moveTo>
                  <a:cubicBezTo>
                    <a:pt x="10" y="18"/>
                    <a:pt x="16" y="9"/>
                    <a:pt x="24" y="0"/>
                  </a:cubicBezTo>
                  <a:cubicBezTo>
                    <a:pt x="46" y="14"/>
                    <a:pt x="63" y="38"/>
                    <a:pt x="76" y="61"/>
                  </a:cubicBezTo>
                  <a:cubicBezTo>
                    <a:pt x="56" y="46"/>
                    <a:pt x="20" y="29"/>
                    <a:pt x="0" y="53"/>
                  </a:cubicBezTo>
                  <a:cubicBezTo>
                    <a:pt x="1" y="45"/>
                    <a:pt x="3" y="36"/>
                    <a:pt x="3" y="28"/>
                  </a:cubicBezTo>
                  <a:close/>
                </a:path>
              </a:pathLst>
            </a:custGeom>
            <a:solidFill>
              <a:srgbClr val="2C7175"/>
            </a:solidFill>
            <a:ln cap="flat" w="0">
              <a:solidFill>
                <a:srgbClr val="2C7175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8" name="Freeform 35"/>
            <p:cNvSpPr/>
            <p:nvPr/>
          </p:nvSpPr>
          <p:spPr bwMode="auto">
            <a:xfrm>
              <a:off x="6020723" y="2472597"/>
              <a:ext cx="410516" cy="520552"/>
            </a:xfrm>
            <a:custGeom>
              <a:gdLst>
                <a:gd fmla="*/ 141 w 164" name="T0"/>
                <a:gd fmla="*/ 5 h 208" name="T1"/>
                <a:gd fmla="*/ 164 w 164" name="T2"/>
                <a:gd fmla="*/ 0 h 208" name="T3"/>
                <a:gd fmla="*/ 96 w 164" name="T4"/>
                <a:gd fmla="*/ 115 h 208" name="T5"/>
                <a:gd fmla="*/ 27 w 164" name="T6"/>
                <a:gd fmla="*/ 208 h 208" name="T7"/>
                <a:gd fmla="*/ 0 w 164" name="T8"/>
                <a:gd fmla="*/ 196 h 208" name="T9"/>
                <a:gd fmla="*/ 120 w 164" name="T10"/>
                <a:gd fmla="*/ 44 h 208" name="T11"/>
                <a:gd fmla="*/ 141 w 164" name="T12"/>
                <a:gd fmla="*/ 5 h 20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8" w="164">
                  <a:moveTo>
                    <a:pt x="141" y="5"/>
                  </a:moveTo>
                  <a:cubicBezTo>
                    <a:pt x="149" y="3"/>
                    <a:pt x="156" y="2"/>
                    <a:pt x="164" y="0"/>
                  </a:cubicBezTo>
                  <a:cubicBezTo>
                    <a:pt x="143" y="40"/>
                    <a:pt x="126" y="82"/>
                    <a:pt x="96" y="115"/>
                  </a:cubicBezTo>
                  <a:cubicBezTo>
                    <a:pt x="71" y="144"/>
                    <a:pt x="49" y="177"/>
                    <a:pt x="27" y="208"/>
                  </a:cubicBezTo>
                  <a:cubicBezTo>
                    <a:pt x="18" y="204"/>
                    <a:pt x="9" y="200"/>
                    <a:pt x="0" y="196"/>
                  </a:cubicBezTo>
                  <a:cubicBezTo>
                    <a:pt x="41" y="146"/>
                    <a:pt x="81" y="95"/>
                    <a:pt x="120" y="44"/>
                  </a:cubicBezTo>
                  <a:cubicBezTo>
                    <a:pt x="129" y="32"/>
                    <a:pt x="141" y="21"/>
                    <a:pt x="141" y="5"/>
                  </a:cubicBezTo>
                  <a:close/>
                </a:path>
              </a:pathLst>
            </a:custGeom>
            <a:solidFill>
              <a:srgbClr val="28676B"/>
            </a:solidFill>
            <a:ln cap="flat" w="0">
              <a:solidFill>
                <a:srgbClr val="28676B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9" name="Freeform 36"/>
            <p:cNvSpPr/>
            <p:nvPr/>
          </p:nvSpPr>
          <p:spPr bwMode="auto">
            <a:xfrm>
              <a:off x="5848264" y="2485294"/>
              <a:ext cx="524784" cy="478230"/>
            </a:xfrm>
            <a:custGeom>
              <a:gdLst>
                <a:gd fmla="*/ 115 w 210" name="T0"/>
                <a:gd fmla="*/ 20 h 191" name="T1"/>
                <a:gd fmla="*/ 210 w 210" name="T2"/>
                <a:gd fmla="*/ 0 h 191" name="T3"/>
                <a:gd fmla="*/ 189 w 210" name="T4"/>
                <a:gd fmla="*/ 39 h 191" name="T5"/>
                <a:gd fmla="*/ 69 w 210" name="T6"/>
                <a:gd fmla="*/ 191 h 191" name="T7"/>
                <a:gd fmla="*/ 0 w 210" name="T8"/>
                <a:gd fmla="*/ 149 h 191" name="T9"/>
                <a:gd fmla="*/ 115 w 210" name="T10"/>
                <a:gd fmla="*/ 20 h 1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1" w="210">
                  <a:moveTo>
                    <a:pt x="115" y="20"/>
                  </a:moveTo>
                  <a:cubicBezTo>
                    <a:pt x="144" y="13"/>
                    <a:pt x="177" y="2"/>
                    <a:pt x="210" y="0"/>
                  </a:cubicBezTo>
                  <a:cubicBezTo>
                    <a:pt x="210" y="16"/>
                    <a:pt x="198" y="27"/>
                    <a:pt x="189" y="39"/>
                  </a:cubicBezTo>
                  <a:cubicBezTo>
                    <a:pt x="150" y="90"/>
                    <a:pt x="110" y="141"/>
                    <a:pt x="69" y="191"/>
                  </a:cubicBezTo>
                  <a:cubicBezTo>
                    <a:pt x="45" y="179"/>
                    <a:pt x="20" y="167"/>
                    <a:pt x="0" y="149"/>
                  </a:cubicBezTo>
                  <a:cubicBezTo>
                    <a:pt x="38" y="106"/>
                    <a:pt x="81" y="67"/>
                    <a:pt x="115" y="20"/>
                  </a:cubicBezTo>
                  <a:close/>
                </a:path>
              </a:pathLst>
            </a:custGeom>
            <a:solidFill>
              <a:srgbClr val="205255"/>
            </a:solidFill>
            <a:ln cap="flat" w="0">
              <a:solidFill>
                <a:srgbClr val="205255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0" name="Freeform 37"/>
            <p:cNvSpPr/>
            <p:nvPr/>
          </p:nvSpPr>
          <p:spPr bwMode="auto">
            <a:xfrm>
              <a:off x="6836466" y="2480004"/>
              <a:ext cx="333280" cy="283552"/>
            </a:xfrm>
            <a:custGeom>
              <a:gdLst>
                <a:gd fmla="*/ 6 w 133" name="T0"/>
                <a:gd fmla="*/ 74 h 113" name="T1"/>
                <a:gd fmla="*/ 107 w 133" name="T2"/>
                <a:gd fmla="*/ 0 h 113" name="T3"/>
                <a:gd fmla="*/ 133 w 133" name="T4"/>
                <a:gd fmla="*/ 37 h 113" name="T5"/>
                <a:gd fmla="*/ 31 w 133" name="T6"/>
                <a:gd fmla="*/ 94 h 113" name="T7"/>
                <a:gd fmla="*/ 58 w 133" name="T8"/>
                <a:gd fmla="*/ 93 h 113" name="T9"/>
                <a:gd fmla="*/ 42 w 133" name="T10"/>
                <a:gd fmla="*/ 113 h 113" name="T11"/>
                <a:gd fmla="*/ 0 w 133" name="T12"/>
                <a:gd fmla="*/ 78 h 113" name="T13"/>
                <a:gd fmla="*/ 6 w 133" name="T14"/>
                <a:gd fmla="*/ 74 h 1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3" w="133">
                  <a:moveTo>
                    <a:pt x="6" y="74"/>
                  </a:moveTo>
                  <a:cubicBezTo>
                    <a:pt x="47" y="62"/>
                    <a:pt x="72" y="23"/>
                    <a:pt x="107" y="0"/>
                  </a:cubicBezTo>
                  <a:cubicBezTo>
                    <a:pt x="118" y="11"/>
                    <a:pt x="130" y="21"/>
                    <a:pt x="133" y="37"/>
                  </a:cubicBezTo>
                  <a:cubicBezTo>
                    <a:pt x="97" y="52"/>
                    <a:pt x="65" y="75"/>
                    <a:pt x="31" y="94"/>
                  </a:cubicBezTo>
                  <a:cubicBezTo>
                    <a:pt x="34" y="105"/>
                    <a:pt x="49" y="85"/>
                    <a:pt x="58" y="93"/>
                  </a:cubicBezTo>
                  <a:cubicBezTo>
                    <a:pt x="51" y="99"/>
                    <a:pt x="42" y="102"/>
                    <a:pt x="42" y="113"/>
                  </a:cubicBezTo>
                  <a:cubicBezTo>
                    <a:pt x="27" y="102"/>
                    <a:pt x="13" y="91"/>
                    <a:pt x="0" y="78"/>
                  </a:cubicBezTo>
                  <a:cubicBezTo>
                    <a:pt x="2" y="77"/>
                    <a:pt x="4" y="75"/>
                    <a:pt x="6" y="74"/>
                  </a:cubicBezTo>
                  <a:close/>
                </a:path>
              </a:pathLst>
            </a:custGeom>
            <a:solidFill>
              <a:srgbClr val="2E787D"/>
            </a:solidFill>
            <a:ln cap="flat" w="0">
              <a:solidFill>
                <a:srgbClr val="2E787D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1" name="Freeform 38"/>
            <p:cNvSpPr/>
            <p:nvPr/>
          </p:nvSpPr>
          <p:spPr bwMode="auto">
            <a:xfrm>
              <a:off x="7517838" y="2489526"/>
              <a:ext cx="258160" cy="506797"/>
            </a:xfrm>
            <a:custGeom>
              <a:gdLst>
                <a:gd fmla="*/ 14 w 103" name="T0"/>
                <a:gd fmla="*/ 43 h 202" name="T1"/>
                <a:gd fmla="*/ 18 w 103" name="T2"/>
                <a:gd fmla="*/ 0 h 202" name="T3"/>
                <a:gd fmla="*/ 21 w 103" name="T4"/>
                <a:gd fmla="*/ 6 h 202" name="T5"/>
                <a:gd fmla="*/ 94 w 103" name="T6"/>
                <a:gd fmla="*/ 165 h 202" name="T7"/>
                <a:gd fmla="*/ 99 w 103" name="T8"/>
                <a:gd fmla="*/ 193 h 202" name="T9"/>
                <a:gd fmla="*/ 82 w 103" name="T10"/>
                <a:gd fmla="*/ 202 h 202" name="T11"/>
                <a:gd fmla="*/ 37 w 103" name="T12"/>
                <a:gd fmla="*/ 142 h 202" name="T13"/>
                <a:gd fmla="*/ 14 w 103" name="T14"/>
                <a:gd fmla="*/ 43 h 20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03">
                  <a:moveTo>
                    <a:pt x="14" y="43"/>
                  </a:moveTo>
                  <a:cubicBezTo>
                    <a:pt x="13" y="30"/>
                    <a:pt x="0" y="5"/>
                    <a:pt x="18" y="0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45" y="59"/>
                    <a:pt x="65" y="115"/>
                    <a:pt x="94" y="165"/>
                  </a:cubicBezTo>
                  <a:cubicBezTo>
                    <a:pt x="97" y="174"/>
                    <a:pt x="103" y="183"/>
                    <a:pt x="99" y="193"/>
                  </a:cubicBezTo>
                  <a:cubicBezTo>
                    <a:pt x="93" y="196"/>
                    <a:pt x="87" y="199"/>
                    <a:pt x="82" y="202"/>
                  </a:cubicBezTo>
                  <a:cubicBezTo>
                    <a:pt x="67" y="182"/>
                    <a:pt x="51" y="162"/>
                    <a:pt x="37" y="142"/>
                  </a:cubicBezTo>
                  <a:cubicBezTo>
                    <a:pt x="39" y="107"/>
                    <a:pt x="30" y="74"/>
                    <a:pt x="14" y="43"/>
                  </a:cubicBezTo>
                  <a:close/>
                </a:path>
              </a:pathLst>
            </a:custGeom>
            <a:solidFill>
              <a:srgbClr val="28666A"/>
            </a:solidFill>
            <a:ln cap="flat" w="0">
              <a:solidFill>
                <a:srgbClr val="28666A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2" name="Freeform 39"/>
            <p:cNvSpPr/>
            <p:nvPr/>
          </p:nvSpPr>
          <p:spPr bwMode="auto">
            <a:xfrm>
              <a:off x="7570740" y="2505396"/>
              <a:ext cx="181981" cy="397820"/>
            </a:xfrm>
            <a:custGeom>
              <a:gdLst>
                <a:gd fmla="*/ 0 w 73" name="T0"/>
                <a:gd fmla="*/ 0 h 159" name="T1"/>
                <a:gd fmla="*/ 7 w 73" name="T2"/>
                <a:gd fmla="*/ 0 h 159" name="T3"/>
                <a:gd fmla="*/ 73 w 73" name="T4"/>
                <a:gd fmla="*/ 159 h 159" name="T5"/>
                <a:gd fmla="*/ 0 w 73" name="T6"/>
                <a:gd fmla="*/ 0 h 15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9" w="73">
                  <a:moveTo>
                    <a:pt x="0" y="0"/>
                  </a:moveTo>
                  <a:cubicBezTo>
                    <a:pt x="2" y="0"/>
                    <a:pt x="6" y="0"/>
                    <a:pt x="7" y="0"/>
                  </a:cubicBezTo>
                  <a:cubicBezTo>
                    <a:pt x="29" y="53"/>
                    <a:pt x="59" y="104"/>
                    <a:pt x="73" y="159"/>
                  </a:cubicBezTo>
                  <a:cubicBezTo>
                    <a:pt x="44" y="109"/>
                    <a:pt x="24" y="53"/>
                    <a:pt x="0" y="0"/>
                  </a:cubicBezTo>
                  <a:close/>
                </a:path>
              </a:pathLst>
            </a:custGeom>
            <a:solidFill>
              <a:srgbClr val="389298"/>
            </a:solidFill>
            <a:ln cap="flat" w="0">
              <a:solidFill>
                <a:srgbClr val="389298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3" name="Freeform 40"/>
            <p:cNvSpPr/>
            <p:nvPr/>
          </p:nvSpPr>
          <p:spPr bwMode="auto">
            <a:xfrm>
              <a:off x="7440602" y="2485294"/>
              <a:ext cx="174575" cy="360789"/>
            </a:xfrm>
            <a:custGeom>
              <a:gdLst>
                <a:gd fmla="*/ 5 w 70" name="T0"/>
                <a:gd fmla="*/ 19 h 144" name="T1"/>
                <a:gd fmla="*/ 32 w 70" name="T2"/>
                <a:gd fmla="*/ 36 h 144" name="T3"/>
                <a:gd fmla="*/ 45 w 70" name="T4"/>
                <a:gd fmla="*/ 45 h 144" name="T5"/>
                <a:gd fmla="*/ 68 w 70" name="T6"/>
                <a:gd fmla="*/ 144 h 144" name="T7"/>
                <a:gd fmla="*/ 0 w 70" name="T8"/>
                <a:gd fmla="*/ 43 h 144" name="T9"/>
                <a:gd fmla="*/ 5 w 70" name="T10"/>
                <a:gd fmla="*/ 19 h 14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4" w="70">
                  <a:moveTo>
                    <a:pt x="5" y="19"/>
                  </a:moveTo>
                  <a:cubicBezTo>
                    <a:pt x="12" y="0"/>
                    <a:pt x="27" y="28"/>
                    <a:pt x="32" y="36"/>
                  </a:cubicBezTo>
                  <a:cubicBezTo>
                    <a:pt x="22" y="69"/>
                    <a:pt x="37" y="50"/>
                    <a:pt x="45" y="45"/>
                  </a:cubicBezTo>
                  <a:cubicBezTo>
                    <a:pt x="61" y="76"/>
                    <a:pt x="70" y="109"/>
                    <a:pt x="68" y="144"/>
                  </a:cubicBezTo>
                  <a:cubicBezTo>
                    <a:pt x="43" y="113"/>
                    <a:pt x="22" y="77"/>
                    <a:pt x="0" y="43"/>
                  </a:cubicBezTo>
                  <a:cubicBezTo>
                    <a:pt x="1" y="35"/>
                    <a:pt x="2" y="27"/>
                    <a:pt x="5" y="19"/>
                  </a:cubicBezTo>
                  <a:close/>
                </a:path>
              </a:pathLst>
            </a:custGeom>
            <a:solidFill>
              <a:srgbClr val="317E82"/>
            </a:solidFill>
            <a:ln cap="flat" w="0">
              <a:solidFill>
                <a:srgbClr val="317E82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4" name="Freeform 41"/>
            <p:cNvSpPr/>
            <p:nvPr/>
          </p:nvSpPr>
          <p:spPr bwMode="auto">
            <a:xfrm>
              <a:off x="4019985" y="2529731"/>
              <a:ext cx="621065" cy="415806"/>
            </a:xfrm>
            <a:custGeom>
              <a:gdLst>
                <a:gd fmla="*/ 206 w 248" name="T0"/>
                <a:gd fmla="*/ 13 h 166" name="T1"/>
                <a:gd fmla="*/ 234 w 248" name="T2"/>
                <a:gd fmla="*/ 0 h 166" name="T3"/>
                <a:gd fmla="*/ 248 w 248" name="T4"/>
                <a:gd fmla="*/ 2 h 166" name="T5"/>
                <a:gd fmla="*/ 190 w 248" name="T6"/>
                <a:gd fmla="*/ 45 h 166" name="T7"/>
                <a:gd fmla="*/ 220 w 248" name="T8"/>
                <a:gd fmla="*/ 37 h 166" name="T9"/>
                <a:gd fmla="*/ 78 w 248" name="T10"/>
                <a:gd fmla="*/ 140 h 166" name="T11"/>
                <a:gd fmla="*/ 40 w 248" name="T12"/>
                <a:gd fmla="*/ 161 h 166" name="T13"/>
                <a:gd fmla="*/ 32 w 248" name="T14"/>
                <a:gd fmla="*/ 166 h 166" name="T15"/>
                <a:gd fmla="*/ 26 w 248" name="T16"/>
                <a:gd fmla="*/ 96 h 166" name="T17"/>
                <a:gd fmla="*/ 206 w 248" name="T18"/>
                <a:gd fmla="*/ 13 h 16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6" w="248">
                  <a:moveTo>
                    <a:pt x="206" y="13"/>
                  </a:moveTo>
                  <a:cubicBezTo>
                    <a:pt x="215" y="8"/>
                    <a:pt x="224" y="3"/>
                    <a:pt x="234" y="0"/>
                  </a:cubicBezTo>
                  <a:cubicBezTo>
                    <a:pt x="238" y="0"/>
                    <a:pt x="244" y="1"/>
                    <a:pt x="248" y="2"/>
                  </a:cubicBezTo>
                  <a:cubicBezTo>
                    <a:pt x="231" y="19"/>
                    <a:pt x="207" y="27"/>
                    <a:pt x="190" y="45"/>
                  </a:cubicBezTo>
                  <a:cubicBezTo>
                    <a:pt x="200" y="42"/>
                    <a:pt x="210" y="39"/>
                    <a:pt x="220" y="37"/>
                  </a:cubicBezTo>
                  <a:cubicBezTo>
                    <a:pt x="173" y="72"/>
                    <a:pt x="128" y="109"/>
                    <a:pt x="78" y="140"/>
                  </a:cubicBezTo>
                  <a:cubicBezTo>
                    <a:pt x="65" y="146"/>
                    <a:pt x="53" y="154"/>
                    <a:pt x="40" y="161"/>
                  </a:cubicBezTo>
                  <a:cubicBezTo>
                    <a:pt x="38" y="162"/>
                    <a:pt x="34" y="165"/>
                    <a:pt x="32" y="166"/>
                  </a:cubicBezTo>
                  <a:cubicBezTo>
                    <a:pt x="0" y="152"/>
                    <a:pt x="34" y="121"/>
                    <a:pt x="26" y="96"/>
                  </a:cubicBezTo>
                  <a:cubicBezTo>
                    <a:pt x="85" y="65"/>
                    <a:pt x="147" y="42"/>
                    <a:pt x="206" y="13"/>
                  </a:cubicBezTo>
                  <a:close/>
                </a:path>
              </a:pathLst>
            </a:custGeom>
            <a:solidFill>
              <a:srgbClr val="1E4D50"/>
            </a:solidFill>
            <a:ln cap="flat" w="0">
              <a:solidFill>
                <a:srgbClr val="1E4D5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5" name="Freeform 42"/>
            <p:cNvSpPr/>
            <p:nvPr/>
          </p:nvSpPr>
          <p:spPr bwMode="auto">
            <a:xfrm>
              <a:off x="5800653" y="2535021"/>
              <a:ext cx="335396" cy="323758"/>
            </a:xfrm>
            <a:custGeom>
              <a:gdLst>
                <a:gd fmla="*/ 12 w 134" name="T0"/>
                <a:gd fmla="*/ 4 h 129" name="T1"/>
                <a:gd fmla="*/ 134 w 134" name="T2"/>
                <a:gd fmla="*/ 0 h 129" name="T3"/>
                <a:gd fmla="*/ 19 w 134" name="T4"/>
                <a:gd fmla="*/ 129 h 129" name="T5"/>
                <a:gd fmla="*/ 7 w 134" name="T6"/>
                <a:gd fmla="*/ 120 h 129" name="T7"/>
                <a:gd fmla="*/ 31 w 134" name="T8"/>
                <a:gd fmla="*/ 44 h 129" name="T9"/>
                <a:gd fmla="*/ 4 w 134" name="T10"/>
                <a:gd fmla="*/ 7 h 129" name="T11"/>
                <a:gd fmla="*/ 12 w 134" name="T12"/>
                <a:gd fmla="*/ 4 h 1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9" w="134">
                  <a:moveTo>
                    <a:pt x="12" y="4"/>
                  </a:moveTo>
                  <a:cubicBezTo>
                    <a:pt x="42" y="42"/>
                    <a:pt x="97" y="11"/>
                    <a:pt x="134" y="0"/>
                  </a:cubicBezTo>
                  <a:cubicBezTo>
                    <a:pt x="100" y="47"/>
                    <a:pt x="57" y="86"/>
                    <a:pt x="19" y="129"/>
                  </a:cubicBezTo>
                  <a:cubicBezTo>
                    <a:pt x="15" y="126"/>
                    <a:pt x="11" y="123"/>
                    <a:pt x="7" y="120"/>
                  </a:cubicBezTo>
                  <a:cubicBezTo>
                    <a:pt x="25" y="99"/>
                    <a:pt x="27" y="70"/>
                    <a:pt x="31" y="44"/>
                  </a:cubicBezTo>
                  <a:cubicBezTo>
                    <a:pt x="21" y="32"/>
                    <a:pt x="0" y="26"/>
                    <a:pt x="4" y="7"/>
                  </a:cubicBezTo>
                  <a:cubicBezTo>
                    <a:pt x="6" y="7"/>
                    <a:pt x="10" y="5"/>
                    <a:pt x="12" y="4"/>
                  </a:cubicBezTo>
                  <a:close/>
                </a:path>
              </a:pathLst>
            </a:custGeom>
            <a:solidFill>
              <a:srgbClr val="266367"/>
            </a:solidFill>
            <a:ln cap="flat" w="0">
              <a:solidFill>
                <a:srgbClr val="266367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6" name="Freeform 43"/>
            <p:cNvSpPr/>
            <p:nvPr/>
          </p:nvSpPr>
          <p:spPr bwMode="auto">
            <a:xfrm>
              <a:off x="6160384" y="2529731"/>
              <a:ext cx="298365" cy="496217"/>
            </a:xfrm>
            <a:custGeom>
              <a:gdLst>
                <a:gd fmla="*/ 88 w 119" name="T0"/>
                <a:gd fmla="*/ 53 h 198" name="T1"/>
                <a:gd fmla="*/ 119 w 119" name="T2"/>
                <a:gd fmla="*/ 0 h 198" name="T3"/>
                <a:gd fmla="*/ 116 w 119" name="T4"/>
                <a:gd fmla="*/ 25 h 198" name="T5"/>
                <a:gd fmla="*/ 83 w 119" name="T6"/>
                <a:gd fmla="*/ 118 h 198" name="T7"/>
                <a:gd fmla="*/ 73 w 119" name="T8"/>
                <a:gd fmla="*/ 95 h 198" name="T9"/>
                <a:gd fmla="*/ 31 w 119" name="T10"/>
                <a:gd fmla="*/ 198 h 198" name="T11"/>
                <a:gd fmla="*/ 27 w 119" name="T12"/>
                <a:gd fmla="*/ 198 h 198" name="T13"/>
                <a:gd fmla="*/ 52 w 119" name="T14"/>
                <a:gd fmla="*/ 124 h 198" name="T15"/>
                <a:gd fmla="*/ 19 w 119" name="T16"/>
                <a:gd fmla="*/ 197 h 198" name="T17"/>
                <a:gd fmla="*/ 0 w 119" name="T18"/>
                <a:gd fmla="*/ 192 h 198" name="T19"/>
                <a:gd fmla="*/ 20 w 119" name="T20"/>
                <a:gd fmla="*/ 155 h 198" name="T21"/>
                <a:gd fmla="*/ 78 w 119" name="T22"/>
                <a:gd fmla="*/ 61 h 198" name="T23"/>
                <a:gd fmla="*/ 88 w 119" name="T24"/>
                <a:gd fmla="*/ 53 h 19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8" w="119">
                  <a:moveTo>
                    <a:pt x="88" y="53"/>
                  </a:moveTo>
                  <a:cubicBezTo>
                    <a:pt x="94" y="34"/>
                    <a:pt x="106" y="15"/>
                    <a:pt x="119" y="0"/>
                  </a:cubicBezTo>
                  <a:cubicBezTo>
                    <a:pt x="119" y="8"/>
                    <a:pt x="117" y="17"/>
                    <a:pt x="116" y="25"/>
                  </a:cubicBezTo>
                  <a:cubicBezTo>
                    <a:pt x="103" y="55"/>
                    <a:pt x="94" y="87"/>
                    <a:pt x="83" y="118"/>
                  </a:cubicBezTo>
                  <a:cubicBezTo>
                    <a:pt x="79" y="111"/>
                    <a:pt x="79" y="94"/>
                    <a:pt x="73" y="95"/>
                  </a:cubicBezTo>
                  <a:cubicBezTo>
                    <a:pt x="59" y="129"/>
                    <a:pt x="46" y="164"/>
                    <a:pt x="31" y="198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33" y="172"/>
                    <a:pt x="48" y="150"/>
                    <a:pt x="52" y="124"/>
                  </a:cubicBezTo>
                  <a:cubicBezTo>
                    <a:pt x="38" y="147"/>
                    <a:pt x="27" y="172"/>
                    <a:pt x="19" y="197"/>
                  </a:cubicBezTo>
                  <a:cubicBezTo>
                    <a:pt x="12" y="197"/>
                    <a:pt x="5" y="196"/>
                    <a:pt x="0" y="192"/>
                  </a:cubicBezTo>
                  <a:cubicBezTo>
                    <a:pt x="7" y="180"/>
                    <a:pt x="14" y="168"/>
                    <a:pt x="20" y="155"/>
                  </a:cubicBezTo>
                  <a:cubicBezTo>
                    <a:pt x="42" y="125"/>
                    <a:pt x="61" y="94"/>
                    <a:pt x="78" y="61"/>
                  </a:cubicBezTo>
                  <a:cubicBezTo>
                    <a:pt x="82" y="76"/>
                    <a:pt x="86" y="59"/>
                    <a:pt x="88" y="53"/>
                  </a:cubicBezTo>
                  <a:close/>
                </a:path>
              </a:pathLst>
            </a:custGeom>
            <a:solidFill>
              <a:srgbClr val="34868B"/>
            </a:solidFill>
            <a:ln cap="flat" w="0">
              <a:solidFill>
                <a:srgbClr val="34868B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7" name="Freeform 44"/>
            <p:cNvSpPr/>
            <p:nvPr/>
          </p:nvSpPr>
          <p:spPr bwMode="auto">
            <a:xfrm>
              <a:off x="5637716" y="2553008"/>
              <a:ext cx="240173" cy="282494"/>
            </a:xfrm>
            <a:custGeom>
              <a:gdLst>
                <a:gd fmla="*/ 62 w 96" name="T0"/>
                <a:gd fmla="*/ 3 h 113" name="T1"/>
                <a:gd fmla="*/ 69 w 96" name="T2"/>
                <a:gd fmla="*/ 0 h 113" name="T3"/>
                <a:gd fmla="*/ 96 w 96" name="T4"/>
                <a:gd fmla="*/ 37 h 113" name="T5"/>
                <a:gd fmla="*/ 72 w 96" name="T6"/>
                <a:gd fmla="*/ 113 h 113" name="T7"/>
                <a:gd fmla="*/ 0 w 96" name="T8"/>
                <a:gd fmla="*/ 60 h 113" name="T9"/>
                <a:gd fmla="*/ 22 w 96" name="T10"/>
                <a:gd fmla="*/ 67 h 113" name="T11"/>
                <a:gd fmla="*/ 0 w 96" name="T12"/>
                <a:gd fmla="*/ 28 h 113" name="T13"/>
                <a:gd fmla="*/ 62 w 96" name="T14"/>
                <a:gd fmla="*/ 3 h 1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3" w="96">
                  <a:moveTo>
                    <a:pt x="62" y="3"/>
                  </a:moveTo>
                  <a:cubicBezTo>
                    <a:pt x="63" y="3"/>
                    <a:pt x="67" y="1"/>
                    <a:pt x="69" y="0"/>
                  </a:cubicBezTo>
                  <a:cubicBezTo>
                    <a:pt x="65" y="19"/>
                    <a:pt x="86" y="25"/>
                    <a:pt x="96" y="37"/>
                  </a:cubicBezTo>
                  <a:cubicBezTo>
                    <a:pt x="92" y="63"/>
                    <a:pt x="90" y="92"/>
                    <a:pt x="72" y="113"/>
                  </a:cubicBezTo>
                  <a:cubicBezTo>
                    <a:pt x="49" y="95"/>
                    <a:pt x="20" y="82"/>
                    <a:pt x="0" y="60"/>
                  </a:cubicBezTo>
                  <a:cubicBezTo>
                    <a:pt x="8" y="62"/>
                    <a:pt x="15" y="65"/>
                    <a:pt x="22" y="67"/>
                  </a:cubicBezTo>
                  <a:cubicBezTo>
                    <a:pt x="16" y="53"/>
                    <a:pt x="7" y="41"/>
                    <a:pt x="0" y="28"/>
                  </a:cubicBezTo>
                  <a:cubicBezTo>
                    <a:pt x="20" y="18"/>
                    <a:pt x="41" y="12"/>
                    <a:pt x="62" y="3"/>
                  </a:cubicBezTo>
                  <a:close/>
                </a:path>
              </a:pathLst>
            </a:custGeom>
            <a:solidFill>
              <a:srgbClr val="307C81"/>
            </a:solidFill>
            <a:ln cap="flat" w="0">
              <a:solidFill>
                <a:srgbClr val="307C8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8" name="Freeform 45"/>
            <p:cNvSpPr/>
            <p:nvPr/>
          </p:nvSpPr>
          <p:spPr bwMode="auto">
            <a:xfrm>
              <a:off x="6330727" y="2532905"/>
              <a:ext cx="362905" cy="403110"/>
            </a:xfrm>
            <a:custGeom>
              <a:gdLst>
                <a:gd fmla="*/ 48 w 145" name="T0"/>
                <a:gd fmla="*/ 24 h 161" name="T1"/>
                <a:gd fmla="*/ 124 w 145" name="T2"/>
                <a:gd fmla="*/ 32 h 161" name="T3"/>
                <a:gd fmla="*/ 145 w 145" name="T4"/>
                <a:gd fmla="*/ 58 h 161" name="T5"/>
                <a:gd fmla="*/ 138 w 145" name="T6"/>
                <a:gd fmla="*/ 81 h 161" name="T7"/>
                <a:gd fmla="*/ 65 w 145" name="T8"/>
                <a:gd fmla="*/ 60 h 161" name="T9"/>
                <a:gd fmla="*/ 28 w 145" name="T10"/>
                <a:gd fmla="*/ 112 h 161" name="T11"/>
                <a:gd fmla="*/ 0 w 145" name="T12"/>
                <a:gd fmla="*/ 161 h 161" name="T13"/>
                <a:gd fmla="*/ 15 w 145" name="T14"/>
                <a:gd fmla="*/ 117 h 161" name="T15"/>
                <a:gd fmla="*/ 48 w 145" name="T16"/>
                <a:gd fmla="*/ 24 h 1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" w="145">
                  <a:moveTo>
                    <a:pt x="48" y="24"/>
                  </a:moveTo>
                  <a:cubicBezTo>
                    <a:pt x="68" y="0"/>
                    <a:pt x="104" y="17"/>
                    <a:pt x="124" y="32"/>
                  </a:cubicBezTo>
                  <a:cubicBezTo>
                    <a:pt x="130" y="41"/>
                    <a:pt x="137" y="50"/>
                    <a:pt x="145" y="58"/>
                  </a:cubicBezTo>
                  <a:cubicBezTo>
                    <a:pt x="143" y="66"/>
                    <a:pt x="140" y="73"/>
                    <a:pt x="138" y="81"/>
                  </a:cubicBezTo>
                  <a:cubicBezTo>
                    <a:pt x="123" y="52"/>
                    <a:pt x="89" y="74"/>
                    <a:pt x="65" y="60"/>
                  </a:cubicBezTo>
                  <a:cubicBezTo>
                    <a:pt x="56" y="80"/>
                    <a:pt x="44" y="97"/>
                    <a:pt x="28" y="112"/>
                  </a:cubicBezTo>
                  <a:cubicBezTo>
                    <a:pt x="12" y="125"/>
                    <a:pt x="15" y="148"/>
                    <a:pt x="0" y="161"/>
                  </a:cubicBezTo>
                  <a:cubicBezTo>
                    <a:pt x="3" y="146"/>
                    <a:pt x="10" y="131"/>
                    <a:pt x="15" y="117"/>
                  </a:cubicBezTo>
                  <a:cubicBezTo>
                    <a:pt x="26" y="86"/>
                    <a:pt x="35" y="54"/>
                    <a:pt x="48" y="24"/>
                  </a:cubicBezTo>
                  <a:close/>
                </a:path>
              </a:pathLst>
            </a:custGeom>
            <a:solidFill>
              <a:srgbClr val="245D60"/>
            </a:solidFill>
            <a:ln cap="flat" w="0">
              <a:solidFill>
                <a:srgbClr val="245D6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9" name="Freeform 46"/>
            <p:cNvSpPr/>
            <p:nvPr/>
          </p:nvSpPr>
          <p:spPr bwMode="auto">
            <a:xfrm>
              <a:off x="6914760" y="2573110"/>
              <a:ext cx="264508" cy="202084"/>
            </a:xfrm>
            <a:custGeom>
              <a:gdLst>
                <a:gd fmla="*/ 0 w 106" name="T0"/>
                <a:gd fmla="*/ 57 h 81" name="T1"/>
                <a:gd fmla="*/ 102 w 106" name="T2"/>
                <a:gd fmla="*/ 0 h 81" name="T3"/>
                <a:gd fmla="*/ 103 w 106" name="T4"/>
                <a:gd fmla="*/ 49 h 81" name="T5"/>
                <a:gd fmla="*/ 101 w 106" name="T6"/>
                <a:gd fmla="*/ 56 h 81" name="T7"/>
                <a:gd fmla="*/ 18 w 106" name="T8"/>
                <a:gd fmla="*/ 81 h 81" name="T9"/>
                <a:gd fmla="*/ 11 w 106" name="T10"/>
                <a:gd fmla="*/ 76 h 81" name="T11"/>
                <a:gd fmla="*/ 27 w 106" name="T12"/>
                <a:gd fmla="*/ 56 h 81" name="T13"/>
                <a:gd fmla="*/ 0 w 106" name="T14"/>
                <a:gd fmla="*/ 57 h 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1" w="105">
                  <a:moveTo>
                    <a:pt x="0" y="57"/>
                  </a:moveTo>
                  <a:cubicBezTo>
                    <a:pt x="34" y="38"/>
                    <a:pt x="66" y="15"/>
                    <a:pt x="102" y="0"/>
                  </a:cubicBezTo>
                  <a:cubicBezTo>
                    <a:pt x="106" y="16"/>
                    <a:pt x="105" y="33"/>
                    <a:pt x="103" y="49"/>
                  </a:cubicBezTo>
                  <a:cubicBezTo>
                    <a:pt x="103" y="51"/>
                    <a:pt x="102" y="54"/>
                    <a:pt x="101" y="56"/>
                  </a:cubicBezTo>
                  <a:cubicBezTo>
                    <a:pt x="74" y="52"/>
                    <a:pt x="47" y="78"/>
                    <a:pt x="18" y="81"/>
                  </a:cubicBezTo>
                  <a:cubicBezTo>
                    <a:pt x="17" y="80"/>
                    <a:pt x="13" y="77"/>
                    <a:pt x="11" y="76"/>
                  </a:cubicBezTo>
                  <a:cubicBezTo>
                    <a:pt x="11" y="65"/>
                    <a:pt x="20" y="62"/>
                    <a:pt x="27" y="56"/>
                  </a:cubicBezTo>
                  <a:cubicBezTo>
                    <a:pt x="18" y="48"/>
                    <a:pt x="3" y="68"/>
                    <a:pt x="0" y="57"/>
                  </a:cubicBezTo>
                  <a:close/>
                </a:path>
              </a:pathLst>
            </a:custGeom>
            <a:solidFill>
              <a:srgbClr val="245E62"/>
            </a:solidFill>
            <a:ln cap="flat" w="0">
              <a:solidFill>
                <a:srgbClr val="245E62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0" name="Freeform 47"/>
            <p:cNvSpPr/>
            <p:nvPr/>
          </p:nvSpPr>
          <p:spPr bwMode="auto">
            <a:xfrm>
              <a:off x="3884557" y="2602735"/>
              <a:ext cx="166111" cy="160821"/>
            </a:xfrm>
            <a:custGeom>
              <a:gdLst>
                <a:gd fmla="*/ 0 w 66" name="T0"/>
                <a:gd fmla="*/ 46 h 64" name="T1"/>
                <a:gd fmla="*/ 65 w 66" name="T2"/>
                <a:gd fmla="*/ 0 h 64" name="T3"/>
                <a:gd fmla="*/ 66 w 66" name="T4"/>
                <a:gd fmla="*/ 13 h 64" name="T5"/>
                <a:gd fmla="*/ 16 w 66" name="T6"/>
                <a:gd fmla="*/ 64 h 64" name="T7"/>
                <a:gd fmla="*/ 41 w 66" name="T8"/>
                <a:gd fmla="*/ 31 h 64" name="T9"/>
                <a:gd fmla="*/ 0 w 66" name="T10"/>
                <a:gd fmla="*/ 46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66">
                  <a:moveTo>
                    <a:pt x="0" y="46"/>
                  </a:moveTo>
                  <a:cubicBezTo>
                    <a:pt x="21" y="30"/>
                    <a:pt x="42" y="13"/>
                    <a:pt x="65" y="0"/>
                  </a:cubicBezTo>
                  <a:cubicBezTo>
                    <a:pt x="65" y="3"/>
                    <a:pt x="66" y="10"/>
                    <a:pt x="66" y="13"/>
                  </a:cubicBezTo>
                  <a:cubicBezTo>
                    <a:pt x="54" y="34"/>
                    <a:pt x="34" y="49"/>
                    <a:pt x="16" y="64"/>
                  </a:cubicBezTo>
                  <a:cubicBezTo>
                    <a:pt x="20" y="51"/>
                    <a:pt x="33" y="43"/>
                    <a:pt x="41" y="31"/>
                  </a:cubicBezTo>
                  <a:cubicBezTo>
                    <a:pt x="28" y="39"/>
                    <a:pt x="15" y="46"/>
                    <a:pt x="0" y="46"/>
                  </a:cubicBezTo>
                  <a:close/>
                </a:path>
              </a:pathLst>
            </a:custGeom>
            <a:solidFill>
              <a:srgbClr val="22575B"/>
            </a:solidFill>
            <a:ln cap="flat" w="0">
              <a:solidFill>
                <a:srgbClr val="22575B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1" name="Freeform 48"/>
            <p:cNvSpPr/>
            <p:nvPr/>
          </p:nvSpPr>
          <p:spPr bwMode="auto">
            <a:xfrm>
              <a:off x="5472663" y="2610141"/>
              <a:ext cx="365021" cy="371369"/>
            </a:xfrm>
            <a:custGeom>
              <a:gdLst>
                <a:gd fmla="*/ 36 w 146" name="T0"/>
                <a:gd fmla="*/ 14 h 148" name="T1"/>
                <a:gd fmla="*/ 45 w 146" name="T2"/>
                <a:gd fmla="*/ 0 h 148" name="T3"/>
                <a:gd fmla="*/ 66 w 146" name="T4"/>
                <a:gd fmla="*/ 5 h 148" name="T5"/>
                <a:gd fmla="*/ 88 w 146" name="T6"/>
                <a:gd fmla="*/ 44 h 148" name="T7"/>
                <a:gd fmla="*/ 66 w 146" name="T8"/>
                <a:gd fmla="*/ 37 h 148" name="T9"/>
                <a:gd fmla="*/ 31 w 146" name="T10"/>
                <a:gd fmla="*/ 30 h 148" name="T11"/>
                <a:gd fmla="*/ 44 w 146" name="T12"/>
                <a:gd fmla="*/ 80 h 148" name="T13"/>
                <a:gd fmla="*/ 103 w 146" name="T14"/>
                <a:gd fmla="*/ 91 h 148" name="T15"/>
                <a:gd fmla="*/ 146 w 146" name="T16"/>
                <a:gd fmla="*/ 112 h 148" name="T17"/>
                <a:gd fmla="*/ 113 w 146" name="T18"/>
                <a:gd fmla="*/ 115 h 148" name="T19"/>
                <a:gd fmla="*/ 71 w 146" name="T20"/>
                <a:gd fmla="*/ 116 h 148" name="T21"/>
                <a:gd fmla="*/ 36 w 146" name="T22"/>
                <a:gd fmla="*/ 145 h 148" name="T23"/>
                <a:gd fmla="*/ 26 w 146" name="T24"/>
                <a:gd fmla="*/ 74 h 148" name="T25"/>
                <a:gd fmla="*/ 0 w 146" name="T26"/>
                <a:gd fmla="*/ 69 h 148" name="T27"/>
                <a:gd fmla="*/ 36 w 146" name="T28"/>
                <a:gd fmla="*/ 14 h 14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8" w="146">
                  <a:moveTo>
                    <a:pt x="36" y="14"/>
                  </a:moveTo>
                  <a:cubicBezTo>
                    <a:pt x="5" y="16"/>
                    <a:pt x="30" y="1"/>
                    <a:pt x="45" y="0"/>
                  </a:cubicBezTo>
                  <a:cubicBezTo>
                    <a:pt x="39" y="16"/>
                    <a:pt x="58" y="6"/>
                    <a:pt x="66" y="5"/>
                  </a:cubicBezTo>
                  <a:cubicBezTo>
                    <a:pt x="73" y="18"/>
                    <a:pt x="82" y="30"/>
                    <a:pt x="88" y="44"/>
                  </a:cubicBezTo>
                  <a:cubicBezTo>
                    <a:pt x="81" y="42"/>
                    <a:pt x="74" y="39"/>
                    <a:pt x="66" y="37"/>
                  </a:cubicBezTo>
                  <a:cubicBezTo>
                    <a:pt x="56" y="29"/>
                    <a:pt x="42" y="15"/>
                    <a:pt x="31" y="30"/>
                  </a:cubicBezTo>
                  <a:cubicBezTo>
                    <a:pt x="35" y="46"/>
                    <a:pt x="27" y="70"/>
                    <a:pt x="44" y="80"/>
                  </a:cubicBezTo>
                  <a:cubicBezTo>
                    <a:pt x="65" y="74"/>
                    <a:pt x="84" y="84"/>
                    <a:pt x="103" y="91"/>
                  </a:cubicBezTo>
                  <a:cubicBezTo>
                    <a:pt x="121" y="85"/>
                    <a:pt x="137" y="97"/>
                    <a:pt x="146" y="112"/>
                  </a:cubicBezTo>
                  <a:cubicBezTo>
                    <a:pt x="135" y="117"/>
                    <a:pt x="120" y="133"/>
                    <a:pt x="113" y="115"/>
                  </a:cubicBezTo>
                  <a:cubicBezTo>
                    <a:pt x="105" y="96"/>
                    <a:pt x="84" y="113"/>
                    <a:pt x="71" y="116"/>
                  </a:cubicBezTo>
                  <a:cubicBezTo>
                    <a:pt x="53" y="119"/>
                    <a:pt x="55" y="148"/>
                    <a:pt x="36" y="145"/>
                  </a:cubicBezTo>
                  <a:cubicBezTo>
                    <a:pt x="33" y="122"/>
                    <a:pt x="33" y="97"/>
                    <a:pt x="26" y="74"/>
                  </a:cubicBezTo>
                  <a:cubicBezTo>
                    <a:pt x="20" y="65"/>
                    <a:pt x="8" y="65"/>
                    <a:pt x="0" y="69"/>
                  </a:cubicBezTo>
                  <a:cubicBezTo>
                    <a:pt x="5" y="45"/>
                    <a:pt x="9" y="21"/>
                    <a:pt x="36" y="14"/>
                  </a:cubicBezTo>
                  <a:close/>
                </a:path>
              </a:pathLst>
            </a:custGeom>
            <a:solidFill>
              <a:srgbClr val="3D9FA5"/>
            </a:solidFill>
            <a:ln cap="flat" w="0">
              <a:solidFill>
                <a:srgbClr val="3D9FA5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2" name="Freeform 49"/>
            <p:cNvSpPr/>
            <p:nvPr/>
          </p:nvSpPr>
          <p:spPr bwMode="auto">
            <a:xfrm>
              <a:off x="4025276" y="2620722"/>
              <a:ext cx="102629" cy="142834"/>
            </a:xfrm>
            <a:custGeom>
              <a:gdLst>
                <a:gd fmla="*/ 0 w 41" name="T0"/>
                <a:gd fmla="*/ 57 h 57" name="T1"/>
                <a:gd fmla="*/ 41 w 41" name="T2"/>
                <a:gd fmla="*/ 0 h 57" name="T3"/>
                <a:gd fmla="*/ 29 w 41" name="T4"/>
                <a:gd fmla="*/ 45 h 57" name="T5"/>
                <a:gd fmla="*/ 0 w 41" name="T6"/>
                <a:gd fmla="*/ 57 h 5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41">
                  <a:moveTo>
                    <a:pt x="0" y="57"/>
                  </a:moveTo>
                  <a:cubicBezTo>
                    <a:pt x="7" y="35"/>
                    <a:pt x="25" y="17"/>
                    <a:pt x="41" y="0"/>
                  </a:cubicBezTo>
                  <a:cubicBezTo>
                    <a:pt x="38" y="16"/>
                    <a:pt x="31" y="30"/>
                    <a:pt x="29" y="45"/>
                  </a:cubicBezTo>
                  <a:cubicBezTo>
                    <a:pt x="20" y="50"/>
                    <a:pt x="10" y="55"/>
                    <a:pt x="0" y="57"/>
                  </a:cubicBezTo>
                  <a:close/>
                </a:path>
              </a:pathLst>
            </a:custGeom>
            <a:solidFill>
              <a:srgbClr val="22585C"/>
            </a:solidFill>
            <a:ln cap="flat" w="0">
              <a:solidFill>
                <a:srgbClr val="22585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3" name="Freeform 50"/>
            <p:cNvSpPr/>
            <p:nvPr/>
          </p:nvSpPr>
          <p:spPr bwMode="auto">
            <a:xfrm>
              <a:off x="5539319" y="2648231"/>
              <a:ext cx="1036871" cy="575569"/>
            </a:xfrm>
            <a:custGeom>
              <a:gdLst>
                <a:gd fmla="*/ 4 w 414" name="T0"/>
                <a:gd fmla="*/ 15 h 230" name="T1"/>
                <a:gd fmla="*/ 39 w 414" name="T2"/>
                <a:gd fmla="*/ 22 h 230" name="T3"/>
                <a:gd fmla="*/ 111 w 414" name="T4"/>
                <a:gd fmla="*/ 75 h 230" name="T5"/>
                <a:gd fmla="*/ 123 w 414" name="T6"/>
                <a:gd fmla="*/ 84 h 230" name="T7"/>
                <a:gd fmla="*/ 192 w 414" name="T8"/>
                <a:gd fmla="*/ 126 h 230" name="T9"/>
                <a:gd fmla="*/ 219 w 414" name="T10"/>
                <a:gd fmla="*/ 138 h 230" name="T11"/>
                <a:gd fmla="*/ 248 w 414" name="T12"/>
                <a:gd fmla="*/ 145 h 230" name="T13"/>
                <a:gd fmla="*/ 267 w 414" name="T14"/>
                <a:gd fmla="*/ 150 h 230" name="T15"/>
                <a:gd fmla="*/ 275 w 414" name="T16"/>
                <a:gd fmla="*/ 151 h 230" name="T17"/>
                <a:gd fmla="*/ 279 w 414" name="T18"/>
                <a:gd fmla="*/ 151 h 230" name="T19"/>
                <a:gd fmla="*/ 304 w 414" name="T20"/>
                <a:gd fmla="*/ 154 h 230" name="T21"/>
                <a:gd fmla="*/ 334 w 414" name="T22"/>
                <a:gd fmla="*/ 154 h 230" name="T23"/>
                <a:gd fmla="*/ 379 w 414" name="T24"/>
                <a:gd fmla="*/ 159 h 230" name="T25"/>
                <a:gd fmla="*/ 378 w 414" name="T26"/>
                <a:gd fmla="*/ 176 h 230" name="T27"/>
                <a:gd fmla="*/ 361 w 414" name="T28"/>
                <a:gd fmla="*/ 201 h 230" name="T29"/>
                <a:gd fmla="*/ 392 w 414" name="T30"/>
                <a:gd fmla="*/ 230 h 230" name="T31"/>
                <a:gd fmla="*/ 298 w 414" name="T32"/>
                <a:gd fmla="*/ 191 h 230" name="T33"/>
                <a:gd fmla="*/ 238 w 414" name="T34"/>
                <a:gd fmla="*/ 188 h 230" name="T35"/>
                <a:gd fmla="*/ 215 w 414" name="T36"/>
                <a:gd fmla="*/ 206 h 230" name="T37"/>
                <a:gd fmla="*/ 191 w 414" name="T38"/>
                <a:gd fmla="*/ 163 h 230" name="T39"/>
                <a:gd fmla="*/ 144 w 414" name="T40"/>
                <a:gd fmla="*/ 110 h 230" name="T41"/>
                <a:gd fmla="*/ 165 w 414" name="T42"/>
                <a:gd fmla="*/ 142 h 230" name="T43"/>
                <a:gd fmla="*/ 119 w 414" name="T44"/>
                <a:gd fmla="*/ 97 h 230" name="T45"/>
                <a:gd fmla="*/ 76 w 414" name="T46"/>
                <a:gd fmla="*/ 76 h 230" name="T47"/>
                <a:gd fmla="*/ 17 w 414" name="T48"/>
                <a:gd fmla="*/ 65 h 230" name="T49"/>
                <a:gd fmla="*/ 4 w 414" name="T50"/>
                <a:gd fmla="*/ 15 h 23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30" w="413">
                  <a:moveTo>
                    <a:pt x="4" y="15"/>
                  </a:moveTo>
                  <a:cubicBezTo>
                    <a:pt x="15" y="0"/>
                    <a:pt x="29" y="14"/>
                    <a:pt x="39" y="22"/>
                  </a:cubicBezTo>
                  <a:cubicBezTo>
                    <a:pt x="59" y="44"/>
                    <a:pt x="88" y="57"/>
                    <a:pt x="111" y="75"/>
                  </a:cubicBezTo>
                  <a:cubicBezTo>
                    <a:pt x="115" y="78"/>
                    <a:pt x="119" y="81"/>
                    <a:pt x="123" y="84"/>
                  </a:cubicBezTo>
                  <a:cubicBezTo>
                    <a:pt x="143" y="102"/>
                    <a:pt x="168" y="114"/>
                    <a:pt x="192" y="126"/>
                  </a:cubicBezTo>
                  <a:cubicBezTo>
                    <a:pt x="201" y="130"/>
                    <a:pt x="210" y="134"/>
                    <a:pt x="219" y="138"/>
                  </a:cubicBezTo>
                  <a:cubicBezTo>
                    <a:pt x="228" y="142"/>
                    <a:pt x="238" y="145"/>
                    <a:pt x="248" y="145"/>
                  </a:cubicBezTo>
                  <a:cubicBezTo>
                    <a:pt x="253" y="149"/>
                    <a:pt x="260" y="150"/>
                    <a:pt x="267" y="150"/>
                  </a:cubicBezTo>
                  <a:cubicBezTo>
                    <a:pt x="269" y="150"/>
                    <a:pt x="273" y="151"/>
                    <a:pt x="275" y="151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5" y="152"/>
                    <a:pt x="297" y="153"/>
                    <a:pt x="304" y="154"/>
                  </a:cubicBezTo>
                  <a:cubicBezTo>
                    <a:pt x="314" y="154"/>
                    <a:pt x="324" y="154"/>
                    <a:pt x="334" y="154"/>
                  </a:cubicBezTo>
                  <a:cubicBezTo>
                    <a:pt x="349" y="156"/>
                    <a:pt x="364" y="158"/>
                    <a:pt x="379" y="159"/>
                  </a:cubicBezTo>
                  <a:cubicBezTo>
                    <a:pt x="386" y="167"/>
                    <a:pt x="414" y="181"/>
                    <a:pt x="378" y="176"/>
                  </a:cubicBezTo>
                  <a:cubicBezTo>
                    <a:pt x="365" y="175"/>
                    <a:pt x="351" y="189"/>
                    <a:pt x="361" y="201"/>
                  </a:cubicBezTo>
                  <a:cubicBezTo>
                    <a:pt x="363" y="219"/>
                    <a:pt x="390" y="215"/>
                    <a:pt x="392" y="230"/>
                  </a:cubicBezTo>
                  <a:cubicBezTo>
                    <a:pt x="360" y="225"/>
                    <a:pt x="333" y="190"/>
                    <a:pt x="298" y="191"/>
                  </a:cubicBezTo>
                  <a:cubicBezTo>
                    <a:pt x="290" y="224"/>
                    <a:pt x="259" y="187"/>
                    <a:pt x="238" y="188"/>
                  </a:cubicBezTo>
                  <a:cubicBezTo>
                    <a:pt x="218" y="175"/>
                    <a:pt x="220" y="196"/>
                    <a:pt x="215" y="206"/>
                  </a:cubicBezTo>
                  <a:cubicBezTo>
                    <a:pt x="200" y="196"/>
                    <a:pt x="180" y="184"/>
                    <a:pt x="191" y="163"/>
                  </a:cubicBezTo>
                  <a:cubicBezTo>
                    <a:pt x="215" y="139"/>
                    <a:pt x="155" y="124"/>
                    <a:pt x="144" y="110"/>
                  </a:cubicBezTo>
                  <a:cubicBezTo>
                    <a:pt x="147" y="123"/>
                    <a:pt x="161" y="130"/>
                    <a:pt x="165" y="142"/>
                  </a:cubicBezTo>
                  <a:cubicBezTo>
                    <a:pt x="148" y="129"/>
                    <a:pt x="133" y="114"/>
                    <a:pt x="119" y="97"/>
                  </a:cubicBezTo>
                  <a:cubicBezTo>
                    <a:pt x="110" y="82"/>
                    <a:pt x="94" y="70"/>
                    <a:pt x="76" y="76"/>
                  </a:cubicBezTo>
                  <a:cubicBezTo>
                    <a:pt x="57" y="69"/>
                    <a:pt x="38" y="59"/>
                    <a:pt x="17" y="65"/>
                  </a:cubicBezTo>
                  <a:cubicBezTo>
                    <a:pt x="0" y="55"/>
                    <a:pt x="8" y="31"/>
                    <a:pt x="4" y="15"/>
                  </a:cubicBezTo>
                  <a:close/>
                </a:path>
              </a:pathLst>
            </a:custGeom>
            <a:solidFill>
              <a:srgbClr val="46B6BD"/>
            </a:solidFill>
            <a:ln cap="flat" w="0">
              <a:solidFill>
                <a:srgbClr val="46B6BD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4" name="Freeform 51"/>
            <p:cNvSpPr/>
            <p:nvPr/>
          </p:nvSpPr>
          <p:spPr bwMode="auto">
            <a:xfrm>
              <a:off x="7012099" y="2665159"/>
              <a:ext cx="412632" cy="368195"/>
            </a:xfrm>
            <a:custGeom>
              <a:gdLst>
                <a:gd fmla="*/ 64 w 165" name="T0"/>
                <a:gd fmla="*/ 12 h 147" name="T1"/>
                <a:gd fmla="*/ 88 w 165" name="T2"/>
                <a:gd fmla="*/ 0 h 147" name="T3"/>
                <a:gd fmla="*/ 107 w 165" name="T4"/>
                <a:gd fmla="*/ 31 h 147" name="T5"/>
                <a:gd fmla="*/ 165 w 165" name="T6"/>
                <a:gd fmla="*/ 147 h 147" name="T7"/>
                <a:gd fmla="*/ 69 w 165" name="T8"/>
                <a:gd fmla="*/ 109 h 147" name="T9"/>
                <a:gd fmla="*/ 50 w 165" name="T10"/>
                <a:gd fmla="*/ 81 h 147" name="T11"/>
                <a:gd fmla="*/ 28 w 165" name="T12"/>
                <a:gd fmla="*/ 80 h 147" name="T13"/>
                <a:gd fmla="*/ 44 w 165" name="T14"/>
                <a:gd fmla="*/ 59 h 147" name="T15"/>
                <a:gd fmla="*/ 7 w 165" name="T16"/>
                <a:gd fmla="*/ 64 h 147" name="T17"/>
                <a:gd fmla="*/ 0 w 165" name="T18"/>
                <a:gd fmla="*/ 60 h 147" name="T19"/>
                <a:gd fmla="*/ 62 w 165" name="T20"/>
                <a:gd fmla="*/ 19 h 147" name="T21"/>
                <a:gd fmla="*/ 64 w 165" name="T22"/>
                <a:gd fmla="*/ 12 h 14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7" w="165">
                  <a:moveTo>
                    <a:pt x="64" y="12"/>
                  </a:moveTo>
                  <a:cubicBezTo>
                    <a:pt x="73" y="10"/>
                    <a:pt x="80" y="5"/>
                    <a:pt x="88" y="0"/>
                  </a:cubicBezTo>
                  <a:cubicBezTo>
                    <a:pt x="94" y="10"/>
                    <a:pt x="100" y="21"/>
                    <a:pt x="107" y="31"/>
                  </a:cubicBezTo>
                  <a:cubicBezTo>
                    <a:pt x="123" y="72"/>
                    <a:pt x="148" y="107"/>
                    <a:pt x="165" y="147"/>
                  </a:cubicBezTo>
                  <a:cubicBezTo>
                    <a:pt x="128" y="146"/>
                    <a:pt x="101" y="120"/>
                    <a:pt x="69" y="109"/>
                  </a:cubicBezTo>
                  <a:cubicBezTo>
                    <a:pt x="62" y="100"/>
                    <a:pt x="37" y="94"/>
                    <a:pt x="50" y="81"/>
                  </a:cubicBezTo>
                  <a:cubicBezTo>
                    <a:pt x="51" y="75"/>
                    <a:pt x="33" y="88"/>
                    <a:pt x="28" y="80"/>
                  </a:cubicBezTo>
                  <a:cubicBezTo>
                    <a:pt x="38" y="78"/>
                    <a:pt x="43" y="69"/>
                    <a:pt x="44" y="59"/>
                  </a:cubicBezTo>
                  <a:cubicBezTo>
                    <a:pt x="32" y="60"/>
                    <a:pt x="19" y="63"/>
                    <a:pt x="7" y="64"/>
                  </a:cubicBezTo>
                  <a:cubicBezTo>
                    <a:pt x="5" y="63"/>
                    <a:pt x="2" y="61"/>
                    <a:pt x="0" y="60"/>
                  </a:cubicBezTo>
                  <a:cubicBezTo>
                    <a:pt x="28" y="60"/>
                    <a:pt x="61" y="53"/>
                    <a:pt x="62" y="19"/>
                  </a:cubicBezTo>
                  <a:cubicBezTo>
                    <a:pt x="63" y="17"/>
                    <a:pt x="64" y="14"/>
                    <a:pt x="64" y="12"/>
                  </a:cubicBezTo>
                  <a:close/>
                </a:path>
              </a:pathLst>
            </a:custGeom>
            <a:solidFill>
              <a:srgbClr val="2E777C"/>
            </a:solidFill>
            <a:ln cap="flat" w="0">
              <a:solidFill>
                <a:srgbClr val="2E777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5" name="Freeform 52"/>
            <p:cNvSpPr/>
            <p:nvPr/>
          </p:nvSpPr>
          <p:spPr bwMode="auto">
            <a:xfrm>
              <a:off x="6301102" y="2663043"/>
              <a:ext cx="375601" cy="370311"/>
            </a:xfrm>
            <a:custGeom>
              <a:gdLst>
                <a:gd fmla="*/ 77 w 150" name="T0"/>
                <a:gd fmla="*/ 8 h 148" name="T1"/>
                <a:gd fmla="*/ 150 w 150" name="T2"/>
                <a:gd fmla="*/ 29 h 148" name="T3"/>
                <a:gd fmla="*/ 94 w 150" name="T4"/>
                <a:gd fmla="*/ 105 h 148" name="T5"/>
                <a:gd fmla="*/ 30 w 150" name="T6"/>
                <a:gd fmla="*/ 148 h 148" name="T7"/>
                <a:gd fmla="*/ 0 w 150" name="T8"/>
                <a:gd fmla="*/ 148 h 148" name="T9"/>
                <a:gd fmla="*/ 12 w 150" name="T10"/>
                <a:gd fmla="*/ 109 h 148" name="T11"/>
                <a:gd fmla="*/ 40 w 150" name="T12"/>
                <a:gd fmla="*/ 60 h 148" name="T13"/>
                <a:gd fmla="*/ 77 w 150" name="T14"/>
                <a:gd fmla="*/ 8 h 1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8" w="150">
                  <a:moveTo>
                    <a:pt x="77" y="8"/>
                  </a:moveTo>
                  <a:cubicBezTo>
                    <a:pt x="101" y="22"/>
                    <a:pt x="135" y="0"/>
                    <a:pt x="150" y="29"/>
                  </a:cubicBezTo>
                  <a:cubicBezTo>
                    <a:pt x="141" y="60"/>
                    <a:pt x="119" y="85"/>
                    <a:pt x="94" y="105"/>
                  </a:cubicBezTo>
                  <a:cubicBezTo>
                    <a:pt x="77" y="125"/>
                    <a:pt x="52" y="135"/>
                    <a:pt x="30" y="148"/>
                  </a:cubicBezTo>
                  <a:cubicBezTo>
                    <a:pt x="20" y="148"/>
                    <a:pt x="10" y="148"/>
                    <a:pt x="0" y="148"/>
                  </a:cubicBezTo>
                  <a:cubicBezTo>
                    <a:pt x="4" y="135"/>
                    <a:pt x="8" y="122"/>
                    <a:pt x="12" y="109"/>
                  </a:cubicBezTo>
                  <a:cubicBezTo>
                    <a:pt x="27" y="96"/>
                    <a:pt x="24" y="73"/>
                    <a:pt x="40" y="60"/>
                  </a:cubicBezTo>
                  <a:cubicBezTo>
                    <a:pt x="56" y="45"/>
                    <a:pt x="68" y="28"/>
                    <a:pt x="77" y="8"/>
                  </a:cubicBezTo>
                  <a:close/>
                </a:path>
              </a:pathLst>
            </a:custGeom>
            <a:solidFill>
              <a:srgbClr val="1E4E51"/>
            </a:solidFill>
            <a:ln cap="flat" w="0">
              <a:solidFill>
                <a:srgbClr val="1E4E5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6" name="Freeform 53"/>
            <p:cNvSpPr/>
            <p:nvPr/>
          </p:nvSpPr>
          <p:spPr bwMode="auto">
            <a:xfrm>
              <a:off x="6959198" y="2703248"/>
              <a:ext cx="208432" cy="112151"/>
            </a:xfrm>
            <a:custGeom>
              <a:gdLst>
                <a:gd fmla="*/ 0 w 83" name="T0"/>
                <a:gd fmla="*/ 29 h 45" name="T1"/>
                <a:gd fmla="*/ 83 w 83" name="T2"/>
                <a:gd fmla="*/ 4 h 45" name="T3"/>
                <a:gd fmla="*/ 21 w 83" name="T4"/>
                <a:gd fmla="*/ 45 h 45" name="T5"/>
                <a:gd fmla="*/ 0 w 83" name="T6"/>
                <a:gd fmla="*/ 29 h 4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5" w="83">
                  <a:moveTo>
                    <a:pt x="0" y="29"/>
                  </a:moveTo>
                  <a:cubicBezTo>
                    <a:pt x="29" y="26"/>
                    <a:pt x="56" y="0"/>
                    <a:pt x="83" y="4"/>
                  </a:cubicBezTo>
                  <a:cubicBezTo>
                    <a:pt x="82" y="38"/>
                    <a:pt x="49" y="45"/>
                    <a:pt x="21" y="45"/>
                  </a:cubicBezTo>
                  <a:cubicBezTo>
                    <a:pt x="14" y="40"/>
                    <a:pt x="7" y="35"/>
                    <a:pt x="0" y="29"/>
                  </a:cubicBezTo>
                  <a:close/>
                </a:path>
              </a:pathLst>
            </a:custGeom>
            <a:solidFill>
              <a:srgbClr val="194245"/>
            </a:solidFill>
            <a:ln cap="flat" w="0">
              <a:solidFill>
                <a:srgbClr val="194245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7" name="Freeform 54"/>
            <p:cNvSpPr/>
            <p:nvPr/>
          </p:nvSpPr>
          <p:spPr bwMode="auto">
            <a:xfrm>
              <a:off x="4025276" y="2718061"/>
              <a:ext cx="1204040" cy="796698"/>
            </a:xfrm>
            <a:custGeom>
              <a:gdLst>
                <a:gd fmla="*/ 358 w 481" name="T0"/>
                <a:gd fmla="*/ 15 h 318" name="T1"/>
                <a:gd fmla="*/ 472 w 481" name="T2"/>
                <a:gd fmla="*/ 0 h 318" name="T3"/>
                <a:gd fmla="*/ 481 w 481" name="T4"/>
                <a:gd fmla="*/ 10 h 318" name="T5"/>
                <a:gd fmla="*/ 443 w 481" name="T6"/>
                <a:gd fmla="*/ 48 h 318" name="T7"/>
                <a:gd fmla="*/ 369 w 481" name="T8"/>
                <a:gd fmla="*/ 82 h 318" name="T9"/>
                <a:gd fmla="*/ 356 w 481" name="T10"/>
                <a:gd fmla="*/ 47 h 318" name="T11"/>
                <a:gd fmla="*/ 257 w 481" name="T12"/>
                <a:gd fmla="*/ 126 h 318" name="T13"/>
                <a:gd fmla="*/ 254 w 481" name="T14"/>
                <a:gd fmla="*/ 127 h 318" name="T15"/>
                <a:gd fmla="*/ 47 w 481" name="T16"/>
                <a:gd fmla="*/ 276 h 318" name="T17"/>
                <a:gd fmla="*/ 0 w 481" name="T18"/>
                <a:gd fmla="*/ 318 h 318" name="T19"/>
                <a:gd fmla="*/ 116 w 481" name="T20"/>
                <a:gd fmla="*/ 182 h 318" name="T21"/>
                <a:gd fmla="*/ 125 w 481" name="T22"/>
                <a:gd fmla="*/ 185 h 318" name="T23"/>
                <a:gd fmla="*/ 358 w 481" name="T24"/>
                <a:gd fmla="*/ 15 h 3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18" w="481">
                  <a:moveTo>
                    <a:pt x="358" y="15"/>
                  </a:moveTo>
                  <a:cubicBezTo>
                    <a:pt x="395" y="0"/>
                    <a:pt x="435" y="8"/>
                    <a:pt x="472" y="0"/>
                  </a:cubicBezTo>
                  <a:cubicBezTo>
                    <a:pt x="476" y="3"/>
                    <a:pt x="478" y="6"/>
                    <a:pt x="481" y="10"/>
                  </a:cubicBezTo>
                  <a:cubicBezTo>
                    <a:pt x="457" y="4"/>
                    <a:pt x="456" y="35"/>
                    <a:pt x="443" y="48"/>
                  </a:cubicBezTo>
                  <a:cubicBezTo>
                    <a:pt x="429" y="74"/>
                    <a:pt x="396" y="77"/>
                    <a:pt x="369" y="82"/>
                  </a:cubicBezTo>
                  <a:cubicBezTo>
                    <a:pt x="374" y="68"/>
                    <a:pt x="369" y="54"/>
                    <a:pt x="356" y="47"/>
                  </a:cubicBezTo>
                  <a:cubicBezTo>
                    <a:pt x="316" y="63"/>
                    <a:pt x="290" y="100"/>
                    <a:pt x="257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168" y="149"/>
                    <a:pt x="110" y="219"/>
                    <a:pt x="47" y="276"/>
                  </a:cubicBezTo>
                  <a:cubicBezTo>
                    <a:pt x="36" y="294"/>
                    <a:pt x="24" y="317"/>
                    <a:pt x="0" y="318"/>
                  </a:cubicBezTo>
                  <a:cubicBezTo>
                    <a:pt x="31" y="267"/>
                    <a:pt x="77" y="226"/>
                    <a:pt x="116" y="182"/>
                  </a:cubicBezTo>
                  <a:cubicBezTo>
                    <a:pt x="118" y="182"/>
                    <a:pt x="123" y="184"/>
                    <a:pt x="125" y="185"/>
                  </a:cubicBezTo>
                  <a:cubicBezTo>
                    <a:pt x="213" y="143"/>
                    <a:pt x="270" y="57"/>
                    <a:pt x="358" y="15"/>
                  </a:cubicBezTo>
                  <a:close/>
                </a:path>
              </a:pathLst>
            </a:custGeom>
            <a:solidFill>
              <a:srgbClr val="43ADB4"/>
            </a:solidFill>
            <a:ln cap="flat" w="0">
              <a:solidFill>
                <a:srgbClr val="43ADB4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8" name="Freeform 55"/>
            <p:cNvSpPr/>
            <p:nvPr/>
          </p:nvSpPr>
          <p:spPr bwMode="auto">
            <a:xfrm>
              <a:off x="4668559" y="2727583"/>
              <a:ext cx="723694" cy="305771"/>
            </a:xfrm>
            <a:custGeom>
              <a:gdLst>
                <a:gd fmla="*/ 186 w 289" name="T0"/>
                <a:gd fmla="*/ 44 h 122" name="T1"/>
                <a:gd fmla="*/ 224 w 289" name="T2"/>
                <a:gd fmla="*/ 6 h 122" name="T3"/>
                <a:gd fmla="*/ 251 w 289" name="T4"/>
                <a:gd fmla="*/ 7 h 122" name="T5"/>
                <a:gd fmla="*/ 289 w 289" name="T6"/>
                <a:gd fmla="*/ 53 h 122" name="T7"/>
                <a:gd fmla="*/ 221 w 289" name="T8"/>
                <a:gd fmla="*/ 58 h 122" name="T9"/>
                <a:gd fmla="*/ 223 w 289" name="T10"/>
                <a:gd fmla="*/ 25 h 122" name="T11"/>
                <a:gd fmla="*/ 199 w 289" name="T12"/>
                <a:gd fmla="*/ 60 h 122" name="T13"/>
                <a:gd fmla="*/ 172 w 289" name="T14"/>
                <a:gd fmla="*/ 69 h 122" name="T15"/>
                <a:gd fmla="*/ 0 w 289" name="T16"/>
                <a:gd fmla="*/ 122 h 122" name="T17"/>
                <a:gd fmla="*/ 99 w 289" name="T18"/>
                <a:gd fmla="*/ 43 h 122" name="T19"/>
                <a:gd fmla="*/ 112 w 289" name="T20"/>
                <a:gd fmla="*/ 78 h 122" name="T21"/>
                <a:gd fmla="*/ 186 w 289" name="T22"/>
                <a:gd fmla="*/ 44 h 12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2" w="289">
                  <a:moveTo>
                    <a:pt x="186" y="44"/>
                  </a:moveTo>
                  <a:cubicBezTo>
                    <a:pt x="199" y="31"/>
                    <a:pt x="200" y="0"/>
                    <a:pt x="224" y="6"/>
                  </a:cubicBezTo>
                  <a:cubicBezTo>
                    <a:pt x="233" y="11"/>
                    <a:pt x="242" y="7"/>
                    <a:pt x="251" y="7"/>
                  </a:cubicBezTo>
                  <a:cubicBezTo>
                    <a:pt x="272" y="13"/>
                    <a:pt x="277" y="37"/>
                    <a:pt x="289" y="53"/>
                  </a:cubicBezTo>
                  <a:cubicBezTo>
                    <a:pt x="266" y="52"/>
                    <a:pt x="244" y="56"/>
                    <a:pt x="221" y="58"/>
                  </a:cubicBezTo>
                  <a:cubicBezTo>
                    <a:pt x="210" y="50"/>
                    <a:pt x="222" y="36"/>
                    <a:pt x="223" y="25"/>
                  </a:cubicBezTo>
                  <a:cubicBezTo>
                    <a:pt x="204" y="24"/>
                    <a:pt x="211" y="52"/>
                    <a:pt x="199" y="60"/>
                  </a:cubicBezTo>
                  <a:cubicBezTo>
                    <a:pt x="190" y="64"/>
                    <a:pt x="181" y="66"/>
                    <a:pt x="172" y="69"/>
                  </a:cubicBezTo>
                  <a:cubicBezTo>
                    <a:pt x="115" y="88"/>
                    <a:pt x="59" y="109"/>
                    <a:pt x="0" y="122"/>
                  </a:cubicBezTo>
                  <a:cubicBezTo>
                    <a:pt x="33" y="96"/>
                    <a:pt x="59" y="59"/>
                    <a:pt x="99" y="43"/>
                  </a:cubicBezTo>
                  <a:cubicBezTo>
                    <a:pt x="112" y="50"/>
                    <a:pt x="117" y="64"/>
                    <a:pt x="112" y="78"/>
                  </a:cubicBezTo>
                  <a:cubicBezTo>
                    <a:pt x="139" y="73"/>
                    <a:pt x="172" y="70"/>
                    <a:pt x="186" y="44"/>
                  </a:cubicBezTo>
                  <a:close/>
                </a:path>
              </a:pathLst>
            </a:custGeom>
            <a:solidFill>
              <a:srgbClr val="3EA1A7"/>
            </a:solidFill>
            <a:ln cap="flat" w="0">
              <a:solidFill>
                <a:srgbClr val="3EA1A7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9" name="Freeform 56"/>
            <p:cNvSpPr/>
            <p:nvPr/>
          </p:nvSpPr>
          <p:spPr bwMode="auto">
            <a:xfrm>
              <a:off x="7424731" y="2755092"/>
              <a:ext cx="417923" cy="604136"/>
            </a:xfrm>
            <a:custGeom>
              <a:gdLst>
                <a:gd fmla="*/ 12 w 167" name="T0"/>
                <a:gd fmla="*/ 30 h 241" name="T1"/>
                <a:gd fmla="*/ 14 w 167" name="T2"/>
                <a:gd fmla="*/ 0 h 241" name="T3"/>
                <a:gd fmla="*/ 109 w 167" name="T4"/>
                <a:gd fmla="*/ 121 h 241" name="T5"/>
                <a:gd fmla="*/ 167 w 167" name="T6"/>
                <a:gd fmla="*/ 196 h 241" name="T7"/>
                <a:gd fmla="*/ 163 w 167" name="T8"/>
                <a:gd fmla="*/ 201 h 241" name="T9"/>
                <a:gd fmla="*/ 96 w 167" name="T10"/>
                <a:gd fmla="*/ 138 h 241" name="T11"/>
                <a:gd fmla="*/ 86 w 167" name="T12"/>
                <a:gd fmla="*/ 179 h 241" name="T13"/>
                <a:gd fmla="*/ 91 w 167" name="T14"/>
                <a:gd fmla="*/ 241 h 241" name="T15"/>
                <a:gd fmla="*/ 88 w 167" name="T16"/>
                <a:gd fmla="*/ 240 h 241" name="T17"/>
                <a:gd fmla="*/ 52 w 167" name="T18"/>
                <a:gd fmla="*/ 121 h 241" name="T19"/>
                <a:gd fmla="*/ 12 w 167" name="T20"/>
                <a:gd fmla="*/ 30 h 24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1" w="167">
                  <a:moveTo>
                    <a:pt x="12" y="30"/>
                  </a:moveTo>
                  <a:cubicBezTo>
                    <a:pt x="10" y="21"/>
                    <a:pt x="0" y="1"/>
                    <a:pt x="14" y="0"/>
                  </a:cubicBezTo>
                  <a:cubicBezTo>
                    <a:pt x="51" y="36"/>
                    <a:pt x="87" y="75"/>
                    <a:pt x="109" y="121"/>
                  </a:cubicBezTo>
                  <a:cubicBezTo>
                    <a:pt x="142" y="135"/>
                    <a:pt x="142" y="178"/>
                    <a:pt x="167" y="196"/>
                  </a:cubicBezTo>
                  <a:cubicBezTo>
                    <a:pt x="166" y="197"/>
                    <a:pt x="164" y="199"/>
                    <a:pt x="163" y="201"/>
                  </a:cubicBezTo>
                  <a:cubicBezTo>
                    <a:pt x="128" y="194"/>
                    <a:pt x="131" y="144"/>
                    <a:pt x="96" y="138"/>
                  </a:cubicBezTo>
                  <a:cubicBezTo>
                    <a:pt x="73" y="127"/>
                    <a:pt x="87" y="168"/>
                    <a:pt x="86" y="179"/>
                  </a:cubicBezTo>
                  <a:cubicBezTo>
                    <a:pt x="82" y="200"/>
                    <a:pt x="100" y="221"/>
                    <a:pt x="91" y="241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69" y="202"/>
                    <a:pt x="71" y="159"/>
                    <a:pt x="52" y="121"/>
                  </a:cubicBezTo>
                  <a:cubicBezTo>
                    <a:pt x="26" y="99"/>
                    <a:pt x="22" y="61"/>
                    <a:pt x="12" y="30"/>
                  </a:cubicBezTo>
                  <a:close/>
                </a:path>
              </a:pathLst>
            </a:custGeom>
            <a:solidFill>
              <a:srgbClr val="42ABB2"/>
            </a:solidFill>
            <a:ln cap="flat" w="0">
              <a:solidFill>
                <a:srgbClr val="42ABB2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0" name="Freeform 57"/>
            <p:cNvSpPr/>
            <p:nvPr/>
          </p:nvSpPr>
          <p:spPr bwMode="auto">
            <a:xfrm>
              <a:off x="3514246" y="2760382"/>
              <a:ext cx="1132094" cy="734274"/>
            </a:xfrm>
            <a:custGeom>
              <a:gdLst>
                <a:gd fmla="*/ 302 w 452" name="T0"/>
                <a:gd fmla="*/ 74 h 293" name="T1"/>
                <a:gd fmla="*/ 452 w 452" name="T2"/>
                <a:gd fmla="*/ 0 h 293" name="T3"/>
                <a:gd fmla="*/ 446 w 452" name="T4"/>
                <a:gd fmla="*/ 29 h 293" name="T5"/>
                <a:gd fmla="*/ 374 w 452" name="T6"/>
                <a:gd fmla="*/ 47 h 293" name="T7"/>
                <a:gd fmla="*/ 245 w 452" name="T8"/>
                <a:gd fmla="*/ 157 h 293" name="T9"/>
                <a:gd fmla="*/ 159 w 452" name="T10"/>
                <a:gd fmla="*/ 203 h 293" name="T11"/>
                <a:gd fmla="*/ 52 w 452" name="T12"/>
                <a:gd fmla="*/ 261 h 293" name="T13"/>
                <a:gd fmla="*/ 0 w 452" name="T14"/>
                <a:gd fmla="*/ 293 h 293" name="T15"/>
                <a:gd fmla="*/ 28 w 452" name="T16"/>
                <a:gd fmla="*/ 249 h 293" name="T17"/>
                <a:gd fmla="*/ 68 w 452" name="T18"/>
                <a:gd fmla="*/ 215 h 293" name="T19"/>
                <a:gd fmla="*/ 116 w 452" name="T20"/>
                <a:gd fmla="*/ 172 h 293" name="T21"/>
                <a:gd fmla="*/ 231 w 452" name="T22"/>
                <a:gd fmla="*/ 123 h 293" name="T23"/>
                <a:gd fmla="*/ 302 w 452" name="T24"/>
                <a:gd fmla="*/ 74 h 29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93" w="452">
                  <a:moveTo>
                    <a:pt x="302" y="74"/>
                  </a:moveTo>
                  <a:cubicBezTo>
                    <a:pt x="352" y="49"/>
                    <a:pt x="401" y="21"/>
                    <a:pt x="452" y="0"/>
                  </a:cubicBezTo>
                  <a:cubicBezTo>
                    <a:pt x="450" y="10"/>
                    <a:pt x="452" y="21"/>
                    <a:pt x="446" y="29"/>
                  </a:cubicBezTo>
                  <a:cubicBezTo>
                    <a:pt x="421" y="29"/>
                    <a:pt x="400" y="47"/>
                    <a:pt x="374" y="47"/>
                  </a:cubicBezTo>
                  <a:cubicBezTo>
                    <a:pt x="323" y="72"/>
                    <a:pt x="287" y="119"/>
                    <a:pt x="245" y="157"/>
                  </a:cubicBezTo>
                  <a:cubicBezTo>
                    <a:pt x="214" y="168"/>
                    <a:pt x="187" y="186"/>
                    <a:pt x="159" y="203"/>
                  </a:cubicBezTo>
                  <a:cubicBezTo>
                    <a:pt x="118" y="199"/>
                    <a:pt x="84" y="237"/>
                    <a:pt x="52" y="261"/>
                  </a:cubicBezTo>
                  <a:cubicBezTo>
                    <a:pt x="35" y="271"/>
                    <a:pt x="22" y="292"/>
                    <a:pt x="0" y="293"/>
                  </a:cubicBezTo>
                  <a:cubicBezTo>
                    <a:pt x="9" y="278"/>
                    <a:pt x="18" y="263"/>
                    <a:pt x="28" y="249"/>
                  </a:cubicBezTo>
                  <a:cubicBezTo>
                    <a:pt x="46" y="245"/>
                    <a:pt x="55" y="226"/>
                    <a:pt x="68" y="215"/>
                  </a:cubicBezTo>
                  <a:cubicBezTo>
                    <a:pt x="84" y="201"/>
                    <a:pt x="97" y="183"/>
                    <a:pt x="116" y="172"/>
                  </a:cubicBezTo>
                  <a:cubicBezTo>
                    <a:pt x="153" y="150"/>
                    <a:pt x="199" y="155"/>
                    <a:pt x="231" y="123"/>
                  </a:cubicBezTo>
                  <a:cubicBezTo>
                    <a:pt x="252" y="103"/>
                    <a:pt x="280" y="92"/>
                    <a:pt x="302" y="74"/>
                  </a:cubicBezTo>
                  <a:close/>
                </a:path>
              </a:pathLst>
            </a:custGeom>
            <a:solidFill>
              <a:srgbClr val="3EA0A6"/>
            </a:solidFill>
            <a:ln cap="flat" w="0">
              <a:solidFill>
                <a:srgbClr val="3EA0A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1" name="Freeform 58"/>
            <p:cNvSpPr/>
            <p:nvPr/>
          </p:nvSpPr>
          <p:spPr bwMode="auto">
            <a:xfrm>
              <a:off x="6088437" y="2760382"/>
              <a:ext cx="172459" cy="250753"/>
            </a:xfrm>
            <a:custGeom>
              <a:gdLst>
                <a:gd fmla="*/ 0 w 69" name="T0"/>
                <a:gd fmla="*/ 93 h 100" name="T1"/>
                <a:gd fmla="*/ 69 w 69" name="T2"/>
                <a:gd fmla="*/ 0 h 100" name="T3"/>
                <a:gd fmla="*/ 49 w 69" name="T4"/>
                <a:gd fmla="*/ 63 h 100" name="T5"/>
                <a:gd fmla="*/ 29 w 69" name="T6"/>
                <a:gd fmla="*/ 100 h 100" name="T7"/>
                <a:gd fmla="*/ 0 w 69" name="T8"/>
                <a:gd fmla="*/ 93 h 1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" w="69">
                  <a:moveTo>
                    <a:pt x="0" y="93"/>
                  </a:moveTo>
                  <a:cubicBezTo>
                    <a:pt x="22" y="62"/>
                    <a:pt x="44" y="29"/>
                    <a:pt x="69" y="0"/>
                  </a:cubicBezTo>
                  <a:cubicBezTo>
                    <a:pt x="67" y="23"/>
                    <a:pt x="46" y="41"/>
                    <a:pt x="49" y="63"/>
                  </a:cubicBezTo>
                  <a:cubicBezTo>
                    <a:pt x="43" y="76"/>
                    <a:pt x="36" y="88"/>
                    <a:pt x="29" y="100"/>
                  </a:cubicBezTo>
                  <a:cubicBezTo>
                    <a:pt x="19" y="100"/>
                    <a:pt x="9" y="97"/>
                    <a:pt x="0" y="93"/>
                  </a:cubicBezTo>
                  <a:close/>
                </a:path>
              </a:pathLst>
            </a:custGeom>
            <a:solidFill>
              <a:srgbClr val="3C9DA3"/>
            </a:solidFill>
            <a:ln cap="flat" w="0">
              <a:solidFill>
                <a:srgbClr val="3C9DA3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" name="Freeform 59"/>
            <p:cNvSpPr/>
            <p:nvPr/>
          </p:nvSpPr>
          <p:spPr bwMode="auto">
            <a:xfrm>
              <a:off x="6238678" y="2765672"/>
              <a:ext cx="130138" cy="267682"/>
            </a:xfrm>
            <a:custGeom>
              <a:gdLst>
                <a:gd fmla="*/ 42 w 52" name="T0"/>
                <a:gd fmla="*/ 1 h 107" name="T1"/>
                <a:gd fmla="*/ 52 w 52" name="T2"/>
                <a:gd fmla="*/ 24 h 107" name="T3"/>
                <a:gd fmla="*/ 37 w 52" name="T4"/>
                <a:gd fmla="*/ 68 h 107" name="T5"/>
                <a:gd fmla="*/ 25 w 52" name="T6"/>
                <a:gd fmla="*/ 107 h 107" name="T7"/>
                <a:gd fmla="*/ 0 w 52" name="T8"/>
                <a:gd fmla="*/ 104 h 107" name="T9"/>
                <a:gd fmla="*/ 42 w 52" name="T10"/>
                <a:gd fmla="*/ 1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52">
                  <a:moveTo>
                    <a:pt x="42" y="1"/>
                  </a:moveTo>
                  <a:cubicBezTo>
                    <a:pt x="48" y="0"/>
                    <a:pt x="48" y="17"/>
                    <a:pt x="52" y="24"/>
                  </a:cubicBezTo>
                  <a:cubicBezTo>
                    <a:pt x="47" y="38"/>
                    <a:pt x="40" y="53"/>
                    <a:pt x="37" y="68"/>
                  </a:cubicBezTo>
                  <a:cubicBezTo>
                    <a:pt x="33" y="81"/>
                    <a:pt x="29" y="94"/>
                    <a:pt x="25" y="107"/>
                  </a:cubicBezTo>
                  <a:cubicBezTo>
                    <a:pt x="18" y="106"/>
                    <a:pt x="6" y="105"/>
                    <a:pt x="0" y="104"/>
                  </a:cubicBezTo>
                  <a:cubicBezTo>
                    <a:pt x="15" y="70"/>
                    <a:pt x="28" y="35"/>
                    <a:pt x="42" y="1"/>
                  </a:cubicBezTo>
                  <a:close/>
                </a:path>
              </a:pathLst>
            </a:custGeom>
            <a:solidFill>
              <a:srgbClr val="2B6F73"/>
            </a:solidFill>
            <a:ln cap="flat" w="0">
              <a:solidFill>
                <a:srgbClr val="2B6F73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" name="Freeform 60"/>
            <p:cNvSpPr/>
            <p:nvPr/>
          </p:nvSpPr>
          <p:spPr bwMode="auto">
            <a:xfrm>
              <a:off x="3684589" y="2770962"/>
              <a:ext cx="421097" cy="527958"/>
            </a:xfrm>
            <a:custGeom>
              <a:gdLst>
                <a:gd fmla="*/ 105 w 168" name="T0"/>
                <a:gd fmla="*/ 41 h 211" name="T1"/>
                <a:gd fmla="*/ 160 w 168" name="T2"/>
                <a:gd fmla="*/ 0 h 211" name="T3"/>
                <a:gd fmla="*/ 166 w 168" name="T4"/>
                <a:gd fmla="*/ 70 h 211" name="T5"/>
                <a:gd fmla="*/ 72 w 168" name="T6"/>
                <a:gd fmla="*/ 128 h 211" name="T7"/>
                <a:gd fmla="*/ 65 w 168" name="T8"/>
                <a:gd fmla="*/ 153 h 211" name="T9"/>
                <a:gd fmla="*/ 48 w 168" name="T10"/>
                <a:gd fmla="*/ 168 h 211" name="T11"/>
                <a:gd fmla="*/ 0 w 168" name="T12"/>
                <a:gd fmla="*/ 211 h 211" name="T13"/>
                <a:gd fmla="*/ 105 w 168" name="T14"/>
                <a:gd fmla="*/ 41 h 2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1" w="168">
                  <a:moveTo>
                    <a:pt x="105" y="41"/>
                  </a:moveTo>
                  <a:cubicBezTo>
                    <a:pt x="114" y="17"/>
                    <a:pt x="137" y="7"/>
                    <a:pt x="160" y="0"/>
                  </a:cubicBezTo>
                  <a:cubicBezTo>
                    <a:pt x="168" y="25"/>
                    <a:pt x="134" y="56"/>
                    <a:pt x="166" y="70"/>
                  </a:cubicBezTo>
                  <a:cubicBezTo>
                    <a:pt x="134" y="87"/>
                    <a:pt x="103" y="108"/>
                    <a:pt x="72" y="128"/>
                  </a:cubicBezTo>
                  <a:cubicBezTo>
                    <a:pt x="64" y="133"/>
                    <a:pt x="61" y="144"/>
                    <a:pt x="65" y="153"/>
                  </a:cubicBezTo>
                  <a:cubicBezTo>
                    <a:pt x="59" y="158"/>
                    <a:pt x="53" y="163"/>
                    <a:pt x="48" y="168"/>
                  </a:cubicBezTo>
                  <a:cubicBezTo>
                    <a:pt x="29" y="179"/>
                    <a:pt x="16" y="197"/>
                    <a:pt x="0" y="211"/>
                  </a:cubicBezTo>
                  <a:cubicBezTo>
                    <a:pt x="23" y="151"/>
                    <a:pt x="74" y="99"/>
                    <a:pt x="105" y="41"/>
                  </a:cubicBezTo>
                  <a:close/>
                </a:path>
              </a:pathLst>
            </a:custGeom>
            <a:solidFill>
              <a:srgbClr val="256063"/>
            </a:solidFill>
            <a:ln cap="flat" w="0">
              <a:solidFill>
                <a:srgbClr val="256063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4" name="Freeform 61"/>
            <p:cNvSpPr/>
            <p:nvPr/>
          </p:nvSpPr>
          <p:spPr bwMode="auto">
            <a:xfrm>
              <a:off x="5436690" y="2773078"/>
              <a:ext cx="641167" cy="533248"/>
            </a:xfrm>
            <a:custGeom>
              <a:gdLst>
                <a:gd fmla="*/ 14 w 256" name="T0"/>
                <a:gd fmla="*/ 4 h 213" name="T1"/>
                <a:gd fmla="*/ 40 w 256" name="T2"/>
                <a:gd fmla="*/ 9 h 213" name="T3"/>
                <a:gd fmla="*/ 50 w 256" name="T4"/>
                <a:gd fmla="*/ 80 h 213" name="T5"/>
                <a:gd fmla="*/ 85 w 256" name="T6"/>
                <a:gd fmla="*/ 51 h 213" name="T7"/>
                <a:gd fmla="*/ 127 w 256" name="T8"/>
                <a:gd fmla="*/ 50 h 213" name="T9"/>
                <a:gd fmla="*/ 160 w 256" name="T10"/>
                <a:gd fmla="*/ 47 h 213" name="T11"/>
                <a:gd fmla="*/ 206 w 256" name="T12"/>
                <a:gd fmla="*/ 92 h 213" name="T13"/>
                <a:gd fmla="*/ 185 w 256" name="T14"/>
                <a:gd fmla="*/ 60 h 213" name="T15"/>
                <a:gd fmla="*/ 232 w 256" name="T16"/>
                <a:gd fmla="*/ 113 h 213" name="T17"/>
                <a:gd fmla="*/ 211 w 256" name="T18"/>
                <a:gd fmla="*/ 96 h 213" name="T19"/>
                <a:gd fmla="*/ 190 w 256" name="T20"/>
                <a:gd fmla="*/ 120 h 213" name="T21"/>
                <a:gd fmla="*/ 154 w 256" name="T22"/>
                <a:gd fmla="*/ 100 h 213" name="T23"/>
                <a:gd fmla="*/ 123 w 256" name="T24"/>
                <a:gd fmla="*/ 89 h 213" name="T25"/>
                <a:gd fmla="*/ 121 w 256" name="T26"/>
                <a:gd fmla="*/ 146 h 213" name="T27"/>
                <a:gd fmla="*/ 118 w 256" name="T28"/>
                <a:gd fmla="*/ 145 h 213" name="T29"/>
                <a:gd fmla="*/ 89 w 256" name="T30"/>
                <a:gd fmla="*/ 116 h 213" name="T31"/>
                <a:gd fmla="*/ 66 w 256" name="T32"/>
                <a:gd fmla="*/ 171 h 213" name="T33"/>
                <a:gd fmla="*/ 34 w 256" name="T34"/>
                <a:gd fmla="*/ 165 h 213" name="T35"/>
                <a:gd fmla="*/ 34 w 256" name="T36"/>
                <a:gd fmla="*/ 108 h 213" name="T37"/>
                <a:gd fmla="*/ 5 w 256" name="T38"/>
                <a:gd fmla="*/ 213 h 213" name="T39"/>
                <a:gd fmla="*/ 19 w 256" name="T40"/>
                <a:gd fmla="*/ 103 h 213" name="T41"/>
                <a:gd fmla="*/ 10 w 256" name="T42"/>
                <a:gd fmla="*/ 15 h 213" name="T43"/>
                <a:gd fmla="*/ 14 w 256" name="T44"/>
                <a:gd fmla="*/ 4 h 21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13" w="256">
                  <a:moveTo>
                    <a:pt x="14" y="4"/>
                  </a:moveTo>
                  <a:cubicBezTo>
                    <a:pt x="22" y="0"/>
                    <a:pt x="34" y="0"/>
                    <a:pt x="40" y="9"/>
                  </a:cubicBezTo>
                  <a:cubicBezTo>
                    <a:pt x="47" y="32"/>
                    <a:pt x="47" y="57"/>
                    <a:pt x="50" y="80"/>
                  </a:cubicBezTo>
                  <a:cubicBezTo>
                    <a:pt x="69" y="83"/>
                    <a:pt x="67" y="54"/>
                    <a:pt x="85" y="51"/>
                  </a:cubicBezTo>
                  <a:cubicBezTo>
                    <a:pt x="98" y="48"/>
                    <a:pt x="119" y="31"/>
                    <a:pt x="127" y="50"/>
                  </a:cubicBezTo>
                  <a:cubicBezTo>
                    <a:pt x="134" y="68"/>
                    <a:pt x="149" y="52"/>
                    <a:pt x="160" y="47"/>
                  </a:cubicBezTo>
                  <a:cubicBezTo>
                    <a:pt x="174" y="64"/>
                    <a:pt x="189" y="79"/>
                    <a:pt x="206" y="92"/>
                  </a:cubicBezTo>
                  <a:cubicBezTo>
                    <a:pt x="202" y="80"/>
                    <a:pt x="188" y="73"/>
                    <a:pt x="185" y="60"/>
                  </a:cubicBezTo>
                  <a:cubicBezTo>
                    <a:pt x="196" y="74"/>
                    <a:pt x="256" y="89"/>
                    <a:pt x="232" y="113"/>
                  </a:cubicBezTo>
                  <a:cubicBezTo>
                    <a:pt x="223" y="109"/>
                    <a:pt x="222" y="94"/>
                    <a:pt x="211" y="96"/>
                  </a:cubicBezTo>
                  <a:cubicBezTo>
                    <a:pt x="211" y="110"/>
                    <a:pt x="202" y="118"/>
                    <a:pt x="190" y="120"/>
                  </a:cubicBezTo>
                  <a:cubicBezTo>
                    <a:pt x="181" y="107"/>
                    <a:pt x="171" y="82"/>
                    <a:pt x="154" y="100"/>
                  </a:cubicBezTo>
                  <a:cubicBezTo>
                    <a:pt x="149" y="81"/>
                    <a:pt x="132" y="66"/>
                    <a:pt x="123" y="89"/>
                  </a:cubicBezTo>
                  <a:cubicBezTo>
                    <a:pt x="95" y="98"/>
                    <a:pt x="123" y="126"/>
                    <a:pt x="121" y="146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11" y="131"/>
                    <a:pt x="107" y="86"/>
                    <a:pt x="89" y="116"/>
                  </a:cubicBezTo>
                  <a:cubicBezTo>
                    <a:pt x="63" y="124"/>
                    <a:pt x="72" y="160"/>
                    <a:pt x="66" y="171"/>
                  </a:cubicBezTo>
                  <a:cubicBezTo>
                    <a:pt x="72" y="132"/>
                    <a:pt x="48" y="164"/>
                    <a:pt x="34" y="165"/>
                  </a:cubicBezTo>
                  <a:cubicBezTo>
                    <a:pt x="36" y="147"/>
                    <a:pt x="53" y="122"/>
                    <a:pt x="34" y="108"/>
                  </a:cubicBezTo>
                  <a:cubicBezTo>
                    <a:pt x="13" y="139"/>
                    <a:pt x="33" y="187"/>
                    <a:pt x="5" y="213"/>
                  </a:cubicBezTo>
                  <a:cubicBezTo>
                    <a:pt x="0" y="176"/>
                    <a:pt x="23" y="140"/>
                    <a:pt x="19" y="103"/>
                  </a:cubicBezTo>
                  <a:cubicBezTo>
                    <a:pt x="24" y="74"/>
                    <a:pt x="50" y="28"/>
                    <a:pt x="10" y="15"/>
                  </a:cubicBezTo>
                  <a:cubicBezTo>
                    <a:pt x="11" y="12"/>
                    <a:pt x="12" y="8"/>
                    <a:pt x="14" y="4"/>
                  </a:cubicBezTo>
                  <a:close/>
                </a:path>
              </a:pathLst>
            </a:custGeom>
            <a:solidFill>
              <a:srgbClr val="378F95"/>
            </a:solidFill>
            <a:ln cap="flat" w="0">
              <a:solidFill>
                <a:srgbClr val="378F95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" name="Freeform 62"/>
            <p:cNvSpPr/>
            <p:nvPr/>
          </p:nvSpPr>
          <p:spPr bwMode="auto">
            <a:xfrm>
              <a:off x="5159486" y="2765672"/>
              <a:ext cx="2323438" cy="1056974"/>
            </a:xfrm>
            <a:custGeom>
              <a:gdLst>
                <a:gd fmla="*/ 709 w 928" name="T0"/>
                <a:gd fmla="*/ 6 h 422" name="T1"/>
                <a:gd fmla="*/ 905 w 928" name="T2"/>
                <a:gd fmla="*/ 107 h 422" name="T3"/>
                <a:gd fmla="*/ 864 w 928" name="T4"/>
                <a:gd fmla="*/ 163 h 422" name="T5"/>
                <a:gd fmla="*/ 858 w 928" name="T6"/>
                <a:gd fmla="*/ 185 h 422" name="T7"/>
                <a:gd fmla="*/ 821 w 928" name="T8"/>
                <a:gd fmla="*/ 247 h 422" name="T9"/>
                <a:gd fmla="*/ 845 w 928" name="T10"/>
                <a:gd fmla="*/ 299 h 422" name="T11"/>
                <a:gd fmla="*/ 769 w 928" name="T12"/>
                <a:gd fmla="*/ 363 h 422" name="T13"/>
                <a:gd fmla="*/ 692 w 928" name="T14"/>
                <a:gd fmla="*/ 368 h 422" name="T15"/>
                <a:gd fmla="*/ 488 w 928" name="T16"/>
                <a:gd fmla="*/ 271 h 422" name="T17"/>
                <a:gd fmla="*/ 432 w 928" name="T18"/>
                <a:gd fmla="*/ 220 h 422" name="T19"/>
                <a:gd fmla="*/ 543 w 928" name="T20"/>
                <a:gd fmla="*/ 352 h 422" name="T21"/>
                <a:gd fmla="*/ 557 w 928" name="T22"/>
                <a:gd fmla="*/ 382 h 422" name="T23"/>
                <a:gd fmla="*/ 452 w 928" name="T24"/>
                <a:gd fmla="*/ 290 h 422" name="T25"/>
                <a:gd fmla="*/ 421 w 928" name="T26"/>
                <a:gd fmla="*/ 267 h 422" name="T27"/>
                <a:gd fmla="*/ 420 w 928" name="T28"/>
                <a:gd fmla="*/ 231 h 422" name="T29"/>
                <a:gd fmla="*/ 381 w 928" name="T30"/>
                <a:gd fmla="*/ 247 h 422" name="T31"/>
                <a:gd fmla="*/ 337 w 928" name="T32"/>
                <a:gd fmla="*/ 267 h 422" name="T33"/>
                <a:gd fmla="*/ 268 w 928" name="T34"/>
                <a:gd fmla="*/ 324 h 422" name="T35"/>
                <a:gd fmla="*/ 262 w 928" name="T36"/>
                <a:gd fmla="*/ 281 h 422" name="T37"/>
                <a:gd fmla="*/ 235 w 928" name="T38"/>
                <a:gd fmla="*/ 318 h 422" name="T39"/>
                <a:gd fmla="*/ 209 w 928" name="T40"/>
                <a:gd fmla="*/ 349 h 422" name="T41"/>
                <a:gd fmla="*/ 169 w 928" name="T42"/>
                <a:gd fmla="*/ 399 h 422" name="T43"/>
                <a:gd fmla="*/ 136 w 928" name="T44"/>
                <a:gd fmla="*/ 411 h 422" name="T45"/>
                <a:gd fmla="*/ 170 w 928" name="T46"/>
                <a:gd fmla="*/ 298 h 422" name="T47"/>
                <a:gd fmla="*/ 213 w 928" name="T48"/>
                <a:gd fmla="*/ 245 h 422" name="T49"/>
                <a:gd fmla="*/ 226 w 928" name="T50"/>
                <a:gd fmla="*/ 249 h 422" name="T51"/>
                <a:gd fmla="*/ 242 w 928" name="T52"/>
                <a:gd fmla="*/ 204 h 422" name="T53"/>
                <a:gd fmla="*/ 187 w 928" name="T54"/>
                <a:gd fmla="*/ 204 h 422" name="T55"/>
                <a:gd fmla="*/ 98 w 928" name="T56"/>
                <a:gd fmla="*/ 309 h 422" name="T57"/>
                <a:gd fmla="*/ 11 w 928" name="T58"/>
                <a:gd fmla="*/ 383 h 422" name="T59"/>
                <a:gd fmla="*/ 0 w 928" name="T60"/>
                <a:gd fmla="*/ 351 h 422" name="T61"/>
                <a:gd fmla="*/ 104 w 928" name="T62"/>
                <a:gd fmla="*/ 246 h 422" name="T63"/>
                <a:gd fmla="*/ 229 w 928" name="T64"/>
                <a:gd fmla="*/ 148 h 422" name="T65"/>
                <a:gd fmla="*/ 301 w 928" name="T66"/>
                <a:gd fmla="*/ 123 h 422" name="T67"/>
                <a:gd fmla="*/ 300 w 928" name="T68"/>
                <a:gd fmla="*/ 183 h 422" name="T69"/>
                <a:gd fmla="*/ 357 w 928" name="T70"/>
                <a:gd fmla="*/ 190 h 422" name="T71"/>
                <a:gd fmla="*/ 360 w 928" name="T72"/>
                <a:gd fmla="*/ 167 h 422" name="T73"/>
                <a:gd fmla="*/ 398 w 928" name="T74"/>
                <a:gd fmla="*/ 156 h 422" name="T75"/>
                <a:gd fmla="*/ 525 w 928" name="T76"/>
                <a:gd fmla="*/ 214 h 422" name="T77"/>
                <a:gd fmla="*/ 589 w 928" name="T78"/>
                <a:gd fmla="*/ 197 h 422" name="T79"/>
                <a:gd fmla="*/ 625 w 928" name="T80"/>
                <a:gd fmla="*/ 158 h 422" name="T81"/>
                <a:gd fmla="*/ 599 w 928" name="T82"/>
                <a:gd fmla="*/ 111 h 422" name="T83"/>
                <a:gd fmla="*/ 788 w 928" name="T84"/>
                <a:gd fmla="*/ 99 h 422" name="T85"/>
                <a:gd fmla="*/ 792 w 928" name="T86"/>
                <a:gd fmla="*/ 142 h 422" name="T87"/>
                <a:gd fmla="*/ 668 w 928" name="T88"/>
                <a:gd fmla="*/ 176 h 422" name="T89"/>
                <a:gd fmla="*/ 856 w 928" name="T90"/>
                <a:gd fmla="*/ 104 h 422" name="T91"/>
                <a:gd fmla="*/ 732 w 928" name="T92"/>
                <a:gd fmla="*/ 76 h 422" name="T93"/>
                <a:gd fmla="*/ 635 w 928" name="T94"/>
                <a:gd fmla="*/ 27 h 42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22" w="927">
                  <a:moveTo>
                    <a:pt x="635" y="27"/>
                  </a:moveTo>
                  <a:cubicBezTo>
                    <a:pt x="651" y="3"/>
                    <a:pt x="683" y="0"/>
                    <a:pt x="709" y="6"/>
                  </a:cubicBezTo>
                  <a:cubicBezTo>
                    <a:pt x="743" y="25"/>
                    <a:pt x="764" y="73"/>
                    <a:pt x="809" y="69"/>
                  </a:cubicBezTo>
                  <a:cubicBezTo>
                    <a:pt x="841" y="80"/>
                    <a:pt x="868" y="106"/>
                    <a:pt x="905" y="107"/>
                  </a:cubicBezTo>
                  <a:cubicBezTo>
                    <a:pt x="914" y="121"/>
                    <a:pt x="920" y="136"/>
                    <a:pt x="928" y="151"/>
                  </a:cubicBezTo>
                  <a:cubicBezTo>
                    <a:pt x="910" y="158"/>
                    <a:pt x="869" y="137"/>
                    <a:pt x="864" y="163"/>
                  </a:cubicBezTo>
                  <a:cubicBezTo>
                    <a:pt x="879" y="169"/>
                    <a:pt x="898" y="167"/>
                    <a:pt x="913" y="174"/>
                  </a:cubicBezTo>
                  <a:cubicBezTo>
                    <a:pt x="897" y="180"/>
                    <a:pt x="867" y="164"/>
                    <a:pt x="858" y="185"/>
                  </a:cubicBezTo>
                  <a:cubicBezTo>
                    <a:pt x="845" y="210"/>
                    <a:pt x="811" y="205"/>
                    <a:pt x="788" y="203"/>
                  </a:cubicBezTo>
                  <a:cubicBezTo>
                    <a:pt x="775" y="233"/>
                    <a:pt x="811" y="229"/>
                    <a:pt x="821" y="247"/>
                  </a:cubicBezTo>
                  <a:cubicBezTo>
                    <a:pt x="810" y="258"/>
                    <a:pt x="767" y="228"/>
                    <a:pt x="772" y="254"/>
                  </a:cubicBezTo>
                  <a:cubicBezTo>
                    <a:pt x="796" y="270"/>
                    <a:pt x="825" y="278"/>
                    <a:pt x="845" y="299"/>
                  </a:cubicBezTo>
                  <a:cubicBezTo>
                    <a:pt x="788" y="287"/>
                    <a:pt x="727" y="293"/>
                    <a:pt x="671" y="275"/>
                  </a:cubicBezTo>
                  <a:cubicBezTo>
                    <a:pt x="690" y="316"/>
                    <a:pt x="749" y="324"/>
                    <a:pt x="769" y="363"/>
                  </a:cubicBezTo>
                  <a:cubicBezTo>
                    <a:pt x="715" y="365"/>
                    <a:pt x="684" y="304"/>
                    <a:pt x="632" y="299"/>
                  </a:cubicBezTo>
                  <a:cubicBezTo>
                    <a:pt x="648" y="325"/>
                    <a:pt x="673" y="343"/>
                    <a:pt x="692" y="368"/>
                  </a:cubicBezTo>
                  <a:cubicBezTo>
                    <a:pt x="659" y="354"/>
                    <a:pt x="632" y="324"/>
                    <a:pt x="594" y="325"/>
                  </a:cubicBezTo>
                  <a:cubicBezTo>
                    <a:pt x="576" y="282"/>
                    <a:pt x="522" y="293"/>
                    <a:pt x="488" y="271"/>
                  </a:cubicBezTo>
                  <a:cubicBezTo>
                    <a:pt x="496" y="260"/>
                    <a:pt x="528" y="252"/>
                    <a:pt x="509" y="238"/>
                  </a:cubicBezTo>
                  <a:cubicBezTo>
                    <a:pt x="484" y="229"/>
                    <a:pt x="459" y="218"/>
                    <a:pt x="432" y="220"/>
                  </a:cubicBezTo>
                  <a:cubicBezTo>
                    <a:pt x="447" y="236"/>
                    <a:pt x="457" y="256"/>
                    <a:pt x="477" y="266"/>
                  </a:cubicBezTo>
                  <a:cubicBezTo>
                    <a:pt x="503" y="291"/>
                    <a:pt x="521" y="323"/>
                    <a:pt x="543" y="352"/>
                  </a:cubicBezTo>
                  <a:cubicBezTo>
                    <a:pt x="551" y="366"/>
                    <a:pt x="573" y="370"/>
                    <a:pt x="572" y="388"/>
                  </a:cubicBezTo>
                  <a:cubicBezTo>
                    <a:pt x="567" y="386"/>
                    <a:pt x="562" y="384"/>
                    <a:pt x="557" y="382"/>
                  </a:cubicBezTo>
                  <a:cubicBezTo>
                    <a:pt x="544" y="353"/>
                    <a:pt x="515" y="336"/>
                    <a:pt x="496" y="311"/>
                  </a:cubicBezTo>
                  <a:cubicBezTo>
                    <a:pt x="487" y="296"/>
                    <a:pt x="469" y="292"/>
                    <a:pt x="452" y="290"/>
                  </a:cubicBezTo>
                  <a:cubicBezTo>
                    <a:pt x="457" y="302"/>
                    <a:pt x="463" y="314"/>
                    <a:pt x="469" y="326"/>
                  </a:cubicBezTo>
                  <a:cubicBezTo>
                    <a:pt x="442" y="322"/>
                    <a:pt x="407" y="297"/>
                    <a:pt x="421" y="267"/>
                  </a:cubicBezTo>
                  <a:cubicBezTo>
                    <a:pt x="432" y="275"/>
                    <a:pt x="456" y="282"/>
                    <a:pt x="452" y="260"/>
                  </a:cubicBezTo>
                  <a:cubicBezTo>
                    <a:pt x="442" y="250"/>
                    <a:pt x="434" y="234"/>
                    <a:pt x="420" y="231"/>
                  </a:cubicBezTo>
                  <a:cubicBezTo>
                    <a:pt x="401" y="233"/>
                    <a:pt x="425" y="260"/>
                    <a:pt x="406" y="262"/>
                  </a:cubicBezTo>
                  <a:cubicBezTo>
                    <a:pt x="394" y="273"/>
                    <a:pt x="391" y="252"/>
                    <a:pt x="381" y="247"/>
                  </a:cubicBezTo>
                  <a:cubicBezTo>
                    <a:pt x="376" y="259"/>
                    <a:pt x="354" y="281"/>
                    <a:pt x="363" y="242"/>
                  </a:cubicBezTo>
                  <a:cubicBezTo>
                    <a:pt x="351" y="246"/>
                    <a:pt x="347" y="261"/>
                    <a:pt x="337" y="267"/>
                  </a:cubicBezTo>
                  <a:cubicBezTo>
                    <a:pt x="339" y="255"/>
                    <a:pt x="327" y="235"/>
                    <a:pt x="315" y="250"/>
                  </a:cubicBezTo>
                  <a:cubicBezTo>
                    <a:pt x="298" y="273"/>
                    <a:pt x="288" y="302"/>
                    <a:pt x="268" y="324"/>
                  </a:cubicBezTo>
                  <a:cubicBezTo>
                    <a:pt x="268" y="307"/>
                    <a:pt x="271" y="290"/>
                    <a:pt x="283" y="278"/>
                  </a:cubicBezTo>
                  <a:cubicBezTo>
                    <a:pt x="286" y="258"/>
                    <a:pt x="271" y="290"/>
                    <a:pt x="262" y="281"/>
                  </a:cubicBezTo>
                  <a:cubicBezTo>
                    <a:pt x="249" y="280"/>
                    <a:pt x="268" y="254"/>
                    <a:pt x="250" y="265"/>
                  </a:cubicBezTo>
                  <a:cubicBezTo>
                    <a:pt x="247" y="283"/>
                    <a:pt x="248" y="304"/>
                    <a:pt x="235" y="318"/>
                  </a:cubicBezTo>
                  <a:cubicBezTo>
                    <a:pt x="222" y="325"/>
                    <a:pt x="233" y="292"/>
                    <a:pt x="219" y="306"/>
                  </a:cubicBezTo>
                  <a:cubicBezTo>
                    <a:pt x="211" y="316"/>
                    <a:pt x="175" y="355"/>
                    <a:pt x="209" y="349"/>
                  </a:cubicBezTo>
                  <a:cubicBezTo>
                    <a:pt x="202" y="363"/>
                    <a:pt x="195" y="377"/>
                    <a:pt x="194" y="393"/>
                  </a:cubicBezTo>
                  <a:cubicBezTo>
                    <a:pt x="204" y="422"/>
                    <a:pt x="174" y="410"/>
                    <a:pt x="169" y="399"/>
                  </a:cubicBezTo>
                  <a:cubicBezTo>
                    <a:pt x="171" y="391"/>
                    <a:pt x="176" y="383"/>
                    <a:pt x="176" y="375"/>
                  </a:cubicBezTo>
                  <a:cubicBezTo>
                    <a:pt x="160" y="383"/>
                    <a:pt x="149" y="401"/>
                    <a:pt x="136" y="411"/>
                  </a:cubicBezTo>
                  <a:cubicBezTo>
                    <a:pt x="134" y="377"/>
                    <a:pt x="173" y="361"/>
                    <a:pt x="178" y="329"/>
                  </a:cubicBezTo>
                  <a:cubicBezTo>
                    <a:pt x="178" y="320"/>
                    <a:pt x="187" y="297"/>
                    <a:pt x="170" y="298"/>
                  </a:cubicBezTo>
                  <a:cubicBezTo>
                    <a:pt x="176" y="282"/>
                    <a:pt x="169" y="259"/>
                    <a:pt x="185" y="250"/>
                  </a:cubicBezTo>
                  <a:cubicBezTo>
                    <a:pt x="195" y="253"/>
                    <a:pt x="205" y="242"/>
                    <a:pt x="213" y="245"/>
                  </a:cubicBezTo>
                  <a:cubicBezTo>
                    <a:pt x="217" y="265"/>
                    <a:pt x="174" y="294"/>
                    <a:pt x="195" y="311"/>
                  </a:cubicBezTo>
                  <a:cubicBezTo>
                    <a:pt x="213" y="295"/>
                    <a:pt x="223" y="273"/>
                    <a:pt x="226" y="249"/>
                  </a:cubicBezTo>
                  <a:cubicBezTo>
                    <a:pt x="250" y="250"/>
                    <a:pt x="262" y="223"/>
                    <a:pt x="264" y="204"/>
                  </a:cubicBezTo>
                  <a:cubicBezTo>
                    <a:pt x="256" y="187"/>
                    <a:pt x="243" y="224"/>
                    <a:pt x="242" y="204"/>
                  </a:cubicBezTo>
                  <a:cubicBezTo>
                    <a:pt x="248" y="189"/>
                    <a:pt x="230" y="158"/>
                    <a:pt x="217" y="180"/>
                  </a:cubicBezTo>
                  <a:cubicBezTo>
                    <a:pt x="206" y="192"/>
                    <a:pt x="203" y="238"/>
                    <a:pt x="187" y="204"/>
                  </a:cubicBezTo>
                  <a:cubicBezTo>
                    <a:pt x="169" y="211"/>
                    <a:pt x="166" y="234"/>
                    <a:pt x="145" y="237"/>
                  </a:cubicBezTo>
                  <a:cubicBezTo>
                    <a:pt x="111" y="246"/>
                    <a:pt x="121" y="291"/>
                    <a:pt x="98" y="309"/>
                  </a:cubicBezTo>
                  <a:cubicBezTo>
                    <a:pt x="72" y="304"/>
                    <a:pt x="63" y="331"/>
                    <a:pt x="52" y="348"/>
                  </a:cubicBezTo>
                  <a:cubicBezTo>
                    <a:pt x="40" y="362"/>
                    <a:pt x="38" y="393"/>
                    <a:pt x="11" y="383"/>
                  </a:cubicBezTo>
                  <a:cubicBezTo>
                    <a:pt x="17" y="364"/>
                    <a:pt x="37" y="351"/>
                    <a:pt x="36" y="331"/>
                  </a:cubicBezTo>
                  <a:cubicBezTo>
                    <a:pt x="21" y="333"/>
                    <a:pt x="16" y="353"/>
                    <a:pt x="0" y="351"/>
                  </a:cubicBezTo>
                  <a:cubicBezTo>
                    <a:pt x="1" y="328"/>
                    <a:pt x="22" y="311"/>
                    <a:pt x="40" y="299"/>
                  </a:cubicBezTo>
                  <a:cubicBezTo>
                    <a:pt x="51" y="267"/>
                    <a:pt x="87" y="272"/>
                    <a:pt x="104" y="246"/>
                  </a:cubicBezTo>
                  <a:cubicBezTo>
                    <a:pt x="126" y="238"/>
                    <a:pt x="131" y="208"/>
                    <a:pt x="156" y="202"/>
                  </a:cubicBezTo>
                  <a:cubicBezTo>
                    <a:pt x="179" y="183"/>
                    <a:pt x="209" y="171"/>
                    <a:pt x="229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54" y="148"/>
                    <a:pt x="278" y="130"/>
                    <a:pt x="301" y="123"/>
                  </a:cubicBezTo>
                  <a:cubicBezTo>
                    <a:pt x="294" y="129"/>
                    <a:pt x="288" y="153"/>
                    <a:pt x="303" y="142"/>
                  </a:cubicBezTo>
                  <a:cubicBezTo>
                    <a:pt x="328" y="135"/>
                    <a:pt x="304" y="173"/>
                    <a:pt x="300" y="183"/>
                  </a:cubicBezTo>
                  <a:cubicBezTo>
                    <a:pt x="283" y="211"/>
                    <a:pt x="333" y="172"/>
                    <a:pt x="332" y="199"/>
                  </a:cubicBezTo>
                  <a:cubicBezTo>
                    <a:pt x="333" y="220"/>
                    <a:pt x="346" y="178"/>
                    <a:pt x="357" y="190"/>
                  </a:cubicBezTo>
                  <a:cubicBezTo>
                    <a:pt x="362" y="196"/>
                    <a:pt x="367" y="202"/>
                    <a:pt x="372" y="208"/>
                  </a:cubicBezTo>
                  <a:cubicBezTo>
                    <a:pt x="374" y="192"/>
                    <a:pt x="357" y="182"/>
                    <a:pt x="360" y="167"/>
                  </a:cubicBezTo>
                  <a:cubicBezTo>
                    <a:pt x="394" y="169"/>
                    <a:pt x="397" y="217"/>
                    <a:pt x="428" y="224"/>
                  </a:cubicBezTo>
                  <a:cubicBezTo>
                    <a:pt x="426" y="198"/>
                    <a:pt x="369" y="179"/>
                    <a:pt x="398" y="156"/>
                  </a:cubicBezTo>
                  <a:cubicBezTo>
                    <a:pt x="410" y="175"/>
                    <a:pt x="435" y="171"/>
                    <a:pt x="453" y="178"/>
                  </a:cubicBezTo>
                  <a:cubicBezTo>
                    <a:pt x="455" y="211"/>
                    <a:pt x="498" y="217"/>
                    <a:pt x="525" y="214"/>
                  </a:cubicBezTo>
                  <a:cubicBezTo>
                    <a:pt x="539" y="216"/>
                    <a:pt x="570" y="247"/>
                    <a:pt x="567" y="218"/>
                  </a:cubicBezTo>
                  <a:cubicBezTo>
                    <a:pt x="577" y="214"/>
                    <a:pt x="590" y="211"/>
                    <a:pt x="589" y="197"/>
                  </a:cubicBezTo>
                  <a:cubicBezTo>
                    <a:pt x="606" y="200"/>
                    <a:pt x="618" y="183"/>
                    <a:pt x="636" y="186"/>
                  </a:cubicBezTo>
                  <a:cubicBezTo>
                    <a:pt x="632" y="176"/>
                    <a:pt x="629" y="167"/>
                    <a:pt x="625" y="158"/>
                  </a:cubicBezTo>
                  <a:cubicBezTo>
                    <a:pt x="612" y="155"/>
                    <a:pt x="585" y="157"/>
                    <a:pt x="592" y="136"/>
                  </a:cubicBezTo>
                  <a:cubicBezTo>
                    <a:pt x="637" y="143"/>
                    <a:pt x="609" y="129"/>
                    <a:pt x="599" y="111"/>
                  </a:cubicBezTo>
                  <a:cubicBezTo>
                    <a:pt x="635" y="107"/>
                    <a:pt x="674" y="110"/>
                    <a:pt x="707" y="93"/>
                  </a:cubicBezTo>
                  <a:cubicBezTo>
                    <a:pt x="732" y="109"/>
                    <a:pt x="760" y="104"/>
                    <a:pt x="788" y="99"/>
                  </a:cubicBezTo>
                  <a:cubicBezTo>
                    <a:pt x="778" y="120"/>
                    <a:pt x="803" y="121"/>
                    <a:pt x="815" y="132"/>
                  </a:cubicBezTo>
                  <a:cubicBezTo>
                    <a:pt x="822" y="145"/>
                    <a:pt x="800" y="140"/>
                    <a:pt x="792" y="142"/>
                  </a:cubicBezTo>
                  <a:cubicBezTo>
                    <a:pt x="771" y="139"/>
                    <a:pt x="750" y="141"/>
                    <a:pt x="730" y="144"/>
                  </a:cubicBezTo>
                  <a:cubicBezTo>
                    <a:pt x="734" y="173"/>
                    <a:pt x="681" y="159"/>
                    <a:pt x="668" y="176"/>
                  </a:cubicBezTo>
                  <a:cubicBezTo>
                    <a:pt x="670" y="194"/>
                    <a:pt x="695" y="202"/>
                    <a:pt x="710" y="209"/>
                  </a:cubicBezTo>
                  <a:cubicBezTo>
                    <a:pt x="774" y="205"/>
                    <a:pt x="825" y="157"/>
                    <a:pt x="856" y="104"/>
                  </a:cubicBezTo>
                  <a:cubicBezTo>
                    <a:pt x="837" y="93"/>
                    <a:pt x="795" y="109"/>
                    <a:pt x="794" y="80"/>
                  </a:cubicBezTo>
                  <a:cubicBezTo>
                    <a:pt x="774" y="71"/>
                    <a:pt x="752" y="82"/>
                    <a:pt x="732" y="76"/>
                  </a:cubicBezTo>
                  <a:cubicBezTo>
                    <a:pt x="739" y="68"/>
                    <a:pt x="753" y="63"/>
                    <a:pt x="756" y="52"/>
                  </a:cubicBezTo>
                  <a:cubicBezTo>
                    <a:pt x="718" y="34"/>
                    <a:pt x="678" y="9"/>
                    <a:pt x="635" y="27"/>
                  </a:cubicBezTo>
                  <a:close/>
                </a:path>
              </a:pathLst>
            </a:custGeom>
            <a:solidFill>
              <a:srgbClr val="3EA2A8"/>
            </a:solidFill>
            <a:ln cap="flat" w="0">
              <a:solidFill>
                <a:srgbClr val="3EA2A8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6" name="Freeform 63"/>
            <p:cNvSpPr/>
            <p:nvPr/>
          </p:nvSpPr>
          <p:spPr bwMode="auto">
            <a:xfrm>
              <a:off x="3747013" y="2793181"/>
              <a:ext cx="223245" cy="190446"/>
            </a:xfrm>
            <a:custGeom>
              <a:gdLst>
                <a:gd fmla="*/ 0 w 89" name="T0"/>
                <a:gd fmla="*/ 44 h 76" name="T1"/>
                <a:gd fmla="*/ 60 w 89" name="T2"/>
                <a:gd fmla="*/ 0 h 76" name="T3"/>
                <a:gd fmla="*/ 89 w 89" name="T4"/>
                <a:gd fmla="*/ 1 h 76" name="T5"/>
                <a:gd fmla="*/ 77 w 89" name="T6"/>
                <a:gd fmla="*/ 23 h 76" name="T7"/>
                <a:gd fmla="*/ 0 w 89" name="T8"/>
                <a:gd fmla="*/ 44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89">
                  <a:moveTo>
                    <a:pt x="0" y="44"/>
                  </a:moveTo>
                  <a:cubicBezTo>
                    <a:pt x="16" y="27"/>
                    <a:pt x="44" y="21"/>
                    <a:pt x="60" y="0"/>
                  </a:cubicBezTo>
                  <a:cubicBezTo>
                    <a:pt x="49" y="23"/>
                    <a:pt x="78" y="3"/>
                    <a:pt x="89" y="1"/>
                  </a:cubicBezTo>
                  <a:cubicBezTo>
                    <a:pt x="86" y="8"/>
                    <a:pt x="82" y="16"/>
                    <a:pt x="77" y="23"/>
                  </a:cubicBezTo>
                  <a:cubicBezTo>
                    <a:pt x="48" y="11"/>
                    <a:pt x="19" y="76"/>
                    <a:pt x="0" y="44"/>
                  </a:cubicBezTo>
                  <a:close/>
                </a:path>
              </a:pathLst>
            </a:custGeom>
            <a:solidFill>
              <a:srgbClr val="1D4B4E"/>
            </a:solidFill>
            <a:ln cap="flat" w="0">
              <a:solidFill>
                <a:srgbClr val="1D4B4E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7" name="Freeform 64"/>
            <p:cNvSpPr/>
            <p:nvPr/>
          </p:nvSpPr>
          <p:spPr bwMode="auto">
            <a:xfrm>
              <a:off x="4155414" y="2787891"/>
              <a:ext cx="1277044" cy="1325714"/>
            </a:xfrm>
            <a:custGeom>
              <a:gdLst>
                <a:gd fmla="*/ 428 w 510" name="T0"/>
                <a:gd fmla="*/ 1 h 529" name="T1"/>
                <a:gd fmla="*/ 494 w 510" name="T2"/>
                <a:gd fmla="*/ 29 h 529" name="T3"/>
                <a:gd fmla="*/ 453 w 510" name="T4"/>
                <a:gd fmla="*/ 78 h 529" name="T5"/>
                <a:gd fmla="*/ 408 w 510" name="T6"/>
                <a:gd fmla="*/ 156 h 529" name="T7"/>
                <a:gd fmla="*/ 292 w 510" name="T8"/>
                <a:gd fmla="*/ 250 h 529" name="T9"/>
                <a:gd fmla="*/ 260 w 510" name="T10"/>
                <a:gd fmla="*/ 238 h 529" name="T11"/>
                <a:gd fmla="*/ 213 w 510" name="T12"/>
                <a:gd fmla="*/ 258 h 529" name="T13"/>
                <a:gd fmla="*/ 277 w 510" name="T14"/>
                <a:gd fmla="*/ 305 h 529" name="T15"/>
                <a:gd fmla="*/ 351 w 510" name="T16"/>
                <a:gd fmla="*/ 250 h 529" name="T17"/>
                <a:gd fmla="*/ 418 w 510" name="T18"/>
                <a:gd fmla="*/ 191 h 529" name="T19"/>
                <a:gd fmla="*/ 468 w 510" name="T20"/>
                <a:gd fmla="*/ 195 h 529" name="T21"/>
                <a:gd fmla="*/ 505 w 510" name="T22"/>
                <a:gd fmla="*/ 237 h 529" name="T23"/>
                <a:gd fmla="*/ 401 w 510" name="T24"/>
                <a:gd fmla="*/ 342 h 529" name="T25"/>
                <a:gd fmla="*/ 412 w 510" name="T26"/>
                <a:gd fmla="*/ 374 h 529" name="T27"/>
                <a:gd fmla="*/ 473 w 510" name="T28"/>
                <a:gd fmla="*/ 342 h 529" name="T29"/>
                <a:gd fmla="*/ 440 w 510" name="T30"/>
                <a:gd fmla="*/ 446 h 529" name="T31"/>
                <a:gd fmla="*/ 457 w 510" name="T32"/>
                <a:gd fmla="*/ 495 h 529" name="T33"/>
                <a:gd fmla="*/ 381 w 510" name="T34"/>
                <a:gd fmla="*/ 516 h 529" name="T35"/>
                <a:gd fmla="*/ 386 w 510" name="T36"/>
                <a:gd fmla="*/ 451 h 529" name="T37"/>
                <a:gd fmla="*/ 327 w 510" name="T38"/>
                <a:gd fmla="*/ 480 h 529" name="T39"/>
                <a:gd fmla="*/ 224 w 510" name="T40"/>
                <a:gd fmla="*/ 524 h 529" name="T41"/>
                <a:gd fmla="*/ 215 w 510" name="T42"/>
                <a:gd fmla="*/ 504 h 529" name="T43"/>
                <a:gd fmla="*/ 270 w 510" name="T44"/>
                <a:gd fmla="*/ 430 h 529" name="T45"/>
                <a:gd fmla="*/ 336 w 510" name="T46"/>
                <a:gd fmla="*/ 333 h 529" name="T47"/>
                <a:gd fmla="*/ 296 w 510" name="T48"/>
                <a:gd fmla="*/ 334 h 529" name="T49"/>
                <a:gd fmla="*/ 237 w 510" name="T50"/>
                <a:gd fmla="*/ 314 h 529" name="T51"/>
                <a:gd fmla="*/ 222 w 510" name="T52"/>
                <a:gd fmla="*/ 290 h 529" name="T53"/>
                <a:gd fmla="*/ 96 w 510" name="T54"/>
                <a:gd fmla="*/ 405 h 529" name="T55"/>
                <a:gd fmla="*/ 7 w 510" name="T56"/>
                <a:gd fmla="*/ 490 h 529" name="T57"/>
                <a:gd fmla="*/ 2 w 510" name="T58"/>
                <a:gd fmla="*/ 488 h 529" name="T59"/>
                <a:gd fmla="*/ 79 w 510" name="T60"/>
                <a:gd fmla="*/ 383 h 529" name="T61"/>
                <a:gd fmla="*/ 224 w 510" name="T62"/>
                <a:gd fmla="*/ 204 h 529" name="T63"/>
                <a:gd fmla="*/ 164 w 510" name="T64"/>
                <a:gd fmla="*/ 241 h 529" name="T65"/>
                <a:gd fmla="*/ 404 w 510" name="T66"/>
                <a:gd fmla="*/ 36 h 52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529" w="510">
                  <a:moveTo>
                    <a:pt x="404" y="36"/>
                  </a:moveTo>
                  <a:cubicBezTo>
                    <a:pt x="416" y="28"/>
                    <a:pt x="409" y="0"/>
                    <a:pt x="428" y="1"/>
                  </a:cubicBezTo>
                  <a:cubicBezTo>
                    <a:pt x="427" y="12"/>
                    <a:pt x="415" y="26"/>
                    <a:pt x="426" y="34"/>
                  </a:cubicBezTo>
                  <a:cubicBezTo>
                    <a:pt x="449" y="32"/>
                    <a:pt x="471" y="28"/>
                    <a:pt x="494" y="29"/>
                  </a:cubicBezTo>
                  <a:cubicBezTo>
                    <a:pt x="499" y="30"/>
                    <a:pt x="505" y="32"/>
                    <a:pt x="510" y="34"/>
                  </a:cubicBezTo>
                  <a:cubicBezTo>
                    <a:pt x="486" y="40"/>
                    <a:pt x="468" y="59"/>
                    <a:pt x="453" y="78"/>
                  </a:cubicBezTo>
                  <a:cubicBezTo>
                    <a:pt x="444" y="90"/>
                    <a:pt x="424" y="89"/>
                    <a:pt x="417" y="102"/>
                  </a:cubicBezTo>
                  <a:cubicBezTo>
                    <a:pt x="435" y="117"/>
                    <a:pt x="432" y="149"/>
                    <a:pt x="408" y="156"/>
                  </a:cubicBezTo>
                  <a:cubicBezTo>
                    <a:pt x="382" y="140"/>
                    <a:pt x="362" y="174"/>
                    <a:pt x="345" y="191"/>
                  </a:cubicBezTo>
                  <a:cubicBezTo>
                    <a:pt x="326" y="208"/>
                    <a:pt x="319" y="243"/>
                    <a:pt x="292" y="250"/>
                  </a:cubicBezTo>
                  <a:cubicBezTo>
                    <a:pt x="297" y="234"/>
                    <a:pt x="308" y="220"/>
                    <a:pt x="316" y="205"/>
                  </a:cubicBezTo>
                  <a:cubicBezTo>
                    <a:pt x="291" y="202"/>
                    <a:pt x="283" y="234"/>
                    <a:pt x="260" y="238"/>
                  </a:cubicBezTo>
                  <a:cubicBezTo>
                    <a:pt x="268" y="220"/>
                    <a:pt x="290" y="208"/>
                    <a:pt x="289" y="185"/>
                  </a:cubicBezTo>
                  <a:cubicBezTo>
                    <a:pt x="267" y="212"/>
                    <a:pt x="235" y="230"/>
                    <a:pt x="213" y="258"/>
                  </a:cubicBezTo>
                  <a:cubicBezTo>
                    <a:pt x="237" y="270"/>
                    <a:pt x="266" y="265"/>
                    <a:pt x="290" y="269"/>
                  </a:cubicBezTo>
                  <a:cubicBezTo>
                    <a:pt x="310" y="283"/>
                    <a:pt x="282" y="293"/>
                    <a:pt x="277" y="305"/>
                  </a:cubicBezTo>
                  <a:cubicBezTo>
                    <a:pt x="296" y="319"/>
                    <a:pt x="297" y="286"/>
                    <a:pt x="311" y="280"/>
                  </a:cubicBezTo>
                  <a:cubicBezTo>
                    <a:pt x="325" y="273"/>
                    <a:pt x="351" y="271"/>
                    <a:pt x="351" y="250"/>
                  </a:cubicBezTo>
                  <a:cubicBezTo>
                    <a:pt x="357" y="223"/>
                    <a:pt x="382" y="207"/>
                    <a:pt x="394" y="183"/>
                  </a:cubicBezTo>
                  <a:cubicBezTo>
                    <a:pt x="403" y="167"/>
                    <a:pt x="407" y="204"/>
                    <a:pt x="418" y="191"/>
                  </a:cubicBezTo>
                  <a:cubicBezTo>
                    <a:pt x="429" y="173"/>
                    <a:pt x="436" y="154"/>
                    <a:pt x="454" y="174"/>
                  </a:cubicBezTo>
                  <a:cubicBezTo>
                    <a:pt x="465" y="175"/>
                    <a:pt x="464" y="187"/>
                    <a:pt x="468" y="195"/>
                  </a:cubicBezTo>
                  <a:cubicBezTo>
                    <a:pt x="476" y="198"/>
                    <a:pt x="484" y="203"/>
                    <a:pt x="488" y="211"/>
                  </a:cubicBezTo>
                  <a:cubicBezTo>
                    <a:pt x="494" y="220"/>
                    <a:pt x="500" y="228"/>
                    <a:pt x="505" y="237"/>
                  </a:cubicBezTo>
                  <a:cubicBezTo>
                    <a:pt x="488" y="263"/>
                    <a:pt x="452" y="258"/>
                    <a:pt x="441" y="290"/>
                  </a:cubicBezTo>
                  <a:cubicBezTo>
                    <a:pt x="423" y="302"/>
                    <a:pt x="402" y="319"/>
                    <a:pt x="401" y="342"/>
                  </a:cubicBezTo>
                  <a:cubicBezTo>
                    <a:pt x="417" y="344"/>
                    <a:pt x="422" y="324"/>
                    <a:pt x="437" y="322"/>
                  </a:cubicBezTo>
                  <a:cubicBezTo>
                    <a:pt x="438" y="342"/>
                    <a:pt x="418" y="355"/>
                    <a:pt x="412" y="374"/>
                  </a:cubicBezTo>
                  <a:cubicBezTo>
                    <a:pt x="439" y="384"/>
                    <a:pt x="441" y="353"/>
                    <a:pt x="453" y="339"/>
                  </a:cubicBezTo>
                  <a:cubicBezTo>
                    <a:pt x="464" y="333"/>
                    <a:pt x="483" y="301"/>
                    <a:pt x="473" y="342"/>
                  </a:cubicBezTo>
                  <a:cubicBezTo>
                    <a:pt x="474" y="351"/>
                    <a:pt x="481" y="331"/>
                    <a:pt x="489" y="333"/>
                  </a:cubicBezTo>
                  <a:cubicBezTo>
                    <a:pt x="488" y="376"/>
                    <a:pt x="462" y="411"/>
                    <a:pt x="440" y="446"/>
                  </a:cubicBezTo>
                  <a:cubicBezTo>
                    <a:pt x="456" y="447"/>
                    <a:pt x="456" y="422"/>
                    <a:pt x="473" y="426"/>
                  </a:cubicBezTo>
                  <a:cubicBezTo>
                    <a:pt x="472" y="450"/>
                    <a:pt x="457" y="469"/>
                    <a:pt x="457" y="495"/>
                  </a:cubicBezTo>
                  <a:cubicBezTo>
                    <a:pt x="457" y="498"/>
                    <a:pt x="457" y="498"/>
                    <a:pt x="457" y="498"/>
                  </a:cubicBezTo>
                  <a:cubicBezTo>
                    <a:pt x="431" y="504"/>
                    <a:pt x="404" y="502"/>
                    <a:pt x="381" y="516"/>
                  </a:cubicBezTo>
                  <a:cubicBezTo>
                    <a:pt x="376" y="496"/>
                    <a:pt x="398" y="477"/>
                    <a:pt x="400" y="457"/>
                  </a:cubicBezTo>
                  <a:cubicBezTo>
                    <a:pt x="415" y="423"/>
                    <a:pt x="391" y="441"/>
                    <a:pt x="386" y="451"/>
                  </a:cubicBezTo>
                  <a:cubicBezTo>
                    <a:pt x="374" y="463"/>
                    <a:pt x="370" y="485"/>
                    <a:pt x="354" y="491"/>
                  </a:cubicBezTo>
                  <a:cubicBezTo>
                    <a:pt x="368" y="453"/>
                    <a:pt x="337" y="482"/>
                    <a:pt x="327" y="480"/>
                  </a:cubicBezTo>
                  <a:cubicBezTo>
                    <a:pt x="317" y="492"/>
                    <a:pt x="306" y="504"/>
                    <a:pt x="300" y="519"/>
                  </a:cubicBezTo>
                  <a:cubicBezTo>
                    <a:pt x="275" y="529"/>
                    <a:pt x="249" y="519"/>
                    <a:pt x="224" y="524"/>
                  </a:cubicBezTo>
                  <a:cubicBezTo>
                    <a:pt x="219" y="526"/>
                    <a:pt x="214" y="527"/>
                    <a:pt x="210" y="528"/>
                  </a:cubicBezTo>
                  <a:cubicBezTo>
                    <a:pt x="191" y="527"/>
                    <a:pt x="210" y="510"/>
                    <a:pt x="215" y="504"/>
                  </a:cubicBezTo>
                  <a:cubicBezTo>
                    <a:pt x="239" y="479"/>
                    <a:pt x="245" y="443"/>
                    <a:pt x="268" y="417"/>
                  </a:cubicBezTo>
                  <a:cubicBezTo>
                    <a:pt x="268" y="420"/>
                    <a:pt x="269" y="427"/>
                    <a:pt x="270" y="430"/>
                  </a:cubicBezTo>
                  <a:cubicBezTo>
                    <a:pt x="311" y="410"/>
                    <a:pt x="338" y="372"/>
                    <a:pt x="361" y="334"/>
                  </a:cubicBezTo>
                  <a:cubicBezTo>
                    <a:pt x="364" y="317"/>
                    <a:pt x="342" y="325"/>
                    <a:pt x="336" y="333"/>
                  </a:cubicBezTo>
                  <a:cubicBezTo>
                    <a:pt x="325" y="354"/>
                    <a:pt x="297" y="349"/>
                    <a:pt x="281" y="366"/>
                  </a:cubicBezTo>
                  <a:cubicBezTo>
                    <a:pt x="280" y="353"/>
                    <a:pt x="288" y="343"/>
                    <a:pt x="296" y="334"/>
                  </a:cubicBezTo>
                  <a:cubicBezTo>
                    <a:pt x="271" y="321"/>
                    <a:pt x="257" y="347"/>
                    <a:pt x="237" y="358"/>
                  </a:cubicBezTo>
                  <a:cubicBezTo>
                    <a:pt x="212" y="347"/>
                    <a:pt x="262" y="323"/>
                    <a:pt x="237" y="314"/>
                  </a:cubicBezTo>
                  <a:cubicBezTo>
                    <a:pt x="227" y="308"/>
                    <a:pt x="217" y="315"/>
                    <a:pt x="208" y="318"/>
                  </a:cubicBezTo>
                  <a:cubicBezTo>
                    <a:pt x="212" y="308"/>
                    <a:pt x="217" y="299"/>
                    <a:pt x="222" y="290"/>
                  </a:cubicBezTo>
                  <a:cubicBezTo>
                    <a:pt x="184" y="316"/>
                    <a:pt x="154" y="353"/>
                    <a:pt x="115" y="378"/>
                  </a:cubicBezTo>
                  <a:cubicBezTo>
                    <a:pt x="106" y="384"/>
                    <a:pt x="100" y="395"/>
                    <a:pt x="96" y="405"/>
                  </a:cubicBezTo>
                  <a:cubicBezTo>
                    <a:pt x="114" y="399"/>
                    <a:pt x="126" y="406"/>
                    <a:pt x="120" y="421"/>
                  </a:cubicBezTo>
                  <a:cubicBezTo>
                    <a:pt x="81" y="442"/>
                    <a:pt x="38" y="458"/>
                    <a:pt x="7" y="490"/>
                  </a:cubicBezTo>
                  <a:cubicBezTo>
                    <a:pt x="5" y="490"/>
                    <a:pt x="2" y="490"/>
                    <a:pt x="0" y="490"/>
                  </a:cubicBezTo>
                  <a:cubicBezTo>
                    <a:pt x="2" y="488"/>
                    <a:pt x="2" y="488"/>
                    <a:pt x="2" y="488"/>
                  </a:cubicBezTo>
                  <a:cubicBezTo>
                    <a:pt x="21" y="448"/>
                    <a:pt x="64" y="431"/>
                    <a:pt x="89" y="398"/>
                  </a:cubicBezTo>
                  <a:cubicBezTo>
                    <a:pt x="103" y="384"/>
                    <a:pt x="70" y="396"/>
                    <a:pt x="79" y="383"/>
                  </a:cubicBezTo>
                  <a:cubicBezTo>
                    <a:pt x="115" y="342"/>
                    <a:pt x="147" y="295"/>
                    <a:pt x="197" y="270"/>
                  </a:cubicBezTo>
                  <a:cubicBezTo>
                    <a:pt x="199" y="247"/>
                    <a:pt x="213" y="225"/>
                    <a:pt x="224" y="204"/>
                  </a:cubicBezTo>
                  <a:cubicBezTo>
                    <a:pt x="204" y="219"/>
                    <a:pt x="193" y="244"/>
                    <a:pt x="169" y="254"/>
                  </a:cubicBezTo>
                  <a:cubicBezTo>
                    <a:pt x="162" y="254"/>
                    <a:pt x="158" y="245"/>
                    <a:pt x="164" y="241"/>
                  </a:cubicBezTo>
                  <a:cubicBezTo>
                    <a:pt x="220" y="160"/>
                    <a:pt x="305" y="109"/>
                    <a:pt x="377" y="45"/>
                  </a:cubicBezTo>
                  <a:cubicBezTo>
                    <a:pt x="386" y="42"/>
                    <a:pt x="395" y="40"/>
                    <a:pt x="404" y="36"/>
                  </a:cubicBezTo>
                  <a:close/>
                </a:path>
              </a:pathLst>
            </a:custGeom>
            <a:solidFill>
              <a:srgbClr val="34888D"/>
            </a:solidFill>
            <a:ln cap="flat" w="0">
              <a:solidFill>
                <a:srgbClr val="34888D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" name="Freeform 65"/>
            <p:cNvSpPr/>
            <p:nvPr/>
          </p:nvSpPr>
          <p:spPr bwMode="auto">
            <a:xfrm>
              <a:off x="7798217" y="2767788"/>
              <a:ext cx="67714" cy="205258"/>
            </a:xfrm>
            <a:custGeom>
              <a:gdLst>
                <a:gd fmla="*/ 0 w 27" name="T0"/>
                <a:gd fmla="*/ 55 h 82" name="T1"/>
                <a:gd fmla="*/ 27 w 27" name="T2"/>
                <a:gd fmla="*/ 15 h 82" name="T3"/>
                <a:gd fmla="*/ 14 w 27" name="T4"/>
                <a:gd fmla="*/ 75 h 82" name="T5"/>
                <a:gd fmla="*/ 14 w 27" name="T6"/>
                <a:gd fmla="*/ 82 h 82" name="T7"/>
                <a:gd fmla="*/ 0 w 27" name="T8"/>
                <a:gd fmla="*/ 55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27">
                  <a:moveTo>
                    <a:pt x="0" y="55"/>
                  </a:moveTo>
                  <a:cubicBezTo>
                    <a:pt x="19" y="49"/>
                    <a:pt x="5" y="0"/>
                    <a:pt x="27" y="15"/>
                  </a:cubicBezTo>
                  <a:cubicBezTo>
                    <a:pt x="18" y="34"/>
                    <a:pt x="14" y="54"/>
                    <a:pt x="14" y="75"/>
                  </a:cubicBezTo>
                  <a:cubicBezTo>
                    <a:pt x="14" y="77"/>
                    <a:pt x="14" y="81"/>
                    <a:pt x="14" y="82"/>
                  </a:cubicBezTo>
                  <a:cubicBezTo>
                    <a:pt x="9" y="73"/>
                    <a:pt x="4" y="64"/>
                    <a:pt x="0" y="55"/>
                  </a:cubicBezTo>
                  <a:close/>
                </a:path>
              </a:pathLst>
            </a:custGeom>
            <a:solidFill>
              <a:srgbClr val="34878C"/>
            </a:solidFill>
            <a:ln cap="flat" w="0">
              <a:solidFill>
                <a:srgbClr val="34878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" name="Freeform 66"/>
            <p:cNvSpPr/>
            <p:nvPr/>
          </p:nvSpPr>
          <p:spPr bwMode="auto">
            <a:xfrm>
              <a:off x="4688662" y="2811167"/>
              <a:ext cx="1044277" cy="776595"/>
            </a:xfrm>
            <a:custGeom>
              <a:gdLst>
                <a:gd fmla="*/ 309 w 417" name="T0"/>
                <a:gd fmla="*/ 0 h 310" name="T1"/>
                <a:gd fmla="*/ 318 w 417" name="T2"/>
                <a:gd fmla="*/ 88 h 310" name="T3"/>
                <a:gd fmla="*/ 304 w 417" name="T4"/>
                <a:gd fmla="*/ 198 h 310" name="T5"/>
                <a:gd fmla="*/ 333 w 417" name="T6"/>
                <a:gd fmla="*/ 93 h 310" name="T7"/>
                <a:gd fmla="*/ 333 w 417" name="T8"/>
                <a:gd fmla="*/ 150 h 310" name="T9"/>
                <a:gd fmla="*/ 365 w 417" name="T10"/>
                <a:gd fmla="*/ 156 h 310" name="T11"/>
                <a:gd fmla="*/ 388 w 417" name="T12"/>
                <a:gd fmla="*/ 101 h 310" name="T13"/>
                <a:gd fmla="*/ 417 w 417" name="T14"/>
                <a:gd fmla="*/ 130 h 310" name="T15"/>
                <a:gd fmla="*/ 344 w 417" name="T16"/>
                <a:gd fmla="*/ 184 h 310" name="T17"/>
                <a:gd fmla="*/ 292 w 417" name="T18"/>
                <a:gd fmla="*/ 228 h 310" name="T19"/>
                <a:gd fmla="*/ 275 w 417" name="T20"/>
                <a:gd fmla="*/ 202 h 310" name="T21"/>
                <a:gd fmla="*/ 287 w 417" name="T22"/>
                <a:gd fmla="*/ 204 h 310" name="T23"/>
                <a:gd fmla="*/ 311 w 417" name="T24"/>
                <a:gd fmla="*/ 116 h 310" name="T25"/>
                <a:gd fmla="*/ 283 w 417" name="T26"/>
                <a:gd fmla="*/ 148 h 310" name="T27"/>
                <a:gd fmla="*/ 280 w 417" name="T28"/>
                <a:gd fmla="*/ 129 h 310" name="T29"/>
                <a:gd fmla="*/ 308 w 417" name="T30"/>
                <a:gd fmla="*/ 36 h 310" name="T31"/>
                <a:gd fmla="*/ 220 w 417" name="T32"/>
                <a:gd fmla="*/ 133 h 310" name="T33"/>
                <a:gd fmla="*/ 241 w 417" name="T34"/>
                <a:gd fmla="*/ 165 h 310" name="T35"/>
                <a:gd fmla="*/ 205 w 417" name="T36"/>
                <a:gd fmla="*/ 182 h 310" name="T37"/>
                <a:gd fmla="*/ 181 w 417" name="T38"/>
                <a:gd fmla="*/ 174 h 310" name="T39"/>
                <a:gd fmla="*/ 138 w 417" name="T40"/>
                <a:gd fmla="*/ 241 h 310" name="T41"/>
                <a:gd fmla="*/ 98 w 417" name="T42"/>
                <a:gd fmla="*/ 271 h 310" name="T43"/>
                <a:gd fmla="*/ 64 w 417" name="T44"/>
                <a:gd fmla="*/ 296 h 310" name="T45"/>
                <a:gd fmla="*/ 77 w 417" name="T46"/>
                <a:gd fmla="*/ 260 h 310" name="T47"/>
                <a:gd fmla="*/ 0 w 417" name="T48"/>
                <a:gd fmla="*/ 249 h 310" name="T49"/>
                <a:gd fmla="*/ 76 w 417" name="T50"/>
                <a:gd fmla="*/ 176 h 310" name="T51"/>
                <a:gd fmla="*/ 47 w 417" name="T52"/>
                <a:gd fmla="*/ 229 h 310" name="T53"/>
                <a:gd fmla="*/ 103 w 417" name="T54"/>
                <a:gd fmla="*/ 196 h 310" name="T55"/>
                <a:gd fmla="*/ 79 w 417" name="T56"/>
                <a:gd fmla="*/ 241 h 310" name="T57"/>
                <a:gd fmla="*/ 132 w 417" name="T58"/>
                <a:gd fmla="*/ 182 h 310" name="T59"/>
                <a:gd fmla="*/ 195 w 417" name="T60"/>
                <a:gd fmla="*/ 147 h 310" name="T61"/>
                <a:gd fmla="*/ 204 w 417" name="T62"/>
                <a:gd fmla="*/ 93 h 310" name="T63"/>
                <a:gd fmla="*/ 240 w 417" name="T64"/>
                <a:gd fmla="*/ 69 h 310" name="T65"/>
                <a:gd fmla="*/ 297 w 417" name="T66"/>
                <a:gd fmla="*/ 25 h 310" name="T67"/>
                <a:gd fmla="*/ 309 w 417" name="T68"/>
                <a:gd fmla="*/ 0 h 31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10" w="417">
                  <a:moveTo>
                    <a:pt x="309" y="0"/>
                  </a:moveTo>
                  <a:cubicBezTo>
                    <a:pt x="349" y="13"/>
                    <a:pt x="323" y="59"/>
                    <a:pt x="318" y="88"/>
                  </a:cubicBezTo>
                  <a:cubicBezTo>
                    <a:pt x="322" y="125"/>
                    <a:pt x="299" y="161"/>
                    <a:pt x="304" y="198"/>
                  </a:cubicBezTo>
                  <a:cubicBezTo>
                    <a:pt x="332" y="172"/>
                    <a:pt x="312" y="124"/>
                    <a:pt x="333" y="93"/>
                  </a:cubicBezTo>
                  <a:cubicBezTo>
                    <a:pt x="352" y="107"/>
                    <a:pt x="335" y="132"/>
                    <a:pt x="333" y="150"/>
                  </a:cubicBezTo>
                  <a:cubicBezTo>
                    <a:pt x="347" y="149"/>
                    <a:pt x="371" y="117"/>
                    <a:pt x="365" y="156"/>
                  </a:cubicBezTo>
                  <a:cubicBezTo>
                    <a:pt x="371" y="145"/>
                    <a:pt x="362" y="109"/>
                    <a:pt x="388" y="101"/>
                  </a:cubicBezTo>
                  <a:cubicBezTo>
                    <a:pt x="406" y="71"/>
                    <a:pt x="410" y="116"/>
                    <a:pt x="417" y="130"/>
                  </a:cubicBezTo>
                  <a:cubicBezTo>
                    <a:pt x="397" y="153"/>
                    <a:pt x="367" y="165"/>
                    <a:pt x="344" y="184"/>
                  </a:cubicBezTo>
                  <a:cubicBezTo>
                    <a:pt x="319" y="190"/>
                    <a:pt x="314" y="220"/>
                    <a:pt x="292" y="228"/>
                  </a:cubicBezTo>
                  <a:cubicBezTo>
                    <a:pt x="287" y="219"/>
                    <a:pt x="281" y="211"/>
                    <a:pt x="275" y="202"/>
                  </a:cubicBezTo>
                  <a:cubicBezTo>
                    <a:pt x="279" y="203"/>
                    <a:pt x="283" y="204"/>
                    <a:pt x="287" y="204"/>
                  </a:cubicBezTo>
                  <a:cubicBezTo>
                    <a:pt x="300" y="176"/>
                    <a:pt x="305" y="146"/>
                    <a:pt x="311" y="116"/>
                  </a:cubicBezTo>
                  <a:cubicBezTo>
                    <a:pt x="296" y="120"/>
                    <a:pt x="292" y="138"/>
                    <a:pt x="283" y="148"/>
                  </a:cubicBezTo>
                  <a:cubicBezTo>
                    <a:pt x="272" y="147"/>
                    <a:pt x="278" y="135"/>
                    <a:pt x="280" y="129"/>
                  </a:cubicBezTo>
                  <a:cubicBezTo>
                    <a:pt x="291" y="99"/>
                    <a:pt x="309" y="70"/>
                    <a:pt x="308" y="36"/>
                  </a:cubicBezTo>
                  <a:cubicBezTo>
                    <a:pt x="275" y="62"/>
                    <a:pt x="223" y="85"/>
                    <a:pt x="220" y="133"/>
                  </a:cubicBezTo>
                  <a:cubicBezTo>
                    <a:pt x="225" y="144"/>
                    <a:pt x="235" y="153"/>
                    <a:pt x="241" y="165"/>
                  </a:cubicBezTo>
                  <a:cubicBezTo>
                    <a:pt x="223" y="145"/>
                    <a:pt x="216" y="164"/>
                    <a:pt x="205" y="182"/>
                  </a:cubicBezTo>
                  <a:cubicBezTo>
                    <a:pt x="194" y="195"/>
                    <a:pt x="190" y="158"/>
                    <a:pt x="181" y="174"/>
                  </a:cubicBezTo>
                  <a:cubicBezTo>
                    <a:pt x="169" y="198"/>
                    <a:pt x="144" y="214"/>
                    <a:pt x="138" y="241"/>
                  </a:cubicBezTo>
                  <a:cubicBezTo>
                    <a:pt x="138" y="262"/>
                    <a:pt x="112" y="264"/>
                    <a:pt x="98" y="271"/>
                  </a:cubicBezTo>
                  <a:cubicBezTo>
                    <a:pt x="84" y="277"/>
                    <a:pt x="83" y="310"/>
                    <a:pt x="64" y="296"/>
                  </a:cubicBezTo>
                  <a:cubicBezTo>
                    <a:pt x="69" y="284"/>
                    <a:pt x="97" y="274"/>
                    <a:pt x="77" y="260"/>
                  </a:cubicBezTo>
                  <a:cubicBezTo>
                    <a:pt x="53" y="256"/>
                    <a:pt x="24" y="261"/>
                    <a:pt x="0" y="249"/>
                  </a:cubicBezTo>
                  <a:cubicBezTo>
                    <a:pt x="22" y="221"/>
                    <a:pt x="54" y="203"/>
                    <a:pt x="76" y="176"/>
                  </a:cubicBezTo>
                  <a:cubicBezTo>
                    <a:pt x="77" y="199"/>
                    <a:pt x="55" y="211"/>
                    <a:pt x="47" y="229"/>
                  </a:cubicBezTo>
                  <a:cubicBezTo>
                    <a:pt x="70" y="225"/>
                    <a:pt x="78" y="193"/>
                    <a:pt x="103" y="196"/>
                  </a:cubicBezTo>
                  <a:cubicBezTo>
                    <a:pt x="95" y="211"/>
                    <a:pt x="84" y="225"/>
                    <a:pt x="79" y="241"/>
                  </a:cubicBezTo>
                  <a:cubicBezTo>
                    <a:pt x="106" y="234"/>
                    <a:pt x="113" y="199"/>
                    <a:pt x="132" y="182"/>
                  </a:cubicBezTo>
                  <a:cubicBezTo>
                    <a:pt x="149" y="165"/>
                    <a:pt x="169" y="131"/>
                    <a:pt x="195" y="147"/>
                  </a:cubicBezTo>
                  <a:cubicBezTo>
                    <a:pt x="219" y="140"/>
                    <a:pt x="222" y="108"/>
                    <a:pt x="204" y="93"/>
                  </a:cubicBezTo>
                  <a:cubicBezTo>
                    <a:pt x="211" y="80"/>
                    <a:pt x="231" y="81"/>
                    <a:pt x="240" y="69"/>
                  </a:cubicBezTo>
                  <a:cubicBezTo>
                    <a:pt x="255" y="50"/>
                    <a:pt x="273" y="31"/>
                    <a:pt x="297" y="25"/>
                  </a:cubicBezTo>
                  <a:cubicBezTo>
                    <a:pt x="307" y="22"/>
                    <a:pt x="305" y="8"/>
                    <a:pt x="309" y="0"/>
                  </a:cubicBezTo>
                  <a:close/>
                </a:path>
              </a:pathLst>
            </a:custGeom>
            <a:solidFill>
              <a:srgbClr val="317F84"/>
            </a:solidFill>
            <a:ln cap="flat" w="0">
              <a:solidFill>
                <a:srgbClr val="317F84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" name="Freeform 67"/>
            <p:cNvSpPr/>
            <p:nvPr/>
          </p:nvSpPr>
          <p:spPr bwMode="auto">
            <a:xfrm>
              <a:off x="6678819" y="2787891"/>
              <a:ext cx="373485" cy="168227"/>
            </a:xfrm>
            <a:custGeom>
              <a:gdLst>
                <a:gd fmla="*/ 28 w 149" name="T0"/>
                <a:gd fmla="*/ 18 h 67" name="T1"/>
                <a:gd fmla="*/ 149 w 149" name="T2"/>
                <a:gd fmla="*/ 43 h 67" name="T3"/>
                <a:gd fmla="*/ 125 w 149" name="T4"/>
                <a:gd fmla="*/ 67 h 67" name="T5"/>
                <a:gd fmla="*/ 64 w 149" name="T6"/>
                <a:gd fmla="*/ 38 h 67" name="T7"/>
                <a:gd fmla="*/ 0 w 149" name="T8"/>
                <a:gd fmla="*/ 42 h 67" name="T9"/>
                <a:gd fmla="*/ 28 w 149" name="T10"/>
                <a:gd fmla="*/ 18 h 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7" w="149">
                  <a:moveTo>
                    <a:pt x="28" y="18"/>
                  </a:moveTo>
                  <a:cubicBezTo>
                    <a:pt x="71" y="0"/>
                    <a:pt x="111" y="25"/>
                    <a:pt x="149" y="43"/>
                  </a:cubicBezTo>
                  <a:cubicBezTo>
                    <a:pt x="146" y="54"/>
                    <a:pt x="132" y="59"/>
                    <a:pt x="125" y="67"/>
                  </a:cubicBezTo>
                  <a:cubicBezTo>
                    <a:pt x="118" y="38"/>
                    <a:pt x="74" y="66"/>
                    <a:pt x="64" y="38"/>
                  </a:cubicBezTo>
                  <a:cubicBezTo>
                    <a:pt x="46" y="28"/>
                    <a:pt x="21" y="41"/>
                    <a:pt x="0" y="42"/>
                  </a:cubicBezTo>
                  <a:cubicBezTo>
                    <a:pt x="4" y="28"/>
                    <a:pt x="17" y="24"/>
                    <a:pt x="28" y="18"/>
                  </a:cubicBezTo>
                  <a:close/>
                </a:path>
              </a:pathLst>
            </a:custGeom>
            <a:solidFill>
              <a:srgbClr val="368C91"/>
            </a:solidFill>
            <a:ln cap="flat" w="0">
              <a:solidFill>
                <a:srgbClr val="368C9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1" name="Freeform 68"/>
            <p:cNvSpPr/>
            <p:nvPr/>
          </p:nvSpPr>
          <p:spPr bwMode="auto">
            <a:xfrm>
              <a:off x="7029028" y="2813284"/>
              <a:ext cx="93107" cy="52902"/>
            </a:xfrm>
            <a:custGeom>
              <a:gdLst>
                <a:gd fmla="*/ 0 w 37" name="T0"/>
                <a:gd fmla="*/ 5 h 21" name="T1"/>
                <a:gd fmla="*/ 37 w 37" name="T2"/>
                <a:gd fmla="*/ 0 h 21" name="T3"/>
                <a:gd fmla="*/ 21 w 37" name="T4"/>
                <a:gd fmla="*/ 21 h 21" name="T5"/>
                <a:gd fmla="*/ 0 w 37" name="T6"/>
                <a:gd fmla="*/ 5 h 2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" w="37">
                  <a:moveTo>
                    <a:pt x="0" y="5"/>
                  </a:moveTo>
                  <a:cubicBezTo>
                    <a:pt x="12" y="4"/>
                    <a:pt x="25" y="1"/>
                    <a:pt x="37" y="0"/>
                  </a:cubicBezTo>
                  <a:cubicBezTo>
                    <a:pt x="36" y="10"/>
                    <a:pt x="31" y="19"/>
                    <a:pt x="21" y="21"/>
                  </a:cubicBezTo>
                  <a:cubicBezTo>
                    <a:pt x="14" y="16"/>
                    <a:pt x="7" y="11"/>
                    <a:pt x="0" y="5"/>
                  </a:cubicBezTo>
                  <a:close/>
                </a:path>
              </a:pathLst>
            </a:custGeom>
            <a:solidFill>
              <a:srgbClr val="1D4B4E"/>
            </a:solidFill>
            <a:ln cap="flat" w="0">
              <a:solidFill>
                <a:srgbClr val="1D4B4E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" name="Freeform 69"/>
            <p:cNvSpPr/>
            <p:nvPr/>
          </p:nvSpPr>
          <p:spPr bwMode="auto">
            <a:xfrm>
              <a:off x="3644384" y="2833386"/>
              <a:ext cx="987144" cy="580859"/>
            </a:xfrm>
            <a:custGeom>
              <a:gdLst>
                <a:gd fmla="*/ 322 w 394" name="T0"/>
                <a:gd fmla="*/ 18 h 232" name="T1"/>
                <a:gd fmla="*/ 394 w 394" name="T2"/>
                <a:gd fmla="*/ 0 h 232" name="T3"/>
                <a:gd fmla="*/ 362 w 394" name="T4"/>
                <a:gd fmla="*/ 32 h 232" name="T5"/>
                <a:gd fmla="*/ 220 w 394" name="T6"/>
                <a:gd fmla="*/ 114 h 232" name="T7"/>
                <a:gd fmla="*/ 206 w 394" name="T8"/>
                <a:gd fmla="*/ 153 h 232" name="T9"/>
                <a:gd fmla="*/ 124 w 394" name="T10"/>
                <a:gd fmla="*/ 192 h 232" name="T11"/>
                <a:gd fmla="*/ 138 w 394" name="T12"/>
                <a:gd fmla="*/ 168 h 232" name="T13"/>
                <a:gd fmla="*/ 43 w 394" name="T14"/>
                <a:gd fmla="*/ 222 h 232" name="T15"/>
                <a:gd fmla="*/ 0 w 394" name="T16"/>
                <a:gd fmla="*/ 232 h 232" name="T17"/>
                <a:gd fmla="*/ 107 w 394" name="T18"/>
                <a:gd fmla="*/ 174 h 232" name="T19"/>
                <a:gd fmla="*/ 193 w 394" name="T20"/>
                <a:gd fmla="*/ 128 h 232" name="T21"/>
                <a:gd fmla="*/ 322 w 394" name="T22"/>
                <a:gd fmla="*/ 18 h 2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31" w="394">
                  <a:moveTo>
                    <a:pt x="322" y="18"/>
                  </a:moveTo>
                  <a:cubicBezTo>
                    <a:pt x="348" y="18"/>
                    <a:pt x="369" y="0"/>
                    <a:pt x="394" y="0"/>
                  </a:cubicBezTo>
                  <a:cubicBezTo>
                    <a:pt x="385" y="12"/>
                    <a:pt x="373" y="22"/>
                    <a:pt x="362" y="32"/>
                  </a:cubicBezTo>
                  <a:cubicBezTo>
                    <a:pt x="313" y="56"/>
                    <a:pt x="263" y="81"/>
                    <a:pt x="220" y="114"/>
                  </a:cubicBezTo>
                  <a:cubicBezTo>
                    <a:pt x="199" y="119"/>
                    <a:pt x="221" y="142"/>
                    <a:pt x="206" y="153"/>
                  </a:cubicBezTo>
                  <a:cubicBezTo>
                    <a:pt x="183" y="173"/>
                    <a:pt x="154" y="185"/>
                    <a:pt x="124" y="192"/>
                  </a:cubicBezTo>
                  <a:cubicBezTo>
                    <a:pt x="128" y="183"/>
                    <a:pt x="134" y="176"/>
                    <a:pt x="138" y="168"/>
                  </a:cubicBezTo>
                  <a:cubicBezTo>
                    <a:pt x="102" y="177"/>
                    <a:pt x="78" y="211"/>
                    <a:pt x="43" y="222"/>
                  </a:cubicBezTo>
                  <a:cubicBezTo>
                    <a:pt x="28" y="223"/>
                    <a:pt x="14" y="227"/>
                    <a:pt x="0" y="232"/>
                  </a:cubicBezTo>
                  <a:cubicBezTo>
                    <a:pt x="32" y="208"/>
                    <a:pt x="66" y="170"/>
                    <a:pt x="107" y="174"/>
                  </a:cubicBezTo>
                  <a:cubicBezTo>
                    <a:pt x="135" y="157"/>
                    <a:pt x="162" y="139"/>
                    <a:pt x="193" y="128"/>
                  </a:cubicBezTo>
                  <a:cubicBezTo>
                    <a:pt x="235" y="90"/>
                    <a:pt x="271" y="43"/>
                    <a:pt x="322" y="18"/>
                  </a:cubicBezTo>
                  <a:close/>
                </a:path>
              </a:pathLst>
            </a:custGeom>
            <a:solidFill>
              <a:srgbClr val="378E94"/>
            </a:solidFill>
            <a:ln cap="flat" w="0">
              <a:solidFill>
                <a:srgbClr val="378E94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3" name="Freeform 70"/>
            <p:cNvSpPr/>
            <p:nvPr/>
          </p:nvSpPr>
          <p:spPr bwMode="auto">
            <a:xfrm>
              <a:off x="6207995" y="2840792"/>
              <a:ext cx="82526" cy="185156"/>
            </a:xfrm>
            <a:custGeom>
              <a:gdLst>
                <a:gd fmla="*/ 0 w 33" name="T0"/>
                <a:gd fmla="*/ 73 h 74" name="T1"/>
                <a:gd fmla="*/ 33 w 33" name="T2"/>
                <a:gd fmla="*/ 0 h 74" name="T3"/>
                <a:gd fmla="*/ 8 w 33" name="T4"/>
                <a:gd fmla="*/ 74 h 74" name="T5"/>
                <a:gd fmla="*/ 0 w 33" name="T6"/>
                <a:gd fmla="*/ 73 h 7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4" w="33">
                  <a:moveTo>
                    <a:pt x="0" y="73"/>
                  </a:moveTo>
                  <a:cubicBezTo>
                    <a:pt x="8" y="48"/>
                    <a:pt x="19" y="23"/>
                    <a:pt x="33" y="0"/>
                  </a:cubicBezTo>
                  <a:cubicBezTo>
                    <a:pt x="29" y="26"/>
                    <a:pt x="14" y="48"/>
                    <a:pt x="8" y="74"/>
                  </a:cubicBezTo>
                  <a:cubicBezTo>
                    <a:pt x="6" y="74"/>
                    <a:pt x="2" y="73"/>
                    <a:pt x="0" y="73"/>
                  </a:cubicBezTo>
                  <a:close/>
                </a:path>
              </a:pathLst>
            </a:custGeom>
            <a:solidFill>
              <a:srgbClr val="215558"/>
            </a:solidFill>
            <a:ln cap="flat" w="0">
              <a:solidFill>
                <a:srgbClr val="215558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4" name="Freeform 71"/>
            <p:cNvSpPr/>
            <p:nvPr/>
          </p:nvSpPr>
          <p:spPr bwMode="auto">
            <a:xfrm>
              <a:off x="6376222" y="2858779"/>
              <a:ext cx="615774" cy="187272"/>
            </a:xfrm>
            <a:custGeom>
              <a:gdLst>
                <a:gd fmla="*/ 121 w 246" name="T0"/>
                <a:gd fmla="*/ 14 h 75" name="T1"/>
                <a:gd fmla="*/ 185 w 246" name="T2"/>
                <a:gd fmla="*/ 10 h 75" name="T3"/>
                <a:gd fmla="*/ 246 w 246" name="T4"/>
                <a:gd fmla="*/ 39 h 75" name="T5"/>
                <a:gd fmla="*/ 221 w 246" name="T6"/>
                <a:gd fmla="*/ 56 h 75" name="T7"/>
                <a:gd fmla="*/ 113 w 246" name="T8"/>
                <a:gd fmla="*/ 74 h 75" name="T9"/>
                <a:gd fmla="*/ 45 w 246" name="T10"/>
                <a:gd fmla="*/ 75 h 75" name="T11"/>
                <a:gd fmla="*/ 0 w 246" name="T12"/>
                <a:gd fmla="*/ 70 h 75" name="T13"/>
                <a:gd fmla="*/ 64 w 246" name="T14"/>
                <a:gd fmla="*/ 27 h 75" name="T15"/>
                <a:gd fmla="*/ 121 w 246" name="T16"/>
                <a:gd fmla="*/ 14 h 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" w="246">
                  <a:moveTo>
                    <a:pt x="121" y="14"/>
                  </a:moveTo>
                  <a:cubicBezTo>
                    <a:pt x="142" y="13"/>
                    <a:pt x="167" y="0"/>
                    <a:pt x="185" y="10"/>
                  </a:cubicBezTo>
                  <a:cubicBezTo>
                    <a:pt x="195" y="38"/>
                    <a:pt x="239" y="10"/>
                    <a:pt x="246" y="39"/>
                  </a:cubicBezTo>
                  <a:cubicBezTo>
                    <a:pt x="236" y="42"/>
                    <a:pt x="227" y="48"/>
                    <a:pt x="221" y="56"/>
                  </a:cubicBezTo>
                  <a:cubicBezTo>
                    <a:pt x="188" y="73"/>
                    <a:pt x="149" y="70"/>
                    <a:pt x="113" y="74"/>
                  </a:cubicBezTo>
                  <a:cubicBezTo>
                    <a:pt x="90" y="74"/>
                    <a:pt x="68" y="74"/>
                    <a:pt x="45" y="75"/>
                  </a:cubicBezTo>
                  <a:cubicBezTo>
                    <a:pt x="30" y="74"/>
                    <a:pt x="15" y="72"/>
                    <a:pt x="0" y="70"/>
                  </a:cubicBezTo>
                  <a:cubicBezTo>
                    <a:pt x="22" y="57"/>
                    <a:pt x="47" y="47"/>
                    <a:pt x="64" y="27"/>
                  </a:cubicBezTo>
                  <a:cubicBezTo>
                    <a:pt x="83" y="24"/>
                    <a:pt x="101" y="16"/>
                    <a:pt x="121" y="14"/>
                  </a:cubicBezTo>
                  <a:close/>
                </a:path>
              </a:pathLst>
            </a:custGeom>
            <a:solidFill>
              <a:srgbClr val="2F7A7F"/>
            </a:solidFill>
            <a:ln cap="flat" w="0">
              <a:solidFill>
                <a:srgbClr val="2F7A7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5" name="Freeform 72"/>
            <p:cNvSpPr/>
            <p:nvPr/>
          </p:nvSpPr>
          <p:spPr bwMode="auto">
            <a:xfrm>
              <a:off x="3805205" y="2880998"/>
              <a:ext cx="465534" cy="311061"/>
            </a:xfrm>
            <a:custGeom>
              <a:gdLst>
                <a:gd fmla="*/ 126 w 186" name="T0"/>
                <a:gd fmla="*/ 21 h 124" name="T1"/>
                <a:gd fmla="*/ 164 w 186" name="T2"/>
                <a:gd fmla="*/ 0 h 124" name="T3"/>
                <a:gd fmla="*/ 158 w 186" name="T4"/>
                <a:gd fmla="*/ 13 h 124" name="T5"/>
                <a:gd fmla="*/ 136 w 186" name="T6"/>
                <a:gd fmla="*/ 41 h 124" name="T7"/>
                <a:gd fmla="*/ 186 w 186" name="T8"/>
                <a:gd fmla="*/ 26 h 124" name="T9"/>
                <a:gd fmla="*/ 115 w 186" name="T10"/>
                <a:gd fmla="*/ 75 h 124" name="T11"/>
                <a:gd fmla="*/ 0 w 186" name="T12"/>
                <a:gd fmla="*/ 124 h 124" name="T13"/>
                <a:gd fmla="*/ 17 w 186" name="T14"/>
                <a:gd fmla="*/ 109 h 124" name="T15"/>
                <a:gd fmla="*/ 103 w 186" name="T16"/>
                <a:gd fmla="*/ 44 h 124" name="T17"/>
                <a:gd fmla="*/ 126 w 186" name="T18"/>
                <a:gd fmla="*/ 21 h 1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4" w="186">
                  <a:moveTo>
                    <a:pt x="126" y="21"/>
                  </a:moveTo>
                  <a:cubicBezTo>
                    <a:pt x="139" y="14"/>
                    <a:pt x="151" y="6"/>
                    <a:pt x="164" y="0"/>
                  </a:cubicBezTo>
                  <a:cubicBezTo>
                    <a:pt x="162" y="4"/>
                    <a:pt x="159" y="8"/>
                    <a:pt x="158" y="13"/>
                  </a:cubicBezTo>
                  <a:cubicBezTo>
                    <a:pt x="174" y="24"/>
                    <a:pt x="140" y="31"/>
                    <a:pt x="136" y="41"/>
                  </a:cubicBezTo>
                  <a:cubicBezTo>
                    <a:pt x="154" y="40"/>
                    <a:pt x="169" y="29"/>
                    <a:pt x="186" y="26"/>
                  </a:cubicBezTo>
                  <a:cubicBezTo>
                    <a:pt x="164" y="44"/>
                    <a:pt x="136" y="55"/>
                    <a:pt x="115" y="75"/>
                  </a:cubicBezTo>
                  <a:cubicBezTo>
                    <a:pt x="83" y="107"/>
                    <a:pt x="37" y="102"/>
                    <a:pt x="0" y="124"/>
                  </a:cubicBezTo>
                  <a:cubicBezTo>
                    <a:pt x="5" y="119"/>
                    <a:pt x="11" y="114"/>
                    <a:pt x="17" y="109"/>
                  </a:cubicBezTo>
                  <a:cubicBezTo>
                    <a:pt x="45" y="87"/>
                    <a:pt x="77" y="68"/>
                    <a:pt x="103" y="44"/>
                  </a:cubicBezTo>
                  <a:cubicBezTo>
                    <a:pt x="112" y="36"/>
                    <a:pt x="126" y="35"/>
                    <a:pt x="126" y="21"/>
                  </a:cubicBezTo>
                  <a:close/>
                </a:path>
              </a:pathLst>
            </a:custGeom>
            <a:solidFill>
              <a:srgbClr val="43AFB6"/>
            </a:solidFill>
            <a:ln cap="flat" w="0">
              <a:solidFill>
                <a:srgbClr val="43AFB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6" name="Freeform 73"/>
            <p:cNvSpPr/>
            <p:nvPr/>
          </p:nvSpPr>
          <p:spPr bwMode="auto">
            <a:xfrm>
              <a:off x="3902544" y="2901100"/>
              <a:ext cx="1196634" cy="1109875"/>
            </a:xfrm>
            <a:custGeom>
              <a:gdLst>
                <a:gd fmla="*/ 306 w 478" name="T0"/>
                <a:gd fmla="*/ 53 h 443" name="T1"/>
                <a:gd fmla="*/ 478 w 478" name="T2"/>
                <a:gd fmla="*/ 0 h 443" name="T3"/>
                <a:gd fmla="*/ 265 w 478" name="T4"/>
                <a:gd fmla="*/ 196 h 443" name="T5"/>
                <a:gd fmla="*/ 270 w 478" name="T6"/>
                <a:gd fmla="*/ 209 h 443" name="T7"/>
                <a:gd fmla="*/ 325 w 478" name="T8"/>
                <a:gd fmla="*/ 159 h 443" name="T9"/>
                <a:gd fmla="*/ 298 w 478" name="T10"/>
                <a:gd fmla="*/ 225 h 443" name="T11"/>
                <a:gd fmla="*/ 180 w 478" name="T12"/>
                <a:gd fmla="*/ 338 h 443" name="T13"/>
                <a:gd fmla="*/ 190 w 478" name="T14"/>
                <a:gd fmla="*/ 353 h 443" name="T15"/>
                <a:gd fmla="*/ 103 w 478" name="T16"/>
                <a:gd fmla="*/ 443 h 443" name="T17"/>
                <a:gd fmla="*/ 84 w 478" name="T18"/>
                <a:gd fmla="*/ 437 h 443" name="T19"/>
                <a:gd fmla="*/ 66 w 478" name="T20"/>
                <a:gd fmla="*/ 428 h 443" name="T21"/>
                <a:gd fmla="*/ 32 w 478" name="T22"/>
                <a:gd fmla="*/ 398 h 443" name="T23"/>
                <a:gd fmla="*/ 16 w 478" name="T24"/>
                <a:gd fmla="*/ 329 h 443" name="T25"/>
                <a:gd fmla="*/ 21 w 478" name="T26"/>
                <a:gd fmla="*/ 296 h 443" name="T27"/>
                <a:gd fmla="*/ 29 w 478" name="T28"/>
                <a:gd fmla="*/ 303 h 443" name="T29"/>
                <a:gd fmla="*/ 170 w 478" name="T30"/>
                <a:gd fmla="*/ 173 h 443" name="T31"/>
                <a:gd fmla="*/ 303 w 478" name="T32"/>
                <a:gd fmla="*/ 54 h 443" name="T33"/>
                <a:gd fmla="*/ 306 w 478" name="T34"/>
                <a:gd fmla="*/ 53 h 44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42" w="478">
                  <a:moveTo>
                    <a:pt x="306" y="53"/>
                  </a:moveTo>
                  <a:cubicBezTo>
                    <a:pt x="365" y="40"/>
                    <a:pt x="421" y="19"/>
                    <a:pt x="478" y="0"/>
                  </a:cubicBezTo>
                  <a:cubicBezTo>
                    <a:pt x="406" y="64"/>
                    <a:pt x="321" y="115"/>
                    <a:pt x="265" y="196"/>
                  </a:cubicBezTo>
                  <a:cubicBezTo>
                    <a:pt x="259" y="200"/>
                    <a:pt x="263" y="209"/>
                    <a:pt x="270" y="209"/>
                  </a:cubicBezTo>
                  <a:cubicBezTo>
                    <a:pt x="294" y="199"/>
                    <a:pt x="305" y="174"/>
                    <a:pt x="325" y="159"/>
                  </a:cubicBezTo>
                  <a:cubicBezTo>
                    <a:pt x="314" y="180"/>
                    <a:pt x="300" y="202"/>
                    <a:pt x="298" y="225"/>
                  </a:cubicBezTo>
                  <a:cubicBezTo>
                    <a:pt x="248" y="250"/>
                    <a:pt x="216" y="297"/>
                    <a:pt x="180" y="338"/>
                  </a:cubicBezTo>
                  <a:cubicBezTo>
                    <a:pt x="171" y="351"/>
                    <a:pt x="204" y="339"/>
                    <a:pt x="190" y="353"/>
                  </a:cubicBezTo>
                  <a:cubicBezTo>
                    <a:pt x="165" y="386"/>
                    <a:pt x="122" y="403"/>
                    <a:pt x="103" y="443"/>
                  </a:cubicBezTo>
                  <a:cubicBezTo>
                    <a:pt x="97" y="441"/>
                    <a:pt x="90" y="439"/>
                    <a:pt x="84" y="437"/>
                  </a:cubicBezTo>
                  <a:cubicBezTo>
                    <a:pt x="78" y="433"/>
                    <a:pt x="72" y="430"/>
                    <a:pt x="66" y="428"/>
                  </a:cubicBezTo>
                  <a:cubicBezTo>
                    <a:pt x="51" y="424"/>
                    <a:pt x="37" y="414"/>
                    <a:pt x="32" y="398"/>
                  </a:cubicBezTo>
                  <a:cubicBezTo>
                    <a:pt x="6" y="383"/>
                    <a:pt x="8" y="354"/>
                    <a:pt x="16" y="329"/>
                  </a:cubicBezTo>
                  <a:cubicBezTo>
                    <a:pt x="23" y="316"/>
                    <a:pt x="0" y="300"/>
                    <a:pt x="21" y="296"/>
                  </a:cubicBezTo>
                  <a:cubicBezTo>
                    <a:pt x="20" y="304"/>
                    <a:pt x="23" y="306"/>
                    <a:pt x="29" y="303"/>
                  </a:cubicBezTo>
                  <a:cubicBezTo>
                    <a:pt x="83" y="267"/>
                    <a:pt x="114" y="207"/>
                    <a:pt x="170" y="173"/>
                  </a:cubicBezTo>
                  <a:cubicBezTo>
                    <a:pt x="205" y="124"/>
                    <a:pt x="261" y="95"/>
                    <a:pt x="303" y="54"/>
                  </a:cubicBezTo>
                  <a:lnTo>
                    <a:pt x="306" y="53"/>
                  </a:lnTo>
                  <a:close/>
                </a:path>
              </a:pathLst>
            </a:custGeom>
            <a:solidFill>
              <a:srgbClr val="379096"/>
            </a:solidFill>
            <a:ln cap="flat" w="0">
              <a:solidFill>
                <a:srgbClr val="37909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7" name="Freeform 74"/>
            <p:cNvSpPr/>
            <p:nvPr/>
          </p:nvSpPr>
          <p:spPr bwMode="auto">
            <a:xfrm>
              <a:off x="5239896" y="2901100"/>
              <a:ext cx="227477" cy="421097"/>
            </a:xfrm>
            <a:custGeom>
              <a:gdLst>
                <a:gd fmla="*/ 0 w 91" name="T0"/>
                <a:gd fmla="*/ 97 h 168" name="T1"/>
                <a:gd fmla="*/ 88 w 91" name="T2"/>
                <a:gd fmla="*/ 0 h 168" name="T3"/>
                <a:gd fmla="*/ 60 w 91" name="T4"/>
                <a:gd fmla="*/ 93 h 168" name="T5"/>
                <a:gd fmla="*/ 63 w 91" name="T6"/>
                <a:gd fmla="*/ 112 h 168" name="T7"/>
                <a:gd fmla="*/ 91 w 91" name="T8"/>
                <a:gd fmla="*/ 80 h 168" name="T9"/>
                <a:gd fmla="*/ 67 w 91" name="T10"/>
                <a:gd fmla="*/ 168 h 168" name="T11"/>
                <a:gd fmla="*/ 55 w 91" name="T12"/>
                <a:gd fmla="*/ 166 h 168" name="T13"/>
                <a:gd fmla="*/ 35 w 91" name="T14"/>
                <a:gd fmla="*/ 150 h 168" name="T15"/>
                <a:gd fmla="*/ 21 w 91" name="T16"/>
                <a:gd fmla="*/ 129 h 168" name="T17"/>
                <a:gd fmla="*/ 0 w 91" name="T18"/>
                <a:gd fmla="*/ 97 h 1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8" w="91">
                  <a:moveTo>
                    <a:pt x="0" y="97"/>
                  </a:moveTo>
                  <a:cubicBezTo>
                    <a:pt x="3" y="49"/>
                    <a:pt x="55" y="26"/>
                    <a:pt x="88" y="0"/>
                  </a:cubicBezTo>
                  <a:cubicBezTo>
                    <a:pt x="89" y="34"/>
                    <a:pt x="71" y="63"/>
                    <a:pt x="60" y="93"/>
                  </a:cubicBezTo>
                  <a:cubicBezTo>
                    <a:pt x="58" y="99"/>
                    <a:pt x="52" y="111"/>
                    <a:pt x="63" y="112"/>
                  </a:cubicBezTo>
                  <a:cubicBezTo>
                    <a:pt x="72" y="102"/>
                    <a:pt x="76" y="84"/>
                    <a:pt x="91" y="80"/>
                  </a:cubicBezTo>
                  <a:cubicBezTo>
                    <a:pt x="85" y="110"/>
                    <a:pt x="80" y="140"/>
                    <a:pt x="67" y="168"/>
                  </a:cubicBezTo>
                  <a:cubicBezTo>
                    <a:pt x="63" y="168"/>
                    <a:pt x="59" y="167"/>
                    <a:pt x="55" y="166"/>
                  </a:cubicBezTo>
                  <a:cubicBezTo>
                    <a:pt x="51" y="158"/>
                    <a:pt x="43" y="153"/>
                    <a:pt x="35" y="150"/>
                  </a:cubicBezTo>
                  <a:cubicBezTo>
                    <a:pt x="31" y="142"/>
                    <a:pt x="32" y="130"/>
                    <a:pt x="21" y="129"/>
                  </a:cubicBezTo>
                  <a:cubicBezTo>
                    <a:pt x="15" y="117"/>
                    <a:pt x="5" y="108"/>
                    <a:pt x="0" y="97"/>
                  </a:cubicBezTo>
                  <a:close/>
                </a:path>
              </a:pathLst>
            </a:custGeom>
            <a:solidFill>
              <a:srgbClr val="2C7176"/>
            </a:solidFill>
            <a:ln cap="flat" w="0">
              <a:solidFill>
                <a:srgbClr val="2C717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8" name="Line 75"/>
            <p:cNvSpPr>
              <a:spLocks noChangeShapeType="1"/>
            </p:cNvSpPr>
            <p:nvPr/>
          </p:nvSpPr>
          <p:spPr bwMode="auto">
            <a:xfrm flipH="1">
              <a:off x="3627456" y="29106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9" name="Line 76"/>
            <p:cNvSpPr>
              <a:spLocks noChangeShapeType="1"/>
            </p:cNvSpPr>
            <p:nvPr/>
          </p:nvSpPr>
          <p:spPr bwMode="auto">
            <a:xfrm flipH="1">
              <a:off x="3627456" y="2910622"/>
              <a:ext cx="0" cy="0"/>
            </a:xfrm>
            <a:prstGeom prst="line">
              <a:avLst/>
            </a:prstGeom>
            <a:noFill/>
            <a:ln cap="flat" w="0">
              <a:solidFill>
                <a:srgbClr val="143032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0" name="Freeform 77"/>
            <p:cNvSpPr/>
            <p:nvPr/>
          </p:nvSpPr>
          <p:spPr bwMode="auto">
            <a:xfrm>
              <a:off x="3354484" y="2913797"/>
              <a:ext cx="1196634" cy="1197692"/>
            </a:xfrm>
            <a:custGeom>
              <a:gdLst>
                <a:gd fmla="*/ 336 w 478" name="T0"/>
                <a:gd fmla="*/ 82 h 478" name="T1"/>
                <a:gd fmla="*/ 478 w 478" name="T2"/>
                <a:gd fmla="*/ 0 h 478" name="T3"/>
                <a:gd fmla="*/ 384 w 478" name="T4"/>
                <a:gd fmla="*/ 104 h 478" name="T5"/>
                <a:gd fmla="*/ 268 w 478" name="T6"/>
                <a:gd fmla="*/ 240 h 478" name="T7"/>
                <a:gd fmla="*/ 240 w 478" name="T8"/>
                <a:gd fmla="*/ 291 h 478" name="T9"/>
                <a:gd fmla="*/ 235 w 478" name="T10"/>
                <a:gd fmla="*/ 324 h 478" name="T11"/>
                <a:gd fmla="*/ 153 w 478" name="T12"/>
                <a:gd fmla="*/ 375 h 478" name="T13"/>
                <a:gd fmla="*/ 165 w 478" name="T14"/>
                <a:gd fmla="*/ 377 h 478" name="T15"/>
                <a:gd fmla="*/ 124 w 478" name="T16"/>
                <a:gd fmla="*/ 428 h 478" name="T17"/>
                <a:gd fmla="*/ 33 w 478" name="T18"/>
                <a:gd fmla="*/ 478 h 478" name="T19"/>
                <a:gd fmla="*/ 19 w 478" name="T20"/>
                <a:gd fmla="*/ 461 h 478" name="T21"/>
                <a:gd fmla="*/ 85 w 478" name="T22"/>
                <a:gd fmla="*/ 408 h 478" name="T23"/>
                <a:gd fmla="*/ 217 w 478" name="T24"/>
                <a:gd fmla="*/ 276 h 478" name="T25"/>
                <a:gd fmla="*/ 164 w 478" name="T26"/>
                <a:gd fmla="*/ 296 h 478" name="T27"/>
                <a:gd fmla="*/ 181 w 478" name="T28"/>
                <a:gd fmla="*/ 268 h 478" name="T29"/>
                <a:gd fmla="*/ 135 w 478" name="T30"/>
                <a:gd fmla="*/ 299 h 478" name="T31"/>
                <a:gd fmla="*/ 44 w 478" name="T32"/>
                <a:gd fmla="*/ 371 h 478" name="T33"/>
                <a:gd fmla="*/ 9 w 478" name="T34"/>
                <a:gd fmla="*/ 393 h 478" name="T35"/>
                <a:gd fmla="*/ 17 w 478" name="T36"/>
                <a:gd fmla="*/ 303 h 478" name="T37"/>
                <a:gd fmla="*/ 33 w 478" name="T38"/>
                <a:gd fmla="*/ 276 h 478" name="T39"/>
                <a:gd fmla="*/ 30 w 478" name="T40"/>
                <a:gd fmla="*/ 297 h 478" name="T41"/>
                <a:gd fmla="*/ 149 w 478" name="T42"/>
                <a:gd fmla="*/ 232 h 478" name="T43"/>
                <a:gd fmla="*/ 141 w 478" name="T44"/>
                <a:gd fmla="*/ 252 h 478" name="T45"/>
                <a:gd fmla="*/ 225 w 478" name="T46"/>
                <a:gd fmla="*/ 212 h 478" name="T47"/>
                <a:gd fmla="*/ 336 w 478" name="T48"/>
                <a:gd fmla="*/ 82 h 4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78" w="478">
                  <a:moveTo>
                    <a:pt x="336" y="82"/>
                  </a:moveTo>
                  <a:cubicBezTo>
                    <a:pt x="379" y="49"/>
                    <a:pt x="429" y="24"/>
                    <a:pt x="478" y="0"/>
                  </a:cubicBezTo>
                  <a:cubicBezTo>
                    <a:pt x="448" y="36"/>
                    <a:pt x="416" y="70"/>
                    <a:pt x="384" y="104"/>
                  </a:cubicBezTo>
                  <a:cubicBezTo>
                    <a:pt x="345" y="148"/>
                    <a:pt x="299" y="189"/>
                    <a:pt x="268" y="240"/>
                  </a:cubicBezTo>
                  <a:cubicBezTo>
                    <a:pt x="256" y="255"/>
                    <a:pt x="247" y="273"/>
                    <a:pt x="240" y="291"/>
                  </a:cubicBezTo>
                  <a:cubicBezTo>
                    <a:pt x="219" y="295"/>
                    <a:pt x="242" y="311"/>
                    <a:pt x="235" y="324"/>
                  </a:cubicBezTo>
                  <a:cubicBezTo>
                    <a:pt x="201" y="315"/>
                    <a:pt x="178" y="355"/>
                    <a:pt x="153" y="375"/>
                  </a:cubicBezTo>
                  <a:cubicBezTo>
                    <a:pt x="156" y="375"/>
                    <a:pt x="162" y="376"/>
                    <a:pt x="165" y="377"/>
                  </a:cubicBezTo>
                  <a:cubicBezTo>
                    <a:pt x="161" y="402"/>
                    <a:pt x="107" y="403"/>
                    <a:pt x="124" y="428"/>
                  </a:cubicBezTo>
                  <a:cubicBezTo>
                    <a:pt x="94" y="444"/>
                    <a:pt x="64" y="462"/>
                    <a:pt x="33" y="478"/>
                  </a:cubicBezTo>
                  <a:cubicBezTo>
                    <a:pt x="27" y="473"/>
                    <a:pt x="22" y="467"/>
                    <a:pt x="19" y="461"/>
                  </a:cubicBezTo>
                  <a:cubicBezTo>
                    <a:pt x="37" y="439"/>
                    <a:pt x="63" y="425"/>
                    <a:pt x="85" y="408"/>
                  </a:cubicBezTo>
                  <a:cubicBezTo>
                    <a:pt x="125" y="360"/>
                    <a:pt x="180" y="325"/>
                    <a:pt x="217" y="276"/>
                  </a:cubicBezTo>
                  <a:cubicBezTo>
                    <a:pt x="199" y="281"/>
                    <a:pt x="182" y="291"/>
                    <a:pt x="164" y="296"/>
                  </a:cubicBezTo>
                  <a:cubicBezTo>
                    <a:pt x="167" y="284"/>
                    <a:pt x="185" y="282"/>
                    <a:pt x="181" y="268"/>
                  </a:cubicBezTo>
                  <a:cubicBezTo>
                    <a:pt x="164" y="272"/>
                    <a:pt x="140" y="279"/>
                    <a:pt x="135" y="299"/>
                  </a:cubicBezTo>
                  <a:cubicBezTo>
                    <a:pt x="126" y="343"/>
                    <a:pt x="70" y="341"/>
                    <a:pt x="44" y="371"/>
                  </a:cubicBezTo>
                  <a:cubicBezTo>
                    <a:pt x="33" y="380"/>
                    <a:pt x="20" y="385"/>
                    <a:pt x="9" y="393"/>
                  </a:cubicBezTo>
                  <a:cubicBezTo>
                    <a:pt x="0" y="362"/>
                    <a:pt x="20" y="333"/>
                    <a:pt x="17" y="303"/>
                  </a:cubicBezTo>
                  <a:cubicBezTo>
                    <a:pt x="22" y="294"/>
                    <a:pt x="27" y="284"/>
                    <a:pt x="33" y="276"/>
                  </a:cubicBezTo>
                  <a:cubicBezTo>
                    <a:pt x="32" y="283"/>
                    <a:pt x="31" y="290"/>
                    <a:pt x="30" y="297"/>
                  </a:cubicBezTo>
                  <a:cubicBezTo>
                    <a:pt x="70" y="276"/>
                    <a:pt x="106" y="246"/>
                    <a:pt x="149" y="232"/>
                  </a:cubicBezTo>
                  <a:cubicBezTo>
                    <a:pt x="147" y="239"/>
                    <a:pt x="143" y="245"/>
                    <a:pt x="141" y="252"/>
                  </a:cubicBezTo>
                  <a:cubicBezTo>
                    <a:pt x="170" y="241"/>
                    <a:pt x="195" y="205"/>
                    <a:pt x="225" y="212"/>
                  </a:cubicBezTo>
                  <a:cubicBezTo>
                    <a:pt x="270" y="180"/>
                    <a:pt x="343" y="148"/>
                    <a:pt x="336" y="82"/>
                  </a:cubicBezTo>
                  <a:close/>
                </a:path>
              </a:pathLst>
            </a:custGeom>
            <a:solidFill>
              <a:srgbClr val="2C7176"/>
            </a:solidFill>
            <a:ln cap="flat" w="0">
              <a:solidFill>
                <a:srgbClr val="2C717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1" name="Freeform 78"/>
            <p:cNvSpPr/>
            <p:nvPr/>
          </p:nvSpPr>
          <p:spPr bwMode="auto">
            <a:xfrm>
              <a:off x="3836946" y="2933899"/>
              <a:ext cx="283552" cy="220071"/>
            </a:xfrm>
            <a:custGeom>
              <a:gdLst>
                <a:gd fmla="*/ 105 w 113" name="T0"/>
                <a:gd fmla="*/ 5 h 88" name="T1"/>
                <a:gd fmla="*/ 113 w 113" name="T2"/>
                <a:gd fmla="*/ 0 h 88" name="T3"/>
                <a:gd fmla="*/ 90 w 113" name="T4"/>
                <a:gd fmla="*/ 23 h 88" name="T5"/>
                <a:gd fmla="*/ 4 w 113" name="T6"/>
                <a:gd fmla="*/ 88 h 88" name="T7"/>
                <a:gd fmla="*/ 11 w 113" name="T8"/>
                <a:gd fmla="*/ 63 h 88" name="T9"/>
                <a:gd fmla="*/ 105 w 113" name="T10"/>
                <a:gd fmla="*/ 5 h 8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8" w="113">
                  <a:moveTo>
                    <a:pt x="105" y="5"/>
                  </a:moveTo>
                  <a:cubicBezTo>
                    <a:pt x="107" y="4"/>
                    <a:pt x="111" y="1"/>
                    <a:pt x="113" y="0"/>
                  </a:cubicBezTo>
                  <a:cubicBezTo>
                    <a:pt x="113" y="14"/>
                    <a:pt x="99" y="15"/>
                    <a:pt x="90" y="23"/>
                  </a:cubicBezTo>
                  <a:cubicBezTo>
                    <a:pt x="64" y="47"/>
                    <a:pt x="32" y="66"/>
                    <a:pt x="4" y="88"/>
                  </a:cubicBezTo>
                  <a:cubicBezTo>
                    <a:pt x="0" y="79"/>
                    <a:pt x="3" y="68"/>
                    <a:pt x="11" y="63"/>
                  </a:cubicBezTo>
                  <a:cubicBezTo>
                    <a:pt x="42" y="43"/>
                    <a:pt x="73" y="22"/>
                    <a:pt x="105" y="5"/>
                  </a:cubicBezTo>
                  <a:close/>
                </a:path>
              </a:pathLst>
            </a:custGeom>
            <a:solidFill>
              <a:srgbClr val="34878C"/>
            </a:solidFill>
            <a:ln cap="flat" w="0">
              <a:solidFill>
                <a:srgbClr val="34878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2" name="Freeform 79"/>
            <p:cNvSpPr/>
            <p:nvPr/>
          </p:nvSpPr>
          <p:spPr bwMode="auto">
            <a:xfrm>
              <a:off x="6832234" y="2943421"/>
              <a:ext cx="469766" cy="345976"/>
            </a:xfrm>
            <a:custGeom>
              <a:gdLst>
                <a:gd fmla="*/ 39 w 188" name="T0"/>
                <a:gd fmla="*/ 22 h 138" name="T1"/>
                <a:gd fmla="*/ 64 w 188" name="T2"/>
                <a:gd fmla="*/ 5 h 138" name="T3"/>
                <a:gd fmla="*/ 126 w 188" name="T4"/>
                <a:gd fmla="*/ 9 h 138" name="T5"/>
                <a:gd fmla="*/ 188 w 188" name="T6"/>
                <a:gd fmla="*/ 33 h 138" name="T7"/>
                <a:gd fmla="*/ 42 w 188" name="T8"/>
                <a:gd fmla="*/ 138 h 138" name="T9"/>
                <a:gd fmla="*/ 0 w 188" name="T10"/>
                <a:gd fmla="*/ 105 h 138" name="T11"/>
                <a:gd fmla="*/ 62 w 188" name="T12"/>
                <a:gd fmla="*/ 73 h 138" name="T13"/>
                <a:gd fmla="*/ 124 w 188" name="T14"/>
                <a:gd fmla="*/ 71 h 138" name="T15"/>
                <a:gd fmla="*/ 147 w 188" name="T16"/>
                <a:gd fmla="*/ 61 h 138" name="T17"/>
                <a:gd fmla="*/ 120 w 188" name="T18"/>
                <a:gd fmla="*/ 28 h 138" name="T19"/>
                <a:gd fmla="*/ 39 w 188" name="T20"/>
                <a:gd fmla="*/ 22 h 13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8" w="188">
                  <a:moveTo>
                    <a:pt x="39" y="22"/>
                  </a:moveTo>
                  <a:cubicBezTo>
                    <a:pt x="45" y="14"/>
                    <a:pt x="54" y="8"/>
                    <a:pt x="64" y="5"/>
                  </a:cubicBezTo>
                  <a:cubicBezTo>
                    <a:pt x="84" y="11"/>
                    <a:pt x="106" y="0"/>
                    <a:pt x="126" y="9"/>
                  </a:cubicBezTo>
                  <a:cubicBezTo>
                    <a:pt x="127" y="38"/>
                    <a:pt x="169" y="22"/>
                    <a:pt x="188" y="33"/>
                  </a:cubicBezTo>
                  <a:cubicBezTo>
                    <a:pt x="157" y="86"/>
                    <a:pt x="106" y="134"/>
                    <a:pt x="42" y="138"/>
                  </a:cubicBezTo>
                  <a:cubicBezTo>
                    <a:pt x="27" y="131"/>
                    <a:pt x="2" y="123"/>
                    <a:pt x="0" y="105"/>
                  </a:cubicBezTo>
                  <a:cubicBezTo>
                    <a:pt x="13" y="88"/>
                    <a:pt x="66" y="102"/>
                    <a:pt x="62" y="73"/>
                  </a:cubicBezTo>
                  <a:cubicBezTo>
                    <a:pt x="82" y="70"/>
                    <a:pt x="103" y="68"/>
                    <a:pt x="124" y="71"/>
                  </a:cubicBezTo>
                  <a:cubicBezTo>
                    <a:pt x="132" y="69"/>
                    <a:pt x="154" y="74"/>
                    <a:pt x="147" y="61"/>
                  </a:cubicBezTo>
                  <a:cubicBezTo>
                    <a:pt x="135" y="50"/>
                    <a:pt x="110" y="49"/>
                    <a:pt x="120" y="28"/>
                  </a:cubicBezTo>
                  <a:cubicBezTo>
                    <a:pt x="92" y="33"/>
                    <a:pt x="64" y="38"/>
                    <a:pt x="39" y="22"/>
                  </a:cubicBezTo>
                  <a:close/>
                </a:path>
              </a:pathLst>
            </a:custGeom>
            <a:solidFill>
              <a:srgbClr val="3B999E"/>
            </a:solidFill>
            <a:ln cap="flat" w="0">
              <a:solidFill>
                <a:srgbClr val="3B999E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3" name="Freeform 80"/>
            <p:cNvSpPr/>
            <p:nvPr/>
          </p:nvSpPr>
          <p:spPr bwMode="auto">
            <a:xfrm>
              <a:off x="5674747" y="2938131"/>
              <a:ext cx="238057" cy="201026"/>
            </a:xfrm>
            <a:custGeom>
              <a:gdLst>
                <a:gd fmla="*/ 28 w 95" name="T0"/>
                <a:gd fmla="*/ 23 h 80" name="T1"/>
                <a:gd fmla="*/ 59 w 95" name="T2"/>
                <a:gd fmla="*/ 34 h 80" name="T3"/>
                <a:gd fmla="*/ 95 w 95" name="T4"/>
                <a:gd fmla="*/ 54 h 80" name="T5"/>
                <a:gd fmla="*/ 26 w 95" name="T6"/>
                <a:gd fmla="*/ 80 h 80" name="T7"/>
                <a:gd fmla="*/ 28 w 95" name="T8"/>
                <a:gd fmla="*/ 23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95">
                  <a:moveTo>
                    <a:pt x="28" y="23"/>
                  </a:moveTo>
                  <a:cubicBezTo>
                    <a:pt x="37" y="0"/>
                    <a:pt x="54" y="15"/>
                    <a:pt x="59" y="34"/>
                  </a:cubicBezTo>
                  <a:cubicBezTo>
                    <a:pt x="76" y="16"/>
                    <a:pt x="86" y="41"/>
                    <a:pt x="95" y="54"/>
                  </a:cubicBezTo>
                  <a:cubicBezTo>
                    <a:pt x="72" y="61"/>
                    <a:pt x="48" y="79"/>
                    <a:pt x="26" y="80"/>
                  </a:cubicBezTo>
                  <a:cubicBezTo>
                    <a:pt x="28" y="60"/>
                    <a:pt x="0" y="32"/>
                    <a:pt x="28" y="23"/>
                  </a:cubicBezTo>
                  <a:close/>
                </a:path>
              </a:pathLst>
            </a:custGeom>
            <a:solidFill>
              <a:srgbClr val="328287"/>
            </a:solidFill>
            <a:ln cap="flat" w="0">
              <a:solidFill>
                <a:srgbClr val="328287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4" name="Freeform 81"/>
            <p:cNvSpPr/>
            <p:nvPr/>
          </p:nvSpPr>
          <p:spPr bwMode="auto">
            <a:xfrm>
              <a:off x="7723096" y="2973046"/>
              <a:ext cx="80410" cy="123790"/>
            </a:xfrm>
            <a:custGeom>
              <a:gdLst>
                <a:gd fmla="*/ 0 w 32" name="T0"/>
                <a:gd fmla="*/ 9 h 49" name="T1"/>
                <a:gd fmla="*/ 17 w 32" name="T2"/>
                <a:gd fmla="*/ 0 h 49" name="T3"/>
                <a:gd fmla="*/ 32 w 32" name="T4"/>
                <a:gd fmla="*/ 49 h 49" name="T5"/>
                <a:gd fmla="*/ 0 w 32" name="T6"/>
                <a:gd fmla="*/ 9 h 4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9" w="32">
                  <a:moveTo>
                    <a:pt x="0" y="9"/>
                  </a:moveTo>
                  <a:cubicBezTo>
                    <a:pt x="5" y="6"/>
                    <a:pt x="11" y="3"/>
                    <a:pt x="17" y="0"/>
                  </a:cubicBezTo>
                  <a:cubicBezTo>
                    <a:pt x="28" y="13"/>
                    <a:pt x="31" y="32"/>
                    <a:pt x="32" y="49"/>
                  </a:cubicBezTo>
                  <a:cubicBezTo>
                    <a:pt x="19" y="37"/>
                    <a:pt x="10" y="22"/>
                    <a:pt x="0" y="9"/>
                  </a:cubicBezTo>
                  <a:close/>
                </a:path>
              </a:pathLst>
            </a:custGeom>
            <a:solidFill>
              <a:srgbClr val="378E94"/>
            </a:solidFill>
            <a:ln cap="flat" w="0">
              <a:solidFill>
                <a:srgbClr val="378E94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5" name="Freeform 82"/>
            <p:cNvSpPr/>
            <p:nvPr/>
          </p:nvSpPr>
          <p:spPr bwMode="auto">
            <a:xfrm>
              <a:off x="5867309" y="3009019"/>
              <a:ext cx="886631" cy="375601"/>
            </a:xfrm>
            <a:custGeom>
              <a:gdLst>
                <a:gd fmla="*/ 39 w 354" name="T0"/>
                <a:gd fmla="*/ 2 h 150" name="T1"/>
                <a:gd fmla="*/ 60 w 354" name="T2"/>
                <a:gd fmla="*/ 19 h 150" name="T3"/>
                <a:gd fmla="*/ 84 w 354" name="T4"/>
                <a:gd fmla="*/ 62 h 150" name="T5"/>
                <a:gd fmla="*/ 107 w 354" name="T6"/>
                <a:gd fmla="*/ 44 h 150" name="T7"/>
                <a:gd fmla="*/ 167 w 354" name="T8"/>
                <a:gd fmla="*/ 47 h 150" name="T9"/>
                <a:gd fmla="*/ 261 w 354" name="T10"/>
                <a:gd fmla="*/ 86 h 150" name="T11"/>
                <a:gd fmla="*/ 230 w 354" name="T12"/>
                <a:gd fmla="*/ 57 h 150" name="T13"/>
                <a:gd fmla="*/ 247 w 354" name="T14"/>
                <a:gd fmla="*/ 32 h 150" name="T15"/>
                <a:gd fmla="*/ 248 w 354" name="T16"/>
                <a:gd fmla="*/ 15 h 150" name="T17"/>
                <a:gd fmla="*/ 316 w 354" name="T18"/>
                <a:gd fmla="*/ 14 h 150" name="T19"/>
                <a:gd fmla="*/ 309 w 354" name="T20"/>
                <a:gd fmla="*/ 39 h 150" name="T21"/>
                <a:gd fmla="*/ 342 w 354" name="T22"/>
                <a:gd fmla="*/ 61 h 150" name="T23"/>
                <a:gd fmla="*/ 353 w 354" name="T24"/>
                <a:gd fmla="*/ 89 h 150" name="T25"/>
                <a:gd fmla="*/ 306 w 354" name="T26"/>
                <a:gd fmla="*/ 100 h 150" name="T27"/>
                <a:gd fmla="*/ 284 w 354" name="T28"/>
                <a:gd fmla="*/ 121 h 150" name="T29"/>
                <a:gd fmla="*/ 242 w 354" name="T30"/>
                <a:gd fmla="*/ 117 h 150" name="T31"/>
                <a:gd fmla="*/ 170 w 354" name="T32"/>
                <a:gd fmla="*/ 81 h 150" name="T33"/>
                <a:gd fmla="*/ 115 w 354" name="T34"/>
                <a:gd fmla="*/ 59 h 150" name="T35"/>
                <a:gd fmla="*/ 145 w 354" name="T36"/>
                <a:gd fmla="*/ 127 h 150" name="T37"/>
                <a:gd fmla="*/ 77 w 354" name="T38"/>
                <a:gd fmla="*/ 70 h 150" name="T39"/>
                <a:gd fmla="*/ 89 w 354" name="T40"/>
                <a:gd fmla="*/ 111 h 150" name="T41"/>
                <a:gd fmla="*/ 74 w 354" name="T42"/>
                <a:gd fmla="*/ 93 h 150" name="T43"/>
                <a:gd fmla="*/ 49 w 354" name="T44"/>
                <a:gd fmla="*/ 102 h 150" name="T45"/>
                <a:gd fmla="*/ 17 w 354" name="T46"/>
                <a:gd fmla="*/ 86 h 150" name="T47"/>
                <a:gd fmla="*/ 20 w 354" name="T48"/>
                <a:gd fmla="*/ 45 h 150" name="T49"/>
                <a:gd fmla="*/ 18 w 354" name="T50"/>
                <a:gd fmla="*/ 26 h 150" name="T51"/>
                <a:gd fmla="*/ 39 w 354" name="T52"/>
                <a:gd fmla="*/ 2 h 150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50" w="354">
                  <a:moveTo>
                    <a:pt x="39" y="2"/>
                  </a:moveTo>
                  <a:cubicBezTo>
                    <a:pt x="50" y="0"/>
                    <a:pt x="51" y="15"/>
                    <a:pt x="60" y="19"/>
                  </a:cubicBezTo>
                  <a:cubicBezTo>
                    <a:pt x="49" y="40"/>
                    <a:pt x="69" y="52"/>
                    <a:pt x="84" y="62"/>
                  </a:cubicBezTo>
                  <a:cubicBezTo>
                    <a:pt x="89" y="52"/>
                    <a:pt x="87" y="31"/>
                    <a:pt x="107" y="44"/>
                  </a:cubicBezTo>
                  <a:cubicBezTo>
                    <a:pt x="128" y="43"/>
                    <a:pt x="159" y="80"/>
                    <a:pt x="167" y="47"/>
                  </a:cubicBezTo>
                  <a:cubicBezTo>
                    <a:pt x="202" y="46"/>
                    <a:pt x="229" y="81"/>
                    <a:pt x="261" y="86"/>
                  </a:cubicBezTo>
                  <a:cubicBezTo>
                    <a:pt x="259" y="71"/>
                    <a:pt x="232" y="75"/>
                    <a:pt x="230" y="57"/>
                  </a:cubicBezTo>
                  <a:cubicBezTo>
                    <a:pt x="220" y="45"/>
                    <a:pt x="234" y="31"/>
                    <a:pt x="247" y="32"/>
                  </a:cubicBezTo>
                  <a:cubicBezTo>
                    <a:pt x="283" y="37"/>
                    <a:pt x="255" y="23"/>
                    <a:pt x="248" y="15"/>
                  </a:cubicBezTo>
                  <a:cubicBezTo>
                    <a:pt x="271" y="14"/>
                    <a:pt x="293" y="14"/>
                    <a:pt x="316" y="14"/>
                  </a:cubicBezTo>
                  <a:cubicBezTo>
                    <a:pt x="326" y="32"/>
                    <a:pt x="354" y="46"/>
                    <a:pt x="309" y="39"/>
                  </a:cubicBezTo>
                  <a:cubicBezTo>
                    <a:pt x="302" y="60"/>
                    <a:pt x="329" y="58"/>
                    <a:pt x="342" y="61"/>
                  </a:cubicBezTo>
                  <a:cubicBezTo>
                    <a:pt x="346" y="70"/>
                    <a:pt x="349" y="79"/>
                    <a:pt x="353" y="89"/>
                  </a:cubicBezTo>
                  <a:cubicBezTo>
                    <a:pt x="335" y="86"/>
                    <a:pt x="323" y="103"/>
                    <a:pt x="306" y="100"/>
                  </a:cubicBezTo>
                  <a:cubicBezTo>
                    <a:pt x="307" y="114"/>
                    <a:pt x="294" y="117"/>
                    <a:pt x="284" y="121"/>
                  </a:cubicBezTo>
                  <a:cubicBezTo>
                    <a:pt x="287" y="150"/>
                    <a:pt x="256" y="119"/>
                    <a:pt x="242" y="117"/>
                  </a:cubicBezTo>
                  <a:cubicBezTo>
                    <a:pt x="215" y="120"/>
                    <a:pt x="172" y="114"/>
                    <a:pt x="170" y="81"/>
                  </a:cubicBezTo>
                  <a:cubicBezTo>
                    <a:pt x="152" y="74"/>
                    <a:pt x="127" y="78"/>
                    <a:pt x="115" y="59"/>
                  </a:cubicBezTo>
                  <a:cubicBezTo>
                    <a:pt x="86" y="82"/>
                    <a:pt x="143" y="101"/>
                    <a:pt x="145" y="127"/>
                  </a:cubicBezTo>
                  <a:cubicBezTo>
                    <a:pt x="114" y="120"/>
                    <a:pt x="111" y="72"/>
                    <a:pt x="77" y="70"/>
                  </a:cubicBezTo>
                  <a:cubicBezTo>
                    <a:pt x="74" y="85"/>
                    <a:pt x="91" y="95"/>
                    <a:pt x="89" y="111"/>
                  </a:cubicBezTo>
                  <a:cubicBezTo>
                    <a:pt x="84" y="105"/>
                    <a:pt x="79" y="99"/>
                    <a:pt x="74" y="93"/>
                  </a:cubicBezTo>
                  <a:cubicBezTo>
                    <a:pt x="63" y="81"/>
                    <a:pt x="50" y="123"/>
                    <a:pt x="49" y="102"/>
                  </a:cubicBezTo>
                  <a:cubicBezTo>
                    <a:pt x="50" y="75"/>
                    <a:pt x="0" y="114"/>
                    <a:pt x="17" y="86"/>
                  </a:cubicBezTo>
                  <a:cubicBezTo>
                    <a:pt x="21" y="76"/>
                    <a:pt x="45" y="38"/>
                    <a:pt x="20" y="45"/>
                  </a:cubicBezTo>
                  <a:cubicBezTo>
                    <a:pt x="5" y="56"/>
                    <a:pt x="11" y="32"/>
                    <a:pt x="18" y="26"/>
                  </a:cubicBezTo>
                  <a:cubicBezTo>
                    <a:pt x="30" y="24"/>
                    <a:pt x="39" y="16"/>
                    <a:pt x="39" y="2"/>
                  </a:cubicBezTo>
                  <a:close/>
                </a:path>
              </a:pathLst>
            </a:custGeom>
            <a:solidFill>
              <a:srgbClr val="42ABB1"/>
            </a:solidFill>
            <a:ln cap="flat" w="0">
              <a:solidFill>
                <a:srgbClr val="42ABB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6" name="Freeform 83"/>
            <p:cNvSpPr/>
            <p:nvPr/>
          </p:nvSpPr>
          <p:spPr bwMode="auto">
            <a:xfrm>
              <a:off x="3952271" y="3036528"/>
              <a:ext cx="708881" cy="631645"/>
            </a:xfrm>
            <a:custGeom>
              <a:gdLst>
                <a:gd fmla="*/ 76 w 283" name="T0"/>
                <a:gd fmla="*/ 149 h 252" name="T1"/>
                <a:gd fmla="*/ 283 w 283" name="T2"/>
                <a:gd fmla="*/ 0 h 252" name="T3"/>
                <a:gd fmla="*/ 150 w 283" name="T4"/>
                <a:gd fmla="*/ 119 h 252" name="T5"/>
                <a:gd fmla="*/ 9 w 283" name="T6"/>
                <a:gd fmla="*/ 249 h 252" name="T7"/>
                <a:gd fmla="*/ 1 w 283" name="T8"/>
                <a:gd fmla="*/ 242 h 252" name="T9"/>
                <a:gd fmla="*/ 29 w 283" name="T10"/>
                <a:gd fmla="*/ 191 h 252" name="T11"/>
                <a:gd fmla="*/ 76 w 283" name="T12"/>
                <a:gd fmla="*/ 149 h 2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1" w="283">
                  <a:moveTo>
                    <a:pt x="76" y="149"/>
                  </a:moveTo>
                  <a:cubicBezTo>
                    <a:pt x="139" y="92"/>
                    <a:pt x="197" y="22"/>
                    <a:pt x="283" y="0"/>
                  </a:cubicBezTo>
                  <a:cubicBezTo>
                    <a:pt x="241" y="41"/>
                    <a:pt x="185" y="70"/>
                    <a:pt x="150" y="119"/>
                  </a:cubicBezTo>
                  <a:cubicBezTo>
                    <a:pt x="94" y="153"/>
                    <a:pt x="63" y="213"/>
                    <a:pt x="9" y="249"/>
                  </a:cubicBezTo>
                  <a:cubicBezTo>
                    <a:pt x="3" y="252"/>
                    <a:pt x="0" y="250"/>
                    <a:pt x="1" y="242"/>
                  </a:cubicBezTo>
                  <a:cubicBezTo>
                    <a:pt x="8" y="224"/>
                    <a:pt x="17" y="206"/>
                    <a:pt x="29" y="191"/>
                  </a:cubicBezTo>
                  <a:cubicBezTo>
                    <a:pt x="53" y="190"/>
                    <a:pt x="65" y="167"/>
                    <a:pt x="76" y="149"/>
                  </a:cubicBezTo>
                  <a:close/>
                </a:path>
              </a:pathLst>
            </a:custGeom>
            <a:solidFill>
              <a:srgbClr val="3EA0A6"/>
            </a:solidFill>
            <a:ln cap="flat" w="0">
              <a:solidFill>
                <a:srgbClr val="3EA0A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7" name="Freeform 84"/>
            <p:cNvSpPr/>
            <p:nvPr/>
          </p:nvSpPr>
          <p:spPr bwMode="auto">
            <a:xfrm>
              <a:off x="7607771" y="3073559"/>
              <a:ext cx="225361" cy="300481"/>
            </a:xfrm>
            <a:custGeom>
              <a:gdLst>
                <a:gd fmla="*/ 13 w 90" name="T0"/>
                <a:gd fmla="*/ 52 h 120" name="T1"/>
                <a:gd fmla="*/ 23 w 90" name="T2"/>
                <a:gd fmla="*/ 11 h 120" name="T3"/>
                <a:gd fmla="*/ 90 w 90" name="T4"/>
                <a:gd fmla="*/ 74 h 120" name="T5"/>
                <a:gd fmla="*/ 88 w 90" name="T6"/>
                <a:gd fmla="*/ 80 h 120" name="T7"/>
                <a:gd fmla="*/ 54 w 90" name="T8"/>
                <a:gd fmla="*/ 95 h 120" name="T9"/>
                <a:gd fmla="*/ 18 w 90" name="T10"/>
                <a:gd fmla="*/ 114 h 120" name="T11"/>
                <a:gd fmla="*/ 13 w 90" name="T12"/>
                <a:gd fmla="*/ 52 h 1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0" w="90">
                  <a:moveTo>
                    <a:pt x="13" y="52"/>
                  </a:moveTo>
                  <a:cubicBezTo>
                    <a:pt x="14" y="41"/>
                    <a:pt x="0" y="0"/>
                    <a:pt x="23" y="11"/>
                  </a:cubicBezTo>
                  <a:cubicBezTo>
                    <a:pt x="58" y="17"/>
                    <a:pt x="55" y="67"/>
                    <a:pt x="90" y="74"/>
                  </a:cubicBezTo>
                  <a:cubicBezTo>
                    <a:pt x="89" y="75"/>
                    <a:pt x="88" y="78"/>
                    <a:pt x="88" y="80"/>
                  </a:cubicBezTo>
                  <a:cubicBezTo>
                    <a:pt x="75" y="69"/>
                    <a:pt x="64" y="89"/>
                    <a:pt x="54" y="95"/>
                  </a:cubicBezTo>
                  <a:cubicBezTo>
                    <a:pt x="42" y="101"/>
                    <a:pt x="32" y="120"/>
                    <a:pt x="18" y="114"/>
                  </a:cubicBezTo>
                  <a:cubicBezTo>
                    <a:pt x="27" y="94"/>
                    <a:pt x="9" y="73"/>
                    <a:pt x="13" y="52"/>
                  </a:cubicBezTo>
                  <a:close/>
                </a:path>
              </a:pathLst>
            </a:custGeom>
            <a:solidFill>
              <a:srgbClr val="3D9EA4"/>
            </a:solidFill>
            <a:ln cap="flat" w="0">
              <a:solidFill>
                <a:srgbClr val="3D9EA4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8" name="Freeform 85"/>
            <p:cNvSpPr/>
            <p:nvPr/>
          </p:nvSpPr>
          <p:spPr bwMode="auto">
            <a:xfrm>
              <a:off x="3429604" y="3119055"/>
              <a:ext cx="782943" cy="538538"/>
            </a:xfrm>
            <a:custGeom>
              <a:gdLst>
                <a:gd fmla="*/ 292 w 313" name="T0"/>
                <a:gd fmla="*/ 39 h 215" name="T1"/>
                <a:gd fmla="*/ 306 w 313" name="T2"/>
                <a:gd fmla="*/ 0 h 215" name="T3"/>
                <a:gd fmla="*/ 195 w 313" name="T4"/>
                <a:gd fmla="*/ 130 h 215" name="T5"/>
                <a:gd fmla="*/ 111 w 313" name="T6"/>
                <a:gd fmla="*/ 170 h 215" name="T7"/>
                <a:gd fmla="*/ 119 w 313" name="T8"/>
                <a:gd fmla="*/ 150 h 215" name="T9"/>
                <a:gd fmla="*/ 0 w 313" name="T10"/>
                <a:gd fmla="*/ 215 h 215" name="T11"/>
                <a:gd fmla="*/ 3 w 313" name="T12"/>
                <a:gd fmla="*/ 194 h 215" name="T13"/>
                <a:gd fmla="*/ 34 w 313" name="T14"/>
                <a:gd fmla="*/ 150 h 215" name="T15"/>
                <a:gd fmla="*/ 86 w 313" name="T16"/>
                <a:gd fmla="*/ 118 h 215" name="T17"/>
                <a:gd fmla="*/ 129 w 313" name="T18"/>
                <a:gd fmla="*/ 108 h 215" name="T19"/>
                <a:gd fmla="*/ 224 w 313" name="T20"/>
                <a:gd fmla="*/ 54 h 215" name="T21"/>
                <a:gd fmla="*/ 210 w 313" name="T22"/>
                <a:gd fmla="*/ 78 h 215" name="T23"/>
                <a:gd fmla="*/ 292 w 313" name="T24"/>
                <a:gd fmla="*/ 39 h 2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15" w="313">
                  <a:moveTo>
                    <a:pt x="292" y="39"/>
                  </a:moveTo>
                  <a:cubicBezTo>
                    <a:pt x="307" y="28"/>
                    <a:pt x="285" y="5"/>
                    <a:pt x="306" y="0"/>
                  </a:cubicBezTo>
                  <a:cubicBezTo>
                    <a:pt x="313" y="66"/>
                    <a:pt x="240" y="98"/>
                    <a:pt x="195" y="130"/>
                  </a:cubicBezTo>
                  <a:cubicBezTo>
                    <a:pt x="165" y="123"/>
                    <a:pt x="140" y="159"/>
                    <a:pt x="111" y="170"/>
                  </a:cubicBezTo>
                  <a:cubicBezTo>
                    <a:pt x="113" y="163"/>
                    <a:pt x="117" y="157"/>
                    <a:pt x="119" y="150"/>
                  </a:cubicBezTo>
                  <a:cubicBezTo>
                    <a:pt x="76" y="164"/>
                    <a:pt x="40" y="194"/>
                    <a:pt x="0" y="215"/>
                  </a:cubicBezTo>
                  <a:cubicBezTo>
                    <a:pt x="1" y="208"/>
                    <a:pt x="2" y="201"/>
                    <a:pt x="3" y="194"/>
                  </a:cubicBezTo>
                  <a:cubicBezTo>
                    <a:pt x="13" y="179"/>
                    <a:pt x="23" y="164"/>
                    <a:pt x="34" y="150"/>
                  </a:cubicBezTo>
                  <a:cubicBezTo>
                    <a:pt x="56" y="149"/>
                    <a:pt x="69" y="128"/>
                    <a:pt x="86" y="118"/>
                  </a:cubicBezTo>
                  <a:cubicBezTo>
                    <a:pt x="100" y="113"/>
                    <a:pt x="114" y="109"/>
                    <a:pt x="129" y="108"/>
                  </a:cubicBezTo>
                  <a:cubicBezTo>
                    <a:pt x="164" y="97"/>
                    <a:pt x="188" y="63"/>
                    <a:pt x="224" y="54"/>
                  </a:cubicBezTo>
                  <a:cubicBezTo>
                    <a:pt x="220" y="62"/>
                    <a:pt x="214" y="69"/>
                    <a:pt x="210" y="78"/>
                  </a:cubicBezTo>
                  <a:cubicBezTo>
                    <a:pt x="240" y="71"/>
                    <a:pt x="269" y="59"/>
                    <a:pt x="292" y="39"/>
                  </a:cubicBezTo>
                  <a:close/>
                </a:path>
              </a:pathLst>
            </a:custGeom>
            <a:solidFill>
              <a:srgbClr val="328287"/>
            </a:solidFill>
            <a:ln cap="flat" w="0">
              <a:solidFill>
                <a:srgbClr val="328287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9" name="Freeform 86"/>
            <p:cNvSpPr/>
            <p:nvPr/>
          </p:nvSpPr>
          <p:spPr bwMode="auto">
            <a:xfrm>
              <a:off x="6240794" y="3108474"/>
              <a:ext cx="1309843" cy="644341"/>
            </a:xfrm>
            <a:custGeom>
              <a:gdLst>
                <a:gd fmla="*/ 432 w 523" name="T0"/>
                <a:gd fmla="*/ 26 h 257" name="T1"/>
                <a:gd fmla="*/ 496 w 523" name="T2"/>
                <a:gd fmla="*/ 14 h 257" name="T3"/>
                <a:gd fmla="*/ 521 w 523" name="T4"/>
                <a:gd fmla="*/ 60 h 257" name="T5"/>
                <a:gd fmla="*/ 511 w 523" name="T6"/>
                <a:gd fmla="*/ 85 h 257" name="T7"/>
                <a:gd fmla="*/ 478 w 523" name="T8"/>
                <a:gd fmla="*/ 99 h 257" name="T9"/>
                <a:gd fmla="*/ 432 w 523" name="T10"/>
                <a:gd fmla="*/ 98 h 257" name="T11"/>
                <a:gd fmla="*/ 472 w 523" name="T12"/>
                <a:gd fmla="*/ 137 h 257" name="T13"/>
                <a:gd fmla="*/ 416 w 523" name="T14"/>
                <a:gd fmla="*/ 142 h 257" name="T15"/>
                <a:gd fmla="*/ 435 w 523" name="T16"/>
                <a:gd fmla="*/ 169 h 257" name="T17"/>
                <a:gd fmla="*/ 345 w 523" name="T18"/>
                <a:gd fmla="*/ 211 h 257" name="T19"/>
                <a:gd fmla="*/ 361 w 523" name="T20"/>
                <a:gd fmla="*/ 228 h 257" name="T21"/>
                <a:gd fmla="*/ 285 w 523" name="T22"/>
                <a:gd fmla="*/ 247 h 257" name="T23"/>
                <a:gd fmla="*/ 140 w 523" name="T24"/>
                <a:gd fmla="*/ 251 h 257" name="T25"/>
                <a:gd fmla="*/ 111 w 523" name="T26"/>
                <a:gd fmla="*/ 215 h 257" name="T27"/>
                <a:gd fmla="*/ 45 w 523" name="T28"/>
                <a:gd fmla="*/ 129 h 257" name="T29"/>
                <a:gd fmla="*/ 0 w 523" name="T30"/>
                <a:gd fmla="*/ 83 h 257" name="T31"/>
                <a:gd fmla="*/ 77 w 523" name="T32"/>
                <a:gd fmla="*/ 101 h 257" name="T33"/>
                <a:gd fmla="*/ 56 w 523" name="T34"/>
                <a:gd fmla="*/ 134 h 257" name="T35"/>
                <a:gd fmla="*/ 162 w 523" name="T36"/>
                <a:gd fmla="*/ 188 h 257" name="T37"/>
                <a:gd fmla="*/ 260 w 523" name="T38"/>
                <a:gd fmla="*/ 231 h 257" name="T39"/>
                <a:gd fmla="*/ 200 w 523" name="T40"/>
                <a:gd fmla="*/ 162 h 257" name="T41"/>
                <a:gd fmla="*/ 337 w 523" name="T42"/>
                <a:gd fmla="*/ 226 h 257" name="T43"/>
                <a:gd fmla="*/ 239 w 523" name="T44"/>
                <a:gd fmla="*/ 138 h 257" name="T45"/>
                <a:gd fmla="*/ 413 w 523" name="T46"/>
                <a:gd fmla="*/ 162 h 257" name="T47"/>
                <a:gd fmla="*/ 340 w 523" name="T48"/>
                <a:gd fmla="*/ 117 h 257" name="T49"/>
                <a:gd fmla="*/ 389 w 523" name="T50"/>
                <a:gd fmla="*/ 110 h 257" name="T51"/>
                <a:gd fmla="*/ 356 w 523" name="T52"/>
                <a:gd fmla="*/ 66 h 257" name="T53"/>
                <a:gd fmla="*/ 426 w 523" name="T54"/>
                <a:gd fmla="*/ 48 h 257" name="T55"/>
                <a:gd fmla="*/ 481 w 523" name="T56"/>
                <a:gd fmla="*/ 37 h 257" name="T57"/>
                <a:gd fmla="*/ 432 w 523" name="T58"/>
                <a:gd fmla="*/ 26 h 257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57" w="523">
                  <a:moveTo>
                    <a:pt x="432" y="26"/>
                  </a:moveTo>
                  <a:cubicBezTo>
                    <a:pt x="437" y="0"/>
                    <a:pt x="478" y="21"/>
                    <a:pt x="496" y="14"/>
                  </a:cubicBezTo>
                  <a:cubicBezTo>
                    <a:pt x="504" y="29"/>
                    <a:pt x="513" y="45"/>
                    <a:pt x="521" y="60"/>
                  </a:cubicBezTo>
                  <a:cubicBezTo>
                    <a:pt x="505" y="61"/>
                    <a:pt x="523" y="80"/>
                    <a:pt x="511" y="85"/>
                  </a:cubicBezTo>
                  <a:cubicBezTo>
                    <a:pt x="500" y="99"/>
                    <a:pt x="468" y="74"/>
                    <a:pt x="478" y="99"/>
                  </a:cubicBezTo>
                  <a:cubicBezTo>
                    <a:pt x="469" y="108"/>
                    <a:pt x="446" y="99"/>
                    <a:pt x="432" y="98"/>
                  </a:cubicBezTo>
                  <a:cubicBezTo>
                    <a:pt x="436" y="117"/>
                    <a:pt x="462" y="120"/>
                    <a:pt x="472" y="137"/>
                  </a:cubicBezTo>
                  <a:cubicBezTo>
                    <a:pt x="455" y="149"/>
                    <a:pt x="435" y="145"/>
                    <a:pt x="416" y="142"/>
                  </a:cubicBezTo>
                  <a:cubicBezTo>
                    <a:pt x="414" y="155"/>
                    <a:pt x="438" y="158"/>
                    <a:pt x="435" y="169"/>
                  </a:cubicBezTo>
                  <a:cubicBezTo>
                    <a:pt x="405" y="182"/>
                    <a:pt x="378" y="206"/>
                    <a:pt x="345" y="211"/>
                  </a:cubicBezTo>
                  <a:cubicBezTo>
                    <a:pt x="346" y="221"/>
                    <a:pt x="350" y="228"/>
                    <a:pt x="361" y="228"/>
                  </a:cubicBezTo>
                  <a:cubicBezTo>
                    <a:pt x="335" y="233"/>
                    <a:pt x="310" y="238"/>
                    <a:pt x="285" y="247"/>
                  </a:cubicBezTo>
                  <a:cubicBezTo>
                    <a:pt x="236" y="238"/>
                    <a:pt x="188" y="257"/>
                    <a:pt x="140" y="251"/>
                  </a:cubicBezTo>
                  <a:cubicBezTo>
                    <a:pt x="141" y="233"/>
                    <a:pt x="119" y="229"/>
                    <a:pt x="111" y="215"/>
                  </a:cubicBezTo>
                  <a:cubicBezTo>
                    <a:pt x="89" y="186"/>
                    <a:pt x="71" y="154"/>
                    <a:pt x="45" y="129"/>
                  </a:cubicBezTo>
                  <a:cubicBezTo>
                    <a:pt x="25" y="119"/>
                    <a:pt x="15" y="99"/>
                    <a:pt x="0" y="83"/>
                  </a:cubicBezTo>
                  <a:cubicBezTo>
                    <a:pt x="27" y="81"/>
                    <a:pt x="52" y="92"/>
                    <a:pt x="77" y="101"/>
                  </a:cubicBezTo>
                  <a:cubicBezTo>
                    <a:pt x="96" y="115"/>
                    <a:pt x="64" y="123"/>
                    <a:pt x="56" y="134"/>
                  </a:cubicBezTo>
                  <a:cubicBezTo>
                    <a:pt x="90" y="156"/>
                    <a:pt x="144" y="145"/>
                    <a:pt x="162" y="188"/>
                  </a:cubicBezTo>
                  <a:cubicBezTo>
                    <a:pt x="200" y="187"/>
                    <a:pt x="227" y="217"/>
                    <a:pt x="260" y="231"/>
                  </a:cubicBezTo>
                  <a:cubicBezTo>
                    <a:pt x="241" y="206"/>
                    <a:pt x="216" y="188"/>
                    <a:pt x="200" y="162"/>
                  </a:cubicBezTo>
                  <a:cubicBezTo>
                    <a:pt x="252" y="167"/>
                    <a:pt x="283" y="228"/>
                    <a:pt x="337" y="226"/>
                  </a:cubicBezTo>
                  <a:cubicBezTo>
                    <a:pt x="317" y="187"/>
                    <a:pt x="258" y="179"/>
                    <a:pt x="239" y="138"/>
                  </a:cubicBezTo>
                  <a:cubicBezTo>
                    <a:pt x="295" y="156"/>
                    <a:pt x="356" y="150"/>
                    <a:pt x="413" y="162"/>
                  </a:cubicBezTo>
                  <a:cubicBezTo>
                    <a:pt x="393" y="141"/>
                    <a:pt x="364" y="133"/>
                    <a:pt x="340" y="117"/>
                  </a:cubicBezTo>
                  <a:cubicBezTo>
                    <a:pt x="335" y="91"/>
                    <a:pt x="378" y="121"/>
                    <a:pt x="389" y="110"/>
                  </a:cubicBezTo>
                  <a:cubicBezTo>
                    <a:pt x="379" y="92"/>
                    <a:pt x="343" y="96"/>
                    <a:pt x="356" y="66"/>
                  </a:cubicBezTo>
                  <a:cubicBezTo>
                    <a:pt x="379" y="68"/>
                    <a:pt x="413" y="73"/>
                    <a:pt x="426" y="48"/>
                  </a:cubicBezTo>
                  <a:cubicBezTo>
                    <a:pt x="435" y="27"/>
                    <a:pt x="465" y="43"/>
                    <a:pt x="481" y="37"/>
                  </a:cubicBezTo>
                  <a:cubicBezTo>
                    <a:pt x="466" y="30"/>
                    <a:pt x="447" y="32"/>
                    <a:pt x="432" y="26"/>
                  </a:cubicBezTo>
                  <a:close/>
                </a:path>
              </a:pathLst>
            </a:custGeom>
            <a:solidFill>
              <a:srgbClr val="39959A"/>
            </a:solidFill>
            <a:ln cap="flat" w="0">
              <a:solidFill>
                <a:srgbClr val="39959A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0" name="Freeform 87"/>
            <p:cNvSpPr/>
            <p:nvPr/>
          </p:nvSpPr>
          <p:spPr bwMode="auto">
            <a:xfrm>
              <a:off x="5256825" y="3161376"/>
              <a:ext cx="1297147" cy="867586"/>
            </a:xfrm>
            <a:custGeom>
              <a:gdLst>
                <a:gd fmla="*/ 178 w 518" name="T0"/>
                <a:gd fmla="*/ 22 h 346" name="T1"/>
                <a:gd fmla="*/ 203 w 518" name="T2"/>
                <a:gd fmla="*/ 46 h 346" name="T3"/>
                <a:gd fmla="*/ 225 w 518" name="T4"/>
                <a:gd fmla="*/ 46 h 346" name="T5"/>
                <a:gd fmla="*/ 187 w 518" name="T6"/>
                <a:gd fmla="*/ 91 h 346" name="T7"/>
                <a:gd fmla="*/ 156 w 518" name="T8"/>
                <a:gd fmla="*/ 153 h 346" name="T9"/>
                <a:gd fmla="*/ 174 w 518" name="T10"/>
                <a:gd fmla="*/ 87 h 346" name="T11"/>
                <a:gd fmla="*/ 146 w 518" name="T12"/>
                <a:gd fmla="*/ 92 h 346" name="T13"/>
                <a:gd fmla="*/ 131 w 518" name="T14"/>
                <a:gd fmla="*/ 140 h 346" name="T15"/>
                <a:gd fmla="*/ 139 w 518" name="T16"/>
                <a:gd fmla="*/ 171 h 346" name="T17"/>
                <a:gd fmla="*/ 97 w 518" name="T18"/>
                <a:gd fmla="*/ 253 h 346" name="T19"/>
                <a:gd fmla="*/ 137 w 518" name="T20"/>
                <a:gd fmla="*/ 217 h 346" name="T21"/>
                <a:gd fmla="*/ 130 w 518" name="T22"/>
                <a:gd fmla="*/ 241 h 346" name="T23"/>
                <a:gd fmla="*/ 155 w 518" name="T24"/>
                <a:gd fmla="*/ 235 h 346" name="T25"/>
                <a:gd fmla="*/ 170 w 518" name="T26"/>
                <a:gd fmla="*/ 191 h 346" name="T27"/>
                <a:gd fmla="*/ 180 w 518" name="T28"/>
                <a:gd fmla="*/ 148 h 346" name="T29"/>
                <a:gd fmla="*/ 196 w 518" name="T30"/>
                <a:gd fmla="*/ 160 h 346" name="T31"/>
                <a:gd fmla="*/ 211 w 518" name="T32"/>
                <a:gd fmla="*/ 107 h 346" name="T33"/>
                <a:gd fmla="*/ 223 w 518" name="T34"/>
                <a:gd fmla="*/ 123 h 346" name="T35"/>
                <a:gd fmla="*/ 244 w 518" name="T36"/>
                <a:gd fmla="*/ 120 h 346" name="T37"/>
                <a:gd fmla="*/ 229 w 518" name="T38"/>
                <a:gd fmla="*/ 166 h 346" name="T39"/>
                <a:gd fmla="*/ 276 w 518" name="T40"/>
                <a:gd fmla="*/ 92 h 346" name="T41"/>
                <a:gd fmla="*/ 298 w 518" name="T42"/>
                <a:gd fmla="*/ 109 h 346" name="T43"/>
                <a:gd fmla="*/ 324 w 518" name="T44"/>
                <a:gd fmla="*/ 84 h 346" name="T45"/>
                <a:gd fmla="*/ 342 w 518" name="T46"/>
                <a:gd fmla="*/ 89 h 346" name="T47"/>
                <a:gd fmla="*/ 367 w 518" name="T48"/>
                <a:gd fmla="*/ 104 h 346" name="T49"/>
                <a:gd fmla="*/ 381 w 518" name="T50"/>
                <a:gd fmla="*/ 73 h 346" name="T51"/>
                <a:gd fmla="*/ 413 w 518" name="T52"/>
                <a:gd fmla="*/ 102 h 346" name="T53"/>
                <a:gd fmla="*/ 382 w 518" name="T54"/>
                <a:gd fmla="*/ 109 h 346" name="T55"/>
                <a:gd fmla="*/ 430 w 518" name="T56"/>
                <a:gd fmla="*/ 168 h 346" name="T57"/>
                <a:gd fmla="*/ 413 w 518" name="T58"/>
                <a:gd fmla="*/ 132 h 346" name="T59"/>
                <a:gd fmla="*/ 457 w 518" name="T60"/>
                <a:gd fmla="*/ 153 h 346" name="T61"/>
                <a:gd fmla="*/ 518 w 518" name="T62"/>
                <a:gd fmla="*/ 224 h 346" name="T63"/>
                <a:gd fmla="*/ 446 w 518" name="T64"/>
                <a:gd fmla="*/ 224 h 346" name="T65"/>
                <a:gd fmla="*/ 402 w 518" name="T66"/>
                <a:gd fmla="*/ 185 h 346" name="T67"/>
                <a:gd fmla="*/ 383 w 518" name="T68"/>
                <a:gd fmla="*/ 187 h 346" name="T69"/>
                <a:gd fmla="*/ 353 w 518" name="T70"/>
                <a:gd fmla="*/ 161 h 346" name="T71"/>
                <a:gd fmla="*/ 344 w 518" name="T72"/>
                <a:gd fmla="*/ 184 h 346" name="T73"/>
                <a:gd fmla="*/ 316 w 518" name="T74"/>
                <a:gd fmla="*/ 166 h 346" name="T75"/>
                <a:gd fmla="*/ 297 w 518" name="T76"/>
                <a:gd fmla="*/ 206 h 346" name="T77"/>
                <a:gd fmla="*/ 276 w 518" name="T78"/>
                <a:gd fmla="*/ 253 h 346" name="T79"/>
                <a:gd fmla="*/ 268 w 518" name="T80"/>
                <a:gd fmla="*/ 257 h 346" name="T81"/>
                <a:gd fmla="*/ 264 w 518" name="T82"/>
                <a:gd fmla="*/ 258 h 346" name="T83"/>
                <a:gd fmla="*/ 277 w 518" name="T84"/>
                <a:gd fmla="*/ 213 h 346" name="T85"/>
                <a:gd fmla="*/ 248 w 518" name="T86"/>
                <a:gd fmla="*/ 227 h 346" name="T87"/>
                <a:gd fmla="*/ 235 w 518" name="T88"/>
                <a:gd fmla="*/ 182 h 346" name="T89"/>
                <a:gd fmla="*/ 212 w 518" name="T90"/>
                <a:gd fmla="*/ 216 h 346" name="T91"/>
                <a:gd fmla="*/ 161 w 518" name="T92"/>
                <a:gd fmla="*/ 293 h 346" name="T93"/>
                <a:gd fmla="*/ 157 w 518" name="T94"/>
                <a:gd fmla="*/ 297 h 346" name="T95"/>
                <a:gd fmla="*/ 72 w 518" name="T96"/>
                <a:gd fmla="*/ 327 h 346" name="T97"/>
                <a:gd fmla="*/ 17 w 518" name="T98"/>
                <a:gd fmla="*/ 346 h 346" name="T99"/>
                <a:gd fmla="*/ 33 w 518" name="T100"/>
                <a:gd fmla="*/ 277 h 346" name="T101"/>
                <a:gd fmla="*/ 0 w 518" name="T102"/>
                <a:gd fmla="*/ 297 h 346" name="T103"/>
                <a:gd fmla="*/ 49 w 518" name="T104"/>
                <a:gd fmla="*/ 184 h 346" name="T105"/>
                <a:gd fmla="*/ 33 w 518" name="T106"/>
                <a:gd fmla="*/ 193 h 346" name="T107"/>
                <a:gd fmla="*/ 13 w 518" name="T108"/>
                <a:gd fmla="*/ 190 h 346" name="T109"/>
                <a:gd fmla="*/ 59 w 518" name="T110"/>
                <a:gd fmla="*/ 151 h 346" name="T111"/>
                <a:gd fmla="*/ 106 w 518" name="T112"/>
                <a:gd fmla="*/ 79 h 346" name="T113"/>
                <a:gd fmla="*/ 148 w 518" name="T114"/>
                <a:gd fmla="*/ 46 h 346" name="T115"/>
                <a:gd fmla="*/ 178 w 518" name="T116"/>
                <a:gd fmla="*/ 22 h 34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46" w="518">
                  <a:moveTo>
                    <a:pt x="178" y="22"/>
                  </a:moveTo>
                  <a:cubicBezTo>
                    <a:pt x="191" y="0"/>
                    <a:pt x="209" y="31"/>
                    <a:pt x="203" y="46"/>
                  </a:cubicBezTo>
                  <a:cubicBezTo>
                    <a:pt x="204" y="66"/>
                    <a:pt x="217" y="29"/>
                    <a:pt x="225" y="46"/>
                  </a:cubicBezTo>
                  <a:cubicBezTo>
                    <a:pt x="223" y="65"/>
                    <a:pt x="211" y="92"/>
                    <a:pt x="187" y="91"/>
                  </a:cubicBezTo>
                  <a:cubicBezTo>
                    <a:pt x="184" y="115"/>
                    <a:pt x="174" y="137"/>
                    <a:pt x="156" y="153"/>
                  </a:cubicBezTo>
                  <a:cubicBezTo>
                    <a:pt x="135" y="136"/>
                    <a:pt x="178" y="107"/>
                    <a:pt x="174" y="87"/>
                  </a:cubicBezTo>
                  <a:cubicBezTo>
                    <a:pt x="166" y="84"/>
                    <a:pt x="156" y="95"/>
                    <a:pt x="146" y="92"/>
                  </a:cubicBezTo>
                  <a:cubicBezTo>
                    <a:pt x="130" y="101"/>
                    <a:pt x="137" y="124"/>
                    <a:pt x="131" y="140"/>
                  </a:cubicBezTo>
                  <a:cubicBezTo>
                    <a:pt x="148" y="139"/>
                    <a:pt x="139" y="162"/>
                    <a:pt x="139" y="171"/>
                  </a:cubicBezTo>
                  <a:cubicBezTo>
                    <a:pt x="134" y="203"/>
                    <a:pt x="95" y="219"/>
                    <a:pt x="97" y="253"/>
                  </a:cubicBezTo>
                  <a:cubicBezTo>
                    <a:pt x="110" y="243"/>
                    <a:pt x="121" y="225"/>
                    <a:pt x="137" y="217"/>
                  </a:cubicBezTo>
                  <a:cubicBezTo>
                    <a:pt x="137" y="225"/>
                    <a:pt x="132" y="233"/>
                    <a:pt x="130" y="241"/>
                  </a:cubicBezTo>
                  <a:cubicBezTo>
                    <a:pt x="135" y="252"/>
                    <a:pt x="165" y="264"/>
                    <a:pt x="155" y="235"/>
                  </a:cubicBezTo>
                  <a:cubicBezTo>
                    <a:pt x="156" y="219"/>
                    <a:pt x="163" y="205"/>
                    <a:pt x="170" y="191"/>
                  </a:cubicBezTo>
                  <a:cubicBezTo>
                    <a:pt x="136" y="197"/>
                    <a:pt x="172" y="158"/>
                    <a:pt x="180" y="148"/>
                  </a:cubicBezTo>
                  <a:cubicBezTo>
                    <a:pt x="194" y="134"/>
                    <a:pt x="183" y="167"/>
                    <a:pt x="196" y="160"/>
                  </a:cubicBezTo>
                  <a:cubicBezTo>
                    <a:pt x="209" y="146"/>
                    <a:pt x="208" y="125"/>
                    <a:pt x="211" y="107"/>
                  </a:cubicBezTo>
                  <a:cubicBezTo>
                    <a:pt x="229" y="96"/>
                    <a:pt x="210" y="122"/>
                    <a:pt x="223" y="123"/>
                  </a:cubicBezTo>
                  <a:cubicBezTo>
                    <a:pt x="232" y="132"/>
                    <a:pt x="247" y="100"/>
                    <a:pt x="244" y="120"/>
                  </a:cubicBezTo>
                  <a:cubicBezTo>
                    <a:pt x="232" y="132"/>
                    <a:pt x="229" y="149"/>
                    <a:pt x="229" y="166"/>
                  </a:cubicBezTo>
                  <a:cubicBezTo>
                    <a:pt x="249" y="144"/>
                    <a:pt x="259" y="115"/>
                    <a:pt x="276" y="92"/>
                  </a:cubicBezTo>
                  <a:cubicBezTo>
                    <a:pt x="288" y="77"/>
                    <a:pt x="300" y="97"/>
                    <a:pt x="298" y="109"/>
                  </a:cubicBezTo>
                  <a:cubicBezTo>
                    <a:pt x="308" y="103"/>
                    <a:pt x="312" y="88"/>
                    <a:pt x="324" y="84"/>
                  </a:cubicBezTo>
                  <a:cubicBezTo>
                    <a:pt x="315" y="123"/>
                    <a:pt x="337" y="101"/>
                    <a:pt x="342" y="89"/>
                  </a:cubicBezTo>
                  <a:cubicBezTo>
                    <a:pt x="352" y="94"/>
                    <a:pt x="355" y="115"/>
                    <a:pt x="367" y="104"/>
                  </a:cubicBezTo>
                  <a:cubicBezTo>
                    <a:pt x="386" y="102"/>
                    <a:pt x="362" y="75"/>
                    <a:pt x="381" y="73"/>
                  </a:cubicBezTo>
                  <a:cubicBezTo>
                    <a:pt x="395" y="76"/>
                    <a:pt x="403" y="92"/>
                    <a:pt x="413" y="102"/>
                  </a:cubicBezTo>
                  <a:cubicBezTo>
                    <a:pt x="417" y="124"/>
                    <a:pt x="393" y="117"/>
                    <a:pt x="382" y="109"/>
                  </a:cubicBezTo>
                  <a:cubicBezTo>
                    <a:pt x="368" y="139"/>
                    <a:pt x="403" y="164"/>
                    <a:pt x="430" y="168"/>
                  </a:cubicBezTo>
                  <a:cubicBezTo>
                    <a:pt x="424" y="156"/>
                    <a:pt x="418" y="144"/>
                    <a:pt x="413" y="132"/>
                  </a:cubicBezTo>
                  <a:cubicBezTo>
                    <a:pt x="430" y="134"/>
                    <a:pt x="448" y="138"/>
                    <a:pt x="457" y="153"/>
                  </a:cubicBezTo>
                  <a:cubicBezTo>
                    <a:pt x="476" y="178"/>
                    <a:pt x="505" y="195"/>
                    <a:pt x="518" y="224"/>
                  </a:cubicBezTo>
                  <a:cubicBezTo>
                    <a:pt x="494" y="226"/>
                    <a:pt x="470" y="230"/>
                    <a:pt x="446" y="224"/>
                  </a:cubicBezTo>
                  <a:cubicBezTo>
                    <a:pt x="438" y="206"/>
                    <a:pt x="424" y="185"/>
                    <a:pt x="402" y="185"/>
                  </a:cubicBezTo>
                  <a:cubicBezTo>
                    <a:pt x="410" y="226"/>
                    <a:pt x="389" y="196"/>
                    <a:pt x="383" y="187"/>
                  </a:cubicBezTo>
                  <a:cubicBezTo>
                    <a:pt x="373" y="178"/>
                    <a:pt x="369" y="159"/>
                    <a:pt x="353" y="161"/>
                  </a:cubicBezTo>
                  <a:cubicBezTo>
                    <a:pt x="355" y="173"/>
                    <a:pt x="362" y="189"/>
                    <a:pt x="344" y="184"/>
                  </a:cubicBezTo>
                  <a:cubicBezTo>
                    <a:pt x="338" y="214"/>
                    <a:pt x="315" y="182"/>
                    <a:pt x="316" y="166"/>
                  </a:cubicBezTo>
                  <a:cubicBezTo>
                    <a:pt x="305" y="172"/>
                    <a:pt x="299" y="192"/>
                    <a:pt x="297" y="206"/>
                  </a:cubicBezTo>
                  <a:cubicBezTo>
                    <a:pt x="288" y="221"/>
                    <a:pt x="281" y="237"/>
                    <a:pt x="276" y="253"/>
                  </a:cubicBezTo>
                  <a:cubicBezTo>
                    <a:pt x="274" y="254"/>
                    <a:pt x="270" y="256"/>
                    <a:pt x="268" y="257"/>
                  </a:cubicBezTo>
                  <a:cubicBezTo>
                    <a:pt x="264" y="258"/>
                    <a:pt x="264" y="258"/>
                    <a:pt x="264" y="258"/>
                  </a:cubicBezTo>
                  <a:cubicBezTo>
                    <a:pt x="261" y="242"/>
                    <a:pt x="275" y="228"/>
                    <a:pt x="277" y="213"/>
                  </a:cubicBezTo>
                  <a:cubicBezTo>
                    <a:pt x="263" y="208"/>
                    <a:pt x="260" y="236"/>
                    <a:pt x="248" y="227"/>
                  </a:cubicBezTo>
                  <a:cubicBezTo>
                    <a:pt x="246" y="211"/>
                    <a:pt x="242" y="196"/>
                    <a:pt x="235" y="182"/>
                  </a:cubicBezTo>
                  <a:cubicBezTo>
                    <a:pt x="216" y="177"/>
                    <a:pt x="223" y="207"/>
                    <a:pt x="212" y="216"/>
                  </a:cubicBezTo>
                  <a:cubicBezTo>
                    <a:pt x="186" y="233"/>
                    <a:pt x="178" y="267"/>
                    <a:pt x="161" y="293"/>
                  </a:cubicBezTo>
                  <a:cubicBezTo>
                    <a:pt x="160" y="294"/>
                    <a:pt x="158" y="296"/>
                    <a:pt x="157" y="297"/>
                  </a:cubicBezTo>
                  <a:cubicBezTo>
                    <a:pt x="131" y="313"/>
                    <a:pt x="100" y="316"/>
                    <a:pt x="72" y="327"/>
                  </a:cubicBezTo>
                  <a:cubicBezTo>
                    <a:pt x="54" y="332"/>
                    <a:pt x="36" y="341"/>
                    <a:pt x="17" y="346"/>
                  </a:cubicBezTo>
                  <a:cubicBezTo>
                    <a:pt x="17" y="320"/>
                    <a:pt x="32" y="301"/>
                    <a:pt x="33" y="277"/>
                  </a:cubicBezTo>
                  <a:cubicBezTo>
                    <a:pt x="16" y="273"/>
                    <a:pt x="16" y="298"/>
                    <a:pt x="0" y="297"/>
                  </a:cubicBezTo>
                  <a:cubicBezTo>
                    <a:pt x="22" y="262"/>
                    <a:pt x="48" y="227"/>
                    <a:pt x="49" y="184"/>
                  </a:cubicBezTo>
                  <a:cubicBezTo>
                    <a:pt x="41" y="182"/>
                    <a:pt x="34" y="202"/>
                    <a:pt x="33" y="193"/>
                  </a:cubicBezTo>
                  <a:cubicBezTo>
                    <a:pt x="43" y="152"/>
                    <a:pt x="24" y="184"/>
                    <a:pt x="13" y="190"/>
                  </a:cubicBezTo>
                  <a:cubicBezTo>
                    <a:pt x="24" y="173"/>
                    <a:pt x="33" y="146"/>
                    <a:pt x="59" y="151"/>
                  </a:cubicBezTo>
                  <a:cubicBezTo>
                    <a:pt x="82" y="133"/>
                    <a:pt x="72" y="88"/>
                    <a:pt x="106" y="79"/>
                  </a:cubicBezTo>
                  <a:cubicBezTo>
                    <a:pt x="127" y="76"/>
                    <a:pt x="130" y="53"/>
                    <a:pt x="148" y="46"/>
                  </a:cubicBezTo>
                  <a:cubicBezTo>
                    <a:pt x="164" y="80"/>
                    <a:pt x="167" y="34"/>
                    <a:pt x="178" y="22"/>
                  </a:cubicBezTo>
                  <a:close/>
                </a:path>
              </a:pathLst>
            </a:custGeom>
            <a:solidFill>
              <a:srgbClr val="39959B"/>
            </a:solidFill>
            <a:ln cap="flat" w="0">
              <a:solidFill>
                <a:srgbClr val="39959B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1" name="Freeform 88"/>
            <p:cNvSpPr/>
            <p:nvPr/>
          </p:nvSpPr>
          <p:spPr bwMode="auto">
            <a:xfrm>
              <a:off x="7805623" y="3208987"/>
              <a:ext cx="190446" cy="238057"/>
            </a:xfrm>
            <a:custGeom>
              <a:gdLst>
                <a:gd fmla="*/ 15 w 76" name="T0"/>
                <a:gd fmla="*/ 15 h 95" name="T1"/>
                <a:gd fmla="*/ 71 w 76" name="T2"/>
                <a:gd fmla="*/ 42 h 95" name="T3"/>
                <a:gd fmla="*/ 75 w 76" name="T4"/>
                <a:gd fmla="*/ 54 h 95" name="T5"/>
                <a:gd fmla="*/ 75 w 76" name="T6"/>
                <a:gd fmla="*/ 95 h 95" name="T7"/>
                <a:gd fmla="*/ 16 w 76" name="T8"/>
                <a:gd fmla="*/ 85 h 95" name="T9"/>
                <a:gd fmla="*/ 9 w 76" name="T10"/>
                <a:gd fmla="*/ 26 h 95" name="T11"/>
                <a:gd fmla="*/ 11 w 76" name="T12"/>
                <a:gd fmla="*/ 20 h 95" name="T13"/>
                <a:gd fmla="*/ 15 w 76" name="T14"/>
                <a:gd fmla="*/ 15 h 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5" w="76">
                  <a:moveTo>
                    <a:pt x="15" y="15"/>
                  </a:moveTo>
                  <a:cubicBezTo>
                    <a:pt x="38" y="0"/>
                    <a:pt x="56" y="27"/>
                    <a:pt x="71" y="42"/>
                  </a:cubicBezTo>
                  <a:cubicBezTo>
                    <a:pt x="75" y="45"/>
                    <a:pt x="76" y="49"/>
                    <a:pt x="75" y="54"/>
                  </a:cubicBezTo>
                  <a:cubicBezTo>
                    <a:pt x="75" y="67"/>
                    <a:pt x="75" y="81"/>
                    <a:pt x="75" y="95"/>
                  </a:cubicBezTo>
                  <a:cubicBezTo>
                    <a:pt x="56" y="85"/>
                    <a:pt x="35" y="92"/>
                    <a:pt x="16" y="85"/>
                  </a:cubicBezTo>
                  <a:cubicBezTo>
                    <a:pt x="4" y="68"/>
                    <a:pt x="0" y="46"/>
                    <a:pt x="9" y="26"/>
                  </a:cubicBezTo>
                  <a:cubicBezTo>
                    <a:pt x="9" y="24"/>
                    <a:pt x="10" y="21"/>
                    <a:pt x="11" y="20"/>
                  </a:cubicBezTo>
                  <a:cubicBezTo>
                    <a:pt x="12" y="18"/>
                    <a:pt x="14" y="16"/>
                    <a:pt x="15" y="15"/>
                  </a:cubicBezTo>
                  <a:close/>
                </a:path>
              </a:pathLst>
            </a:custGeom>
            <a:solidFill>
              <a:srgbClr val="2E787C"/>
            </a:solidFill>
            <a:ln cap="flat" w="0">
              <a:solidFill>
                <a:srgbClr val="2E787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2" name="Freeform 89"/>
            <p:cNvSpPr/>
            <p:nvPr/>
          </p:nvSpPr>
          <p:spPr bwMode="auto">
            <a:xfrm>
              <a:off x="7104148" y="3258715"/>
              <a:ext cx="468708" cy="421097"/>
            </a:xfrm>
            <a:custGeom>
              <a:gdLst>
                <a:gd fmla="*/ 166 w 187" name="T0"/>
                <a:gd fmla="*/ 25 h 168" name="T1"/>
                <a:gd fmla="*/ 176 w 187" name="T2"/>
                <a:gd fmla="*/ 0 h 168" name="T3"/>
                <a:gd fmla="*/ 187 w 187" name="T4"/>
                <a:gd fmla="*/ 21 h 168" name="T5"/>
                <a:gd fmla="*/ 156 w 187" name="T6"/>
                <a:gd fmla="*/ 49 h 168" name="T7"/>
                <a:gd fmla="*/ 114 w 187" name="T8"/>
                <a:gd fmla="*/ 93 h 168" name="T9"/>
                <a:gd fmla="*/ 99 w 187" name="T10"/>
                <a:gd fmla="*/ 109 h 168" name="T11"/>
                <a:gd fmla="*/ 149 w 187" name="T12"/>
                <a:gd fmla="*/ 121 h 168" name="T13"/>
                <a:gd fmla="*/ 123 w 187" name="T14"/>
                <a:gd fmla="*/ 134 h 168" name="T15"/>
                <a:gd fmla="*/ 46 w 187" name="T16"/>
                <a:gd fmla="*/ 149 h 168" name="T17"/>
                <a:gd fmla="*/ 39 w 187" name="T18"/>
                <a:gd fmla="*/ 159 h 168" name="T19"/>
                <a:gd fmla="*/ 27 w 187" name="T20"/>
                <a:gd fmla="*/ 165 h 168" name="T21"/>
                <a:gd fmla="*/ 16 w 187" name="T22"/>
                <a:gd fmla="*/ 168 h 168" name="T23"/>
                <a:gd fmla="*/ 0 w 187" name="T24"/>
                <a:gd fmla="*/ 151 h 168" name="T25"/>
                <a:gd fmla="*/ 90 w 187" name="T26"/>
                <a:gd fmla="*/ 109 h 168" name="T27"/>
                <a:gd fmla="*/ 71 w 187" name="T28"/>
                <a:gd fmla="*/ 82 h 168" name="T29"/>
                <a:gd fmla="*/ 127 w 187" name="T30"/>
                <a:gd fmla="*/ 77 h 168" name="T31"/>
                <a:gd fmla="*/ 87 w 187" name="T32"/>
                <a:gd fmla="*/ 38 h 168" name="T33"/>
                <a:gd fmla="*/ 133 w 187" name="T34"/>
                <a:gd fmla="*/ 39 h 168" name="T35"/>
                <a:gd fmla="*/ 166 w 187" name="T36"/>
                <a:gd fmla="*/ 25 h 16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68" w="187">
                  <a:moveTo>
                    <a:pt x="166" y="25"/>
                  </a:moveTo>
                  <a:cubicBezTo>
                    <a:pt x="178" y="20"/>
                    <a:pt x="160" y="1"/>
                    <a:pt x="176" y="0"/>
                  </a:cubicBezTo>
                  <a:cubicBezTo>
                    <a:pt x="179" y="7"/>
                    <a:pt x="183" y="14"/>
                    <a:pt x="187" y="21"/>
                  </a:cubicBezTo>
                  <a:cubicBezTo>
                    <a:pt x="176" y="30"/>
                    <a:pt x="166" y="39"/>
                    <a:pt x="156" y="49"/>
                  </a:cubicBezTo>
                  <a:cubicBezTo>
                    <a:pt x="141" y="63"/>
                    <a:pt x="134" y="84"/>
                    <a:pt x="114" y="93"/>
                  </a:cubicBezTo>
                  <a:cubicBezTo>
                    <a:pt x="109" y="98"/>
                    <a:pt x="97" y="100"/>
                    <a:pt x="99" y="109"/>
                  </a:cubicBezTo>
                  <a:cubicBezTo>
                    <a:pt x="114" y="118"/>
                    <a:pt x="133" y="116"/>
                    <a:pt x="149" y="121"/>
                  </a:cubicBezTo>
                  <a:cubicBezTo>
                    <a:pt x="145" y="131"/>
                    <a:pt x="138" y="143"/>
                    <a:pt x="123" y="134"/>
                  </a:cubicBezTo>
                  <a:cubicBezTo>
                    <a:pt x="96" y="132"/>
                    <a:pt x="70" y="136"/>
                    <a:pt x="46" y="149"/>
                  </a:cubicBezTo>
                  <a:cubicBezTo>
                    <a:pt x="40" y="152"/>
                    <a:pt x="22" y="159"/>
                    <a:pt x="39" y="159"/>
                  </a:cubicBezTo>
                  <a:cubicBezTo>
                    <a:pt x="35" y="161"/>
                    <a:pt x="31" y="163"/>
                    <a:pt x="27" y="165"/>
                  </a:cubicBezTo>
                  <a:cubicBezTo>
                    <a:pt x="24" y="166"/>
                    <a:pt x="19" y="168"/>
                    <a:pt x="16" y="168"/>
                  </a:cubicBezTo>
                  <a:cubicBezTo>
                    <a:pt x="5" y="168"/>
                    <a:pt x="1" y="161"/>
                    <a:pt x="0" y="151"/>
                  </a:cubicBezTo>
                  <a:cubicBezTo>
                    <a:pt x="33" y="146"/>
                    <a:pt x="60" y="122"/>
                    <a:pt x="90" y="109"/>
                  </a:cubicBezTo>
                  <a:cubicBezTo>
                    <a:pt x="93" y="98"/>
                    <a:pt x="69" y="95"/>
                    <a:pt x="71" y="82"/>
                  </a:cubicBezTo>
                  <a:cubicBezTo>
                    <a:pt x="90" y="85"/>
                    <a:pt x="110" y="89"/>
                    <a:pt x="127" y="77"/>
                  </a:cubicBezTo>
                  <a:cubicBezTo>
                    <a:pt x="117" y="60"/>
                    <a:pt x="91" y="57"/>
                    <a:pt x="87" y="38"/>
                  </a:cubicBezTo>
                  <a:cubicBezTo>
                    <a:pt x="101" y="39"/>
                    <a:pt x="124" y="48"/>
                    <a:pt x="133" y="39"/>
                  </a:cubicBezTo>
                  <a:cubicBezTo>
                    <a:pt x="123" y="14"/>
                    <a:pt x="155" y="39"/>
                    <a:pt x="166" y="25"/>
                  </a:cubicBezTo>
                  <a:close/>
                </a:path>
              </a:pathLst>
            </a:custGeom>
            <a:solidFill>
              <a:srgbClr val="328287"/>
            </a:solidFill>
            <a:ln cap="flat" w="0">
              <a:solidFill>
                <a:srgbClr val="328287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3" name="Freeform 90"/>
            <p:cNvSpPr/>
            <p:nvPr/>
          </p:nvSpPr>
          <p:spPr bwMode="auto">
            <a:xfrm>
              <a:off x="7347495" y="3247076"/>
              <a:ext cx="645399" cy="400994"/>
            </a:xfrm>
            <a:custGeom>
              <a:gdLst>
                <a:gd fmla="*/ 158 w 258" name="T0"/>
                <a:gd fmla="*/ 26 h 160" name="T1"/>
                <a:gd fmla="*/ 192 w 258" name="T2"/>
                <a:gd fmla="*/ 11 h 160" name="T3"/>
                <a:gd fmla="*/ 199 w 258" name="T4"/>
                <a:gd fmla="*/ 70 h 160" name="T5"/>
                <a:gd fmla="*/ 258 w 258" name="T6"/>
                <a:gd fmla="*/ 80 h 160" name="T7"/>
                <a:gd fmla="*/ 178 w 258" name="T8"/>
                <a:gd fmla="*/ 156 h 160" name="T9"/>
                <a:gd fmla="*/ 179 w 258" name="T10"/>
                <a:gd fmla="*/ 152 h 160" name="T11"/>
                <a:gd fmla="*/ 181 w 258" name="T12"/>
                <a:gd fmla="*/ 147 h 160" name="T13"/>
                <a:gd fmla="*/ 52 w 258" name="T14"/>
                <a:gd fmla="*/ 126 h 160" name="T15"/>
                <a:gd fmla="*/ 2 w 258" name="T16"/>
                <a:gd fmla="*/ 114 h 160" name="T17"/>
                <a:gd fmla="*/ 17 w 258" name="T18"/>
                <a:gd fmla="*/ 98 h 160" name="T19"/>
                <a:gd fmla="*/ 59 w 258" name="T20"/>
                <a:gd fmla="*/ 54 h 160" name="T21"/>
                <a:gd fmla="*/ 43 w 258" name="T22"/>
                <a:gd fmla="*/ 89 h 160" name="T23"/>
                <a:gd fmla="*/ 186 w 258" name="T24"/>
                <a:gd fmla="*/ 127 h 160" name="T25"/>
                <a:gd fmla="*/ 177 w 258" name="T26"/>
                <a:gd fmla="*/ 82 h 160" name="T27"/>
                <a:gd fmla="*/ 158 w 258" name="T28"/>
                <a:gd fmla="*/ 26 h 16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0" w="258">
                  <a:moveTo>
                    <a:pt x="158" y="26"/>
                  </a:moveTo>
                  <a:cubicBezTo>
                    <a:pt x="168" y="20"/>
                    <a:pt x="179" y="0"/>
                    <a:pt x="192" y="11"/>
                  </a:cubicBezTo>
                  <a:cubicBezTo>
                    <a:pt x="183" y="31"/>
                    <a:pt x="187" y="53"/>
                    <a:pt x="199" y="70"/>
                  </a:cubicBezTo>
                  <a:cubicBezTo>
                    <a:pt x="218" y="77"/>
                    <a:pt x="239" y="70"/>
                    <a:pt x="258" y="80"/>
                  </a:cubicBezTo>
                  <a:cubicBezTo>
                    <a:pt x="240" y="112"/>
                    <a:pt x="225" y="160"/>
                    <a:pt x="178" y="15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80" y="151"/>
                    <a:pt x="181" y="149"/>
                    <a:pt x="181" y="147"/>
                  </a:cubicBezTo>
                  <a:cubicBezTo>
                    <a:pt x="139" y="138"/>
                    <a:pt x="95" y="136"/>
                    <a:pt x="52" y="126"/>
                  </a:cubicBezTo>
                  <a:cubicBezTo>
                    <a:pt x="36" y="121"/>
                    <a:pt x="17" y="123"/>
                    <a:pt x="2" y="114"/>
                  </a:cubicBezTo>
                  <a:cubicBezTo>
                    <a:pt x="0" y="105"/>
                    <a:pt x="12" y="103"/>
                    <a:pt x="17" y="98"/>
                  </a:cubicBezTo>
                  <a:cubicBezTo>
                    <a:pt x="37" y="89"/>
                    <a:pt x="44" y="68"/>
                    <a:pt x="59" y="54"/>
                  </a:cubicBezTo>
                  <a:cubicBezTo>
                    <a:pt x="68" y="71"/>
                    <a:pt x="39" y="75"/>
                    <a:pt x="43" y="89"/>
                  </a:cubicBezTo>
                  <a:cubicBezTo>
                    <a:pt x="83" y="121"/>
                    <a:pt x="137" y="123"/>
                    <a:pt x="186" y="127"/>
                  </a:cubicBezTo>
                  <a:cubicBezTo>
                    <a:pt x="208" y="119"/>
                    <a:pt x="172" y="95"/>
                    <a:pt x="177" y="82"/>
                  </a:cubicBezTo>
                  <a:cubicBezTo>
                    <a:pt x="196" y="65"/>
                    <a:pt x="178" y="34"/>
                    <a:pt x="158" y="26"/>
                  </a:cubicBezTo>
                  <a:close/>
                </a:path>
              </a:pathLst>
            </a:custGeom>
            <a:solidFill>
              <a:srgbClr val="27666A"/>
            </a:solidFill>
            <a:ln cap="flat" w="0">
              <a:solidFill>
                <a:srgbClr val="27666A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4" name="Freeform 91"/>
            <p:cNvSpPr/>
            <p:nvPr/>
          </p:nvSpPr>
          <p:spPr bwMode="auto">
            <a:xfrm>
              <a:off x="7444834" y="3311616"/>
              <a:ext cx="423213" cy="252870"/>
            </a:xfrm>
            <a:custGeom>
              <a:gdLst>
                <a:gd fmla="*/ 20 w 169" name="T0"/>
                <a:gd fmla="*/ 28 h 101" name="T1"/>
                <a:gd fmla="*/ 51 w 169" name="T2"/>
                <a:gd fmla="*/ 0 h 101" name="T3"/>
                <a:gd fmla="*/ 80 w 169" name="T4"/>
                <a:gd fmla="*/ 18 h 101" name="T5"/>
                <a:gd fmla="*/ 83 w 169" name="T6"/>
                <a:gd fmla="*/ 19 h 101" name="T7"/>
                <a:gd fmla="*/ 119 w 169" name="T8"/>
                <a:gd fmla="*/ 0 h 101" name="T9"/>
                <a:gd fmla="*/ 138 w 169" name="T10"/>
                <a:gd fmla="*/ 56 h 101" name="T11"/>
                <a:gd fmla="*/ 147 w 169" name="T12"/>
                <a:gd fmla="*/ 101 h 101" name="T13"/>
                <a:gd fmla="*/ 4 w 169" name="T14"/>
                <a:gd fmla="*/ 63 h 101" name="T15"/>
                <a:gd fmla="*/ 20 w 169" name="T16"/>
                <a:gd fmla="*/ 28 h 10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0" w="169">
                  <a:moveTo>
                    <a:pt x="20" y="28"/>
                  </a:moveTo>
                  <a:cubicBezTo>
                    <a:pt x="30" y="18"/>
                    <a:pt x="40" y="9"/>
                    <a:pt x="51" y="0"/>
                  </a:cubicBezTo>
                  <a:cubicBezTo>
                    <a:pt x="59" y="17"/>
                    <a:pt x="68" y="47"/>
                    <a:pt x="80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97" y="25"/>
                    <a:pt x="107" y="6"/>
                    <a:pt x="119" y="0"/>
                  </a:cubicBezTo>
                  <a:cubicBezTo>
                    <a:pt x="139" y="8"/>
                    <a:pt x="157" y="39"/>
                    <a:pt x="138" y="56"/>
                  </a:cubicBezTo>
                  <a:cubicBezTo>
                    <a:pt x="133" y="69"/>
                    <a:pt x="169" y="93"/>
                    <a:pt x="147" y="101"/>
                  </a:cubicBezTo>
                  <a:cubicBezTo>
                    <a:pt x="98" y="97"/>
                    <a:pt x="44" y="95"/>
                    <a:pt x="4" y="63"/>
                  </a:cubicBezTo>
                  <a:cubicBezTo>
                    <a:pt x="0" y="49"/>
                    <a:pt x="29" y="45"/>
                    <a:pt x="20" y="28"/>
                  </a:cubicBezTo>
                  <a:close/>
                </a:path>
              </a:pathLst>
            </a:custGeom>
            <a:solidFill>
              <a:srgbClr val="205356"/>
            </a:solidFill>
            <a:ln cap="flat" w="0">
              <a:solidFill>
                <a:srgbClr val="20535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5" name="Freeform 92"/>
            <p:cNvSpPr/>
            <p:nvPr/>
          </p:nvSpPr>
          <p:spPr bwMode="auto">
            <a:xfrm>
              <a:off x="7992894" y="3344415"/>
              <a:ext cx="17987" cy="102629"/>
            </a:xfrm>
            <a:custGeom>
              <a:gdLst>
                <a:gd fmla="*/ 0 w 7" name="T0"/>
                <a:gd fmla="*/ 0 h 41" name="T1"/>
                <a:gd fmla="*/ 0 w 7" name="T2"/>
                <a:gd fmla="*/ 41 h 41" name="T3"/>
                <a:gd fmla="*/ 0 w 7" name="T4"/>
                <a:gd fmla="*/ 0 h 4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1" w="7">
                  <a:moveTo>
                    <a:pt x="0" y="0"/>
                  </a:moveTo>
                  <a:cubicBezTo>
                    <a:pt x="7" y="13"/>
                    <a:pt x="7" y="27"/>
                    <a:pt x="0" y="41"/>
                  </a:cubicBezTo>
                  <a:cubicBezTo>
                    <a:pt x="0" y="27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173B3E"/>
            </a:solidFill>
            <a:ln cap="flat" w="0">
              <a:solidFill>
                <a:srgbClr val="173B3E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6" name="Freeform 93"/>
            <p:cNvSpPr/>
            <p:nvPr/>
          </p:nvSpPr>
          <p:spPr bwMode="auto">
            <a:xfrm>
              <a:off x="4172342" y="3514758"/>
              <a:ext cx="894037" cy="606252"/>
            </a:xfrm>
            <a:custGeom>
              <a:gdLst>
                <a:gd fmla="*/ 108 w 357" name="T0"/>
                <a:gd fmla="*/ 88 h 242" name="T1"/>
                <a:gd fmla="*/ 215 w 357" name="T2"/>
                <a:gd fmla="*/ 0 h 242" name="T3"/>
                <a:gd fmla="*/ 201 w 357" name="T4"/>
                <a:gd fmla="*/ 28 h 242" name="T5"/>
                <a:gd fmla="*/ 230 w 357" name="T6"/>
                <a:gd fmla="*/ 24 h 242" name="T7"/>
                <a:gd fmla="*/ 230 w 357" name="T8"/>
                <a:gd fmla="*/ 68 h 242" name="T9"/>
                <a:gd fmla="*/ 289 w 357" name="T10"/>
                <a:gd fmla="*/ 44 h 242" name="T11"/>
                <a:gd fmla="*/ 274 w 357" name="T12"/>
                <a:gd fmla="*/ 76 h 242" name="T13"/>
                <a:gd fmla="*/ 329 w 357" name="T14"/>
                <a:gd fmla="*/ 43 h 242" name="T15"/>
                <a:gd fmla="*/ 354 w 357" name="T16"/>
                <a:gd fmla="*/ 44 h 242" name="T17"/>
                <a:gd fmla="*/ 263 w 357" name="T18"/>
                <a:gd fmla="*/ 140 h 242" name="T19"/>
                <a:gd fmla="*/ 261 w 357" name="T20"/>
                <a:gd fmla="*/ 127 h 242" name="T21"/>
                <a:gd fmla="*/ 208 w 357" name="T22"/>
                <a:gd fmla="*/ 214 h 242" name="T23"/>
                <a:gd fmla="*/ 203 w 357" name="T24"/>
                <a:gd fmla="*/ 238 h 242" name="T25"/>
                <a:gd fmla="*/ 182 w 357" name="T26"/>
                <a:gd fmla="*/ 240 h 242" name="T27"/>
                <a:gd fmla="*/ 162 w 357" name="T28"/>
                <a:gd fmla="*/ 237 h 242" name="T29"/>
                <a:gd fmla="*/ 217 w 357" name="T30"/>
                <a:gd fmla="*/ 159 h 242" name="T31"/>
                <a:gd fmla="*/ 189 w 357" name="T32"/>
                <a:gd fmla="*/ 171 h 242" name="T33"/>
                <a:gd fmla="*/ 123 w 357" name="T34"/>
                <a:gd fmla="*/ 233 h 242" name="T35"/>
                <a:gd fmla="*/ 137 w 357" name="T36"/>
                <a:gd fmla="*/ 186 h 242" name="T37"/>
                <a:gd fmla="*/ 129 w 357" name="T38"/>
                <a:gd fmla="*/ 152 h 242" name="T39"/>
                <a:gd fmla="*/ 90 w 357" name="T40"/>
                <a:gd fmla="*/ 176 h 242" name="T41"/>
                <a:gd fmla="*/ 94 w 357" name="T42"/>
                <a:gd fmla="*/ 152 h 242" name="T43"/>
                <a:gd fmla="*/ 8 w 357" name="T44"/>
                <a:gd fmla="*/ 204 h 242" name="T45"/>
                <a:gd fmla="*/ 0 w 357" name="T46"/>
                <a:gd fmla="*/ 200 h 242" name="T47"/>
                <a:gd fmla="*/ 113 w 357" name="T48"/>
                <a:gd fmla="*/ 131 h 242" name="T49"/>
                <a:gd fmla="*/ 89 w 357" name="T50"/>
                <a:gd fmla="*/ 115 h 242" name="T51"/>
                <a:gd fmla="*/ 108 w 357" name="T52"/>
                <a:gd fmla="*/ 88 h 24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41" w="357">
                  <a:moveTo>
                    <a:pt x="108" y="88"/>
                  </a:moveTo>
                  <a:cubicBezTo>
                    <a:pt x="147" y="63"/>
                    <a:pt x="177" y="26"/>
                    <a:pt x="215" y="0"/>
                  </a:cubicBezTo>
                  <a:cubicBezTo>
                    <a:pt x="210" y="9"/>
                    <a:pt x="205" y="18"/>
                    <a:pt x="201" y="28"/>
                  </a:cubicBezTo>
                  <a:cubicBezTo>
                    <a:pt x="210" y="25"/>
                    <a:pt x="220" y="18"/>
                    <a:pt x="230" y="24"/>
                  </a:cubicBezTo>
                  <a:cubicBezTo>
                    <a:pt x="255" y="33"/>
                    <a:pt x="205" y="57"/>
                    <a:pt x="230" y="68"/>
                  </a:cubicBezTo>
                  <a:cubicBezTo>
                    <a:pt x="250" y="57"/>
                    <a:pt x="264" y="31"/>
                    <a:pt x="289" y="44"/>
                  </a:cubicBezTo>
                  <a:cubicBezTo>
                    <a:pt x="281" y="53"/>
                    <a:pt x="273" y="63"/>
                    <a:pt x="274" y="76"/>
                  </a:cubicBezTo>
                  <a:cubicBezTo>
                    <a:pt x="290" y="59"/>
                    <a:pt x="318" y="64"/>
                    <a:pt x="329" y="43"/>
                  </a:cubicBezTo>
                  <a:cubicBezTo>
                    <a:pt x="335" y="35"/>
                    <a:pt x="357" y="27"/>
                    <a:pt x="354" y="44"/>
                  </a:cubicBezTo>
                  <a:cubicBezTo>
                    <a:pt x="331" y="82"/>
                    <a:pt x="304" y="120"/>
                    <a:pt x="263" y="140"/>
                  </a:cubicBezTo>
                  <a:cubicBezTo>
                    <a:pt x="262" y="137"/>
                    <a:pt x="261" y="130"/>
                    <a:pt x="261" y="127"/>
                  </a:cubicBezTo>
                  <a:cubicBezTo>
                    <a:pt x="238" y="153"/>
                    <a:pt x="232" y="189"/>
                    <a:pt x="208" y="214"/>
                  </a:cubicBezTo>
                  <a:cubicBezTo>
                    <a:pt x="203" y="220"/>
                    <a:pt x="184" y="237"/>
                    <a:pt x="203" y="238"/>
                  </a:cubicBezTo>
                  <a:cubicBezTo>
                    <a:pt x="196" y="241"/>
                    <a:pt x="189" y="242"/>
                    <a:pt x="182" y="240"/>
                  </a:cubicBezTo>
                  <a:cubicBezTo>
                    <a:pt x="187" y="221"/>
                    <a:pt x="172" y="235"/>
                    <a:pt x="162" y="237"/>
                  </a:cubicBezTo>
                  <a:cubicBezTo>
                    <a:pt x="175" y="206"/>
                    <a:pt x="217" y="194"/>
                    <a:pt x="217" y="159"/>
                  </a:cubicBezTo>
                  <a:cubicBezTo>
                    <a:pt x="220" y="134"/>
                    <a:pt x="195" y="162"/>
                    <a:pt x="189" y="171"/>
                  </a:cubicBezTo>
                  <a:cubicBezTo>
                    <a:pt x="179" y="201"/>
                    <a:pt x="148" y="216"/>
                    <a:pt x="123" y="233"/>
                  </a:cubicBezTo>
                  <a:cubicBezTo>
                    <a:pt x="116" y="217"/>
                    <a:pt x="117" y="192"/>
                    <a:pt x="137" y="186"/>
                  </a:cubicBezTo>
                  <a:cubicBezTo>
                    <a:pt x="136" y="174"/>
                    <a:pt x="132" y="163"/>
                    <a:pt x="129" y="152"/>
                  </a:cubicBezTo>
                  <a:cubicBezTo>
                    <a:pt x="110" y="148"/>
                    <a:pt x="109" y="179"/>
                    <a:pt x="90" y="176"/>
                  </a:cubicBezTo>
                  <a:cubicBezTo>
                    <a:pt x="88" y="168"/>
                    <a:pt x="101" y="159"/>
                    <a:pt x="94" y="152"/>
                  </a:cubicBezTo>
                  <a:cubicBezTo>
                    <a:pt x="60" y="164"/>
                    <a:pt x="43" y="195"/>
                    <a:pt x="8" y="204"/>
                  </a:cubicBezTo>
                  <a:cubicBezTo>
                    <a:pt x="6" y="203"/>
                    <a:pt x="2" y="201"/>
                    <a:pt x="0" y="200"/>
                  </a:cubicBezTo>
                  <a:cubicBezTo>
                    <a:pt x="31" y="168"/>
                    <a:pt x="74" y="152"/>
                    <a:pt x="113" y="131"/>
                  </a:cubicBezTo>
                  <a:cubicBezTo>
                    <a:pt x="119" y="116"/>
                    <a:pt x="107" y="109"/>
                    <a:pt x="89" y="115"/>
                  </a:cubicBezTo>
                  <a:cubicBezTo>
                    <a:pt x="93" y="105"/>
                    <a:pt x="99" y="94"/>
                    <a:pt x="108" y="88"/>
                  </a:cubicBezTo>
                  <a:close/>
                </a:path>
              </a:pathLst>
            </a:custGeom>
            <a:solidFill>
              <a:srgbClr val="307D81"/>
            </a:solidFill>
            <a:ln cap="flat" w="0">
              <a:solidFill>
                <a:srgbClr val="307D8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7" name="Freeform 94"/>
            <p:cNvSpPr/>
            <p:nvPr/>
          </p:nvSpPr>
          <p:spPr bwMode="auto">
            <a:xfrm>
              <a:off x="5947719" y="3560254"/>
              <a:ext cx="425329" cy="242289"/>
            </a:xfrm>
            <a:custGeom>
              <a:gdLst>
                <a:gd fmla="*/ 77 w 170" name="T0"/>
                <a:gd fmla="*/ 2 h 97" name="T1"/>
                <a:gd fmla="*/ 107 w 170" name="T2"/>
                <a:gd fmla="*/ 28 h 97" name="T3"/>
                <a:gd fmla="*/ 126 w 170" name="T4"/>
                <a:gd fmla="*/ 26 h 97" name="T5"/>
                <a:gd fmla="*/ 170 w 170" name="T6"/>
                <a:gd fmla="*/ 65 h 97" name="T7"/>
                <a:gd fmla="*/ 143 w 170" name="T8"/>
                <a:gd fmla="*/ 75 h 97" name="T9"/>
                <a:gd fmla="*/ 47 w 170" name="T10"/>
                <a:gd fmla="*/ 81 h 97" name="T11"/>
                <a:gd fmla="*/ 16 w 170" name="T12"/>
                <a:gd fmla="*/ 90 h 97" name="T13"/>
                <a:gd fmla="*/ 0 w 170" name="T14"/>
                <a:gd fmla="*/ 94 h 97" name="T15"/>
                <a:gd fmla="*/ 21 w 170" name="T16"/>
                <a:gd fmla="*/ 47 h 97" name="T17"/>
                <a:gd fmla="*/ 40 w 170" name="T18"/>
                <a:gd fmla="*/ 7 h 97" name="T19"/>
                <a:gd fmla="*/ 68 w 170" name="T20"/>
                <a:gd fmla="*/ 25 h 97" name="T21"/>
                <a:gd fmla="*/ 77 w 170" name="T22"/>
                <a:gd fmla="*/ 2 h 9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7" w="170">
                  <a:moveTo>
                    <a:pt x="77" y="2"/>
                  </a:moveTo>
                  <a:cubicBezTo>
                    <a:pt x="93" y="0"/>
                    <a:pt x="97" y="19"/>
                    <a:pt x="107" y="28"/>
                  </a:cubicBezTo>
                  <a:cubicBezTo>
                    <a:pt x="113" y="37"/>
                    <a:pt x="134" y="67"/>
                    <a:pt x="126" y="26"/>
                  </a:cubicBezTo>
                  <a:cubicBezTo>
                    <a:pt x="148" y="26"/>
                    <a:pt x="162" y="47"/>
                    <a:pt x="170" y="65"/>
                  </a:cubicBezTo>
                  <a:cubicBezTo>
                    <a:pt x="160" y="65"/>
                    <a:pt x="151" y="68"/>
                    <a:pt x="143" y="75"/>
                  </a:cubicBezTo>
                  <a:cubicBezTo>
                    <a:pt x="113" y="58"/>
                    <a:pt x="79" y="78"/>
                    <a:pt x="47" y="81"/>
                  </a:cubicBezTo>
                  <a:cubicBezTo>
                    <a:pt x="36" y="83"/>
                    <a:pt x="26" y="85"/>
                    <a:pt x="16" y="90"/>
                  </a:cubicBezTo>
                  <a:cubicBezTo>
                    <a:pt x="11" y="93"/>
                    <a:pt x="6" y="97"/>
                    <a:pt x="0" y="94"/>
                  </a:cubicBezTo>
                  <a:cubicBezTo>
                    <a:pt x="5" y="78"/>
                    <a:pt x="12" y="62"/>
                    <a:pt x="21" y="47"/>
                  </a:cubicBezTo>
                  <a:cubicBezTo>
                    <a:pt x="23" y="33"/>
                    <a:pt x="29" y="13"/>
                    <a:pt x="40" y="7"/>
                  </a:cubicBezTo>
                  <a:cubicBezTo>
                    <a:pt x="39" y="23"/>
                    <a:pt x="62" y="55"/>
                    <a:pt x="68" y="25"/>
                  </a:cubicBezTo>
                  <a:cubicBezTo>
                    <a:pt x="86" y="30"/>
                    <a:pt x="79" y="14"/>
                    <a:pt x="77" y="2"/>
                  </a:cubicBezTo>
                  <a:close/>
                </a:path>
              </a:pathLst>
            </a:custGeom>
            <a:solidFill>
              <a:srgbClr val="368B91"/>
            </a:solidFill>
            <a:ln cap="flat" w="0">
              <a:solidFill>
                <a:srgbClr val="368B9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8" name="Freeform 95"/>
            <p:cNvSpPr/>
            <p:nvPr/>
          </p:nvSpPr>
          <p:spPr bwMode="auto">
            <a:xfrm>
              <a:off x="7159165" y="3562370"/>
              <a:ext cx="641167" cy="95223"/>
            </a:xfrm>
            <a:custGeom>
              <a:gdLst>
                <a:gd fmla="*/ 127 w 256" name="T0"/>
                <a:gd fmla="*/ 0 h 38" name="T1"/>
                <a:gd fmla="*/ 256 w 256" name="T2"/>
                <a:gd fmla="*/ 21 h 38" name="T3"/>
                <a:gd fmla="*/ 254 w 256" name="T4"/>
                <a:gd fmla="*/ 26 h 38" name="T5"/>
                <a:gd fmla="*/ 205 w 256" name="T6"/>
                <a:gd fmla="*/ 20 h 38" name="T7"/>
                <a:gd fmla="*/ 201 w 256" name="T8"/>
                <a:gd fmla="*/ 19 h 38" name="T9"/>
                <a:gd fmla="*/ 17 w 256" name="T10"/>
                <a:gd fmla="*/ 38 h 38" name="T11"/>
                <a:gd fmla="*/ 24 w 256" name="T12"/>
                <a:gd fmla="*/ 28 h 38" name="T13"/>
                <a:gd fmla="*/ 101 w 256" name="T14"/>
                <a:gd fmla="*/ 13 h 38" name="T15"/>
                <a:gd fmla="*/ 127 w 256" name="T16"/>
                <a:gd fmla="*/ 0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256">
                  <a:moveTo>
                    <a:pt x="127" y="0"/>
                  </a:moveTo>
                  <a:cubicBezTo>
                    <a:pt x="170" y="10"/>
                    <a:pt x="214" y="12"/>
                    <a:pt x="256" y="21"/>
                  </a:cubicBezTo>
                  <a:cubicBezTo>
                    <a:pt x="256" y="23"/>
                    <a:pt x="255" y="25"/>
                    <a:pt x="254" y="26"/>
                  </a:cubicBezTo>
                  <a:cubicBezTo>
                    <a:pt x="238" y="25"/>
                    <a:pt x="221" y="22"/>
                    <a:pt x="205" y="20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39" y="12"/>
                    <a:pt x="76" y="19"/>
                    <a:pt x="17" y="38"/>
                  </a:cubicBezTo>
                  <a:cubicBezTo>
                    <a:pt x="0" y="38"/>
                    <a:pt x="18" y="31"/>
                    <a:pt x="24" y="28"/>
                  </a:cubicBezTo>
                  <a:cubicBezTo>
                    <a:pt x="48" y="15"/>
                    <a:pt x="74" y="11"/>
                    <a:pt x="101" y="13"/>
                  </a:cubicBezTo>
                  <a:cubicBezTo>
                    <a:pt x="116" y="22"/>
                    <a:pt x="123" y="10"/>
                    <a:pt x="127" y="0"/>
                  </a:cubicBezTo>
                  <a:close/>
                </a:path>
              </a:pathLst>
            </a:custGeom>
            <a:solidFill>
              <a:srgbClr val="3C9CA2"/>
            </a:solidFill>
            <a:ln cap="flat" w="0">
              <a:solidFill>
                <a:srgbClr val="3C9CA2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9" name="Freeform 96"/>
            <p:cNvSpPr/>
            <p:nvPr/>
          </p:nvSpPr>
          <p:spPr bwMode="auto">
            <a:xfrm>
              <a:off x="3376702" y="3584589"/>
              <a:ext cx="520552" cy="483520"/>
            </a:xfrm>
            <a:custGeom>
              <a:gdLst>
                <a:gd fmla="*/ 126 w 208" name="T0"/>
                <a:gd fmla="*/ 31 h 193" name="T1"/>
                <a:gd fmla="*/ 172 w 208" name="T2"/>
                <a:gd fmla="*/ 0 h 193" name="T3"/>
                <a:gd fmla="*/ 155 w 208" name="T4"/>
                <a:gd fmla="*/ 28 h 193" name="T5"/>
                <a:gd fmla="*/ 208 w 208" name="T6"/>
                <a:gd fmla="*/ 8 h 193" name="T7"/>
                <a:gd fmla="*/ 76 w 208" name="T8"/>
                <a:gd fmla="*/ 140 h 193" name="T9"/>
                <a:gd fmla="*/ 10 w 208" name="T10"/>
                <a:gd fmla="*/ 193 h 193" name="T11"/>
                <a:gd fmla="*/ 1 w 208" name="T12"/>
                <a:gd fmla="*/ 145 h 193" name="T13"/>
                <a:gd fmla="*/ 0 w 208" name="T14"/>
                <a:gd fmla="*/ 125 h 193" name="T15"/>
                <a:gd fmla="*/ 35 w 208" name="T16"/>
                <a:gd fmla="*/ 103 h 193" name="T17"/>
                <a:gd fmla="*/ 126 w 208" name="T18"/>
                <a:gd fmla="*/ 31 h 19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3" w="208">
                  <a:moveTo>
                    <a:pt x="126" y="31"/>
                  </a:moveTo>
                  <a:cubicBezTo>
                    <a:pt x="131" y="11"/>
                    <a:pt x="155" y="4"/>
                    <a:pt x="172" y="0"/>
                  </a:cubicBezTo>
                  <a:cubicBezTo>
                    <a:pt x="176" y="14"/>
                    <a:pt x="158" y="16"/>
                    <a:pt x="155" y="28"/>
                  </a:cubicBezTo>
                  <a:cubicBezTo>
                    <a:pt x="173" y="23"/>
                    <a:pt x="190" y="13"/>
                    <a:pt x="208" y="8"/>
                  </a:cubicBezTo>
                  <a:cubicBezTo>
                    <a:pt x="171" y="57"/>
                    <a:pt x="116" y="92"/>
                    <a:pt x="76" y="140"/>
                  </a:cubicBezTo>
                  <a:cubicBezTo>
                    <a:pt x="54" y="157"/>
                    <a:pt x="28" y="171"/>
                    <a:pt x="10" y="193"/>
                  </a:cubicBezTo>
                  <a:cubicBezTo>
                    <a:pt x="4" y="178"/>
                    <a:pt x="0" y="161"/>
                    <a:pt x="1" y="145"/>
                  </a:cubicBezTo>
                  <a:cubicBezTo>
                    <a:pt x="2" y="138"/>
                    <a:pt x="1" y="132"/>
                    <a:pt x="0" y="125"/>
                  </a:cubicBezTo>
                  <a:cubicBezTo>
                    <a:pt x="11" y="117"/>
                    <a:pt x="24" y="112"/>
                    <a:pt x="35" y="103"/>
                  </a:cubicBezTo>
                  <a:cubicBezTo>
                    <a:pt x="61" y="73"/>
                    <a:pt x="117" y="75"/>
                    <a:pt x="126" y="31"/>
                  </a:cubicBezTo>
                  <a:close/>
                </a:path>
              </a:pathLst>
            </a:custGeom>
            <a:solidFill>
              <a:srgbClr val="266165"/>
            </a:solidFill>
            <a:ln cap="flat" w="0">
              <a:solidFill>
                <a:srgbClr val="266165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0" name="Freeform 97"/>
            <p:cNvSpPr/>
            <p:nvPr/>
          </p:nvSpPr>
          <p:spPr bwMode="auto">
            <a:xfrm>
              <a:off x="5659935" y="3604691"/>
              <a:ext cx="290959" cy="293075"/>
            </a:xfrm>
            <a:custGeom>
              <a:gdLst>
                <a:gd fmla="*/ 51 w 116" name="T0"/>
                <a:gd fmla="*/ 39 h 117" name="T1"/>
                <a:gd fmla="*/ 74 w 116" name="T2"/>
                <a:gd fmla="*/ 5 h 117" name="T3"/>
                <a:gd fmla="*/ 87 w 116" name="T4"/>
                <a:gd fmla="*/ 50 h 117" name="T5"/>
                <a:gd fmla="*/ 116 w 116" name="T6"/>
                <a:gd fmla="*/ 36 h 117" name="T7"/>
                <a:gd fmla="*/ 103 w 116" name="T8"/>
                <a:gd fmla="*/ 81 h 117" name="T9"/>
                <a:gd fmla="*/ 0 w 116" name="T10"/>
                <a:gd fmla="*/ 116 h 117" name="T11"/>
                <a:gd fmla="*/ 51 w 116" name="T12"/>
                <a:gd fmla="*/ 39 h 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7" w="115">
                  <a:moveTo>
                    <a:pt x="51" y="39"/>
                  </a:moveTo>
                  <a:cubicBezTo>
                    <a:pt x="62" y="30"/>
                    <a:pt x="55" y="0"/>
                    <a:pt x="74" y="5"/>
                  </a:cubicBezTo>
                  <a:cubicBezTo>
                    <a:pt x="81" y="19"/>
                    <a:pt x="85" y="34"/>
                    <a:pt x="87" y="50"/>
                  </a:cubicBezTo>
                  <a:cubicBezTo>
                    <a:pt x="99" y="59"/>
                    <a:pt x="102" y="31"/>
                    <a:pt x="116" y="36"/>
                  </a:cubicBezTo>
                  <a:cubicBezTo>
                    <a:pt x="114" y="51"/>
                    <a:pt x="100" y="65"/>
                    <a:pt x="103" y="81"/>
                  </a:cubicBezTo>
                  <a:cubicBezTo>
                    <a:pt x="68" y="90"/>
                    <a:pt x="36" y="117"/>
                    <a:pt x="0" y="116"/>
                  </a:cubicBezTo>
                  <a:cubicBezTo>
                    <a:pt x="17" y="90"/>
                    <a:pt x="25" y="56"/>
                    <a:pt x="51" y="39"/>
                  </a:cubicBezTo>
                  <a:close/>
                </a:path>
              </a:pathLst>
            </a:custGeom>
            <a:solidFill>
              <a:srgbClr val="34868B"/>
            </a:solidFill>
            <a:ln cap="flat" w="0">
              <a:solidFill>
                <a:srgbClr val="34868B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1" name="Freeform 98"/>
            <p:cNvSpPr/>
            <p:nvPr/>
          </p:nvSpPr>
          <p:spPr bwMode="auto">
            <a:xfrm>
              <a:off x="3437010" y="3703088"/>
              <a:ext cx="723694" cy="575569"/>
            </a:xfrm>
            <a:custGeom>
              <a:gdLst>
                <a:gd fmla="*/ 120 w 289" name="T0"/>
                <a:gd fmla="*/ 60 h 230" name="T1"/>
                <a:gd fmla="*/ 202 w 289" name="T2"/>
                <a:gd fmla="*/ 9 h 230" name="T3"/>
                <a:gd fmla="*/ 218 w 289" name="T4"/>
                <a:gd fmla="*/ 78 h 230" name="T5"/>
                <a:gd fmla="*/ 252 w 289" name="T6"/>
                <a:gd fmla="*/ 108 h 230" name="T7"/>
                <a:gd fmla="*/ 159 w 289" name="T8"/>
                <a:gd fmla="*/ 184 h 230" name="T9"/>
                <a:gd fmla="*/ 270 w 289" name="T10"/>
                <a:gd fmla="*/ 117 h 230" name="T11"/>
                <a:gd fmla="*/ 289 w 289" name="T12"/>
                <a:gd fmla="*/ 123 h 230" name="T13"/>
                <a:gd fmla="*/ 287 w 289" name="T14"/>
                <a:gd fmla="*/ 125 h 230" name="T15"/>
                <a:gd fmla="*/ 115 w 289" name="T16"/>
                <a:gd fmla="*/ 230 h 230" name="T17"/>
                <a:gd fmla="*/ 0 w 289" name="T18"/>
                <a:gd fmla="*/ 163 h 230" name="T19"/>
                <a:gd fmla="*/ 91 w 289" name="T20"/>
                <a:gd fmla="*/ 113 h 230" name="T21"/>
                <a:gd fmla="*/ 132 w 289" name="T22"/>
                <a:gd fmla="*/ 62 h 230" name="T23"/>
                <a:gd fmla="*/ 120 w 289" name="T24"/>
                <a:gd fmla="*/ 60 h 23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0" w="289">
                  <a:moveTo>
                    <a:pt x="120" y="60"/>
                  </a:moveTo>
                  <a:cubicBezTo>
                    <a:pt x="145" y="40"/>
                    <a:pt x="168" y="0"/>
                    <a:pt x="202" y="9"/>
                  </a:cubicBezTo>
                  <a:cubicBezTo>
                    <a:pt x="194" y="34"/>
                    <a:pt x="192" y="63"/>
                    <a:pt x="218" y="78"/>
                  </a:cubicBezTo>
                  <a:cubicBezTo>
                    <a:pt x="223" y="94"/>
                    <a:pt x="237" y="104"/>
                    <a:pt x="252" y="108"/>
                  </a:cubicBezTo>
                  <a:cubicBezTo>
                    <a:pt x="218" y="129"/>
                    <a:pt x="180" y="148"/>
                    <a:pt x="159" y="184"/>
                  </a:cubicBezTo>
                  <a:cubicBezTo>
                    <a:pt x="200" y="169"/>
                    <a:pt x="236" y="145"/>
                    <a:pt x="270" y="117"/>
                  </a:cubicBezTo>
                  <a:cubicBezTo>
                    <a:pt x="276" y="119"/>
                    <a:pt x="283" y="121"/>
                    <a:pt x="289" y="123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230" y="160"/>
                    <a:pt x="171" y="192"/>
                    <a:pt x="115" y="230"/>
                  </a:cubicBezTo>
                  <a:cubicBezTo>
                    <a:pt x="71" y="221"/>
                    <a:pt x="30" y="196"/>
                    <a:pt x="0" y="163"/>
                  </a:cubicBezTo>
                  <a:cubicBezTo>
                    <a:pt x="31" y="147"/>
                    <a:pt x="61" y="129"/>
                    <a:pt x="91" y="113"/>
                  </a:cubicBezTo>
                  <a:cubicBezTo>
                    <a:pt x="74" y="88"/>
                    <a:pt x="128" y="87"/>
                    <a:pt x="132" y="62"/>
                  </a:cubicBezTo>
                  <a:cubicBezTo>
                    <a:pt x="129" y="61"/>
                    <a:pt x="123" y="60"/>
                    <a:pt x="120" y="60"/>
                  </a:cubicBezTo>
                  <a:close/>
                </a:path>
              </a:pathLst>
            </a:custGeom>
            <a:solidFill>
              <a:srgbClr val="266266"/>
            </a:solidFill>
            <a:ln cap="flat" w="0">
              <a:solidFill>
                <a:srgbClr val="26626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2" name="Freeform 99"/>
            <p:cNvSpPr/>
            <p:nvPr/>
          </p:nvSpPr>
          <p:spPr bwMode="auto">
            <a:xfrm>
              <a:off x="6065161" y="3705204"/>
              <a:ext cx="888747" cy="340686"/>
            </a:xfrm>
            <a:custGeom>
              <a:gdLst>
                <a:gd fmla="*/ 0 w 355" name="T0"/>
                <a:gd fmla="*/ 23 h 136" name="T1"/>
                <a:gd fmla="*/ 96 w 355" name="T2"/>
                <a:gd fmla="*/ 17 h 136" name="T3"/>
                <a:gd fmla="*/ 123 w 355" name="T4"/>
                <a:gd fmla="*/ 7 h 136" name="T5"/>
                <a:gd fmla="*/ 195 w 355" name="T6"/>
                <a:gd fmla="*/ 7 h 136" name="T7"/>
                <a:gd fmla="*/ 210 w 355" name="T8"/>
                <a:gd fmla="*/ 13 h 136" name="T9"/>
                <a:gd fmla="*/ 355 w 355" name="T10"/>
                <a:gd fmla="*/ 9 h 136" name="T11"/>
                <a:gd fmla="*/ 154 w 355" name="T12"/>
                <a:gd fmla="*/ 105 h 136" name="T13"/>
                <a:gd fmla="*/ 77 w 355" name="T14"/>
                <a:gd fmla="*/ 29 h 136" name="T15"/>
                <a:gd fmla="*/ 108 w 355" name="T16"/>
                <a:gd fmla="*/ 88 h 136" name="T17"/>
                <a:gd fmla="*/ 118 w 355" name="T18"/>
                <a:gd fmla="*/ 117 h 136" name="T19"/>
                <a:gd fmla="*/ 99 w 355" name="T20"/>
                <a:gd fmla="*/ 97 h 136" name="T21"/>
                <a:gd fmla="*/ 88 w 355" name="T22"/>
                <a:gd fmla="*/ 92 h 136" name="T23"/>
                <a:gd fmla="*/ 90 w 355" name="T24"/>
                <a:gd fmla="*/ 132 h 136" name="T25"/>
                <a:gd fmla="*/ 84 w 355" name="T26"/>
                <a:gd fmla="*/ 117 h 136" name="T27"/>
                <a:gd fmla="*/ 33 w 355" name="T28"/>
                <a:gd fmla="*/ 40 h 136" name="T29"/>
                <a:gd fmla="*/ 20 w 355" name="T30"/>
                <a:gd fmla="*/ 30 h 136" name="T31"/>
                <a:gd fmla="*/ 54 w 355" name="T32"/>
                <a:gd fmla="*/ 125 h 136" name="T33"/>
                <a:gd fmla="*/ 0 w 355" name="T34"/>
                <a:gd fmla="*/ 23 h 13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36" w="355">
                  <a:moveTo>
                    <a:pt x="0" y="23"/>
                  </a:moveTo>
                  <a:cubicBezTo>
                    <a:pt x="32" y="20"/>
                    <a:pt x="66" y="0"/>
                    <a:pt x="96" y="17"/>
                  </a:cubicBezTo>
                  <a:cubicBezTo>
                    <a:pt x="104" y="10"/>
                    <a:pt x="113" y="7"/>
                    <a:pt x="123" y="7"/>
                  </a:cubicBezTo>
                  <a:cubicBezTo>
                    <a:pt x="147" y="13"/>
                    <a:pt x="171" y="9"/>
                    <a:pt x="195" y="7"/>
                  </a:cubicBezTo>
                  <a:cubicBezTo>
                    <a:pt x="200" y="9"/>
                    <a:pt x="205" y="11"/>
                    <a:pt x="210" y="13"/>
                  </a:cubicBezTo>
                  <a:cubicBezTo>
                    <a:pt x="258" y="19"/>
                    <a:pt x="306" y="0"/>
                    <a:pt x="355" y="9"/>
                  </a:cubicBezTo>
                  <a:cubicBezTo>
                    <a:pt x="286" y="36"/>
                    <a:pt x="218" y="67"/>
                    <a:pt x="154" y="105"/>
                  </a:cubicBezTo>
                  <a:cubicBezTo>
                    <a:pt x="125" y="85"/>
                    <a:pt x="117" y="35"/>
                    <a:pt x="77" y="29"/>
                  </a:cubicBezTo>
                  <a:cubicBezTo>
                    <a:pt x="91" y="47"/>
                    <a:pt x="89" y="78"/>
                    <a:pt x="108" y="88"/>
                  </a:cubicBezTo>
                  <a:cubicBezTo>
                    <a:pt x="108" y="99"/>
                    <a:pt x="115" y="107"/>
                    <a:pt x="118" y="117"/>
                  </a:cubicBezTo>
                  <a:cubicBezTo>
                    <a:pt x="111" y="111"/>
                    <a:pt x="105" y="104"/>
                    <a:pt x="99" y="97"/>
                  </a:cubicBezTo>
                  <a:cubicBezTo>
                    <a:pt x="97" y="110"/>
                    <a:pt x="92" y="97"/>
                    <a:pt x="88" y="92"/>
                  </a:cubicBezTo>
                  <a:cubicBezTo>
                    <a:pt x="78" y="104"/>
                    <a:pt x="94" y="119"/>
                    <a:pt x="90" y="132"/>
                  </a:cubicBezTo>
                  <a:cubicBezTo>
                    <a:pt x="79" y="136"/>
                    <a:pt x="85" y="123"/>
                    <a:pt x="84" y="117"/>
                  </a:cubicBezTo>
                  <a:cubicBezTo>
                    <a:pt x="69" y="90"/>
                    <a:pt x="44" y="70"/>
                    <a:pt x="33" y="40"/>
                  </a:cubicBezTo>
                  <a:cubicBezTo>
                    <a:pt x="30" y="36"/>
                    <a:pt x="27" y="25"/>
                    <a:pt x="20" y="30"/>
                  </a:cubicBezTo>
                  <a:cubicBezTo>
                    <a:pt x="26" y="63"/>
                    <a:pt x="49" y="91"/>
                    <a:pt x="54" y="125"/>
                  </a:cubicBezTo>
                  <a:cubicBezTo>
                    <a:pt x="29" y="94"/>
                    <a:pt x="19" y="57"/>
                    <a:pt x="0" y="23"/>
                  </a:cubicBezTo>
                  <a:close/>
                </a:path>
              </a:pathLst>
            </a:custGeom>
            <a:solidFill>
              <a:srgbClr val="245E62"/>
            </a:solidFill>
            <a:ln cap="flat" w="0">
              <a:solidFill>
                <a:srgbClr val="245E62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3" name="Freeform 100"/>
            <p:cNvSpPr/>
            <p:nvPr/>
          </p:nvSpPr>
          <p:spPr bwMode="auto">
            <a:xfrm>
              <a:off x="5987924" y="3763396"/>
              <a:ext cx="463418" cy="372427"/>
            </a:xfrm>
            <a:custGeom>
              <a:gdLst>
                <a:gd fmla="*/ 0 w 185" name="T0"/>
                <a:gd fmla="*/ 9 h 149" name="T1"/>
                <a:gd fmla="*/ 31 w 185" name="T2"/>
                <a:gd fmla="*/ 0 h 149" name="T3"/>
                <a:gd fmla="*/ 85 w 185" name="T4"/>
                <a:gd fmla="*/ 102 h 149" name="T5"/>
                <a:gd fmla="*/ 51 w 185" name="T6"/>
                <a:gd fmla="*/ 7 h 149" name="T7"/>
                <a:gd fmla="*/ 64 w 185" name="T8"/>
                <a:gd fmla="*/ 17 h 149" name="T9"/>
                <a:gd fmla="*/ 115 w 185" name="T10"/>
                <a:gd fmla="*/ 94 h 149" name="T11"/>
                <a:gd fmla="*/ 121 w 185" name="T12"/>
                <a:gd fmla="*/ 109 h 149" name="T13"/>
                <a:gd fmla="*/ 119 w 185" name="T14"/>
                <a:gd fmla="*/ 69 h 149" name="T15"/>
                <a:gd fmla="*/ 130 w 185" name="T16"/>
                <a:gd fmla="*/ 74 h 149" name="T17"/>
                <a:gd fmla="*/ 149 w 185" name="T18"/>
                <a:gd fmla="*/ 94 h 149" name="T19"/>
                <a:gd fmla="*/ 139 w 185" name="T20"/>
                <a:gd fmla="*/ 65 h 149" name="T21"/>
                <a:gd fmla="*/ 108 w 185" name="T22"/>
                <a:gd fmla="*/ 6 h 149" name="T23"/>
                <a:gd fmla="*/ 185 w 185" name="T24"/>
                <a:gd fmla="*/ 82 h 149" name="T25"/>
                <a:gd fmla="*/ 146 w 185" name="T26"/>
                <a:gd fmla="*/ 102 h 149" name="T27"/>
                <a:gd fmla="*/ 105 w 185" name="T28"/>
                <a:gd fmla="*/ 110 h 149" name="T29"/>
                <a:gd fmla="*/ 98 w 185" name="T30"/>
                <a:gd fmla="*/ 114 h 149" name="T31"/>
                <a:gd fmla="*/ 65 w 185" name="T32"/>
                <a:gd fmla="*/ 138 h 149" name="T33"/>
                <a:gd fmla="*/ 37 w 185" name="T34"/>
                <a:gd fmla="*/ 108 h 149" name="T35"/>
                <a:gd fmla="*/ 41 w 185" name="T36"/>
                <a:gd fmla="*/ 149 h 149" name="T37"/>
                <a:gd fmla="*/ 38 w 185" name="T38"/>
                <a:gd fmla="*/ 149 h 149" name="T39"/>
                <a:gd fmla="*/ 0 w 185" name="T40"/>
                <a:gd fmla="*/ 9 h 14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49" w="185">
                  <a:moveTo>
                    <a:pt x="0" y="9"/>
                  </a:moveTo>
                  <a:cubicBezTo>
                    <a:pt x="10" y="4"/>
                    <a:pt x="20" y="2"/>
                    <a:pt x="31" y="0"/>
                  </a:cubicBezTo>
                  <a:cubicBezTo>
                    <a:pt x="50" y="34"/>
                    <a:pt x="60" y="71"/>
                    <a:pt x="85" y="102"/>
                  </a:cubicBezTo>
                  <a:cubicBezTo>
                    <a:pt x="80" y="68"/>
                    <a:pt x="57" y="40"/>
                    <a:pt x="51" y="7"/>
                  </a:cubicBezTo>
                  <a:cubicBezTo>
                    <a:pt x="58" y="2"/>
                    <a:pt x="61" y="13"/>
                    <a:pt x="64" y="17"/>
                  </a:cubicBezTo>
                  <a:cubicBezTo>
                    <a:pt x="75" y="47"/>
                    <a:pt x="100" y="67"/>
                    <a:pt x="115" y="94"/>
                  </a:cubicBezTo>
                  <a:cubicBezTo>
                    <a:pt x="116" y="100"/>
                    <a:pt x="110" y="113"/>
                    <a:pt x="121" y="109"/>
                  </a:cubicBezTo>
                  <a:cubicBezTo>
                    <a:pt x="125" y="96"/>
                    <a:pt x="109" y="81"/>
                    <a:pt x="119" y="69"/>
                  </a:cubicBezTo>
                  <a:cubicBezTo>
                    <a:pt x="123" y="74"/>
                    <a:pt x="128" y="87"/>
                    <a:pt x="130" y="74"/>
                  </a:cubicBezTo>
                  <a:cubicBezTo>
                    <a:pt x="136" y="81"/>
                    <a:pt x="142" y="88"/>
                    <a:pt x="149" y="94"/>
                  </a:cubicBezTo>
                  <a:cubicBezTo>
                    <a:pt x="146" y="84"/>
                    <a:pt x="139" y="76"/>
                    <a:pt x="139" y="65"/>
                  </a:cubicBezTo>
                  <a:cubicBezTo>
                    <a:pt x="120" y="55"/>
                    <a:pt x="122" y="24"/>
                    <a:pt x="108" y="6"/>
                  </a:cubicBezTo>
                  <a:cubicBezTo>
                    <a:pt x="148" y="12"/>
                    <a:pt x="156" y="62"/>
                    <a:pt x="185" y="82"/>
                  </a:cubicBezTo>
                  <a:cubicBezTo>
                    <a:pt x="173" y="92"/>
                    <a:pt x="159" y="96"/>
                    <a:pt x="146" y="102"/>
                  </a:cubicBezTo>
                  <a:cubicBezTo>
                    <a:pt x="133" y="107"/>
                    <a:pt x="118" y="122"/>
                    <a:pt x="105" y="110"/>
                  </a:cubicBezTo>
                  <a:cubicBezTo>
                    <a:pt x="110" y="122"/>
                    <a:pt x="107" y="123"/>
                    <a:pt x="98" y="114"/>
                  </a:cubicBezTo>
                  <a:cubicBezTo>
                    <a:pt x="97" y="131"/>
                    <a:pt x="76" y="129"/>
                    <a:pt x="65" y="138"/>
                  </a:cubicBezTo>
                  <a:cubicBezTo>
                    <a:pt x="45" y="149"/>
                    <a:pt x="51" y="115"/>
                    <a:pt x="37" y="108"/>
                  </a:cubicBezTo>
                  <a:cubicBezTo>
                    <a:pt x="36" y="122"/>
                    <a:pt x="57" y="140"/>
                    <a:pt x="41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26" y="102"/>
                    <a:pt x="12" y="56"/>
                    <a:pt x="0" y="9"/>
                  </a:cubicBezTo>
                  <a:close/>
                </a:path>
              </a:pathLst>
            </a:custGeom>
            <a:solidFill>
              <a:srgbClr val="1D4A4D"/>
            </a:solidFill>
            <a:ln cap="flat" w="0">
              <a:solidFill>
                <a:srgbClr val="1D4A4D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4" name="Freeform 101"/>
            <p:cNvSpPr/>
            <p:nvPr/>
          </p:nvSpPr>
          <p:spPr bwMode="auto">
            <a:xfrm>
              <a:off x="5927617" y="3785615"/>
              <a:ext cx="155531" cy="353383"/>
            </a:xfrm>
            <a:custGeom>
              <a:gdLst>
                <a:gd fmla="*/ 8 w 62" name="T0"/>
                <a:gd fmla="*/ 4 h 141" name="T1"/>
                <a:gd fmla="*/ 24 w 62" name="T2"/>
                <a:gd fmla="*/ 0 h 141" name="T3"/>
                <a:gd fmla="*/ 62 w 62" name="T4"/>
                <a:gd fmla="*/ 140 h 141" name="T5"/>
                <a:gd fmla="*/ 58 w 62" name="T6"/>
                <a:gd fmla="*/ 141 h 141" name="T7"/>
                <a:gd fmla="*/ 48 w 62" name="T8"/>
                <a:gd fmla="*/ 137 h 141" name="T9"/>
                <a:gd fmla="*/ 34 w 62" name="T10"/>
                <a:gd fmla="*/ 89 h 141" name="T11"/>
                <a:gd fmla="*/ 0 w 62" name="T12"/>
                <a:gd fmla="*/ 8 h 141" name="T13"/>
                <a:gd fmla="*/ 8 w 62" name="T14"/>
                <a:gd fmla="*/ 4 h 1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1" w="62">
                  <a:moveTo>
                    <a:pt x="8" y="4"/>
                  </a:moveTo>
                  <a:cubicBezTo>
                    <a:pt x="14" y="7"/>
                    <a:pt x="19" y="3"/>
                    <a:pt x="24" y="0"/>
                  </a:cubicBezTo>
                  <a:cubicBezTo>
                    <a:pt x="36" y="47"/>
                    <a:pt x="50" y="93"/>
                    <a:pt x="62" y="140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3" y="125"/>
                    <a:pt x="48" y="112"/>
                    <a:pt x="48" y="137"/>
                  </a:cubicBezTo>
                  <a:cubicBezTo>
                    <a:pt x="32" y="123"/>
                    <a:pt x="57" y="93"/>
                    <a:pt x="34" y="89"/>
                  </a:cubicBezTo>
                  <a:cubicBezTo>
                    <a:pt x="24" y="61"/>
                    <a:pt x="11" y="35"/>
                    <a:pt x="0" y="8"/>
                  </a:cubicBezTo>
                  <a:cubicBezTo>
                    <a:pt x="2" y="7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276468"/>
            </a:solidFill>
            <a:ln cap="flat" w="0">
              <a:solidFill>
                <a:srgbClr val="276468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5" name="Freeform 102"/>
            <p:cNvSpPr/>
            <p:nvPr/>
          </p:nvSpPr>
          <p:spPr bwMode="auto">
            <a:xfrm>
              <a:off x="5632426" y="3805717"/>
              <a:ext cx="441199" cy="483521"/>
            </a:xfrm>
            <a:custGeom>
              <a:gdLst>
                <a:gd fmla="*/ 114 w 176" name="T0"/>
                <a:gd fmla="*/ 1 h 193" name="T1"/>
                <a:gd fmla="*/ 118 w 176" name="T2"/>
                <a:gd fmla="*/ 0 h 193" name="T3"/>
                <a:gd fmla="*/ 152 w 176" name="T4"/>
                <a:gd fmla="*/ 81 h 193" name="T5"/>
                <a:gd fmla="*/ 166 w 176" name="T6"/>
                <a:gd fmla="*/ 129 h 193" name="T7"/>
                <a:gd fmla="*/ 176 w 176" name="T8"/>
                <a:gd fmla="*/ 133 h 193" name="T9"/>
                <a:gd fmla="*/ 128 w 176" name="T10"/>
                <a:gd fmla="*/ 152 h 193" name="T11"/>
                <a:gd fmla="*/ 113 w 176" name="T12"/>
                <a:gd fmla="*/ 99 h 193" name="T13"/>
                <a:gd fmla="*/ 99 w 176" name="T14"/>
                <a:gd fmla="*/ 123 h 193" name="T15"/>
                <a:gd fmla="*/ 103 w 176" name="T16"/>
                <a:gd fmla="*/ 161 h 193" name="T17"/>
                <a:gd fmla="*/ 0 w 176" name="T18"/>
                <a:gd fmla="*/ 193 h 193" name="T19"/>
                <a:gd fmla="*/ 7 w 176" name="T20"/>
                <a:gd fmla="*/ 40 h 193" name="T21"/>
                <a:gd fmla="*/ 11 w 176" name="T22"/>
                <a:gd fmla="*/ 36 h 193" name="T23"/>
                <a:gd fmla="*/ 114 w 176" name="T24"/>
                <a:gd fmla="*/ 1 h 19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3" w="176">
                  <a:moveTo>
                    <a:pt x="114" y="1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29" y="27"/>
                    <a:pt x="142" y="53"/>
                    <a:pt x="152" y="81"/>
                  </a:cubicBezTo>
                  <a:cubicBezTo>
                    <a:pt x="175" y="85"/>
                    <a:pt x="150" y="115"/>
                    <a:pt x="166" y="129"/>
                  </a:cubicBezTo>
                  <a:cubicBezTo>
                    <a:pt x="166" y="104"/>
                    <a:pt x="171" y="117"/>
                    <a:pt x="176" y="133"/>
                  </a:cubicBezTo>
                  <a:cubicBezTo>
                    <a:pt x="162" y="144"/>
                    <a:pt x="145" y="148"/>
                    <a:pt x="128" y="152"/>
                  </a:cubicBezTo>
                  <a:cubicBezTo>
                    <a:pt x="126" y="134"/>
                    <a:pt x="119" y="116"/>
                    <a:pt x="113" y="99"/>
                  </a:cubicBezTo>
                  <a:cubicBezTo>
                    <a:pt x="119" y="114"/>
                    <a:pt x="108" y="118"/>
                    <a:pt x="99" y="123"/>
                  </a:cubicBezTo>
                  <a:cubicBezTo>
                    <a:pt x="94" y="83"/>
                    <a:pt x="94" y="150"/>
                    <a:pt x="103" y="161"/>
                  </a:cubicBezTo>
                  <a:cubicBezTo>
                    <a:pt x="68" y="171"/>
                    <a:pt x="35" y="185"/>
                    <a:pt x="0" y="193"/>
                  </a:cubicBezTo>
                  <a:cubicBezTo>
                    <a:pt x="8" y="142"/>
                    <a:pt x="3" y="91"/>
                    <a:pt x="7" y="40"/>
                  </a:cubicBezTo>
                  <a:cubicBezTo>
                    <a:pt x="8" y="39"/>
                    <a:pt x="10" y="37"/>
                    <a:pt x="11" y="36"/>
                  </a:cubicBezTo>
                  <a:cubicBezTo>
                    <a:pt x="47" y="37"/>
                    <a:pt x="79" y="10"/>
                    <a:pt x="114" y="1"/>
                  </a:cubicBezTo>
                  <a:close/>
                </a:path>
              </a:pathLst>
            </a:custGeom>
            <a:solidFill>
              <a:srgbClr val="1E4D50"/>
            </a:solidFill>
            <a:ln cap="flat" w="0">
              <a:solidFill>
                <a:srgbClr val="1E4D5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6" name="Freeform 103"/>
            <p:cNvSpPr/>
            <p:nvPr/>
          </p:nvSpPr>
          <p:spPr bwMode="auto">
            <a:xfrm>
              <a:off x="4192445" y="3850154"/>
              <a:ext cx="531132" cy="265566"/>
            </a:xfrm>
            <a:custGeom>
              <a:gdLst>
                <a:gd fmla="*/ 181 w 212" name="T0"/>
                <a:gd fmla="*/ 37 h 106" name="T1"/>
                <a:gd fmla="*/ 209 w 212" name="T2"/>
                <a:gd fmla="*/ 25 h 106" name="T3"/>
                <a:gd fmla="*/ 154 w 212" name="T4"/>
                <a:gd fmla="*/ 103 h 106" name="T5"/>
                <a:gd fmla="*/ 174 w 212" name="T6"/>
                <a:gd fmla="*/ 106 h 106" name="T7"/>
                <a:gd fmla="*/ 0 w 212" name="T8"/>
                <a:gd fmla="*/ 70 h 106" name="T9"/>
                <a:gd fmla="*/ 86 w 212" name="T10"/>
                <a:gd fmla="*/ 18 h 106" name="T11"/>
                <a:gd fmla="*/ 82 w 212" name="T12"/>
                <a:gd fmla="*/ 42 h 106" name="T13"/>
                <a:gd fmla="*/ 121 w 212" name="T14"/>
                <a:gd fmla="*/ 18 h 106" name="T15"/>
                <a:gd fmla="*/ 129 w 212" name="T16"/>
                <a:gd fmla="*/ 52 h 106" name="T17"/>
                <a:gd fmla="*/ 115 w 212" name="T18"/>
                <a:gd fmla="*/ 99 h 106" name="T19"/>
                <a:gd fmla="*/ 181 w 212" name="T20"/>
                <a:gd fmla="*/ 37 h 1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" w="211">
                  <a:moveTo>
                    <a:pt x="181" y="37"/>
                  </a:moveTo>
                  <a:cubicBezTo>
                    <a:pt x="187" y="28"/>
                    <a:pt x="212" y="0"/>
                    <a:pt x="209" y="25"/>
                  </a:cubicBezTo>
                  <a:cubicBezTo>
                    <a:pt x="209" y="60"/>
                    <a:pt x="167" y="72"/>
                    <a:pt x="154" y="103"/>
                  </a:cubicBezTo>
                  <a:cubicBezTo>
                    <a:pt x="164" y="101"/>
                    <a:pt x="179" y="87"/>
                    <a:pt x="174" y="106"/>
                  </a:cubicBezTo>
                  <a:cubicBezTo>
                    <a:pt x="115" y="102"/>
                    <a:pt x="54" y="97"/>
                    <a:pt x="0" y="70"/>
                  </a:cubicBezTo>
                  <a:cubicBezTo>
                    <a:pt x="35" y="61"/>
                    <a:pt x="52" y="30"/>
                    <a:pt x="86" y="18"/>
                  </a:cubicBezTo>
                  <a:cubicBezTo>
                    <a:pt x="93" y="25"/>
                    <a:pt x="80" y="34"/>
                    <a:pt x="82" y="42"/>
                  </a:cubicBezTo>
                  <a:cubicBezTo>
                    <a:pt x="101" y="45"/>
                    <a:pt x="102" y="14"/>
                    <a:pt x="121" y="18"/>
                  </a:cubicBezTo>
                  <a:cubicBezTo>
                    <a:pt x="124" y="29"/>
                    <a:pt x="128" y="40"/>
                    <a:pt x="129" y="52"/>
                  </a:cubicBezTo>
                  <a:cubicBezTo>
                    <a:pt x="109" y="58"/>
                    <a:pt x="108" y="83"/>
                    <a:pt x="115" y="99"/>
                  </a:cubicBezTo>
                  <a:cubicBezTo>
                    <a:pt x="140" y="82"/>
                    <a:pt x="171" y="67"/>
                    <a:pt x="181" y="37"/>
                  </a:cubicBezTo>
                  <a:close/>
                </a:path>
              </a:pathLst>
            </a:custGeom>
            <a:solidFill>
              <a:srgbClr val="2C7377"/>
            </a:solidFill>
            <a:ln cap="flat" w="0">
              <a:solidFill>
                <a:srgbClr val="2C7377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7" name="Freeform 104"/>
            <p:cNvSpPr/>
            <p:nvPr/>
          </p:nvSpPr>
          <p:spPr bwMode="auto">
            <a:xfrm>
              <a:off x="4906616" y="3848038"/>
              <a:ext cx="287785" cy="245463"/>
            </a:xfrm>
            <a:custGeom>
              <a:gdLst>
                <a:gd fmla="*/ 86 w 115" name="T0"/>
                <a:gd fmla="*/ 28 h 98" name="T1"/>
                <a:gd fmla="*/ 100 w 115" name="T2"/>
                <a:gd fmla="*/ 34 h 98" name="T3"/>
                <a:gd fmla="*/ 81 w 115" name="T4"/>
                <a:gd fmla="*/ 93 h 98" name="T5"/>
                <a:gd fmla="*/ 29 w 115" name="T6"/>
                <a:gd fmla="*/ 98 h 98" name="T7"/>
                <a:gd fmla="*/ 0 w 115" name="T8"/>
                <a:gd fmla="*/ 96 h 98" name="T9"/>
                <a:gd fmla="*/ 27 w 115" name="T10"/>
                <a:gd fmla="*/ 57 h 98" name="T11"/>
                <a:gd fmla="*/ 54 w 115" name="T12"/>
                <a:gd fmla="*/ 68 h 98" name="T13"/>
                <a:gd fmla="*/ 86 w 115" name="T14"/>
                <a:gd fmla="*/ 28 h 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" w="115">
                  <a:moveTo>
                    <a:pt x="86" y="28"/>
                  </a:moveTo>
                  <a:cubicBezTo>
                    <a:pt x="91" y="18"/>
                    <a:pt x="115" y="0"/>
                    <a:pt x="100" y="34"/>
                  </a:cubicBezTo>
                  <a:cubicBezTo>
                    <a:pt x="98" y="54"/>
                    <a:pt x="76" y="73"/>
                    <a:pt x="81" y="93"/>
                  </a:cubicBezTo>
                  <a:cubicBezTo>
                    <a:pt x="64" y="94"/>
                    <a:pt x="46" y="94"/>
                    <a:pt x="29" y="98"/>
                  </a:cubicBezTo>
                  <a:cubicBezTo>
                    <a:pt x="20" y="96"/>
                    <a:pt x="10" y="96"/>
                    <a:pt x="0" y="96"/>
                  </a:cubicBezTo>
                  <a:cubicBezTo>
                    <a:pt x="6" y="81"/>
                    <a:pt x="17" y="69"/>
                    <a:pt x="27" y="57"/>
                  </a:cubicBezTo>
                  <a:cubicBezTo>
                    <a:pt x="37" y="59"/>
                    <a:pt x="68" y="30"/>
                    <a:pt x="54" y="68"/>
                  </a:cubicBezTo>
                  <a:cubicBezTo>
                    <a:pt x="70" y="62"/>
                    <a:pt x="74" y="40"/>
                    <a:pt x="86" y="28"/>
                  </a:cubicBezTo>
                  <a:close/>
                </a:path>
              </a:pathLst>
            </a:custGeom>
            <a:solidFill>
              <a:srgbClr val="2F7B80"/>
            </a:solidFill>
            <a:ln cap="flat" w="0">
              <a:solidFill>
                <a:srgbClr val="2F7B8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8" name="Freeform 105"/>
            <p:cNvSpPr/>
            <p:nvPr/>
          </p:nvSpPr>
          <p:spPr bwMode="auto">
            <a:xfrm>
              <a:off x="5401775" y="3906230"/>
              <a:ext cx="250754" cy="447547"/>
            </a:xfrm>
            <a:custGeom>
              <a:gdLst>
                <a:gd fmla="*/ 14 w 100" name="T0"/>
                <a:gd fmla="*/ 30 h 179" name="T1"/>
                <a:gd fmla="*/ 99 w 100" name="T2"/>
                <a:gd fmla="*/ 0 h 179" name="T3"/>
                <a:gd fmla="*/ 92 w 100" name="T4"/>
                <a:gd fmla="*/ 153 h 179" name="T5"/>
                <a:gd fmla="*/ 48 w 100" name="T6"/>
                <a:gd fmla="*/ 153 h 179" name="T7"/>
                <a:gd fmla="*/ 22 w 100" name="T8"/>
                <a:gd fmla="*/ 144 h 179" name="T9"/>
                <a:gd fmla="*/ 35 w 100" name="T10"/>
                <a:gd fmla="*/ 86 h 179" name="T11"/>
                <a:gd fmla="*/ 34 w 100" name="T12"/>
                <a:gd fmla="*/ 67 h 179" name="T13"/>
                <a:gd fmla="*/ 14 w 100" name="T14"/>
                <a:gd fmla="*/ 30 h 17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9" w="100">
                  <a:moveTo>
                    <a:pt x="14" y="30"/>
                  </a:moveTo>
                  <a:cubicBezTo>
                    <a:pt x="42" y="19"/>
                    <a:pt x="73" y="16"/>
                    <a:pt x="99" y="0"/>
                  </a:cubicBezTo>
                  <a:cubicBezTo>
                    <a:pt x="95" y="51"/>
                    <a:pt x="100" y="102"/>
                    <a:pt x="92" y="153"/>
                  </a:cubicBezTo>
                  <a:cubicBezTo>
                    <a:pt x="77" y="159"/>
                    <a:pt x="52" y="173"/>
                    <a:pt x="48" y="153"/>
                  </a:cubicBezTo>
                  <a:cubicBezTo>
                    <a:pt x="52" y="179"/>
                    <a:pt x="0" y="179"/>
                    <a:pt x="22" y="144"/>
                  </a:cubicBezTo>
                  <a:cubicBezTo>
                    <a:pt x="31" y="125"/>
                    <a:pt x="31" y="105"/>
                    <a:pt x="35" y="86"/>
                  </a:cubicBezTo>
                  <a:cubicBezTo>
                    <a:pt x="20" y="91"/>
                    <a:pt x="29" y="74"/>
                    <a:pt x="34" y="67"/>
                  </a:cubicBezTo>
                  <a:cubicBezTo>
                    <a:pt x="35" y="53"/>
                    <a:pt x="30" y="35"/>
                    <a:pt x="14" y="30"/>
                  </a:cubicBezTo>
                  <a:close/>
                </a:path>
              </a:pathLst>
            </a:custGeom>
            <a:solidFill>
              <a:srgbClr val="22585C"/>
            </a:solidFill>
            <a:ln cap="flat" w="0">
              <a:solidFill>
                <a:srgbClr val="22585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9" name="Freeform 106"/>
            <p:cNvSpPr/>
            <p:nvPr/>
          </p:nvSpPr>
          <p:spPr bwMode="auto">
            <a:xfrm>
              <a:off x="3834830" y="3972886"/>
              <a:ext cx="278262" cy="190446"/>
            </a:xfrm>
            <a:custGeom>
              <a:gdLst>
                <a:gd fmla="*/ 0 w 111" name="T0"/>
                <a:gd fmla="*/ 76 h 76" name="T1"/>
                <a:gd fmla="*/ 93 w 111" name="T2"/>
                <a:gd fmla="*/ 0 h 76" name="T3"/>
                <a:gd fmla="*/ 111 w 111" name="T4"/>
                <a:gd fmla="*/ 9 h 76" name="T5"/>
                <a:gd fmla="*/ 0 w 111" name="T6"/>
                <a:gd fmla="*/ 76 h 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6" w="110">
                  <a:moveTo>
                    <a:pt x="0" y="76"/>
                  </a:moveTo>
                  <a:cubicBezTo>
                    <a:pt x="21" y="40"/>
                    <a:pt x="59" y="21"/>
                    <a:pt x="93" y="0"/>
                  </a:cubicBezTo>
                  <a:cubicBezTo>
                    <a:pt x="99" y="2"/>
                    <a:pt x="105" y="5"/>
                    <a:pt x="111" y="9"/>
                  </a:cubicBezTo>
                  <a:cubicBezTo>
                    <a:pt x="77" y="37"/>
                    <a:pt x="41" y="61"/>
                    <a:pt x="0" y="76"/>
                  </a:cubicBezTo>
                  <a:close/>
                </a:path>
              </a:pathLst>
            </a:custGeom>
            <a:solidFill>
              <a:srgbClr val="205356"/>
            </a:solidFill>
            <a:ln cap="flat" w="0">
              <a:solidFill>
                <a:srgbClr val="205356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0" name="Freeform 107"/>
            <p:cNvSpPr/>
            <p:nvPr/>
          </p:nvSpPr>
          <p:spPr bwMode="auto">
            <a:xfrm>
              <a:off x="5262115" y="3981350"/>
              <a:ext cx="192562" cy="390414"/>
            </a:xfrm>
            <a:custGeom>
              <a:gdLst>
                <a:gd fmla="*/ 15 w 77" name="T0"/>
                <a:gd fmla="*/ 19 h 156" name="T1"/>
                <a:gd fmla="*/ 70 w 77" name="T2"/>
                <a:gd fmla="*/ 0 h 156" name="T3"/>
                <a:gd fmla="*/ 65 w 77" name="T4"/>
                <a:gd fmla="*/ 71 h 156" name="T5"/>
                <a:gd fmla="*/ 55 w 77" name="T6"/>
                <a:gd fmla="*/ 70 h 156" name="T7"/>
                <a:gd fmla="*/ 44 w 77" name="T8"/>
                <a:gd fmla="*/ 66 h 156" name="T9"/>
                <a:gd fmla="*/ 24 w 77" name="T10"/>
                <a:gd fmla="*/ 142 h 156" name="T11"/>
                <a:gd fmla="*/ 11 w 77" name="T12"/>
                <a:gd fmla="*/ 156 h 156" name="T13"/>
                <a:gd fmla="*/ 18 w 77" name="T14"/>
                <a:gd fmla="*/ 95 h 156" name="T15"/>
                <a:gd fmla="*/ 23 w 77" name="T16"/>
                <a:gd fmla="*/ 33 h 156" name="T17"/>
                <a:gd fmla="*/ 15 w 77" name="T18"/>
                <a:gd fmla="*/ 22 h 156" name="T19"/>
                <a:gd fmla="*/ 15 w 77" name="T20"/>
                <a:gd fmla="*/ 19 h 15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6" w="77">
                  <a:moveTo>
                    <a:pt x="15" y="19"/>
                  </a:moveTo>
                  <a:cubicBezTo>
                    <a:pt x="34" y="14"/>
                    <a:pt x="52" y="5"/>
                    <a:pt x="70" y="0"/>
                  </a:cubicBezTo>
                  <a:cubicBezTo>
                    <a:pt x="65" y="24"/>
                    <a:pt x="77" y="49"/>
                    <a:pt x="65" y="71"/>
                  </a:cubicBezTo>
                  <a:cubicBezTo>
                    <a:pt x="63" y="53"/>
                    <a:pt x="61" y="61"/>
                    <a:pt x="55" y="70"/>
                  </a:cubicBezTo>
                  <a:cubicBezTo>
                    <a:pt x="63" y="29"/>
                    <a:pt x="48" y="57"/>
                    <a:pt x="44" y="66"/>
                  </a:cubicBezTo>
                  <a:cubicBezTo>
                    <a:pt x="38" y="92"/>
                    <a:pt x="29" y="116"/>
                    <a:pt x="24" y="142"/>
                  </a:cubicBezTo>
                  <a:cubicBezTo>
                    <a:pt x="24" y="150"/>
                    <a:pt x="20" y="156"/>
                    <a:pt x="11" y="156"/>
                  </a:cubicBezTo>
                  <a:cubicBezTo>
                    <a:pt x="0" y="137"/>
                    <a:pt x="22" y="116"/>
                    <a:pt x="18" y="95"/>
                  </a:cubicBezTo>
                  <a:cubicBezTo>
                    <a:pt x="10" y="74"/>
                    <a:pt x="23" y="54"/>
                    <a:pt x="23" y="33"/>
                  </a:cubicBezTo>
                  <a:cubicBezTo>
                    <a:pt x="15" y="56"/>
                    <a:pt x="11" y="37"/>
                    <a:pt x="15" y="22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rgbClr val="245E61"/>
            </a:solidFill>
            <a:ln cap="flat" w="0">
              <a:solidFill>
                <a:srgbClr val="245E6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1" name="Freeform 108"/>
            <p:cNvSpPr/>
            <p:nvPr/>
          </p:nvSpPr>
          <p:spPr bwMode="auto">
            <a:xfrm>
              <a:off x="5322422" y="3981350"/>
              <a:ext cx="167169" cy="412632"/>
            </a:xfrm>
            <a:custGeom>
              <a:gdLst>
                <a:gd fmla="*/ 46 w 67" name="T0"/>
                <a:gd fmla="*/ 0 h 165" name="T1"/>
                <a:gd fmla="*/ 66 w 67" name="T2"/>
                <a:gd fmla="*/ 37 h 165" name="T3"/>
                <a:gd fmla="*/ 67 w 67" name="T4"/>
                <a:gd fmla="*/ 56 h 165" name="T5"/>
                <a:gd fmla="*/ 54 w 67" name="T6"/>
                <a:gd fmla="*/ 114 h 165" name="T7"/>
                <a:gd fmla="*/ 30 w 67" name="T8"/>
                <a:gd fmla="*/ 134 h 165" name="T9"/>
                <a:gd fmla="*/ 0 w 67" name="T10"/>
                <a:gd fmla="*/ 142 h 165" name="T11"/>
                <a:gd fmla="*/ 20 w 67" name="T12"/>
                <a:gd fmla="*/ 66 h 165" name="T13"/>
                <a:gd fmla="*/ 31 w 67" name="T14"/>
                <a:gd fmla="*/ 70 h 165" name="T15"/>
                <a:gd fmla="*/ 41 w 67" name="T16"/>
                <a:gd fmla="*/ 71 h 165" name="T17"/>
                <a:gd fmla="*/ 46 w 67" name="T18"/>
                <a:gd fmla="*/ 0 h 16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5" w="67">
                  <a:moveTo>
                    <a:pt x="46" y="0"/>
                  </a:moveTo>
                  <a:cubicBezTo>
                    <a:pt x="62" y="5"/>
                    <a:pt x="67" y="23"/>
                    <a:pt x="66" y="37"/>
                  </a:cubicBezTo>
                  <a:cubicBezTo>
                    <a:pt x="61" y="44"/>
                    <a:pt x="52" y="61"/>
                    <a:pt x="67" y="56"/>
                  </a:cubicBezTo>
                  <a:cubicBezTo>
                    <a:pt x="63" y="75"/>
                    <a:pt x="63" y="95"/>
                    <a:pt x="54" y="114"/>
                  </a:cubicBezTo>
                  <a:cubicBezTo>
                    <a:pt x="51" y="130"/>
                    <a:pt x="38" y="165"/>
                    <a:pt x="30" y="134"/>
                  </a:cubicBezTo>
                  <a:cubicBezTo>
                    <a:pt x="28" y="150"/>
                    <a:pt x="5" y="161"/>
                    <a:pt x="0" y="142"/>
                  </a:cubicBezTo>
                  <a:cubicBezTo>
                    <a:pt x="5" y="116"/>
                    <a:pt x="14" y="92"/>
                    <a:pt x="20" y="66"/>
                  </a:cubicBezTo>
                  <a:cubicBezTo>
                    <a:pt x="24" y="57"/>
                    <a:pt x="39" y="29"/>
                    <a:pt x="31" y="70"/>
                  </a:cubicBezTo>
                  <a:cubicBezTo>
                    <a:pt x="37" y="61"/>
                    <a:pt x="39" y="53"/>
                    <a:pt x="41" y="71"/>
                  </a:cubicBezTo>
                  <a:cubicBezTo>
                    <a:pt x="53" y="49"/>
                    <a:pt x="41" y="24"/>
                    <a:pt x="46" y="0"/>
                  </a:cubicBezTo>
                  <a:close/>
                </a:path>
              </a:pathLst>
            </a:custGeom>
            <a:solidFill>
              <a:srgbClr val="1C474A"/>
            </a:solidFill>
            <a:ln cap="flat" w="0">
              <a:solidFill>
                <a:srgbClr val="1C474A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" name="Freeform 109"/>
            <p:cNvSpPr/>
            <p:nvPr/>
          </p:nvSpPr>
          <p:spPr bwMode="auto">
            <a:xfrm>
              <a:off x="3724795" y="4016265"/>
              <a:ext cx="1594454" cy="450721"/>
            </a:xfrm>
            <a:custGeom>
              <a:gdLst>
                <a:gd fmla="*/ 0 w 637" name="T0"/>
                <a:gd fmla="*/ 105 h 180" name="T1"/>
                <a:gd fmla="*/ 172 w 637" name="T2"/>
                <a:gd fmla="*/ 0 h 180" name="T3"/>
                <a:gd fmla="*/ 179 w 637" name="T4"/>
                <a:gd fmla="*/ 0 h 180" name="T5"/>
                <a:gd fmla="*/ 187 w 637" name="T6"/>
                <a:gd fmla="*/ 4 h 180" name="T7"/>
                <a:gd fmla="*/ 361 w 637" name="T8"/>
                <a:gd fmla="*/ 40 h 180" name="T9"/>
                <a:gd fmla="*/ 382 w 637" name="T10"/>
                <a:gd fmla="*/ 38 h 180" name="T11"/>
                <a:gd fmla="*/ 396 w 637" name="T12"/>
                <a:gd fmla="*/ 34 h 180" name="T13"/>
                <a:gd fmla="*/ 384 w 637" name="T14"/>
                <a:gd fmla="*/ 68 h 180" name="T15"/>
                <a:gd fmla="*/ 401 w 637" name="T16"/>
                <a:gd fmla="*/ 56 h 180" name="T17"/>
                <a:gd fmla="*/ 393 w 637" name="T18"/>
                <a:gd fmla="*/ 77 h 180" name="T19"/>
                <a:gd fmla="*/ 416 w 637" name="T20"/>
                <a:gd fmla="*/ 40 h 180" name="T21"/>
                <a:gd fmla="*/ 420 w 637" name="T22"/>
                <a:gd fmla="*/ 79 h 180" name="T23"/>
                <a:gd fmla="*/ 423 w 637" name="T24"/>
                <a:gd fmla="*/ 120 h 180" name="T25"/>
                <a:gd fmla="*/ 453 w 637" name="T26"/>
                <a:gd fmla="*/ 108 h 180" name="T27"/>
                <a:gd fmla="*/ 501 w 637" name="T28"/>
                <a:gd fmla="*/ 31 h 180" name="T29"/>
                <a:gd fmla="*/ 553 w 637" name="T30"/>
                <a:gd fmla="*/ 26 h 180" name="T31"/>
                <a:gd fmla="*/ 629 w 637" name="T32"/>
                <a:gd fmla="*/ 8 h 180" name="T33"/>
                <a:gd fmla="*/ 637 w 637" name="T34"/>
                <a:gd fmla="*/ 19 h 180" name="T35"/>
                <a:gd fmla="*/ 632 w 637" name="T36"/>
                <a:gd fmla="*/ 81 h 180" name="T37"/>
                <a:gd fmla="*/ 625 w 637" name="T38"/>
                <a:gd fmla="*/ 142 h 180" name="T39"/>
                <a:gd fmla="*/ 585 w 637" name="T40"/>
                <a:gd fmla="*/ 148 h 180" name="T41"/>
                <a:gd fmla="*/ 590 w 637" name="T42"/>
                <a:gd fmla="*/ 121 h 180" name="T43"/>
                <a:gd fmla="*/ 572 w 637" name="T44"/>
                <a:gd fmla="*/ 83 h 180" name="T45"/>
                <a:gd fmla="*/ 552 w 637" name="T46"/>
                <a:gd fmla="*/ 123 h 180" name="T47"/>
                <a:gd fmla="*/ 538 w 637" name="T48"/>
                <a:gd fmla="*/ 101 h 180" name="T49"/>
                <a:gd fmla="*/ 526 w 637" name="T50"/>
                <a:gd fmla="*/ 108 h 180" name="T51"/>
                <a:gd fmla="*/ 503 w 637" name="T52"/>
                <a:gd fmla="*/ 140 h 180" name="T53"/>
                <a:gd fmla="*/ 496 w 637" name="T54"/>
                <a:gd fmla="*/ 156 h 180" name="T55"/>
                <a:gd fmla="*/ 454 w 637" name="T56"/>
                <a:gd fmla="*/ 161 h 180" name="T57"/>
                <a:gd fmla="*/ 426 w 637" name="T58"/>
                <a:gd fmla="*/ 161 h 180" name="T59"/>
                <a:gd fmla="*/ 433 w 637" name="T60"/>
                <a:gd fmla="*/ 139 h 180" name="T61"/>
                <a:gd fmla="*/ 403 w 637" name="T62"/>
                <a:gd fmla="*/ 159 h 180" name="T63"/>
                <a:gd fmla="*/ 353 w 637" name="T64"/>
                <a:gd fmla="*/ 157 h 180" name="T65"/>
                <a:gd fmla="*/ 312 w 637" name="T66"/>
                <a:gd fmla="*/ 166 h 180" name="T67"/>
                <a:gd fmla="*/ 334 w 637" name="T68"/>
                <a:gd fmla="*/ 101 h 180" name="T69"/>
                <a:gd fmla="*/ 294 w 637" name="T70"/>
                <a:gd fmla="*/ 137 h 180" name="T71"/>
                <a:gd fmla="*/ 296 w 637" name="T72"/>
                <a:gd fmla="*/ 123 h 180" name="T73"/>
                <a:gd fmla="*/ 255 w 637" name="T74"/>
                <a:gd fmla="*/ 160 h 180" name="T75"/>
                <a:gd fmla="*/ 195 w 637" name="T76"/>
                <a:gd fmla="*/ 157 h 180" name="T77"/>
                <a:gd fmla="*/ 238 w 637" name="T78"/>
                <a:gd fmla="*/ 84 h 180" name="T79"/>
                <a:gd fmla="*/ 245 w 637" name="T80"/>
                <a:gd fmla="*/ 67 h 180" name="T81"/>
                <a:gd fmla="*/ 215 w 637" name="T82"/>
                <a:gd fmla="*/ 82 h 180" name="T83"/>
                <a:gd fmla="*/ 190 w 637" name="T84"/>
                <a:gd fmla="*/ 75 h 180" name="T85"/>
                <a:gd fmla="*/ 213 w 637" name="T86"/>
                <a:gd fmla="*/ 45 h 180" name="T87"/>
                <a:gd fmla="*/ 200 w 637" name="T88"/>
                <a:gd fmla="*/ 36 h 180" name="T89"/>
                <a:gd fmla="*/ 180 w 637" name="T90"/>
                <a:gd fmla="*/ 43 h 180" name="T91"/>
                <a:gd fmla="*/ 130 w 637" name="T92"/>
                <a:gd fmla="*/ 70 h 180" name="T93"/>
                <a:gd fmla="*/ 107 w 637" name="T94"/>
                <a:gd fmla="*/ 84 h 180" name="T95"/>
                <a:gd fmla="*/ 72 w 637" name="T96"/>
                <a:gd fmla="*/ 129 h 180" name="T97"/>
                <a:gd fmla="*/ 2 w 637" name="T98"/>
                <a:gd fmla="*/ 108 h 180" name="T99"/>
                <a:gd fmla="*/ 0 w 637" name="T100"/>
                <a:gd fmla="*/ 105 h 18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80" w="637">
                  <a:moveTo>
                    <a:pt x="0" y="105"/>
                  </a:moveTo>
                  <a:cubicBezTo>
                    <a:pt x="56" y="67"/>
                    <a:pt x="115" y="35"/>
                    <a:pt x="172" y="0"/>
                  </a:cubicBezTo>
                  <a:cubicBezTo>
                    <a:pt x="174" y="0"/>
                    <a:pt x="177" y="0"/>
                    <a:pt x="179" y="0"/>
                  </a:cubicBezTo>
                  <a:cubicBezTo>
                    <a:pt x="181" y="1"/>
                    <a:pt x="185" y="3"/>
                    <a:pt x="187" y="4"/>
                  </a:cubicBezTo>
                  <a:cubicBezTo>
                    <a:pt x="241" y="31"/>
                    <a:pt x="302" y="36"/>
                    <a:pt x="361" y="40"/>
                  </a:cubicBezTo>
                  <a:cubicBezTo>
                    <a:pt x="368" y="42"/>
                    <a:pt x="375" y="41"/>
                    <a:pt x="382" y="38"/>
                  </a:cubicBezTo>
                  <a:cubicBezTo>
                    <a:pt x="386" y="37"/>
                    <a:pt x="391" y="36"/>
                    <a:pt x="396" y="34"/>
                  </a:cubicBezTo>
                  <a:cubicBezTo>
                    <a:pt x="391" y="45"/>
                    <a:pt x="386" y="56"/>
                    <a:pt x="384" y="68"/>
                  </a:cubicBezTo>
                  <a:cubicBezTo>
                    <a:pt x="390" y="64"/>
                    <a:pt x="396" y="60"/>
                    <a:pt x="401" y="56"/>
                  </a:cubicBezTo>
                  <a:cubicBezTo>
                    <a:pt x="399" y="63"/>
                    <a:pt x="395" y="70"/>
                    <a:pt x="393" y="77"/>
                  </a:cubicBezTo>
                  <a:cubicBezTo>
                    <a:pt x="409" y="71"/>
                    <a:pt x="401" y="47"/>
                    <a:pt x="416" y="40"/>
                  </a:cubicBezTo>
                  <a:cubicBezTo>
                    <a:pt x="419" y="53"/>
                    <a:pt x="433" y="69"/>
                    <a:pt x="420" y="79"/>
                  </a:cubicBezTo>
                  <a:cubicBezTo>
                    <a:pt x="407" y="91"/>
                    <a:pt x="424" y="106"/>
                    <a:pt x="423" y="120"/>
                  </a:cubicBezTo>
                  <a:cubicBezTo>
                    <a:pt x="433" y="107"/>
                    <a:pt x="442" y="88"/>
                    <a:pt x="453" y="108"/>
                  </a:cubicBezTo>
                  <a:cubicBezTo>
                    <a:pt x="466" y="80"/>
                    <a:pt x="486" y="57"/>
                    <a:pt x="501" y="31"/>
                  </a:cubicBezTo>
                  <a:cubicBezTo>
                    <a:pt x="518" y="27"/>
                    <a:pt x="536" y="27"/>
                    <a:pt x="553" y="26"/>
                  </a:cubicBezTo>
                  <a:cubicBezTo>
                    <a:pt x="576" y="12"/>
                    <a:pt x="603" y="14"/>
                    <a:pt x="629" y="8"/>
                  </a:cubicBezTo>
                  <a:cubicBezTo>
                    <a:pt x="625" y="23"/>
                    <a:pt x="629" y="42"/>
                    <a:pt x="637" y="19"/>
                  </a:cubicBezTo>
                  <a:cubicBezTo>
                    <a:pt x="637" y="40"/>
                    <a:pt x="624" y="60"/>
                    <a:pt x="632" y="81"/>
                  </a:cubicBezTo>
                  <a:cubicBezTo>
                    <a:pt x="636" y="102"/>
                    <a:pt x="614" y="123"/>
                    <a:pt x="625" y="142"/>
                  </a:cubicBezTo>
                  <a:cubicBezTo>
                    <a:pt x="612" y="145"/>
                    <a:pt x="599" y="147"/>
                    <a:pt x="585" y="148"/>
                  </a:cubicBezTo>
                  <a:cubicBezTo>
                    <a:pt x="587" y="139"/>
                    <a:pt x="588" y="130"/>
                    <a:pt x="590" y="121"/>
                  </a:cubicBezTo>
                  <a:cubicBezTo>
                    <a:pt x="569" y="130"/>
                    <a:pt x="574" y="96"/>
                    <a:pt x="572" y="83"/>
                  </a:cubicBezTo>
                  <a:cubicBezTo>
                    <a:pt x="565" y="97"/>
                    <a:pt x="558" y="109"/>
                    <a:pt x="552" y="123"/>
                  </a:cubicBezTo>
                  <a:cubicBezTo>
                    <a:pt x="544" y="119"/>
                    <a:pt x="550" y="101"/>
                    <a:pt x="538" y="101"/>
                  </a:cubicBezTo>
                  <a:cubicBezTo>
                    <a:pt x="537" y="84"/>
                    <a:pt x="531" y="101"/>
                    <a:pt x="526" y="108"/>
                  </a:cubicBezTo>
                  <a:cubicBezTo>
                    <a:pt x="514" y="85"/>
                    <a:pt x="513" y="166"/>
                    <a:pt x="503" y="140"/>
                  </a:cubicBezTo>
                  <a:cubicBezTo>
                    <a:pt x="500" y="145"/>
                    <a:pt x="498" y="150"/>
                    <a:pt x="496" y="156"/>
                  </a:cubicBezTo>
                  <a:cubicBezTo>
                    <a:pt x="482" y="157"/>
                    <a:pt x="468" y="159"/>
                    <a:pt x="454" y="161"/>
                  </a:cubicBezTo>
                  <a:cubicBezTo>
                    <a:pt x="463" y="130"/>
                    <a:pt x="442" y="177"/>
                    <a:pt x="426" y="161"/>
                  </a:cubicBezTo>
                  <a:cubicBezTo>
                    <a:pt x="428" y="154"/>
                    <a:pt x="431" y="147"/>
                    <a:pt x="433" y="139"/>
                  </a:cubicBezTo>
                  <a:cubicBezTo>
                    <a:pt x="422" y="146"/>
                    <a:pt x="422" y="167"/>
                    <a:pt x="403" y="159"/>
                  </a:cubicBezTo>
                  <a:cubicBezTo>
                    <a:pt x="388" y="159"/>
                    <a:pt x="353" y="180"/>
                    <a:pt x="353" y="157"/>
                  </a:cubicBezTo>
                  <a:cubicBezTo>
                    <a:pt x="342" y="168"/>
                    <a:pt x="325" y="160"/>
                    <a:pt x="312" y="166"/>
                  </a:cubicBezTo>
                  <a:cubicBezTo>
                    <a:pt x="316" y="143"/>
                    <a:pt x="324" y="121"/>
                    <a:pt x="334" y="101"/>
                  </a:cubicBezTo>
                  <a:cubicBezTo>
                    <a:pt x="311" y="101"/>
                    <a:pt x="308" y="124"/>
                    <a:pt x="294" y="137"/>
                  </a:cubicBezTo>
                  <a:cubicBezTo>
                    <a:pt x="294" y="132"/>
                    <a:pt x="295" y="127"/>
                    <a:pt x="296" y="123"/>
                  </a:cubicBezTo>
                  <a:cubicBezTo>
                    <a:pt x="281" y="134"/>
                    <a:pt x="267" y="146"/>
                    <a:pt x="255" y="160"/>
                  </a:cubicBezTo>
                  <a:cubicBezTo>
                    <a:pt x="235" y="159"/>
                    <a:pt x="215" y="160"/>
                    <a:pt x="195" y="157"/>
                  </a:cubicBezTo>
                  <a:cubicBezTo>
                    <a:pt x="214" y="136"/>
                    <a:pt x="226" y="110"/>
                    <a:pt x="238" y="84"/>
                  </a:cubicBezTo>
                  <a:cubicBezTo>
                    <a:pt x="220" y="100"/>
                    <a:pt x="229" y="70"/>
                    <a:pt x="245" y="67"/>
                  </a:cubicBezTo>
                  <a:cubicBezTo>
                    <a:pt x="240" y="34"/>
                    <a:pt x="228" y="76"/>
                    <a:pt x="215" y="82"/>
                  </a:cubicBezTo>
                  <a:cubicBezTo>
                    <a:pt x="209" y="75"/>
                    <a:pt x="198" y="79"/>
                    <a:pt x="190" y="75"/>
                  </a:cubicBezTo>
                  <a:cubicBezTo>
                    <a:pt x="196" y="63"/>
                    <a:pt x="204" y="53"/>
                    <a:pt x="213" y="45"/>
                  </a:cubicBezTo>
                  <a:cubicBezTo>
                    <a:pt x="205" y="48"/>
                    <a:pt x="199" y="47"/>
                    <a:pt x="200" y="36"/>
                  </a:cubicBezTo>
                  <a:cubicBezTo>
                    <a:pt x="194" y="47"/>
                    <a:pt x="172" y="69"/>
                    <a:pt x="180" y="43"/>
                  </a:cubicBezTo>
                  <a:cubicBezTo>
                    <a:pt x="168" y="57"/>
                    <a:pt x="150" y="78"/>
                    <a:pt x="130" y="70"/>
                  </a:cubicBezTo>
                  <a:cubicBezTo>
                    <a:pt x="124" y="75"/>
                    <a:pt x="113" y="100"/>
                    <a:pt x="107" y="84"/>
                  </a:cubicBezTo>
                  <a:cubicBezTo>
                    <a:pt x="94" y="98"/>
                    <a:pt x="83" y="113"/>
                    <a:pt x="72" y="129"/>
                  </a:cubicBezTo>
                  <a:cubicBezTo>
                    <a:pt x="48" y="124"/>
                    <a:pt x="25" y="116"/>
                    <a:pt x="2" y="108"/>
                  </a:cubicBezTo>
                  <a:lnTo>
                    <a:pt x="0" y="105"/>
                  </a:lnTo>
                  <a:close/>
                </a:path>
              </a:pathLst>
            </a:custGeom>
            <a:solidFill>
              <a:srgbClr val="1C474A"/>
            </a:solidFill>
            <a:ln cap="flat" w="0">
              <a:solidFill>
                <a:srgbClr val="1C474A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" name="Freeform 110"/>
            <p:cNvSpPr/>
            <p:nvPr/>
          </p:nvSpPr>
          <p:spPr bwMode="auto">
            <a:xfrm>
              <a:off x="5867309" y="4013091"/>
              <a:ext cx="85701" cy="195736"/>
            </a:xfrm>
            <a:custGeom>
              <a:gdLst>
                <a:gd fmla="*/ 19 w 34" name="T0"/>
                <a:gd fmla="*/ 16 h 78" name="T1"/>
                <a:gd fmla="*/ 34 w 34" name="T2"/>
                <a:gd fmla="*/ 69 h 78" name="T3"/>
                <a:gd fmla="*/ 9 w 34" name="T4"/>
                <a:gd fmla="*/ 78 h 78" name="T5"/>
                <a:gd fmla="*/ 5 w 34" name="T6"/>
                <a:gd fmla="*/ 40 h 78" name="T7"/>
                <a:gd fmla="*/ 19 w 34" name="T8"/>
                <a:gd fmla="*/ 16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34">
                  <a:moveTo>
                    <a:pt x="19" y="16"/>
                  </a:moveTo>
                  <a:cubicBezTo>
                    <a:pt x="25" y="33"/>
                    <a:pt x="32" y="51"/>
                    <a:pt x="34" y="69"/>
                  </a:cubicBezTo>
                  <a:cubicBezTo>
                    <a:pt x="26" y="73"/>
                    <a:pt x="17" y="76"/>
                    <a:pt x="9" y="78"/>
                  </a:cubicBezTo>
                  <a:cubicBezTo>
                    <a:pt x="0" y="67"/>
                    <a:pt x="0" y="0"/>
                    <a:pt x="5" y="40"/>
                  </a:cubicBezTo>
                  <a:cubicBezTo>
                    <a:pt x="14" y="35"/>
                    <a:pt x="25" y="31"/>
                    <a:pt x="19" y="16"/>
                  </a:cubicBezTo>
                  <a:close/>
                </a:path>
              </a:pathLst>
            </a:custGeom>
            <a:solidFill>
              <a:srgbClr val="153638"/>
            </a:solidFill>
            <a:ln cap="flat" w="0">
              <a:solidFill>
                <a:srgbClr val="153638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" name="Freeform 111"/>
            <p:cNvSpPr/>
            <p:nvPr/>
          </p:nvSpPr>
          <p:spPr bwMode="auto">
            <a:xfrm>
              <a:off x="4686545" y="4088212"/>
              <a:ext cx="292017" cy="228535"/>
            </a:xfrm>
            <a:custGeom>
              <a:gdLst>
                <a:gd fmla="*/ 12 w 117" name="T0"/>
                <a:gd fmla="*/ 5 h 91" name="T1"/>
                <a:gd fmla="*/ 88 w 117" name="T2"/>
                <a:gd fmla="*/ 0 h 91" name="T3"/>
                <a:gd fmla="*/ 117 w 117" name="T4"/>
                <a:gd fmla="*/ 2 h 91" name="T5"/>
                <a:gd fmla="*/ 69 w 117" name="T6"/>
                <a:gd fmla="*/ 79 h 91" name="T7"/>
                <a:gd fmla="*/ 39 w 117" name="T8"/>
                <a:gd fmla="*/ 91 h 91" name="T9"/>
                <a:gd fmla="*/ 36 w 117" name="T10"/>
                <a:gd fmla="*/ 50 h 91" name="T11"/>
                <a:gd fmla="*/ 32 w 117" name="T12"/>
                <a:gd fmla="*/ 11 h 91" name="T13"/>
                <a:gd fmla="*/ 9 w 117" name="T14"/>
                <a:gd fmla="*/ 48 h 91" name="T15"/>
                <a:gd fmla="*/ 17 w 117" name="T16"/>
                <a:gd fmla="*/ 27 h 91" name="T17"/>
                <a:gd fmla="*/ 0 w 117" name="T18"/>
                <a:gd fmla="*/ 39 h 91" name="T19"/>
                <a:gd fmla="*/ 12 w 117" name="T20"/>
                <a:gd fmla="*/ 5 h 9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1" w="117">
                  <a:moveTo>
                    <a:pt x="12" y="5"/>
                  </a:moveTo>
                  <a:cubicBezTo>
                    <a:pt x="37" y="0"/>
                    <a:pt x="63" y="10"/>
                    <a:pt x="88" y="0"/>
                  </a:cubicBezTo>
                  <a:cubicBezTo>
                    <a:pt x="98" y="0"/>
                    <a:pt x="108" y="0"/>
                    <a:pt x="117" y="2"/>
                  </a:cubicBezTo>
                  <a:cubicBezTo>
                    <a:pt x="102" y="28"/>
                    <a:pt x="82" y="51"/>
                    <a:pt x="69" y="79"/>
                  </a:cubicBezTo>
                  <a:cubicBezTo>
                    <a:pt x="58" y="59"/>
                    <a:pt x="49" y="78"/>
                    <a:pt x="39" y="91"/>
                  </a:cubicBezTo>
                  <a:cubicBezTo>
                    <a:pt x="40" y="77"/>
                    <a:pt x="23" y="62"/>
                    <a:pt x="36" y="50"/>
                  </a:cubicBezTo>
                  <a:cubicBezTo>
                    <a:pt x="49" y="40"/>
                    <a:pt x="35" y="24"/>
                    <a:pt x="32" y="11"/>
                  </a:cubicBezTo>
                  <a:cubicBezTo>
                    <a:pt x="17" y="18"/>
                    <a:pt x="25" y="42"/>
                    <a:pt x="9" y="48"/>
                  </a:cubicBezTo>
                  <a:cubicBezTo>
                    <a:pt x="11" y="41"/>
                    <a:pt x="15" y="34"/>
                    <a:pt x="17" y="27"/>
                  </a:cubicBezTo>
                  <a:cubicBezTo>
                    <a:pt x="12" y="31"/>
                    <a:pt x="6" y="35"/>
                    <a:pt x="0" y="39"/>
                  </a:cubicBezTo>
                  <a:cubicBezTo>
                    <a:pt x="2" y="27"/>
                    <a:pt x="7" y="16"/>
                    <a:pt x="12" y="5"/>
                  </a:cubicBezTo>
                  <a:close/>
                </a:path>
              </a:pathLst>
            </a:custGeom>
            <a:solidFill>
              <a:srgbClr val="215457"/>
            </a:solidFill>
            <a:ln cap="flat" w="0">
              <a:solidFill>
                <a:srgbClr val="215457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" name="Freeform 112"/>
            <p:cNvSpPr/>
            <p:nvPr/>
          </p:nvSpPr>
          <p:spPr bwMode="auto">
            <a:xfrm>
              <a:off x="3904660" y="4100908"/>
              <a:ext cx="433793" cy="320584"/>
            </a:xfrm>
            <a:custGeom>
              <a:gdLst>
                <a:gd fmla="*/ 108 w 173" name="T0"/>
                <a:gd fmla="*/ 9 h 128" name="T1"/>
                <a:gd fmla="*/ 128 w 173" name="T2"/>
                <a:gd fmla="*/ 2 h 128" name="T3"/>
                <a:gd fmla="*/ 141 w 173" name="T4"/>
                <a:gd fmla="*/ 11 h 128" name="T5"/>
                <a:gd fmla="*/ 118 w 173" name="T6"/>
                <a:gd fmla="*/ 41 h 128" name="T7"/>
                <a:gd fmla="*/ 143 w 173" name="T8"/>
                <a:gd fmla="*/ 48 h 128" name="T9"/>
                <a:gd fmla="*/ 173 w 173" name="T10"/>
                <a:gd fmla="*/ 33 h 128" name="T11"/>
                <a:gd fmla="*/ 166 w 173" name="T12"/>
                <a:gd fmla="*/ 50 h 128" name="T13"/>
                <a:gd fmla="*/ 123 w 173" name="T14"/>
                <a:gd fmla="*/ 123 h 128" name="T15"/>
                <a:gd fmla="*/ 68 w 173" name="T16"/>
                <a:gd fmla="*/ 101 h 128" name="T17"/>
                <a:gd fmla="*/ 0 w 173" name="T18"/>
                <a:gd fmla="*/ 95 h 128" name="T19"/>
                <a:gd fmla="*/ 35 w 173" name="T20"/>
                <a:gd fmla="*/ 50 h 128" name="T21"/>
                <a:gd fmla="*/ 58 w 173" name="T22"/>
                <a:gd fmla="*/ 36 h 128" name="T23"/>
                <a:gd fmla="*/ 108 w 173" name="T24"/>
                <a:gd fmla="*/ 9 h 1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8" w="173">
                  <a:moveTo>
                    <a:pt x="108" y="9"/>
                  </a:moveTo>
                  <a:cubicBezTo>
                    <a:pt x="100" y="35"/>
                    <a:pt x="122" y="13"/>
                    <a:pt x="128" y="2"/>
                  </a:cubicBezTo>
                  <a:cubicBezTo>
                    <a:pt x="127" y="13"/>
                    <a:pt x="133" y="14"/>
                    <a:pt x="141" y="11"/>
                  </a:cubicBezTo>
                  <a:cubicBezTo>
                    <a:pt x="132" y="19"/>
                    <a:pt x="124" y="29"/>
                    <a:pt x="118" y="41"/>
                  </a:cubicBezTo>
                  <a:cubicBezTo>
                    <a:pt x="126" y="45"/>
                    <a:pt x="137" y="41"/>
                    <a:pt x="143" y="48"/>
                  </a:cubicBezTo>
                  <a:cubicBezTo>
                    <a:pt x="156" y="42"/>
                    <a:pt x="168" y="0"/>
                    <a:pt x="173" y="33"/>
                  </a:cubicBezTo>
                  <a:cubicBezTo>
                    <a:pt x="157" y="36"/>
                    <a:pt x="148" y="66"/>
                    <a:pt x="166" y="50"/>
                  </a:cubicBezTo>
                  <a:cubicBezTo>
                    <a:pt x="154" y="76"/>
                    <a:pt x="142" y="102"/>
                    <a:pt x="123" y="123"/>
                  </a:cubicBezTo>
                  <a:cubicBezTo>
                    <a:pt x="109" y="115"/>
                    <a:pt x="61" y="128"/>
                    <a:pt x="68" y="101"/>
                  </a:cubicBezTo>
                  <a:cubicBezTo>
                    <a:pt x="53" y="126"/>
                    <a:pt x="21" y="92"/>
                    <a:pt x="0" y="95"/>
                  </a:cubicBezTo>
                  <a:cubicBezTo>
                    <a:pt x="11" y="79"/>
                    <a:pt x="22" y="64"/>
                    <a:pt x="35" y="50"/>
                  </a:cubicBezTo>
                  <a:cubicBezTo>
                    <a:pt x="41" y="66"/>
                    <a:pt x="52" y="41"/>
                    <a:pt x="58" y="36"/>
                  </a:cubicBezTo>
                  <a:cubicBezTo>
                    <a:pt x="78" y="44"/>
                    <a:pt x="96" y="23"/>
                    <a:pt x="108" y="9"/>
                  </a:cubicBezTo>
                  <a:close/>
                </a:path>
              </a:pathLst>
            </a:custGeom>
            <a:solidFill>
              <a:srgbClr val="16393B"/>
            </a:solidFill>
            <a:ln cap="flat" w="0">
              <a:solidFill>
                <a:srgbClr val="16393B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" name="Freeform 113"/>
            <p:cNvSpPr/>
            <p:nvPr/>
          </p:nvSpPr>
          <p:spPr bwMode="auto">
            <a:xfrm>
              <a:off x="4966924" y="4223640"/>
              <a:ext cx="234883" cy="208432"/>
            </a:xfrm>
            <a:custGeom>
              <a:gdLst>
                <a:gd fmla="*/ 56 w 94" name="T0"/>
                <a:gd fmla="*/ 40 h 83" name="T1"/>
                <a:gd fmla="*/ 76 w 94" name="T2"/>
                <a:gd fmla="*/ 0 h 83" name="T3"/>
                <a:gd fmla="*/ 94 w 94" name="T4"/>
                <a:gd fmla="*/ 38 h 83" name="T5"/>
                <a:gd fmla="*/ 89 w 94" name="T6"/>
                <a:gd fmla="*/ 65 h 83" name="T7"/>
                <a:gd fmla="*/ 0 w 94" name="T8"/>
                <a:gd fmla="*/ 73 h 83" name="T9"/>
                <a:gd fmla="*/ 7 w 94" name="T10"/>
                <a:gd fmla="*/ 57 h 83" name="T11"/>
                <a:gd fmla="*/ 30 w 94" name="T12"/>
                <a:gd fmla="*/ 25 h 83" name="T13"/>
                <a:gd fmla="*/ 42 w 94" name="T14"/>
                <a:gd fmla="*/ 18 h 83" name="T15"/>
                <a:gd fmla="*/ 56 w 94" name="T16"/>
                <a:gd fmla="*/ 40 h 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3" w="94">
                  <a:moveTo>
                    <a:pt x="56" y="40"/>
                  </a:moveTo>
                  <a:cubicBezTo>
                    <a:pt x="62" y="26"/>
                    <a:pt x="69" y="14"/>
                    <a:pt x="76" y="0"/>
                  </a:cubicBezTo>
                  <a:cubicBezTo>
                    <a:pt x="78" y="13"/>
                    <a:pt x="73" y="47"/>
                    <a:pt x="94" y="38"/>
                  </a:cubicBezTo>
                  <a:cubicBezTo>
                    <a:pt x="92" y="47"/>
                    <a:pt x="91" y="56"/>
                    <a:pt x="89" y="65"/>
                  </a:cubicBezTo>
                  <a:cubicBezTo>
                    <a:pt x="60" y="69"/>
                    <a:pt x="30" y="67"/>
                    <a:pt x="0" y="73"/>
                  </a:cubicBezTo>
                  <a:cubicBezTo>
                    <a:pt x="2" y="67"/>
                    <a:pt x="4" y="62"/>
                    <a:pt x="7" y="57"/>
                  </a:cubicBezTo>
                  <a:cubicBezTo>
                    <a:pt x="17" y="83"/>
                    <a:pt x="18" y="2"/>
                    <a:pt x="30" y="25"/>
                  </a:cubicBezTo>
                  <a:cubicBezTo>
                    <a:pt x="35" y="18"/>
                    <a:pt x="41" y="1"/>
                    <a:pt x="42" y="18"/>
                  </a:cubicBezTo>
                  <a:cubicBezTo>
                    <a:pt x="54" y="18"/>
                    <a:pt x="48" y="36"/>
                    <a:pt x="56" y="40"/>
                  </a:cubicBezTo>
                  <a:close/>
                </a:path>
              </a:pathLst>
            </a:custGeom>
            <a:solidFill>
              <a:srgbClr val="163A3C"/>
            </a:solidFill>
            <a:ln cap="flat" w="0">
              <a:solidFill>
                <a:srgbClr val="163A3C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" name="Freeform 114"/>
            <p:cNvSpPr/>
            <p:nvPr/>
          </p:nvSpPr>
          <p:spPr bwMode="auto">
            <a:xfrm>
              <a:off x="4362788" y="4269135"/>
              <a:ext cx="197852" cy="165053"/>
            </a:xfrm>
            <a:custGeom>
              <a:gdLst>
                <a:gd fmla="*/ 39 w 79" name="T0"/>
                <a:gd fmla="*/ 36 h 66" name="T1"/>
                <a:gd fmla="*/ 79 w 79" name="T2"/>
                <a:gd fmla="*/ 0 h 66" name="T3"/>
                <a:gd fmla="*/ 57 w 79" name="T4"/>
                <a:gd fmla="*/ 65 h 66" name="T5"/>
                <a:gd fmla="*/ 0 w 79" name="T6"/>
                <a:gd fmla="*/ 59 h 66" name="T7"/>
                <a:gd fmla="*/ 41 w 79" name="T8"/>
                <a:gd fmla="*/ 22 h 66" name="T9"/>
                <a:gd fmla="*/ 39 w 79" name="T10"/>
                <a:gd fmla="*/ 36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79">
                  <a:moveTo>
                    <a:pt x="39" y="36"/>
                  </a:moveTo>
                  <a:cubicBezTo>
                    <a:pt x="53" y="23"/>
                    <a:pt x="56" y="0"/>
                    <a:pt x="79" y="0"/>
                  </a:cubicBezTo>
                  <a:cubicBezTo>
                    <a:pt x="69" y="20"/>
                    <a:pt x="61" y="42"/>
                    <a:pt x="57" y="65"/>
                  </a:cubicBezTo>
                  <a:cubicBezTo>
                    <a:pt x="38" y="66"/>
                    <a:pt x="19" y="61"/>
                    <a:pt x="0" y="59"/>
                  </a:cubicBezTo>
                  <a:cubicBezTo>
                    <a:pt x="12" y="45"/>
                    <a:pt x="26" y="33"/>
                    <a:pt x="41" y="22"/>
                  </a:cubicBezTo>
                  <a:cubicBezTo>
                    <a:pt x="40" y="26"/>
                    <a:pt x="39" y="31"/>
                    <a:pt x="39" y="36"/>
                  </a:cubicBezTo>
                  <a:close/>
                </a:path>
              </a:pathLst>
            </a:custGeom>
            <a:solidFill>
              <a:srgbClr val="15383A"/>
            </a:solidFill>
            <a:ln cap="flat" w="0">
              <a:solidFill>
                <a:srgbClr val="15383A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70" name="文本框 569"/>
          <p:cNvSpPr txBox="1"/>
          <p:nvPr/>
        </p:nvSpPr>
        <p:spPr>
          <a:xfrm>
            <a:off x="5300991" y="4076510"/>
            <a:ext cx="1574912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5000">
                <a:solidFill>
                  <a:srgbClr val="16A7B6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End</a:t>
            </a:r>
          </a:p>
        </p:txBody>
      </p:sp>
      <p:cxnSp>
        <p:nvCxnSpPr>
          <p:cNvPr id="572" name="直接连接符 571"/>
          <p:cNvCxnSpPr/>
          <p:nvPr/>
        </p:nvCxnSpPr>
        <p:spPr>
          <a:xfrm flipH="1">
            <a:off x="5092526" y="4507398"/>
            <a:ext cx="1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直接连接符 572"/>
          <p:cNvCxnSpPr/>
          <p:nvPr/>
        </p:nvCxnSpPr>
        <p:spPr>
          <a:xfrm flipH="1">
            <a:off x="6937234" y="4478835"/>
            <a:ext cx="180000" cy="0"/>
          </a:xfrm>
          <a:prstGeom prst="line">
            <a:avLst/>
          </a:prstGeom>
          <a:ln w="38100">
            <a:solidFill>
              <a:srgbClr val="16A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文本框 573"/>
          <p:cNvSpPr txBox="1"/>
          <p:nvPr/>
        </p:nvSpPr>
        <p:spPr>
          <a:xfrm>
            <a:off x="5389782" y="5006415"/>
            <a:ext cx="1576060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Design by   二三年</a:t>
            </a:r>
          </a:p>
        </p:txBody>
      </p:sp>
    </p:spTree>
    <p:extLst>
      <p:ext uri="{BB962C8B-B14F-4D97-AF65-F5344CB8AC3E}">
        <p14:creationId val="333369776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0"/>
      <p:bldP grpId="0" spid="57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276744" y="3428999"/>
            <a:ext cx="695951" cy="459617"/>
            <a:chOff x="-1062628" y="2441093"/>
            <a:chExt cx="1446319" cy="955171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21433E"/>
              </a:gs>
              <a:gs pos="100000">
                <a:srgbClr val="5AB9AB"/>
              </a:gs>
            </a:gsLst>
            <a:path path="circle">
              <a:fillToRect l="100000" t="100000"/>
            </a:path>
            <a:tileRect b="-100000" r="-100000"/>
          </a:gradFill>
          <a:effectLst>
            <a:reflection algn="bl" blurRad="6350" dir="5400000" endA="300" endPos="35000" rotWithShape="0" stA="52000" sy="-100000"/>
          </a:effectLst>
        </p:grpSpPr>
        <p:sp>
          <p:nvSpPr>
            <p:cNvPr id="5" name="任意多边形 4"/>
            <p:cNvSpPr/>
            <p:nvPr/>
          </p:nvSpPr>
          <p:spPr>
            <a:xfrm flipH="1" rot="20029446">
              <a:off x="-1062628" y="2609217"/>
              <a:ext cx="899419" cy="787047"/>
            </a:xfrm>
            <a:custGeom>
              <a:gdLst>
                <a:gd fmla="*/ 434221 w 672539" name="connsiteX0"/>
                <a:gd fmla="*/ 39291 h 588513" name="connsiteY0"/>
                <a:gd fmla="*/ 616644 w 672539" name="connsiteX1"/>
                <a:gd fmla="*/ 107979 h 588513" name="connsiteY1"/>
                <a:gd fmla="*/ 359561 w 672539" name="connsiteX2"/>
                <a:gd fmla="*/ 225686 h 588513" name="connsiteY2"/>
                <a:gd fmla="*/ 622176 w 672539" name="connsiteX3"/>
                <a:gd fmla="*/ 313624 h 588513" name="connsiteY3"/>
                <a:gd fmla="*/ 649239 w 672539" name="connsiteX4"/>
                <a:gd fmla="*/ 399581 h 588513" name="connsiteY4"/>
                <a:gd fmla="*/ 360945 w 672539" name="connsiteX5"/>
                <a:gd fmla="*/ 309709 h 588513" name="connsiteY5"/>
                <a:gd fmla="*/ 466963 w 672539" name="connsiteX6"/>
                <a:gd fmla="*/ 588005 h 588513" name="connsiteY6"/>
                <a:gd fmla="*/ 327279 w 672539" name="connsiteX7"/>
                <a:gd fmla="*/ 376024 h 588513" name="connsiteY7"/>
                <a:gd fmla="*/ 241676 w 672539" name="connsiteX8"/>
                <a:gd fmla="*/ 283205 h 588513" name="connsiteY8"/>
                <a:gd fmla="*/ 368605 w 672539" name="connsiteX9"/>
                <a:gd fmla="*/ 578485 h 588513" name="connsiteY9"/>
                <a:gd fmla="*/ 127012 w 672539" name="connsiteX10"/>
                <a:gd fmla="*/ 169564 h 588513" name="connsiteY10"/>
                <a:gd fmla="*/ 75682 w 672539" name="connsiteX11"/>
                <a:gd fmla="*/ 91987 h 588513" name="connsiteY11"/>
                <a:gd fmla="*/ 6398 w 672539" name="connsiteX12"/>
                <a:gd fmla="*/ 127356 h 588513" name="connsiteY12"/>
                <a:gd fmla="*/ 16896 w 672539" name="connsiteX13"/>
                <a:gd fmla="*/ 28119 h 588513" name="connsiteY13"/>
                <a:gd fmla="*/ 119124 w 672539" name="connsiteX14"/>
                <a:gd fmla="*/ 8414 h 588513" name="connsiteY14"/>
                <a:gd fmla="*/ 199901 w 672539" name="connsiteX15"/>
                <a:gd fmla="*/ 122667 h 588513" name="connsiteY15"/>
                <a:gd fmla="*/ 434221 w 672539" name="connsiteX16"/>
                <a:gd fmla="*/ 39291 h 588513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588513" w="672539">
                  <a:moveTo>
                    <a:pt x="434221" y="39291"/>
                  </a:moveTo>
                  <a:cubicBezTo>
                    <a:pt x="533612" y="68004"/>
                    <a:pt x="629087" y="76913"/>
                    <a:pt x="616644" y="107979"/>
                  </a:cubicBezTo>
                  <a:cubicBezTo>
                    <a:pt x="604201" y="139045"/>
                    <a:pt x="358639" y="191412"/>
                    <a:pt x="359561" y="225686"/>
                  </a:cubicBezTo>
                  <a:cubicBezTo>
                    <a:pt x="360483" y="259960"/>
                    <a:pt x="573896" y="284642"/>
                    <a:pt x="622176" y="313624"/>
                  </a:cubicBezTo>
                  <a:cubicBezTo>
                    <a:pt x="670456" y="342606"/>
                    <a:pt x="692777" y="400233"/>
                    <a:pt x="649239" y="399581"/>
                  </a:cubicBezTo>
                  <a:cubicBezTo>
                    <a:pt x="605701" y="398929"/>
                    <a:pt x="391324" y="278305"/>
                    <a:pt x="360945" y="309709"/>
                  </a:cubicBezTo>
                  <a:cubicBezTo>
                    <a:pt x="330566" y="341113"/>
                    <a:pt x="472574" y="576953"/>
                    <a:pt x="466963" y="588005"/>
                  </a:cubicBezTo>
                  <a:cubicBezTo>
                    <a:pt x="461352" y="599057"/>
                    <a:pt x="364827" y="426824"/>
                    <a:pt x="327279" y="376024"/>
                  </a:cubicBezTo>
                  <a:cubicBezTo>
                    <a:pt x="289731" y="325224"/>
                    <a:pt x="234788" y="249462"/>
                    <a:pt x="241676" y="283205"/>
                  </a:cubicBezTo>
                  <a:cubicBezTo>
                    <a:pt x="248564" y="316948"/>
                    <a:pt x="384416" y="574447"/>
                    <a:pt x="368605" y="578485"/>
                  </a:cubicBezTo>
                  <a:cubicBezTo>
                    <a:pt x="352794" y="582523"/>
                    <a:pt x="174582" y="253107"/>
                    <a:pt x="127012" y="169564"/>
                  </a:cubicBezTo>
                  <a:cubicBezTo>
                    <a:pt x="79442" y="86021"/>
                    <a:pt x="95784" y="99022"/>
                    <a:pt x="75682" y="91987"/>
                  </a:cubicBezTo>
                  <a:cubicBezTo>
                    <a:pt x="55580" y="84952"/>
                    <a:pt x="16196" y="138001"/>
                    <a:pt x="6398" y="127356"/>
                  </a:cubicBezTo>
                  <a:cubicBezTo>
                    <a:pt x="-3400" y="116711"/>
                    <a:pt x="-3436" y="57312"/>
                    <a:pt x="16896" y="28119"/>
                  </a:cubicBezTo>
                  <a:cubicBezTo>
                    <a:pt x="37228" y="-1074"/>
                    <a:pt x="88623" y="-7344"/>
                    <a:pt x="119124" y="8414"/>
                  </a:cubicBezTo>
                  <a:cubicBezTo>
                    <a:pt x="149625" y="24172"/>
                    <a:pt x="166577" y="90252"/>
                    <a:pt x="199901" y="122667"/>
                  </a:cubicBezTo>
                  <a:cubicBezTo>
                    <a:pt x="233225" y="155082"/>
                    <a:pt x="379968" y="20121"/>
                    <a:pt x="434221" y="392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83678" y="2441093"/>
              <a:ext cx="100013" cy="1000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6045993" y="3649250"/>
            <a:ext cx="100013" cy="100013"/>
          </a:xfrm>
          <a:prstGeom prst="ellipse">
            <a:avLst/>
          </a:prstGeom>
          <a:solidFill>
            <a:srgbClr val="224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0649" y="2253470"/>
            <a:ext cx="228023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rgbClr val="5AB9AB"/>
                </a:solidFill>
                <a:latin charset="0" panose="02000600000000000000" pitchFamily="2" typeface="Segoe Print"/>
              </a:rPr>
              <a:t>Design by  二三年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05886" y="2691620"/>
            <a:ext cx="228023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微博：@两三年_1945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rgbClr val="0E6E78">
                  <a:alpha val="30000"/>
                </a:srgbClr>
              </a:gs>
              <a:gs pos="37000">
                <a:schemeClr val="bg1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813256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185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菱形 7"/>
          <p:cNvSpPr/>
          <p:nvPr/>
        </p:nvSpPr>
        <p:spPr>
          <a:xfrm>
            <a:off x="8887514" y="2962874"/>
            <a:ext cx="897148" cy="897148"/>
          </a:xfrm>
          <a:prstGeom prst="diamond">
            <a:avLst/>
          </a:prstGeom>
          <a:noFill/>
          <a:ln w="38100"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菱形 8"/>
          <p:cNvSpPr/>
          <p:nvPr/>
        </p:nvSpPr>
        <p:spPr>
          <a:xfrm>
            <a:off x="5531269" y="2846717"/>
            <a:ext cx="1129462" cy="1129462"/>
          </a:xfrm>
          <a:prstGeom prst="diamond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2407339" y="2962874"/>
            <a:ext cx="897148" cy="897148"/>
          </a:xfrm>
          <a:prstGeom prst="diamond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025241" y="794787"/>
            <a:ext cx="2141517" cy="1615440"/>
          </a:xfrm>
          <a:prstGeom prst="rect">
            <a:avLst/>
          </a:prstGeom>
          <a:solidFill>
            <a:srgbClr val="11859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5000">
                <a:solidFill>
                  <a:schemeClr val="bg1"/>
                </a:solidFill>
                <a:effectLst>
                  <a:reflection algn="bl" blurRad="6350" dir="5400000" endA="300" endPos="45500" rotWithShape="0" stA="55000" sy="-100000"/>
                </a:effectLst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Content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45901" y="3134449"/>
            <a:ext cx="82002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01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27158" y="3134449"/>
            <a:ext cx="82002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03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85987" y="3134449"/>
            <a:ext cx="82002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02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304390" y="4288294"/>
            <a:ext cx="11030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[ PART  I ]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549810" y="4288294"/>
            <a:ext cx="11030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[ PART  II ]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785707" y="4288294"/>
            <a:ext cx="13762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[ PART  III ]</a:t>
            </a:r>
          </a:p>
        </p:txBody>
      </p:sp>
      <p:sp>
        <p:nvSpPr>
          <p:cNvPr id="47" name="矩形 46"/>
          <p:cNvSpPr/>
          <p:nvPr/>
        </p:nvSpPr>
        <p:spPr>
          <a:xfrm>
            <a:off x="1339420" y="4698018"/>
            <a:ext cx="303298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48" name="矩形 47"/>
          <p:cNvSpPr/>
          <p:nvPr/>
        </p:nvSpPr>
        <p:spPr>
          <a:xfrm>
            <a:off x="4579507" y="4714526"/>
            <a:ext cx="303298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49" name="矩形 48"/>
          <p:cNvSpPr/>
          <p:nvPr/>
        </p:nvSpPr>
        <p:spPr>
          <a:xfrm>
            <a:off x="7819595" y="4714526"/>
            <a:ext cx="303298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5963501" y="2325955"/>
            <a:ext cx="28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6107501" y="5641675"/>
            <a:ext cx="0" cy="50033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70343317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1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3.7037E-06 L 0.26576 -3.7037E-06" pathEditMode="relative" ptsTypes="AA" rAng="0">
                                      <p:cBhvr>
                                        <p:cTn dur="2000" fill="hold" id="18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76 -3.7037E-06 L -3.54167E-06 -3.7037E-06" pathEditMode="relative" ptsTypes="AA" rAng="0">
                                      <p:cBhvr>
                                        <p:cTn dur="2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1" spid="8"/>
      <p:bldP grpId="0" spid="10"/>
      <p:bldP grpId="1" spid="10"/>
      <p:bldP grpId="0" spid="12"/>
      <p:bldP grpId="0" spid="13"/>
      <p:bldP grpId="0" spid="14"/>
      <p:bldP grpId="0" spid="27"/>
      <p:bldP grpId="0" spid="28"/>
      <p:bldP grpId="0" spid="29"/>
      <p:bldP grpId="0" spid="47"/>
      <p:bldP grpId="0" spid="48"/>
      <p:bldP grpId="0" spid="4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71556" y="2309098"/>
            <a:ext cx="3248889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000">
                <a:solidFill>
                  <a:srgbClr val="118591"/>
                </a:solidFill>
                <a:effectLst/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Part ~ ONE</a:t>
            </a:r>
          </a:p>
        </p:txBody>
      </p:sp>
      <p:sp>
        <p:nvSpPr>
          <p:cNvPr id="3" name="菱形 2"/>
          <p:cNvSpPr/>
          <p:nvPr/>
        </p:nvSpPr>
        <p:spPr>
          <a:xfrm flipV="1">
            <a:off x="5870917" y="3413192"/>
            <a:ext cx="450166" cy="450166"/>
          </a:xfrm>
          <a:prstGeom prst="diamond">
            <a:avLst/>
          </a:prstGeom>
          <a:solidFill>
            <a:srgbClr val="16A7B6"/>
          </a:solidFill>
          <a:ln cmpd="thinThick" w="38100">
            <a:noFill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0195211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rgbClr val="0E6E78">
                  <a:alpha val="35000"/>
                </a:srgbClr>
              </a:gs>
              <a:gs pos="100000">
                <a:schemeClr val="bg1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6674734" y="1499870"/>
            <a:ext cx="1574912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5000">
                <a:solidFill>
                  <a:srgbClr val="16A7B6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Poem</a:t>
            </a:r>
          </a:p>
        </p:txBody>
      </p:sp>
      <p:sp>
        <p:nvSpPr>
          <p:cNvPr id="5" name="矩形 4"/>
          <p:cNvSpPr/>
          <p:nvPr/>
        </p:nvSpPr>
        <p:spPr>
          <a:xfrm>
            <a:off x="6842685" y="2548257"/>
            <a:ext cx="4258309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仿佛一切都变得模糊  除了我等着的清澈</a:t>
            </a:r>
          </a:p>
        </p:txBody>
      </p:sp>
      <p:sp>
        <p:nvSpPr>
          <p:cNvPr id="2" name="矩形 1"/>
          <p:cNvSpPr/>
          <p:nvPr/>
        </p:nvSpPr>
        <p:spPr>
          <a:xfrm>
            <a:off x="6842685" y="2917589"/>
            <a:ext cx="4104005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200">
                <a:solidFill>
                  <a:srgbClr val="16A7B6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As if everything becomes blurred Besides I'm waiting for clear</a:t>
            </a:r>
          </a:p>
        </p:txBody>
      </p:sp>
      <p:sp>
        <p:nvSpPr>
          <p:cNvPr id="7" name="菱形 6"/>
          <p:cNvSpPr/>
          <p:nvPr/>
        </p:nvSpPr>
        <p:spPr>
          <a:xfrm flipV="1">
            <a:off x="7029294" y="4902022"/>
            <a:ext cx="248581" cy="248581"/>
          </a:xfrm>
          <a:prstGeom prst="diamond">
            <a:avLst/>
          </a:prstGeom>
          <a:noFill/>
          <a:ln cmpd="thinThick" w="38100">
            <a:solidFill>
              <a:srgbClr val="16A7B6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8937546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5"/>
      <p:bldP grpId="0" spid="2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矩形 39"/>
          <p:cNvSpPr/>
          <p:nvPr/>
        </p:nvSpPr>
        <p:spPr>
          <a:xfrm>
            <a:off x="8236007" y="5244860"/>
            <a:ext cx="2712026" cy="1613140"/>
          </a:xfrm>
          <a:prstGeom prst="rect">
            <a:avLst/>
          </a:prstGeom>
          <a:solidFill>
            <a:srgbClr val="16A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菱形 29"/>
          <p:cNvSpPr/>
          <p:nvPr/>
        </p:nvSpPr>
        <p:spPr>
          <a:xfrm>
            <a:off x="4270162" y="3746440"/>
            <a:ext cx="3615818" cy="3615818"/>
          </a:xfrm>
          <a:prstGeom prst="diamond">
            <a:avLst/>
          </a:prstGeom>
          <a:noFill/>
          <a:ln cmpd="thinThick" w="38100">
            <a:solidFill>
              <a:srgbClr val="16A7B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菱形 10"/>
          <p:cNvSpPr/>
          <p:nvPr/>
        </p:nvSpPr>
        <p:spPr>
          <a:xfrm>
            <a:off x="9082941" y="1698253"/>
            <a:ext cx="879894" cy="879894"/>
          </a:xfrm>
          <a:prstGeom prst="diamond">
            <a:avLst/>
          </a:prstGeom>
          <a:solidFill>
            <a:schemeClr val="bg1"/>
          </a:solidFill>
          <a:ln cmpd="dbl"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菱形 11"/>
          <p:cNvSpPr/>
          <p:nvPr/>
        </p:nvSpPr>
        <p:spPr>
          <a:xfrm>
            <a:off x="2168778" y="1698253"/>
            <a:ext cx="879894" cy="879894"/>
          </a:xfrm>
          <a:prstGeom prst="diamond">
            <a:avLst/>
          </a:prstGeom>
          <a:solidFill>
            <a:schemeClr val="bg1"/>
          </a:solidFill>
          <a:ln cmpd="dbl"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菱形 12"/>
          <p:cNvSpPr/>
          <p:nvPr/>
        </p:nvSpPr>
        <p:spPr>
          <a:xfrm>
            <a:off x="5638799" y="1698253"/>
            <a:ext cx="879894" cy="879894"/>
          </a:xfrm>
          <a:prstGeom prst="diamond">
            <a:avLst/>
          </a:prstGeom>
          <a:solidFill>
            <a:srgbClr val="1393A1"/>
          </a:solidFill>
          <a:ln cmpd="dbl" w="38100">
            <a:solidFill>
              <a:srgbClr val="389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菱形 7"/>
          <p:cNvSpPr/>
          <p:nvPr/>
        </p:nvSpPr>
        <p:spPr>
          <a:xfrm>
            <a:off x="1590074" y="2000178"/>
            <a:ext cx="2037302" cy="2037302"/>
          </a:xfrm>
          <a:prstGeom prst="diamond">
            <a:avLst/>
          </a:prstGeom>
          <a:solidFill>
            <a:srgbClr val="16A7B6"/>
          </a:solidFill>
          <a:ln cmpd="thinThick"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菱形 8"/>
          <p:cNvSpPr/>
          <p:nvPr/>
        </p:nvSpPr>
        <p:spPr>
          <a:xfrm>
            <a:off x="5060095" y="2000178"/>
            <a:ext cx="2037302" cy="2037302"/>
          </a:xfrm>
          <a:prstGeom prst="diamond">
            <a:avLst/>
          </a:prstGeom>
          <a:solidFill>
            <a:schemeClr val="bg1"/>
          </a:solidFill>
          <a:ln cmpd="thinThick"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8504237" y="2000178"/>
            <a:ext cx="2037302" cy="2037302"/>
          </a:xfrm>
          <a:prstGeom prst="diamond">
            <a:avLst/>
          </a:prstGeom>
          <a:solidFill>
            <a:srgbClr val="1393A1"/>
          </a:solidFill>
          <a:ln cmpd="thinThick"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Freeform 23"/>
          <p:cNvSpPr>
            <a:spLocks noEditPoints="1"/>
          </p:cNvSpPr>
          <p:nvPr/>
        </p:nvSpPr>
        <p:spPr bwMode="auto">
          <a:xfrm>
            <a:off x="2360281" y="2780704"/>
            <a:ext cx="496888" cy="476250"/>
          </a:xfrm>
          <a:custGeom>
            <a:gdLst>
              <a:gd fmla="*/ 18 w 132" name="T0"/>
              <a:gd fmla="*/ 25 h 127" name="T1"/>
              <a:gd fmla="*/ 92 w 132" name="T2"/>
              <a:gd fmla="*/ 22 h 127" name="T3"/>
              <a:gd fmla="*/ 93 w 132" name="T4"/>
              <a:gd fmla="*/ 84 h 127" name="T5"/>
              <a:gd fmla="*/ 132 w 132" name="T6"/>
              <a:gd fmla="*/ 127 h 127" name="T7"/>
              <a:gd fmla="*/ 88 w 132" name="T8"/>
              <a:gd fmla="*/ 89 h 127" name="T9"/>
              <a:gd fmla="*/ 38 w 132" name="T10"/>
              <a:gd fmla="*/ 96 h 127" name="T11"/>
              <a:gd fmla="*/ 18 w 132" name="T12"/>
              <a:gd fmla="*/ 25 h 127" name="T13"/>
              <a:gd fmla="*/ 44 w 132" name="T14"/>
              <a:gd fmla="*/ 16 h 127" name="T15"/>
              <a:gd fmla="*/ 31 w 132" name="T16"/>
              <a:gd fmla="*/ 84 h 127" name="T17"/>
              <a:gd fmla="*/ 95 w 132" name="T18"/>
              <a:gd fmla="*/ 61 h 127" name="T19"/>
              <a:gd fmla="*/ 44 w 132" name="T20"/>
              <a:gd fmla="*/ 16 h 12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27" w="132">
                <a:moveTo>
                  <a:pt x="18" y="25"/>
                </a:moveTo>
                <a:cubicBezTo>
                  <a:pt x="35" y="1"/>
                  <a:pt x="74" y="0"/>
                  <a:pt x="92" y="22"/>
                </a:cubicBezTo>
                <a:cubicBezTo>
                  <a:pt x="108" y="39"/>
                  <a:pt x="106" y="66"/>
                  <a:pt x="93" y="84"/>
                </a:cubicBezTo>
                <a:cubicBezTo>
                  <a:pt x="106" y="98"/>
                  <a:pt x="122" y="110"/>
                  <a:pt x="132" y="127"/>
                </a:cubicBezTo>
                <a:cubicBezTo>
                  <a:pt x="113" y="121"/>
                  <a:pt x="103" y="101"/>
                  <a:pt x="88" y="89"/>
                </a:cubicBezTo>
                <a:cubicBezTo>
                  <a:pt x="74" y="99"/>
                  <a:pt x="55" y="104"/>
                  <a:pt x="38" y="96"/>
                </a:cubicBezTo>
                <a:cubicBezTo>
                  <a:pt x="11" y="86"/>
                  <a:pt x="0" y="48"/>
                  <a:pt x="18" y="25"/>
                </a:cubicBezTo>
                <a:close/>
                <a:moveTo>
                  <a:pt x="44" y="16"/>
                </a:moveTo>
                <a:cubicBezTo>
                  <a:pt x="15" y="24"/>
                  <a:pt x="7" y="66"/>
                  <a:pt x="31" y="84"/>
                </a:cubicBezTo>
                <a:cubicBezTo>
                  <a:pt x="53" y="103"/>
                  <a:pt x="91" y="89"/>
                  <a:pt x="95" y="61"/>
                </a:cubicBezTo>
                <a:cubicBezTo>
                  <a:pt x="102" y="33"/>
                  <a:pt x="71" y="5"/>
                  <a:pt x="44" y="16"/>
                </a:cubicBezTo>
                <a:close/>
              </a:path>
            </a:pathLst>
          </a:custGeom>
          <a:solidFill>
            <a:schemeClr val="bg1"/>
          </a:solidFill>
          <a:ln cap="flat" w="0">
            <a:solidFill>
              <a:schemeClr val="bg1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883703" y="2780704"/>
            <a:ext cx="404555" cy="409879"/>
            <a:chOff x="3400425" y="344488"/>
            <a:chExt cx="361950" cy="366713"/>
          </a:xfrm>
        </p:grpSpPr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3400425" y="344488"/>
              <a:ext cx="361950" cy="366713"/>
            </a:xfrm>
            <a:custGeom>
              <a:gdLst>
                <a:gd fmla="*/ 53 w 121" name="T0"/>
                <a:gd fmla="*/ 0 h 123" name="T1"/>
                <a:gd fmla="*/ 68 w 121" name="T2"/>
                <a:gd fmla="*/ 1 h 123" name="T3"/>
                <a:gd fmla="*/ 80 w 121" name="T4"/>
                <a:gd fmla="*/ 21 h 123" name="T5"/>
                <a:gd fmla="*/ 99 w 121" name="T6"/>
                <a:gd fmla="*/ 14 h 123" name="T7"/>
                <a:gd fmla="*/ 108 w 121" name="T8"/>
                <a:gd fmla="*/ 25 h 123" name="T9"/>
                <a:gd fmla="*/ 102 w 121" name="T10"/>
                <a:gd fmla="*/ 44 h 123" name="T11"/>
                <a:gd fmla="*/ 120 w 121" name="T12"/>
                <a:gd fmla="*/ 54 h 123" name="T13"/>
                <a:gd fmla="*/ 120 w 121" name="T14"/>
                <a:gd fmla="*/ 68 h 123" name="T15"/>
                <a:gd fmla="*/ 101 w 121" name="T16"/>
                <a:gd fmla="*/ 77 h 123" name="T17"/>
                <a:gd fmla="*/ 109 w 121" name="T18"/>
                <a:gd fmla="*/ 98 h 123" name="T19"/>
                <a:gd fmla="*/ 97 w 121" name="T20"/>
                <a:gd fmla="*/ 108 h 123" name="T21"/>
                <a:gd fmla="*/ 76 w 121" name="T22"/>
                <a:gd fmla="*/ 101 h 123" name="T23"/>
                <a:gd fmla="*/ 61 w 121" name="T24"/>
                <a:gd fmla="*/ 121 h 123" name="T25"/>
                <a:gd fmla="*/ 46 w 121" name="T26"/>
                <a:gd fmla="*/ 101 h 123" name="T27"/>
                <a:gd fmla="*/ 25 w 121" name="T28"/>
                <a:gd fmla="*/ 107 h 123" name="T29"/>
                <a:gd fmla="*/ 12 w 121" name="T30"/>
                <a:gd fmla="*/ 97 h 123" name="T31"/>
                <a:gd fmla="*/ 20 w 121" name="T32"/>
                <a:gd fmla="*/ 77 h 123" name="T33"/>
                <a:gd fmla="*/ 2 w 121" name="T34"/>
                <a:gd fmla="*/ 68 h 123" name="T35"/>
                <a:gd fmla="*/ 0 w 121" name="T36"/>
                <a:gd fmla="*/ 53 h 123" name="T37"/>
                <a:gd fmla="*/ 20 w 121" name="T38"/>
                <a:gd fmla="*/ 41 h 123" name="T39"/>
                <a:gd fmla="*/ 11 w 121" name="T40"/>
                <a:gd fmla="*/ 24 h 123" name="T41"/>
                <a:gd fmla="*/ 25 w 121" name="T42"/>
                <a:gd fmla="*/ 13 h 123" name="T43"/>
                <a:gd fmla="*/ 40 w 121" name="T44"/>
                <a:gd fmla="*/ 20 h 123" name="T45"/>
                <a:gd fmla="*/ 46 w 121" name="T46"/>
                <a:gd fmla="*/ 18 h 123" name="T47"/>
                <a:gd fmla="*/ 53 w 121" name="T48"/>
                <a:gd fmla="*/ 0 h 123" name="T49"/>
                <a:gd fmla="*/ 53 w 121" name="T50"/>
                <a:gd fmla="*/ 23 h 123" name="T51"/>
                <a:gd fmla="*/ 39 w 121" name="T52"/>
                <a:gd fmla="*/ 29 h 123" name="T53"/>
                <a:gd fmla="*/ 20 w 121" name="T54"/>
                <a:gd fmla="*/ 24 h 123" name="T55"/>
                <a:gd fmla="*/ 24 w 121" name="T56"/>
                <a:gd fmla="*/ 53 h 123" name="T57"/>
                <a:gd fmla="*/ 6 w 121" name="T58"/>
                <a:gd fmla="*/ 61 h 123" name="T59"/>
                <a:gd fmla="*/ 23 w 121" name="T60"/>
                <a:gd fmla="*/ 68 h 123" name="T61"/>
                <a:gd fmla="*/ 29 w 121" name="T62"/>
                <a:gd fmla="*/ 80 h 123" name="T63"/>
                <a:gd fmla="*/ 21 w 121" name="T64"/>
                <a:gd fmla="*/ 96 h 123" name="T65"/>
                <a:gd fmla="*/ 39 w 121" name="T66"/>
                <a:gd fmla="*/ 92 h 123" name="T67"/>
                <a:gd fmla="*/ 59 w 121" name="T68"/>
                <a:gd fmla="*/ 115 h 123" name="T69"/>
                <a:gd fmla="*/ 69 w 121" name="T70"/>
                <a:gd fmla="*/ 98 h 123" name="T71"/>
                <a:gd fmla="*/ 81 w 121" name="T72"/>
                <a:gd fmla="*/ 92 h 123" name="T73"/>
                <a:gd fmla="*/ 95 w 121" name="T74"/>
                <a:gd fmla="*/ 101 h 123" name="T75"/>
                <a:gd fmla="*/ 100 w 121" name="T76"/>
                <a:gd fmla="*/ 95 h 123" name="T77"/>
                <a:gd fmla="*/ 92 w 121" name="T78"/>
                <a:gd fmla="*/ 81 h 123" name="T79"/>
                <a:gd fmla="*/ 98 w 121" name="T80"/>
                <a:gd fmla="*/ 69 h 123" name="T81"/>
                <a:gd fmla="*/ 115 w 121" name="T82"/>
                <a:gd fmla="*/ 57 h 123" name="T83"/>
                <a:gd fmla="*/ 98 w 121" name="T84"/>
                <a:gd fmla="*/ 53 h 123" name="T85"/>
                <a:gd fmla="*/ 93 w 121" name="T86"/>
                <a:gd fmla="*/ 40 h 123" name="T87"/>
                <a:gd fmla="*/ 98 w 121" name="T88"/>
                <a:gd fmla="*/ 20 h 123" name="T89"/>
                <a:gd fmla="*/ 81 w 121" name="T90"/>
                <a:gd fmla="*/ 29 h 123" name="T91"/>
                <a:gd fmla="*/ 68 w 121" name="T92"/>
                <a:gd fmla="*/ 23 h 123" name="T93"/>
                <a:gd fmla="*/ 61 w 121" name="T94"/>
                <a:gd fmla="*/ 5 h 123" name="T95"/>
                <a:gd fmla="*/ 53 w 121" name="T96"/>
                <a:gd fmla="*/ 23 h 12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3" w="120">
                  <a:moveTo>
                    <a:pt x="53" y="0"/>
                  </a:moveTo>
                  <a:cubicBezTo>
                    <a:pt x="58" y="0"/>
                    <a:pt x="63" y="1"/>
                    <a:pt x="68" y="1"/>
                  </a:cubicBezTo>
                  <a:cubicBezTo>
                    <a:pt x="72" y="8"/>
                    <a:pt x="75" y="15"/>
                    <a:pt x="80" y="21"/>
                  </a:cubicBezTo>
                  <a:cubicBezTo>
                    <a:pt x="86" y="19"/>
                    <a:pt x="92" y="11"/>
                    <a:pt x="99" y="14"/>
                  </a:cubicBezTo>
                  <a:cubicBezTo>
                    <a:pt x="103" y="17"/>
                    <a:pt x="106" y="20"/>
                    <a:pt x="108" y="25"/>
                  </a:cubicBezTo>
                  <a:cubicBezTo>
                    <a:pt x="107" y="31"/>
                    <a:pt x="101" y="37"/>
                    <a:pt x="102" y="44"/>
                  </a:cubicBezTo>
                  <a:cubicBezTo>
                    <a:pt x="107" y="49"/>
                    <a:pt x="115" y="49"/>
                    <a:pt x="120" y="54"/>
                  </a:cubicBezTo>
                  <a:cubicBezTo>
                    <a:pt x="121" y="59"/>
                    <a:pt x="121" y="63"/>
                    <a:pt x="120" y="68"/>
                  </a:cubicBezTo>
                  <a:cubicBezTo>
                    <a:pt x="114" y="72"/>
                    <a:pt x="107" y="74"/>
                    <a:pt x="101" y="77"/>
                  </a:cubicBezTo>
                  <a:cubicBezTo>
                    <a:pt x="102" y="84"/>
                    <a:pt x="106" y="91"/>
                    <a:pt x="109" y="98"/>
                  </a:cubicBezTo>
                  <a:cubicBezTo>
                    <a:pt x="105" y="101"/>
                    <a:pt x="101" y="104"/>
                    <a:pt x="97" y="108"/>
                  </a:cubicBezTo>
                  <a:cubicBezTo>
                    <a:pt x="90" y="106"/>
                    <a:pt x="83" y="103"/>
                    <a:pt x="76" y="101"/>
                  </a:cubicBezTo>
                  <a:cubicBezTo>
                    <a:pt x="73" y="108"/>
                    <a:pt x="73" y="123"/>
                    <a:pt x="61" y="121"/>
                  </a:cubicBezTo>
                  <a:cubicBezTo>
                    <a:pt x="49" y="123"/>
                    <a:pt x="49" y="109"/>
                    <a:pt x="46" y="101"/>
                  </a:cubicBezTo>
                  <a:cubicBezTo>
                    <a:pt x="38" y="102"/>
                    <a:pt x="32" y="105"/>
                    <a:pt x="25" y="107"/>
                  </a:cubicBezTo>
                  <a:cubicBezTo>
                    <a:pt x="19" y="107"/>
                    <a:pt x="16" y="100"/>
                    <a:pt x="12" y="97"/>
                  </a:cubicBezTo>
                  <a:cubicBezTo>
                    <a:pt x="14" y="91"/>
                    <a:pt x="18" y="84"/>
                    <a:pt x="20" y="77"/>
                  </a:cubicBezTo>
                  <a:cubicBezTo>
                    <a:pt x="14" y="74"/>
                    <a:pt x="7" y="72"/>
                    <a:pt x="2" y="68"/>
                  </a:cubicBezTo>
                  <a:cubicBezTo>
                    <a:pt x="1" y="63"/>
                    <a:pt x="0" y="58"/>
                    <a:pt x="0" y="53"/>
                  </a:cubicBezTo>
                  <a:cubicBezTo>
                    <a:pt x="6" y="49"/>
                    <a:pt x="18" y="50"/>
                    <a:pt x="20" y="41"/>
                  </a:cubicBezTo>
                  <a:cubicBezTo>
                    <a:pt x="17" y="35"/>
                    <a:pt x="14" y="30"/>
                    <a:pt x="11" y="24"/>
                  </a:cubicBezTo>
                  <a:cubicBezTo>
                    <a:pt x="16" y="20"/>
                    <a:pt x="20" y="15"/>
                    <a:pt x="25" y="13"/>
                  </a:cubicBezTo>
                  <a:cubicBezTo>
                    <a:pt x="30" y="15"/>
                    <a:pt x="35" y="17"/>
                    <a:pt x="40" y="20"/>
                  </a:cubicBezTo>
                  <a:cubicBezTo>
                    <a:pt x="41" y="20"/>
                    <a:pt x="45" y="18"/>
                    <a:pt x="46" y="18"/>
                  </a:cubicBezTo>
                  <a:cubicBezTo>
                    <a:pt x="48" y="12"/>
                    <a:pt x="50" y="6"/>
                    <a:pt x="53" y="0"/>
                  </a:cubicBezTo>
                  <a:close/>
                  <a:moveTo>
                    <a:pt x="53" y="23"/>
                  </a:moveTo>
                  <a:cubicBezTo>
                    <a:pt x="48" y="25"/>
                    <a:pt x="44" y="27"/>
                    <a:pt x="39" y="29"/>
                  </a:cubicBezTo>
                  <a:cubicBezTo>
                    <a:pt x="33" y="25"/>
                    <a:pt x="27" y="20"/>
                    <a:pt x="20" y="24"/>
                  </a:cubicBezTo>
                  <a:cubicBezTo>
                    <a:pt x="25" y="33"/>
                    <a:pt x="31" y="42"/>
                    <a:pt x="24" y="53"/>
                  </a:cubicBezTo>
                  <a:cubicBezTo>
                    <a:pt x="18" y="55"/>
                    <a:pt x="10" y="55"/>
                    <a:pt x="6" y="61"/>
                  </a:cubicBezTo>
                  <a:cubicBezTo>
                    <a:pt x="11" y="65"/>
                    <a:pt x="17" y="66"/>
                    <a:pt x="23" y="68"/>
                  </a:cubicBezTo>
                  <a:cubicBezTo>
                    <a:pt x="25" y="72"/>
                    <a:pt x="27" y="76"/>
                    <a:pt x="29" y="80"/>
                  </a:cubicBezTo>
                  <a:cubicBezTo>
                    <a:pt x="26" y="86"/>
                    <a:pt x="23" y="91"/>
                    <a:pt x="21" y="96"/>
                  </a:cubicBezTo>
                  <a:cubicBezTo>
                    <a:pt x="26" y="104"/>
                    <a:pt x="33" y="94"/>
                    <a:pt x="39" y="92"/>
                  </a:cubicBezTo>
                  <a:cubicBezTo>
                    <a:pt x="51" y="94"/>
                    <a:pt x="56" y="104"/>
                    <a:pt x="59" y="115"/>
                  </a:cubicBezTo>
                  <a:cubicBezTo>
                    <a:pt x="66" y="112"/>
                    <a:pt x="66" y="104"/>
                    <a:pt x="69" y="98"/>
                  </a:cubicBezTo>
                  <a:cubicBezTo>
                    <a:pt x="73" y="96"/>
                    <a:pt x="77" y="94"/>
                    <a:pt x="81" y="92"/>
                  </a:cubicBezTo>
                  <a:cubicBezTo>
                    <a:pt x="86" y="95"/>
                    <a:pt x="91" y="98"/>
                    <a:pt x="95" y="101"/>
                  </a:cubicBezTo>
                  <a:cubicBezTo>
                    <a:pt x="97" y="99"/>
                    <a:pt x="99" y="96"/>
                    <a:pt x="100" y="95"/>
                  </a:cubicBezTo>
                  <a:cubicBezTo>
                    <a:pt x="98" y="91"/>
                    <a:pt x="95" y="86"/>
                    <a:pt x="92" y="81"/>
                  </a:cubicBezTo>
                  <a:cubicBezTo>
                    <a:pt x="94" y="77"/>
                    <a:pt x="96" y="73"/>
                    <a:pt x="98" y="69"/>
                  </a:cubicBezTo>
                  <a:cubicBezTo>
                    <a:pt x="104" y="66"/>
                    <a:pt x="113" y="66"/>
                    <a:pt x="115" y="57"/>
                  </a:cubicBezTo>
                  <a:cubicBezTo>
                    <a:pt x="109" y="56"/>
                    <a:pt x="104" y="55"/>
                    <a:pt x="98" y="53"/>
                  </a:cubicBezTo>
                  <a:cubicBezTo>
                    <a:pt x="96" y="49"/>
                    <a:pt x="94" y="44"/>
                    <a:pt x="93" y="40"/>
                  </a:cubicBezTo>
                  <a:cubicBezTo>
                    <a:pt x="96" y="34"/>
                    <a:pt x="101" y="27"/>
                    <a:pt x="98" y="20"/>
                  </a:cubicBezTo>
                  <a:cubicBezTo>
                    <a:pt x="92" y="23"/>
                    <a:pt x="87" y="26"/>
                    <a:pt x="81" y="29"/>
                  </a:cubicBezTo>
                  <a:cubicBezTo>
                    <a:pt x="77" y="27"/>
                    <a:pt x="73" y="25"/>
                    <a:pt x="68" y="23"/>
                  </a:cubicBezTo>
                  <a:cubicBezTo>
                    <a:pt x="66" y="17"/>
                    <a:pt x="65" y="11"/>
                    <a:pt x="61" y="5"/>
                  </a:cubicBezTo>
                  <a:cubicBezTo>
                    <a:pt x="56" y="10"/>
                    <a:pt x="55" y="17"/>
                    <a:pt x="53" y="23"/>
                  </a:cubicBezTo>
                  <a:close/>
                </a:path>
              </a:pathLst>
            </a:custGeom>
            <a:solidFill>
              <a:srgbClr val="16A7B6"/>
            </a:solidFill>
            <a:ln cap="flat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3419475" y="358776"/>
              <a:ext cx="325437" cy="328613"/>
            </a:xfrm>
            <a:custGeom>
              <a:gdLst>
                <a:gd fmla="*/ 47 w 109" name="T0"/>
                <a:gd fmla="*/ 18 h 110" name="T1"/>
                <a:gd fmla="*/ 55 w 109" name="T2"/>
                <a:gd fmla="*/ 0 h 110" name="T3"/>
                <a:gd fmla="*/ 62 w 109" name="T4"/>
                <a:gd fmla="*/ 18 h 110" name="T5"/>
                <a:gd fmla="*/ 75 w 109" name="T6"/>
                <a:gd fmla="*/ 24 h 110" name="T7"/>
                <a:gd fmla="*/ 92 w 109" name="T8"/>
                <a:gd fmla="*/ 15 h 110" name="T9"/>
                <a:gd fmla="*/ 87 w 109" name="T10"/>
                <a:gd fmla="*/ 35 h 110" name="T11"/>
                <a:gd fmla="*/ 92 w 109" name="T12"/>
                <a:gd fmla="*/ 48 h 110" name="T13"/>
                <a:gd fmla="*/ 109 w 109" name="T14"/>
                <a:gd fmla="*/ 52 h 110" name="T15"/>
                <a:gd fmla="*/ 92 w 109" name="T16"/>
                <a:gd fmla="*/ 64 h 110" name="T17"/>
                <a:gd fmla="*/ 86 w 109" name="T18"/>
                <a:gd fmla="*/ 76 h 110" name="T19"/>
                <a:gd fmla="*/ 94 w 109" name="T20"/>
                <a:gd fmla="*/ 90 h 110" name="T21"/>
                <a:gd fmla="*/ 89 w 109" name="T22"/>
                <a:gd fmla="*/ 96 h 110" name="T23"/>
                <a:gd fmla="*/ 75 w 109" name="T24"/>
                <a:gd fmla="*/ 87 h 110" name="T25"/>
                <a:gd fmla="*/ 63 w 109" name="T26"/>
                <a:gd fmla="*/ 93 h 110" name="T27"/>
                <a:gd fmla="*/ 53 w 109" name="T28"/>
                <a:gd fmla="*/ 110 h 110" name="T29"/>
                <a:gd fmla="*/ 33 w 109" name="T30"/>
                <a:gd fmla="*/ 87 h 110" name="T31"/>
                <a:gd fmla="*/ 15 w 109" name="T32"/>
                <a:gd fmla="*/ 91 h 110" name="T33"/>
                <a:gd fmla="*/ 23 w 109" name="T34"/>
                <a:gd fmla="*/ 75 h 110" name="T35"/>
                <a:gd fmla="*/ 17 w 109" name="T36"/>
                <a:gd fmla="*/ 63 h 110" name="T37"/>
                <a:gd fmla="*/ 0 w 109" name="T38"/>
                <a:gd fmla="*/ 56 h 110" name="T39"/>
                <a:gd fmla="*/ 18 w 109" name="T40"/>
                <a:gd fmla="*/ 48 h 110" name="T41"/>
                <a:gd fmla="*/ 14 w 109" name="T42"/>
                <a:gd fmla="*/ 19 h 110" name="T43"/>
                <a:gd fmla="*/ 33 w 109" name="T44"/>
                <a:gd fmla="*/ 24 h 110" name="T45"/>
                <a:gd fmla="*/ 47 w 109" name="T46"/>
                <a:gd fmla="*/ 18 h 110" name="T47"/>
                <a:gd fmla="*/ 45 w 109" name="T48"/>
                <a:gd fmla="*/ 35 h 110" name="T49"/>
                <a:gd fmla="*/ 39 w 109" name="T50"/>
                <a:gd fmla="*/ 72 h 110" name="T51"/>
                <a:gd fmla="*/ 77 w 109" name="T52"/>
                <a:gd fmla="*/ 60 h 110" name="T53"/>
                <a:gd fmla="*/ 45 w 109" name="T54"/>
                <a:gd fmla="*/ 35 h 11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10" w="109">
                  <a:moveTo>
                    <a:pt x="47" y="18"/>
                  </a:moveTo>
                  <a:cubicBezTo>
                    <a:pt x="49" y="12"/>
                    <a:pt x="50" y="5"/>
                    <a:pt x="55" y="0"/>
                  </a:cubicBezTo>
                  <a:cubicBezTo>
                    <a:pt x="59" y="6"/>
                    <a:pt x="60" y="12"/>
                    <a:pt x="62" y="18"/>
                  </a:cubicBezTo>
                  <a:cubicBezTo>
                    <a:pt x="67" y="20"/>
                    <a:pt x="71" y="22"/>
                    <a:pt x="75" y="24"/>
                  </a:cubicBezTo>
                  <a:cubicBezTo>
                    <a:pt x="81" y="21"/>
                    <a:pt x="86" y="18"/>
                    <a:pt x="92" y="15"/>
                  </a:cubicBezTo>
                  <a:cubicBezTo>
                    <a:pt x="95" y="22"/>
                    <a:pt x="90" y="29"/>
                    <a:pt x="87" y="35"/>
                  </a:cubicBezTo>
                  <a:cubicBezTo>
                    <a:pt x="88" y="39"/>
                    <a:pt x="90" y="44"/>
                    <a:pt x="92" y="48"/>
                  </a:cubicBezTo>
                  <a:cubicBezTo>
                    <a:pt x="98" y="50"/>
                    <a:pt x="103" y="51"/>
                    <a:pt x="109" y="52"/>
                  </a:cubicBezTo>
                  <a:cubicBezTo>
                    <a:pt x="107" y="61"/>
                    <a:pt x="98" y="61"/>
                    <a:pt x="92" y="64"/>
                  </a:cubicBezTo>
                  <a:cubicBezTo>
                    <a:pt x="90" y="68"/>
                    <a:pt x="88" y="72"/>
                    <a:pt x="86" y="76"/>
                  </a:cubicBezTo>
                  <a:cubicBezTo>
                    <a:pt x="89" y="81"/>
                    <a:pt x="92" y="86"/>
                    <a:pt x="94" y="90"/>
                  </a:cubicBezTo>
                  <a:cubicBezTo>
                    <a:pt x="93" y="91"/>
                    <a:pt x="91" y="94"/>
                    <a:pt x="89" y="96"/>
                  </a:cubicBezTo>
                  <a:cubicBezTo>
                    <a:pt x="85" y="93"/>
                    <a:pt x="80" y="90"/>
                    <a:pt x="75" y="87"/>
                  </a:cubicBezTo>
                  <a:cubicBezTo>
                    <a:pt x="71" y="89"/>
                    <a:pt x="67" y="91"/>
                    <a:pt x="63" y="93"/>
                  </a:cubicBezTo>
                  <a:cubicBezTo>
                    <a:pt x="60" y="99"/>
                    <a:pt x="60" y="107"/>
                    <a:pt x="53" y="110"/>
                  </a:cubicBezTo>
                  <a:cubicBezTo>
                    <a:pt x="50" y="99"/>
                    <a:pt x="45" y="89"/>
                    <a:pt x="33" y="87"/>
                  </a:cubicBezTo>
                  <a:cubicBezTo>
                    <a:pt x="27" y="89"/>
                    <a:pt x="20" y="99"/>
                    <a:pt x="15" y="91"/>
                  </a:cubicBezTo>
                  <a:cubicBezTo>
                    <a:pt x="17" y="86"/>
                    <a:pt x="20" y="81"/>
                    <a:pt x="23" y="75"/>
                  </a:cubicBezTo>
                  <a:cubicBezTo>
                    <a:pt x="21" y="71"/>
                    <a:pt x="19" y="67"/>
                    <a:pt x="17" y="63"/>
                  </a:cubicBezTo>
                  <a:cubicBezTo>
                    <a:pt x="11" y="61"/>
                    <a:pt x="5" y="60"/>
                    <a:pt x="0" y="56"/>
                  </a:cubicBezTo>
                  <a:cubicBezTo>
                    <a:pt x="4" y="50"/>
                    <a:pt x="12" y="50"/>
                    <a:pt x="18" y="48"/>
                  </a:cubicBezTo>
                  <a:cubicBezTo>
                    <a:pt x="25" y="37"/>
                    <a:pt x="19" y="28"/>
                    <a:pt x="14" y="19"/>
                  </a:cubicBezTo>
                  <a:cubicBezTo>
                    <a:pt x="21" y="15"/>
                    <a:pt x="27" y="20"/>
                    <a:pt x="33" y="24"/>
                  </a:cubicBezTo>
                  <a:cubicBezTo>
                    <a:pt x="38" y="22"/>
                    <a:pt x="42" y="20"/>
                    <a:pt x="47" y="18"/>
                  </a:cubicBezTo>
                  <a:close/>
                  <a:moveTo>
                    <a:pt x="45" y="35"/>
                  </a:moveTo>
                  <a:cubicBezTo>
                    <a:pt x="31" y="41"/>
                    <a:pt x="27" y="62"/>
                    <a:pt x="39" y="72"/>
                  </a:cubicBezTo>
                  <a:cubicBezTo>
                    <a:pt x="51" y="84"/>
                    <a:pt x="74" y="76"/>
                    <a:pt x="77" y="60"/>
                  </a:cubicBezTo>
                  <a:cubicBezTo>
                    <a:pt x="81" y="42"/>
                    <a:pt x="61" y="27"/>
                    <a:pt x="45" y="35"/>
                  </a:cubicBezTo>
                  <a:close/>
                </a:path>
              </a:pathLst>
            </a:custGeom>
            <a:solidFill>
              <a:srgbClr val="16A7B6"/>
            </a:solidFill>
            <a:ln cap="flat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55"/>
            <p:cNvSpPr>
              <a:spLocks noEditPoints="1"/>
            </p:cNvSpPr>
            <p:nvPr/>
          </p:nvSpPr>
          <p:spPr bwMode="auto">
            <a:xfrm>
              <a:off x="3498850" y="439738"/>
              <a:ext cx="161925" cy="169863"/>
            </a:xfrm>
            <a:custGeom>
              <a:gdLst>
                <a:gd fmla="*/ 18 w 54" name="T0"/>
                <a:gd fmla="*/ 8 h 57" name="T1"/>
                <a:gd fmla="*/ 50 w 54" name="T2"/>
                <a:gd fmla="*/ 33 h 57" name="T3"/>
                <a:gd fmla="*/ 12 w 54" name="T4"/>
                <a:gd fmla="*/ 45 h 57" name="T5"/>
                <a:gd fmla="*/ 18 w 54" name="T6"/>
                <a:gd fmla="*/ 8 h 57" name="T7"/>
                <a:gd fmla="*/ 22 w 54" name="T8"/>
                <a:gd fmla="*/ 14 h 57" name="T9"/>
                <a:gd fmla="*/ 18 w 54" name="T10"/>
                <a:gd fmla="*/ 40 h 57" name="T11"/>
                <a:gd fmla="*/ 42 w 54" name="T12"/>
                <a:gd fmla="*/ 33 h 57" name="T13"/>
                <a:gd fmla="*/ 22 w 54" name="T14"/>
                <a:gd fmla="*/ 14 h 5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7" w="54">
                  <a:moveTo>
                    <a:pt x="18" y="8"/>
                  </a:moveTo>
                  <a:cubicBezTo>
                    <a:pt x="34" y="0"/>
                    <a:pt x="54" y="15"/>
                    <a:pt x="50" y="33"/>
                  </a:cubicBezTo>
                  <a:cubicBezTo>
                    <a:pt x="47" y="49"/>
                    <a:pt x="24" y="57"/>
                    <a:pt x="12" y="45"/>
                  </a:cubicBezTo>
                  <a:cubicBezTo>
                    <a:pt x="0" y="35"/>
                    <a:pt x="4" y="14"/>
                    <a:pt x="18" y="8"/>
                  </a:cubicBezTo>
                  <a:close/>
                  <a:moveTo>
                    <a:pt x="22" y="14"/>
                  </a:moveTo>
                  <a:cubicBezTo>
                    <a:pt x="12" y="18"/>
                    <a:pt x="9" y="33"/>
                    <a:pt x="18" y="40"/>
                  </a:cubicBezTo>
                  <a:cubicBezTo>
                    <a:pt x="25" y="47"/>
                    <a:pt x="39" y="43"/>
                    <a:pt x="42" y="33"/>
                  </a:cubicBezTo>
                  <a:cubicBezTo>
                    <a:pt x="46" y="22"/>
                    <a:pt x="33" y="9"/>
                    <a:pt x="22" y="14"/>
                  </a:cubicBezTo>
                  <a:close/>
                </a:path>
              </a:pathLst>
            </a:custGeom>
            <a:solidFill>
              <a:srgbClr val="16A7B6"/>
            </a:solidFill>
            <a:ln cap="flat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9323535" y="2709570"/>
            <a:ext cx="387350" cy="481013"/>
          </a:xfrm>
          <a:custGeom>
            <a:gdLst>
              <a:gd fmla="*/ 9 w 103" name="T0"/>
              <a:gd fmla="*/ 62 h 128" name="T1"/>
              <a:gd fmla="*/ 60 w 103" name="T2"/>
              <a:gd fmla="*/ 6 h 128" name="T3"/>
              <a:gd fmla="*/ 96 w 103" name="T4"/>
              <a:gd fmla="*/ 62 h 128" name="T5"/>
              <a:gd fmla="*/ 55 w 103" name="T6"/>
              <a:gd fmla="*/ 128 h 128" name="T7"/>
              <a:gd fmla="*/ 9 w 103" name="T8"/>
              <a:gd fmla="*/ 62 h 128" name="T9"/>
              <a:gd fmla="*/ 16 w 103" name="T10"/>
              <a:gd fmla="*/ 59 h 128" name="T11"/>
              <a:gd fmla="*/ 54 w 103" name="T12"/>
              <a:gd fmla="*/ 118 h 128" name="T13"/>
              <a:gd fmla="*/ 90 w 103" name="T14"/>
              <a:gd fmla="*/ 58 h 128" name="T15"/>
              <a:gd fmla="*/ 56 w 103" name="T16"/>
              <a:gd fmla="*/ 13 h 128" name="T17"/>
              <a:gd fmla="*/ 16 w 103" name="T18"/>
              <a:gd fmla="*/ 59 h 12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28" w="103">
                <a:moveTo>
                  <a:pt x="9" y="62"/>
                </a:moveTo>
                <a:cubicBezTo>
                  <a:pt x="0" y="32"/>
                  <a:pt x="29" y="0"/>
                  <a:pt x="60" y="6"/>
                </a:cubicBezTo>
                <a:cubicBezTo>
                  <a:pt x="87" y="8"/>
                  <a:pt x="103" y="38"/>
                  <a:pt x="96" y="62"/>
                </a:cubicBezTo>
                <a:cubicBezTo>
                  <a:pt x="89" y="87"/>
                  <a:pt x="73" y="109"/>
                  <a:pt x="55" y="128"/>
                </a:cubicBezTo>
                <a:cubicBezTo>
                  <a:pt x="35" y="110"/>
                  <a:pt x="17" y="88"/>
                  <a:pt x="9" y="62"/>
                </a:cubicBezTo>
                <a:close/>
                <a:moveTo>
                  <a:pt x="16" y="59"/>
                </a:moveTo>
                <a:cubicBezTo>
                  <a:pt x="21" y="82"/>
                  <a:pt x="39" y="100"/>
                  <a:pt x="54" y="118"/>
                </a:cubicBezTo>
                <a:cubicBezTo>
                  <a:pt x="69" y="100"/>
                  <a:pt x="85" y="81"/>
                  <a:pt x="90" y="58"/>
                </a:cubicBezTo>
                <a:cubicBezTo>
                  <a:pt x="94" y="37"/>
                  <a:pt x="79" y="13"/>
                  <a:pt x="56" y="13"/>
                </a:cubicBezTo>
                <a:cubicBezTo>
                  <a:pt x="32" y="10"/>
                  <a:pt x="10" y="35"/>
                  <a:pt x="16" y="59"/>
                </a:cubicBezTo>
                <a:close/>
              </a:path>
            </a:pathLst>
          </a:custGeom>
          <a:solidFill>
            <a:schemeClr val="bg1"/>
          </a:solidFill>
          <a:ln cap="flat" w="0">
            <a:solidFill>
              <a:schemeClr val="bg1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10"/>
          <p:cNvSpPr>
            <a:spLocks noEditPoints="1"/>
          </p:cNvSpPr>
          <p:nvPr/>
        </p:nvSpPr>
        <p:spPr bwMode="auto">
          <a:xfrm>
            <a:off x="9425135" y="2788945"/>
            <a:ext cx="195263" cy="217488"/>
          </a:xfrm>
          <a:custGeom>
            <a:gdLst>
              <a:gd fmla="*/ 14 w 52" name="T0"/>
              <a:gd fmla="*/ 10 h 58" name="T1"/>
              <a:gd fmla="*/ 48 w 52" name="T2"/>
              <a:gd fmla="*/ 33 h 58" name="T3"/>
              <a:gd fmla="*/ 14 w 52" name="T4"/>
              <a:gd fmla="*/ 49 h 58" name="T5"/>
              <a:gd fmla="*/ 14 w 52" name="T6"/>
              <a:gd fmla="*/ 10 h 58" name="T7"/>
              <a:gd fmla="*/ 18 w 52" name="T8"/>
              <a:gd fmla="*/ 16 h 58" name="T9"/>
              <a:gd fmla="*/ 14 w 52" name="T10"/>
              <a:gd fmla="*/ 40 h 58" name="T11"/>
              <a:gd fmla="*/ 40 w 52" name="T12"/>
              <a:gd fmla="*/ 32 h 58" name="T13"/>
              <a:gd fmla="*/ 18 w 52" name="T14"/>
              <a:gd fmla="*/ 16 h 5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7" w="52">
                <a:moveTo>
                  <a:pt x="14" y="10"/>
                </a:moveTo>
                <a:cubicBezTo>
                  <a:pt x="29" y="0"/>
                  <a:pt x="52" y="15"/>
                  <a:pt x="48" y="33"/>
                </a:cubicBezTo>
                <a:cubicBezTo>
                  <a:pt x="46" y="48"/>
                  <a:pt x="27" y="58"/>
                  <a:pt x="14" y="49"/>
                </a:cubicBezTo>
                <a:cubicBezTo>
                  <a:pt x="0" y="41"/>
                  <a:pt x="0" y="18"/>
                  <a:pt x="14" y="10"/>
                </a:cubicBezTo>
                <a:close/>
                <a:moveTo>
                  <a:pt x="18" y="16"/>
                </a:moveTo>
                <a:cubicBezTo>
                  <a:pt x="10" y="21"/>
                  <a:pt x="8" y="33"/>
                  <a:pt x="14" y="40"/>
                </a:cubicBezTo>
                <a:cubicBezTo>
                  <a:pt x="22" y="49"/>
                  <a:pt x="39" y="44"/>
                  <a:pt x="40" y="32"/>
                </a:cubicBezTo>
                <a:cubicBezTo>
                  <a:pt x="44" y="20"/>
                  <a:pt x="28" y="9"/>
                  <a:pt x="18" y="16"/>
                </a:cubicBezTo>
                <a:close/>
              </a:path>
            </a:pathLst>
          </a:custGeom>
          <a:solidFill>
            <a:schemeClr val="bg1"/>
          </a:solidFill>
          <a:ln cap="flat" w="0">
            <a:solidFill>
              <a:schemeClr val="bg1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1092231" y="4418613"/>
            <a:ext cx="303298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rgbClr val="11859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rgbClr val="11859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27" name="矩形 26"/>
          <p:cNvSpPr/>
          <p:nvPr/>
        </p:nvSpPr>
        <p:spPr>
          <a:xfrm>
            <a:off x="7807041" y="4464334"/>
            <a:ext cx="303298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200">
                <a:solidFill>
                  <a:srgbClr val="11859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r"/>
            <a:r>
              <a:rPr altLang="zh-CN" lang="en-US" sz="1200">
                <a:solidFill>
                  <a:srgbClr val="11859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28" name="矩形 27"/>
          <p:cNvSpPr/>
          <p:nvPr/>
        </p:nvSpPr>
        <p:spPr>
          <a:xfrm>
            <a:off x="4562253" y="4464334"/>
            <a:ext cx="3032985" cy="457200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rgbClr val="11859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rgbClr val="11859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62253" y="95996"/>
            <a:ext cx="3248889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000">
                <a:solidFill>
                  <a:srgbClr val="118591"/>
                </a:solidFill>
                <a:effectLst/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Poem </a:t>
            </a:r>
          </a:p>
        </p:txBody>
      </p:sp>
      <p:sp>
        <p:nvSpPr>
          <p:cNvPr id="35" name="矩形 34"/>
          <p:cNvSpPr/>
          <p:nvPr/>
        </p:nvSpPr>
        <p:spPr>
          <a:xfrm>
            <a:off x="9032608" y="5888792"/>
            <a:ext cx="150893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charset="0" panose="020b0503030403020204" pitchFamily="34" typeface="Myriad Pro"/>
                <a:ea charset="-128" panose="020b0800000000000000" pitchFamily="34" typeface="Adobe Gothic Std B"/>
              </a:rPr>
              <a:t> System  III</a:t>
            </a:r>
          </a:p>
        </p:txBody>
      </p:sp>
      <p:sp>
        <p:nvSpPr>
          <p:cNvPr id="39" name="矩形 38"/>
          <p:cNvSpPr/>
          <p:nvPr/>
        </p:nvSpPr>
        <p:spPr>
          <a:xfrm>
            <a:off x="1351974" y="5244860"/>
            <a:ext cx="2712026" cy="1613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1965144" y="5850320"/>
            <a:ext cx="128853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charset="0" panose="020b0503030403020204" pitchFamily="34" typeface="Myriad Pro"/>
                <a:ea charset="-128" panose="020b0800000000000000" pitchFamily="34" typeface="Adobe Gothic Std B"/>
              </a:rPr>
              <a:t> System  I</a:t>
            </a:r>
          </a:p>
        </p:txBody>
      </p:sp>
      <p:sp>
        <p:nvSpPr>
          <p:cNvPr id="4" name="矩形 3"/>
          <p:cNvSpPr/>
          <p:nvPr/>
        </p:nvSpPr>
        <p:spPr>
          <a:xfrm>
            <a:off x="4064000" y="5242750"/>
            <a:ext cx="4172007" cy="1615250"/>
          </a:xfrm>
          <a:prstGeom prst="rect">
            <a:avLst/>
          </a:prstGeom>
          <a:solidFill>
            <a:srgbClr val="118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5477449" y="5843405"/>
            <a:ext cx="155475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charset="0" panose="020b0503030403020204" pitchFamily="34" typeface="Myriad Pro"/>
                <a:ea charset="-128" panose="020b0800000000000000" pitchFamily="34" typeface="Adobe Gothic Std B"/>
              </a:rPr>
              <a:t> System  II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242750"/>
            <a:ext cx="1351974" cy="1615250"/>
          </a:xfrm>
          <a:prstGeom prst="rect">
            <a:avLst/>
          </a:prstGeom>
          <a:solidFill>
            <a:srgbClr val="D2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0948033" y="5242750"/>
            <a:ext cx="1351974" cy="1615250"/>
          </a:xfrm>
          <a:prstGeom prst="rect">
            <a:avLst/>
          </a:prstGeom>
          <a:solidFill>
            <a:srgbClr val="D2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984122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2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6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5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6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6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11"/>
      <p:bldP grpId="0" spid="12"/>
      <p:bldP grpId="0" spid="13"/>
      <p:bldP grpId="0" spid="8"/>
      <p:bldP grpId="0" spid="9"/>
      <p:bldP grpId="0" spid="10"/>
      <p:bldP grpId="0" spid="26"/>
      <p:bldP grpId="0" spid="27"/>
      <p:bldP grpId="0" spid="28"/>
      <p:bldP grpId="0" spid="31"/>
      <p:bldP grpId="0" spid="35"/>
      <p:bldP grpId="0" spid="33"/>
      <p:bldP grpId="0" spid="3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71556" y="2309098"/>
            <a:ext cx="3248889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000">
                <a:solidFill>
                  <a:srgbClr val="118591"/>
                </a:solidFill>
                <a:effectLst/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Part ~ Two</a:t>
            </a:r>
          </a:p>
        </p:txBody>
      </p:sp>
      <p:sp>
        <p:nvSpPr>
          <p:cNvPr id="3" name="菱形 2"/>
          <p:cNvSpPr/>
          <p:nvPr/>
        </p:nvSpPr>
        <p:spPr>
          <a:xfrm flipV="1">
            <a:off x="5870917" y="3413192"/>
            <a:ext cx="450166" cy="450166"/>
          </a:xfrm>
          <a:prstGeom prst="diamond">
            <a:avLst/>
          </a:prstGeom>
          <a:solidFill>
            <a:srgbClr val="16A7B6"/>
          </a:solidFill>
          <a:ln cmpd="thinThick" w="38100">
            <a:noFill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3066361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4" nodeType="with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08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18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5654626" y="2987626"/>
            <a:ext cx="882748" cy="882748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菱形 12"/>
          <p:cNvSpPr/>
          <p:nvPr/>
        </p:nvSpPr>
        <p:spPr>
          <a:xfrm flipV="1">
            <a:off x="5870917" y="3199521"/>
            <a:ext cx="450166" cy="450166"/>
          </a:xfrm>
          <a:prstGeom prst="diamond">
            <a:avLst/>
          </a:prstGeom>
          <a:solidFill>
            <a:srgbClr val="16A7B6"/>
          </a:solidFill>
          <a:ln cmpd="thinThick" w="38100">
            <a:noFill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菱形 14"/>
          <p:cNvSpPr/>
          <p:nvPr/>
        </p:nvSpPr>
        <p:spPr>
          <a:xfrm flipV="1">
            <a:off x="2669344" y="844016"/>
            <a:ext cx="757311" cy="757311"/>
          </a:xfrm>
          <a:prstGeom prst="diamond">
            <a:avLst/>
          </a:prstGeom>
          <a:noFill/>
          <a:ln cmpd="thinThick" w="38100">
            <a:solidFill>
              <a:schemeClr val="bg1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菱形 15"/>
          <p:cNvSpPr/>
          <p:nvPr/>
        </p:nvSpPr>
        <p:spPr>
          <a:xfrm flipV="1">
            <a:off x="8765344" y="4441754"/>
            <a:ext cx="757311" cy="757311"/>
          </a:xfrm>
          <a:prstGeom prst="diamond">
            <a:avLst/>
          </a:prstGeom>
          <a:noFill/>
          <a:ln cmpd="thinThick" w="38100">
            <a:solidFill>
              <a:schemeClr val="bg1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菱形 16"/>
          <p:cNvSpPr/>
          <p:nvPr/>
        </p:nvSpPr>
        <p:spPr>
          <a:xfrm flipV="1">
            <a:off x="8800968" y="998413"/>
            <a:ext cx="757311" cy="757311"/>
          </a:xfrm>
          <a:prstGeom prst="diamond">
            <a:avLst/>
          </a:prstGeom>
          <a:solidFill>
            <a:srgbClr val="389094"/>
          </a:solidFill>
          <a:ln cmpd="thinThick" w="38100">
            <a:noFill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389094"/>
              </a:solidFill>
            </a:endParaRPr>
          </a:p>
        </p:txBody>
      </p:sp>
      <p:sp>
        <p:nvSpPr>
          <p:cNvPr id="18" name="菱形 17"/>
          <p:cNvSpPr/>
          <p:nvPr/>
        </p:nvSpPr>
        <p:spPr>
          <a:xfrm flipV="1">
            <a:off x="2669343" y="4508387"/>
            <a:ext cx="757311" cy="757311"/>
          </a:xfrm>
          <a:prstGeom prst="diamond">
            <a:avLst/>
          </a:prstGeom>
          <a:solidFill>
            <a:srgbClr val="084248"/>
          </a:solidFill>
          <a:ln cmpd="thinThick" w="38100">
            <a:solidFill>
              <a:schemeClr val="bg1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2817128" y="875601"/>
            <a:ext cx="627222" cy="624840"/>
          </a:xfrm>
          <a:prstGeom prst="rect">
            <a:avLst/>
          </a:prstGeom>
          <a:noFill/>
          <a:effectLst>
            <a:glow rad="63500">
              <a:srgbClr val="389094">
                <a:alpha val="40000"/>
              </a:srgbClr>
            </a:glow>
          </a:effectLst>
        </p:spPr>
        <p:txBody>
          <a:bodyPr rtlCol="0" wrap="square">
            <a:spAutoFit/>
          </a:bodyPr>
          <a:lstStyle/>
          <a:p>
            <a:r>
              <a:rPr altLang="zh-CN" lang="en-US" smtClean="0" sz="3500">
                <a:solidFill>
                  <a:schemeClr val="bg1"/>
                </a:solidFill>
                <a:effectLst>
                  <a:glow rad="63500">
                    <a:srgbClr val="389094">
                      <a:alpha val="40000"/>
                    </a:srgbClr>
                  </a:glow>
                </a:effectLst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A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966681" y="1090157"/>
            <a:ext cx="627222" cy="624840"/>
          </a:xfrm>
          <a:prstGeom prst="rect">
            <a:avLst/>
          </a:prstGeom>
          <a:noFill/>
          <a:effectLst>
            <a:glow rad="63500">
              <a:srgbClr val="389094">
                <a:alpha val="40000"/>
              </a:srgbClr>
            </a:glow>
          </a:effectLst>
        </p:spPr>
        <p:txBody>
          <a:bodyPr rtlCol="0" wrap="square">
            <a:spAutoFit/>
          </a:bodyPr>
          <a:lstStyle/>
          <a:p>
            <a:r>
              <a:rPr altLang="zh-CN" lang="en-US" smtClean="0" sz="3500">
                <a:solidFill>
                  <a:schemeClr val="bg1"/>
                </a:solidFill>
                <a:effectLst>
                  <a:glow rad="63500">
                    <a:srgbClr val="389094">
                      <a:alpha val="40000"/>
                    </a:srgbClr>
                  </a:glow>
                </a:effectLst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B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99432" y="4590260"/>
            <a:ext cx="627222" cy="624840"/>
          </a:xfrm>
          <a:prstGeom prst="rect">
            <a:avLst/>
          </a:prstGeom>
          <a:noFill/>
          <a:effectLst>
            <a:glow rad="63500">
              <a:srgbClr val="389094">
                <a:alpha val="40000"/>
              </a:srgbClr>
            </a:glow>
          </a:effectLst>
        </p:spPr>
        <p:txBody>
          <a:bodyPr rtlCol="0" wrap="square">
            <a:spAutoFit/>
          </a:bodyPr>
          <a:lstStyle/>
          <a:p>
            <a:r>
              <a:rPr altLang="zh-CN" lang="en-US" smtClean="0" sz="3500">
                <a:solidFill>
                  <a:schemeClr val="bg1"/>
                </a:solidFill>
                <a:effectLst>
                  <a:glow rad="63500">
                    <a:srgbClr val="389094">
                      <a:alpha val="40000"/>
                    </a:srgbClr>
                  </a:glow>
                </a:effectLst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C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11545" y="4512558"/>
            <a:ext cx="627222" cy="624840"/>
          </a:xfrm>
          <a:prstGeom prst="rect">
            <a:avLst/>
          </a:prstGeom>
          <a:noFill/>
          <a:effectLst>
            <a:glow rad="63500">
              <a:srgbClr val="389094">
                <a:alpha val="40000"/>
              </a:srgbClr>
            </a:glow>
          </a:effectLst>
        </p:spPr>
        <p:txBody>
          <a:bodyPr rtlCol="0" wrap="square">
            <a:spAutoFit/>
          </a:bodyPr>
          <a:lstStyle/>
          <a:p>
            <a:r>
              <a:rPr altLang="zh-CN" lang="en-US" smtClean="0" sz="3500">
                <a:solidFill>
                  <a:schemeClr val="bg1"/>
                </a:solidFill>
                <a:effectLst>
                  <a:glow rad="63500">
                    <a:srgbClr val="389094">
                      <a:alpha val="40000"/>
                    </a:srgbClr>
                  </a:glow>
                </a:effectLst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D</a:t>
            </a:r>
          </a:p>
        </p:txBody>
      </p:sp>
      <p:sp>
        <p:nvSpPr>
          <p:cNvPr id="23" name="矩形 22"/>
          <p:cNvSpPr/>
          <p:nvPr/>
        </p:nvSpPr>
        <p:spPr>
          <a:xfrm>
            <a:off x="1531508" y="2284331"/>
            <a:ext cx="303298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24" name="矩形 23"/>
          <p:cNvSpPr/>
          <p:nvPr/>
        </p:nvSpPr>
        <p:spPr>
          <a:xfrm>
            <a:off x="7627506" y="2284331"/>
            <a:ext cx="30329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rgbClr val="389094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rgbClr val="389094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25" name="矩形 24"/>
          <p:cNvSpPr/>
          <p:nvPr/>
        </p:nvSpPr>
        <p:spPr>
          <a:xfrm>
            <a:off x="1531505" y="5705191"/>
            <a:ext cx="30329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rgbClr val="084248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rgbClr val="084248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26" name="矩形 25"/>
          <p:cNvSpPr/>
          <p:nvPr/>
        </p:nvSpPr>
        <p:spPr>
          <a:xfrm>
            <a:off x="7627505" y="5705191"/>
            <a:ext cx="30329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27" name="等腰三角形 26"/>
          <p:cNvSpPr/>
          <p:nvPr/>
        </p:nvSpPr>
        <p:spPr>
          <a:xfrm>
            <a:off x="6001534" y="1180123"/>
            <a:ext cx="331425" cy="543795"/>
          </a:xfrm>
          <a:custGeom>
            <a:gdLst>
              <a:gd fmla="*/ 0 w 143122" name="connsiteX0"/>
              <a:gd fmla="*/ 543795 h 543795" name="connsiteY0"/>
              <a:gd fmla="*/ 0 w 143122" name="connsiteX1"/>
              <a:gd fmla="*/ 0 h 543795" name="connsiteY1"/>
              <a:gd fmla="*/ 143122 w 143122" name="connsiteX2"/>
              <a:gd fmla="*/ 269475 h 543795" name="connsiteY2"/>
              <a:gd fmla="*/ 0 w 143122" name="connsiteX3"/>
              <a:gd fmla="*/ 543795 h 54379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3795" w="143122">
                <a:moveTo>
                  <a:pt x="0" y="543795"/>
                </a:moveTo>
                <a:lnTo>
                  <a:pt x="0" y="0"/>
                </a:lnTo>
                <a:lnTo>
                  <a:pt x="143122" y="269475"/>
                </a:lnTo>
                <a:lnTo>
                  <a:pt x="0" y="543795"/>
                </a:lnTo>
                <a:close/>
              </a:path>
            </a:pathLst>
          </a:custGeom>
          <a:solidFill>
            <a:srgbClr val="08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等腰三角形 26"/>
          <p:cNvSpPr/>
          <p:nvPr/>
        </p:nvSpPr>
        <p:spPr>
          <a:xfrm rot="5400000">
            <a:off x="9013910" y="3317651"/>
            <a:ext cx="331425" cy="543795"/>
          </a:xfrm>
          <a:custGeom>
            <a:gdLst>
              <a:gd fmla="*/ 0 w 143122" name="connsiteX0"/>
              <a:gd fmla="*/ 543795 h 543795" name="connsiteY0"/>
              <a:gd fmla="*/ 0 w 143122" name="connsiteX1"/>
              <a:gd fmla="*/ 0 h 543795" name="connsiteY1"/>
              <a:gd fmla="*/ 143122 w 143122" name="connsiteX2"/>
              <a:gd fmla="*/ 269475 h 543795" name="connsiteY2"/>
              <a:gd fmla="*/ 0 w 143122" name="connsiteX3"/>
              <a:gd fmla="*/ 543795 h 54379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3795" w="143122">
                <a:moveTo>
                  <a:pt x="0" y="543795"/>
                </a:moveTo>
                <a:lnTo>
                  <a:pt x="0" y="0"/>
                </a:lnTo>
                <a:lnTo>
                  <a:pt x="143122" y="269475"/>
                </a:lnTo>
                <a:lnTo>
                  <a:pt x="0" y="543795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等腰三角形 26"/>
          <p:cNvSpPr/>
          <p:nvPr/>
        </p:nvSpPr>
        <p:spPr>
          <a:xfrm flipH="1">
            <a:off x="5843954" y="4949304"/>
            <a:ext cx="331425" cy="543795"/>
          </a:xfrm>
          <a:custGeom>
            <a:gdLst>
              <a:gd fmla="*/ 0 w 143122" name="connsiteX0"/>
              <a:gd fmla="*/ 543795 h 543795" name="connsiteY0"/>
              <a:gd fmla="*/ 0 w 143122" name="connsiteX1"/>
              <a:gd fmla="*/ 0 h 543795" name="connsiteY1"/>
              <a:gd fmla="*/ 143122 w 143122" name="connsiteX2"/>
              <a:gd fmla="*/ 269475 h 543795" name="connsiteY2"/>
              <a:gd fmla="*/ 0 w 143122" name="connsiteX3"/>
              <a:gd fmla="*/ 543795 h 54379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3795" w="143122">
                <a:moveTo>
                  <a:pt x="0" y="543795"/>
                </a:moveTo>
                <a:lnTo>
                  <a:pt x="0" y="0"/>
                </a:lnTo>
                <a:lnTo>
                  <a:pt x="143122" y="269475"/>
                </a:lnTo>
                <a:lnTo>
                  <a:pt x="0" y="543795"/>
                </a:lnTo>
                <a:close/>
              </a:path>
            </a:pathLst>
          </a:custGeom>
          <a:solidFill>
            <a:srgbClr val="118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等腰三角形 26"/>
          <p:cNvSpPr/>
          <p:nvPr/>
        </p:nvSpPr>
        <p:spPr>
          <a:xfrm flipV="1" rot="16200000">
            <a:off x="2882284" y="3023093"/>
            <a:ext cx="331425" cy="543795"/>
          </a:xfrm>
          <a:custGeom>
            <a:gdLst>
              <a:gd fmla="*/ 0 w 143122" name="connsiteX0"/>
              <a:gd fmla="*/ 543795 h 543795" name="connsiteY0"/>
              <a:gd fmla="*/ 0 w 143122" name="connsiteX1"/>
              <a:gd fmla="*/ 0 h 543795" name="connsiteY1"/>
              <a:gd fmla="*/ 143122 w 143122" name="connsiteX2"/>
              <a:gd fmla="*/ 269475 h 543795" name="connsiteY2"/>
              <a:gd fmla="*/ 0 w 143122" name="connsiteX3"/>
              <a:gd fmla="*/ 543795 h 54379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3795" w="143122">
                <a:moveTo>
                  <a:pt x="0" y="543795"/>
                </a:moveTo>
                <a:lnTo>
                  <a:pt x="0" y="0"/>
                </a:lnTo>
                <a:lnTo>
                  <a:pt x="143122" y="269475"/>
                </a:lnTo>
                <a:lnTo>
                  <a:pt x="0" y="5437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9138648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fill="hold" grpId="1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02"/>
                            </p:stCondLst>
                            <p:childTnLst>
                              <p:par>
                                <p:cTn accel="50000" decel="50000" fill="hold" grpId="0" id="20" nodeType="after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07 L 0.25 0.32639" pathEditMode="relative" ptsTypes="AA" rAng="0">
                                      <p:cBhvr>
                                        <p:cTn dur="2000" fill="hold" id="21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31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-4.44444E-06 L -0.25286 0.3" pathEditMode="relative" ptsTypes="AA" rAng="0">
                                      <p:cBhvr>
                                        <p:cTn dur="2000" fill="hold" id="23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15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13 -0.21319" pathEditMode="relative" ptsTypes="AA" rAng="0">
                                      <p:cBhvr>
                                        <p:cTn dur="2000" fill="hold" id="25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-1067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" nodeType="with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06 L -0.2487 -0.20232" pathEditMode="relative" ptsTypes="AA" rAng="0">
                                      <p:cBhvr>
                                        <p:cTn dur="2000" fill="hold" id="27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02"/>
                            </p:stCondLst>
                            <p:childTnLst>
                              <p:par>
                                <p:cTn fill="hold" grpId="0" id="2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702"/>
                            </p:stCondLst>
                            <p:childTnLst>
                              <p:par>
                                <p:cTn fill="hold" grpId="0" id="5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5"/>
      <p:bldP grpId="1" spid="15"/>
      <p:bldP grpId="0" spid="16"/>
      <p:bldP grpId="1" spid="16"/>
      <p:bldP grpId="0" spid="17"/>
      <p:bldP grpId="1" spid="17"/>
      <p:bldP grpId="0" spid="18"/>
      <p:bldP grpId="1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5" name="图表 14"/>
          <p:cNvGraphicFramePr/>
          <p:nvPr>
            <p:extLst>
              <p:ext uri="{D42A27DB-BD31-4B8C-83A1-F6EECF244321}">
                <p14:modId val="4136326493"/>
              </p:ext>
            </p:extLst>
          </p:nvPr>
        </p:nvGraphicFramePr>
        <p:xfrm>
          <a:off x="1835053" y="846275"/>
          <a:ext cx="8128000" cy="541866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8846611" y="2155883"/>
            <a:ext cx="1574912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5000">
                <a:solidFill>
                  <a:srgbClr val="16A7B6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Poem</a:t>
            </a:r>
          </a:p>
        </p:txBody>
      </p:sp>
      <p:sp>
        <p:nvSpPr>
          <p:cNvPr id="18" name="矩形 17"/>
          <p:cNvSpPr/>
          <p:nvPr/>
        </p:nvSpPr>
        <p:spPr>
          <a:xfrm>
            <a:off x="7611456" y="4499757"/>
            <a:ext cx="3595059" cy="3048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rgbClr val="16A7B6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如果可以呈现每一个细节</a:t>
            </a:r>
          </a:p>
        </p:txBody>
      </p:sp>
      <p:sp>
        <p:nvSpPr>
          <p:cNvPr id="19" name="矩形 18"/>
          <p:cNvSpPr/>
          <p:nvPr/>
        </p:nvSpPr>
        <p:spPr>
          <a:xfrm>
            <a:off x="8351336" y="4732203"/>
            <a:ext cx="2124392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200">
                <a:solidFill>
                  <a:srgbClr val="16A7B6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If you can present every detail</a:t>
            </a:r>
          </a:p>
        </p:txBody>
      </p:sp>
      <p:sp>
        <p:nvSpPr>
          <p:cNvPr id="21" name="菱形 20"/>
          <p:cNvSpPr/>
          <p:nvPr/>
        </p:nvSpPr>
        <p:spPr>
          <a:xfrm flipV="1">
            <a:off x="10196441" y="3203917"/>
            <a:ext cx="450166" cy="450166"/>
          </a:xfrm>
          <a:prstGeom prst="diamond">
            <a:avLst/>
          </a:prstGeom>
          <a:noFill/>
          <a:ln cmpd="thinThick" w="38100">
            <a:solidFill>
              <a:srgbClr val="16A7B6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1470616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1"/>
      <p:bldGraphic grpId="0" spid="15">
        <p:bldAsOne/>
      </p:bldGraphic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84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" name="菱形 81"/>
          <p:cNvSpPr/>
          <p:nvPr/>
        </p:nvSpPr>
        <p:spPr>
          <a:xfrm>
            <a:off x="3846000" y="1179000"/>
            <a:ext cx="4500000" cy="4500000"/>
          </a:xfrm>
          <a:prstGeom prst="diamond">
            <a:avLst/>
          </a:prstGeom>
          <a:noFill/>
          <a:ln cmpd="thinThick" w="38100">
            <a:solidFill>
              <a:srgbClr val="16A7B6">
                <a:alpha val="12000"/>
              </a:srgbClr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878390" y="2520331"/>
            <a:ext cx="628904" cy="628904"/>
            <a:chOff x="2878390" y="2520331"/>
            <a:chExt cx="628904" cy="628904"/>
          </a:xfrm>
        </p:grpSpPr>
        <p:sp>
          <p:nvSpPr>
            <p:cNvPr id="57" name="椭圆 56"/>
            <p:cNvSpPr/>
            <p:nvPr/>
          </p:nvSpPr>
          <p:spPr>
            <a:xfrm>
              <a:off x="2878390" y="2520331"/>
              <a:ext cx="628904" cy="628904"/>
            </a:xfrm>
            <a:prstGeom prst="ellipse">
              <a:avLst/>
            </a:prstGeom>
            <a:solidFill>
              <a:srgbClr val="389094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58" name="弦形 57"/>
            <p:cNvSpPr/>
            <p:nvPr/>
          </p:nvSpPr>
          <p:spPr>
            <a:xfrm>
              <a:off x="2941280" y="2583221"/>
              <a:ext cx="503123" cy="503123"/>
            </a:xfrm>
            <a:prstGeom prst="chord">
              <a:avLst>
                <a:gd fmla="val 1168272" name="adj1"/>
                <a:gd fmla="val 9631728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grpSp>
        <p:nvGrpSpPr>
          <p:cNvPr id="3" name="组合 2"/>
          <p:cNvGrpSpPr/>
          <p:nvPr/>
        </p:nvGrpSpPr>
        <p:grpSpPr>
          <a:xfrm>
            <a:off x="5793647" y="2520331"/>
            <a:ext cx="628904" cy="628904"/>
            <a:chOff x="5793647" y="2520331"/>
            <a:chExt cx="628904" cy="628904"/>
          </a:xfrm>
        </p:grpSpPr>
        <p:sp>
          <p:nvSpPr>
            <p:cNvPr id="61" name="椭圆 60"/>
            <p:cNvSpPr/>
            <p:nvPr/>
          </p:nvSpPr>
          <p:spPr>
            <a:xfrm>
              <a:off x="5793647" y="2520331"/>
              <a:ext cx="628904" cy="628904"/>
            </a:xfrm>
            <a:prstGeom prst="ellipse">
              <a:avLst/>
            </a:prstGeom>
            <a:solidFill>
              <a:srgbClr val="389094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62" name="弦形 61"/>
            <p:cNvSpPr/>
            <p:nvPr/>
          </p:nvSpPr>
          <p:spPr>
            <a:xfrm>
              <a:off x="5856537" y="2583221"/>
              <a:ext cx="503123" cy="503123"/>
            </a:xfrm>
            <a:prstGeom prst="chord">
              <a:avLst>
                <a:gd fmla="val 20431728" name="adj1"/>
                <a:gd fmla="val 11968272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grpSp>
        <p:nvGrpSpPr>
          <p:cNvPr id="4" name="组合 3"/>
          <p:cNvGrpSpPr/>
          <p:nvPr/>
        </p:nvGrpSpPr>
        <p:grpSpPr>
          <a:xfrm>
            <a:off x="8478780" y="2570346"/>
            <a:ext cx="628904" cy="628904"/>
            <a:chOff x="8381300" y="2520331"/>
            <a:chExt cx="628904" cy="628904"/>
          </a:xfrm>
        </p:grpSpPr>
        <p:sp>
          <p:nvSpPr>
            <p:cNvPr id="65" name="椭圆 64"/>
            <p:cNvSpPr/>
            <p:nvPr/>
          </p:nvSpPr>
          <p:spPr>
            <a:xfrm>
              <a:off x="8381300" y="2520331"/>
              <a:ext cx="628904" cy="628904"/>
            </a:xfrm>
            <a:prstGeom prst="ellipse">
              <a:avLst/>
            </a:prstGeom>
            <a:solidFill>
              <a:srgbClr val="389094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66" name="弦形 65"/>
            <p:cNvSpPr/>
            <p:nvPr/>
          </p:nvSpPr>
          <p:spPr>
            <a:xfrm>
              <a:off x="8444190" y="2583221"/>
              <a:ext cx="503123" cy="503123"/>
            </a:xfrm>
            <a:prstGeom prst="chord">
              <a:avLst>
                <a:gd fmla="val 16200000" name="adj1"/>
                <a:gd fmla="val 16200000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69" name="矩形 68"/>
          <p:cNvSpPr/>
          <p:nvPr/>
        </p:nvSpPr>
        <p:spPr>
          <a:xfrm>
            <a:off x="5697579" y="3576594"/>
            <a:ext cx="125603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60 % </a:t>
            </a:r>
          </a:p>
        </p:txBody>
      </p:sp>
      <p:sp>
        <p:nvSpPr>
          <p:cNvPr id="70" name="矩形 69"/>
          <p:cNvSpPr/>
          <p:nvPr/>
        </p:nvSpPr>
        <p:spPr>
          <a:xfrm>
            <a:off x="2767527" y="3576594"/>
            <a:ext cx="125603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40 % </a:t>
            </a:r>
          </a:p>
        </p:txBody>
      </p:sp>
      <p:sp>
        <p:nvSpPr>
          <p:cNvPr id="71" name="矩形 70"/>
          <p:cNvSpPr/>
          <p:nvPr/>
        </p:nvSpPr>
        <p:spPr>
          <a:xfrm>
            <a:off x="8167508" y="3576594"/>
            <a:ext cx="151003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100 % </a:t>
            </a:r>
          </a:p>
        </p:txBody>
      </p:sp>
      <p:sp>
        <p:nvSpPr>
          <p:cNvPr id="72" name="矩形 71"/>
          <p:cNvSpPr/>
          <p:nvPr/>
        </p:nvSpPr>
        <p:spPr>
          <a:xfrm>
            <a:off x="1676348" y="4744369"/>
            <a:ext cx="303298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73" name="矩形 72"/>
          <p:cNvSpPr/>
          <p:nvPr/>
        </p:nvSpPr>
        <p:spPr>
          <a:xfrm>
            <a:off x="4597724" y="4711840"/>
            <a:ext cx="303298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74" name="矩形 73"/>
          <p:cNvSpPr/>
          <p:nvPr/>
        </p:nvSpPr>
        <p:spPr>
          <a:xfrm>
            <a:off x="7372296" y="4711840"/>
            <a:ext cx="303298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When the world went silent night</a:t>
            </a:r>
          </a:p>
          <a:p>
            <a:pPr algn="ctr"/>
            <a:r>
              <a:rPr altLang="zh-CN" lang="en-US" sz="1200">
                <a:solidFill>
                  <a:schemeClr val="bg1"/>
                </a:solidFill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I'm still waiting </a:t>
            </a:r>
          </a:p>
        </p:txBody>
      </p:sp>
      <p:sp>
        <p:nvSpPr>
          <p:cNvPr id="77" name="菱形 76"/>
          <p:cNvSpPr/>
          <p:nvPr/>
        </p:nvSpPr>
        <p:spPr>
          <a:xfrm>
            <a:off x="5681236" y="1384713"/>
            <a:ext cx="853723" cy="853723"/>
          </a:xfrm>
          <a:prstGeom prst="diamond">
            <a:avLst/>
          </a:prstGeom>
          <a:noFill/>
          <a:ln cmpd="thinThick" w="38100">
            <a:solidFill>
              <a:srgbClr val="16A7B6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菱形 77"/>
          <p:cNvSpPr/>
          <p:nvPr/>
        </p:nvSpPr>
        <p:spPr>
          <a:xfrm>
            <a:off x="8298038" y="1384712"/>
            <a:ext cx="853723" cy="853723"/>
          </a:xfrm>
          <a:prstGeom prst="diamond">
            <a:avLst/>
          </a:prstGeom>
          <a:noFill/>
          <a:ln cmpd="thinThick" w="38100">
            <a:solidFill>
              <a:srgbClr val="16A7B6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文本框 78"/>
          <p:cNvSpPr txBox="1"/>
          <p:nvPr/>
        </p:nvSpPr>
        <p:spPr>
          <a:xfrm>
            <a:off x="2817181" y="1381557"/>
            <a:ext cx="627222" cy="1127760"/>
          </a:xfrm>
          <a:prstGeom prst="rect">
            <a:avLst/>
          </a:prstGeom>
          <a:noFill/>
          <a:effectLst>
            <a:glow rad="63500">
              <a:srgbClr val="389094">
                <a:alpha val="40000"/>
              </a:srgbClr>
            </a:glow>
          </a:effectLst>
        </p:spPr>
        <p:txBody>
          <a:bodyPr rtlCol="0" wrap="square">
            <a:spAutoFit/>
          </a:bodyPr>
          <a:lstStyle/>
          <a:p>
            <a:r>
              <a:rPr altLang="zh-CN" lang="en-US" smtClean="0" sz="6800">
                <a:solidFill>
                  <a:schemeClr val="bg1"/>
                </a:solidFill>
                <a:effectLst>
                  <a:glow rad="63500">
                    <a:srgbClr val="389094">
                      <a:alpha val="40000"/>
                    </a:srgbClr>
                  </a:glow>
                </a:effectLst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A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5801402" y="1370381"/>
            <a:ext cx="627222" cy="1127760"/>
          </a:xfrm>
          <a:prstGeom prst="rect">
            <a:avLst/>
          </a:prstGeom>
          <a:noFill/>
          <a:effectLst>
            <a:softEdge rad="0"/>
          </a:effectLst>
        </p:spPr>
        <p:txBody>
          <a:bodyPr rtlCol="0" wrap="square">
            <a:spAutoFit/>
          </a:bodyPr>
          <a:lstStyle/>
          <a:p>
            <a:r>
              <a:rPr altLang="zh-CN" lang="en-US" smtClean="0" sz="6800">
                <a:solidFill>
                  <a:schemeClr val="bg1"/>
                </a:solidFill>
                <a:effectLst>
                  <a:glow rad="63500">
                    <a:srgbClr val="389094">
                      <a:alpha val="40000"/>
                    </a:srgbClr>
                  </a:glow>
                </a:effectLst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B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908975" y="1318667"/>
            <a:ext cx="627222" cy="1127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/>
            <a:r>
              <a:rPr altLang="zh-CN" lang="en-US" smtClean="0" sz="6800">
                <a:solidFill>
                  <a:schemeClr val="bg1"/>
                </a:solidFill>
                <a:effectLst>
                  <a:glow rad="63500">
                    <a:srgbClr val="389094">
                      <a:alpha val="40000"/>
                    </a:srgbClr>
                  </a:glow>
                </a:effectLst>
                <a:latin charset="-128" panose="020b0200000000000000" pitchFamily="34" typeface="Kozuka Gothic Pro EL"/>
                <a:ea charset="-128" panose="020b0200000000000000" pitchFamily="34" typeface="Kozuka Gothic Pro EL"/>
              </a:rPr>
              <a:t>C</a:t>
            </a:r>
          </a:p>
        </p:txBody>
      </p:sp>
      <p:sp>
        <p:nvSpPr>
          <p:cNvPr id="22" name="菱形 21"/>
          <p:cNvSpPr/>
          <p:nvPr/>
        </p:nvSpPr>
        <p:spPr>
          <a:xfrm>
            <a:off x="2767527" y="1393956"/>
            <a:ext cx="853723" cy="853723"/>
          </a:xfrm>
          <a:prstGeom prst="diamond">
            <a:avLst/>
          </a:prstGeom>
          <a:noFill/>
          <a:ln cmpd="thinThick" w="38100">
            <a:solidFill>
              <a:srgbClr val="16A7B6"/>
            </a:solidFill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6613219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accel="50000" decel="50000" fill="hold" grpId="0" id="10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1157 L -0.21003 -0.00903" pathEditMode="relative" ptsTypes="AA" rAng="0">
                                      <p:cBhvr>
                                        <p:cTn dur="2000" fill="hold" id="11" spd="-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1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3.33333E-06 L 0.23802 -0.00417" pathEditMode="relative" ptsTypes="AA" rAng="0">
                                      <p:cBhvr>
                                        <p:cTn dur="2000" fill="hold" id="13" spd="-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1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decel="100000" fill="hold" grpId="0" id="2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fill="hold" grpId="0" id="4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9001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"/>
      <p:bldP grpId="0" spid="69"/>
      <p:bldP grpId="0" spid="70"/>
      <p:bldP grpId="0" spid="71"/>
      <p:bldP grpId="0" spid="72"/>
      <p:bldP grpId="0" spid="73"/>
      <p:bldP grpId="0" spid="74"/>
      <p:bldP grpId="0" spid="78"/>
      <p:bldP grpId="1" spid="78"/>
      <p:bldP grpId="0" spid="79"/>
      <p:bldP grpId="0" spid="80"/>
      <p:bldP grpId="0" spid="81"/>
      <p:bldP grpId="0" spid="22"/>
      <p:bldP grpId="1" spid="2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82</Paragraphs>
  <Slides>14</Slides>
  <Notes>0</Notes>
  <TotalTime>484</TotalTime>
  <HiddenSlides>0</HiddenSlides>
  <MMClips>1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3">
      <vt:lpstr>Arial</vt:lpstr>
      <vt:lpstr>Calibri Light</vt:lpstr>
      <vt:lpstr>Calibri</vt:lpstr>
      <vt:lpstr>Kozuka Gothic Pro EL</vt:lpstr>
      <vt:lpstr>Myriad Pro</vt:lpstr>
      <vt:lpstr>Adobe Gothic Std B</vt:lpstr>
      <vt:lpstr>Segoe Print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2015-05-05T08:02:14Z</dcterms:created>
  <cp:lastModifiedBy>Administrator</cp:lastModifiedBy>
  <dcterms:modified xsi:type="dcterms:W3CDTF">2021-08-20T11:15:41Z</dcterms:modified>
  <cp:revision>85</cp:revision>
  <dc:title>PowerPoint 演示文稿</dc:title>
</cp:coreProperties>
</file>