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vnd.ms-photo" Extension="wdp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69" r:id="rId4"/>
    <p:sldId id="271" r:id="rId5"/>
    <p:sldId id="272" r:id="rId6"/>
    <p:sldId id="263" r:id="rId7"/>
    <p:sldId id="265" r:id="rId8"/>
    <p:sldId id="274" r:id="rId9"/>
    <p:sldId id="267" r:id="rId10"/>
    <p:sldId id="270" r:id="rId11"/>
    <p:sldId id="275" r:id="rId12"/>
    <p:sldId id="266" r:id="rId13"/>
    <p:sldId id="276" r:id="rId14"/>
  </p:sldIdLst>
  <p:sldSz cx="9144000" cy="5143500" type="screen16x9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748" userDrawn="1">
          <p15:clr>
            <a:srgbClr val="A4A3A4"/>
          </p15:clr>
        </p15:guide>
        <p15:guide id="3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1" d="100"/>
          <a:sy n="141" d="100"/>
        </p:scale>
        <p:origin x="744" y="114"/>
      </p:cViewPr>
      <p:guideLst>
        <p:guide orient="horz" pos="1620"/>
        <p:guide pos="74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tags/tag1.xml" Type="http://schemas.openxmlformats.org/officeDocument/2006/relationships/tags"/><Relationship Id="rId16" Target="presProps.xml" Type="http://schemas.openxmlformats.org/officeDocument/2006/relationships/presProps"/><Relationship Id="rId17" Target="viewProps.xml" Type="http://schemas.openxmlformats.org/officeDocument/2006/relationships/viewProps"/><Relationship Id="rId18" Target="theme/theme1.xml" Type="http://schemas.openxmlformats.org/officeDocument/2006/relationships/theme"/><Relationship Id="rId19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16BEB-CEBF-4AAF-9D50-F103D9DC10ED}" type="datetimeFigureOut">
              <a:rPr lang="zh-CN" altLang="en-US" smtClean="0"/>
              <a:t>2017/3/11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69841-C537-497F-93D7-CD0B877DB4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95536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4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14" indent="0" algn="ctr">
              <a:buNone/>
              <a:defRPr sz="1500"/>
            </a:lvl2pPr>
            <a:lvl3pPr marL="685629" indent="0" algn="ctr">
              <a:buNone/>
              <a:defRPr sz="1350"/>
            </a:lvl3pPr>
            <a:lvl4pPr marL="1028443" indent="0" algn="ctr">
              <a:buNone/>
              <a:defRPr sz="1200"/>
            </a:lvl4pPr>
            <a:lvl5pPr marL="1371257" indent="0" algn="ctr">
              <a:buNone/>
              <a:defRPr sz="1200"/>
            </a:lvl5pPr>
            <a:lvl6pPr marL="1714071" indent="0" algn="ctr">
              <a:buNone/>
              <a:defRPr sz="1200"/>
            </a:lvl6pPr>
            <a:lvl7pPr marL="2056886" indent="0" algn="ctr">
              <a:buNone/>
              <a:defRPr sz="1200"/>
            </a:lvl7pPr>
            <a:lvl8pPr marL="2399700" indent="0" algn="ctr">
              <a:buNone/>
              <a:defRPr sz="1200"/>
            </a:lvl8pPr>
            <a:lvl9pPr marL="2742514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10446051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18791068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4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1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629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4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2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07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688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399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5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52578285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61122022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14" indent="0">
              <a:buNone/>
              <a:defRPr sz="1500" b="1"/>
            </a:lvl2pPr>
            <a:lvl3pPr marL="685629" indent="0">
              <a:buNone/>
              <a:defRPr sz="1350" b="1"/>
            </a:lvl3pPr>
            <a:lvl4pPr marL="1028443" indent="0">
              <a:buNone/>
              <a:defRPr sz="1200" b="1"/>
            </a:lvl4pPr>
            <a:lvl5pPr marL="1371257" indent="0">
              <a:buNone/>
              <a:defRPr sz="1200" b="1"/>
            </a:lvl5pPr>
            <a:lvl6pPr marL="1714071" indent="0">
              <a:buNone/>
              <a:defRPr sz="1200" b="1"/>
            </a:lvl6pPr>
            <a:lvl7pPr marL="2056886" indent="0">
              <a:buNone/>
              <a:defRPr sz="1200" b="1"/>
            </a:lvl7pPr>
            <a:lvl8pPr marL="2399700" indent="0">
              <a:buNone/>
              <a:defRPr sz="1200" b="1"/>
            </a:lvl8pPr>
            <a:lvl9pPr marL="2742514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14" indent="0">
              <a:buNone/>
              <a:defRPr sz="1500" b="1"/>
            </a:lvl2pPr>
            <a:lvl3pPr marL="685629" indent="0">
              <a:buNone/>
              <a:defRPr sz="1350" b="1"/>
            </a:lvl3pPr>
            <a:lvl4pPr marL="1028443" indent="0">
              <a:buNone/>
              <a:defRPr sz="1200" b="1"/>
            </a:lvl4pPr>
            <a:lvl5pPr marL="1371257" indent="0">
              <a:buNone/>
              <a:defRPr sz="1200" b="1"/>
            </a:lvl5pPr>
            <a:lvl6pPr marL="1714071" indent="0">
              <a:buNone/>
              <a:defRPr sz="1200" b="1"/>
            </a:lvl6pPr>
            <a:lvl7pPr marL="2056886" indent="0">
              <a:buNone/>
              <a:defRPr sz="1200" b="1"/>
            </a:lvl7pPr>
            <a:lvl8pPr marL="2399700" indent="0">
              <a:buNone/>
              <a:defRPr sz="1200" b="1"/>
            </a:lvl8pPr>
            <a:lvl9pPr marL="2742514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39249674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63020625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98440776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3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399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14" indent="0">
              <a:buNone/>
              <a:defRPr sz="1050"/>
            </a:lvl2pPr>
            <a:lvl3pPr marL="685629" indent="0">
              <a:buNone/>
              <a:defRPr sz="900"/>
            </a:lvl3pPr>
            <a:lvl4pPr marL="1028443" indent="0">
              <a:buNone/>
              <a:defRPr sz="750"/>
            </a:lvl4pPr>
            <a:lvl5pPr marL="1371257" indent="0">
              <a:buNone/>
              <a:defRPr sz="750"/>
            </a:lvl5pPr>
            <a:lvl6pPr marL="1714071" indent="0">
              <a:buNone/>
              <a:defRPr sz="750"/>
            </a:lvl6pPr>
            <a:lvl7pPr marL="2056886" indent="0">
              <a:buNone/>
              <a:defRPr sz="750"/>
            </a:lvl7pPr>
            <a:lvl8pPr marL="2399700" indent="0">
              <a:buNone/>
              <a:defRPr sz="750"/>
            </a:lvl8pPr>
            <a:lvl9pPr marL="2742514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10940165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3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399"/>
            </a:lvl1pPr>
            <a:lvl2pPr marL="342814" indent="0">
              <a:buNone/>
              <a:defRPr sz="2100"/>
            </a:lvl2pPr>
            <a:lvl3pPr marL="685629" indent="0">
              <a:buNone/>
              <a:defRPr sz="1800"/>
            </a:lvl3pPr>
            <a:lvl4pPr marL="1028443" indent="0">
              <a:buNone/>
              <a:defRPr sz="1500"/>
            </a:lvl4pPr>
            <a:lvl5pPr marL="1371257" indent="0">
              <a:buNone/>
              <a:defRPr sz="1500"/>
            </a:lvl5pPr>
            <a:lvl6pPr marL="1714071" indent="0">
              <a:buNone/>
              <a:defRPr sz="1500"/>
            </a:lvl6pPr>
            <a:lvl7pPr marL="2056886" indent="0">
              <a:buNone/>
              <a:defRPr sz="1500"/>
            </a:lvl7pPr>
            <a:lvl8pPr marL="2399700" indent="0">
              <a:buNone/>
              <a:defRPr sz="1500"/>
            </a:lvl8pPr>
            <a:lvl9pPr marL="2742514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14" indent="0">
              <a:buNone/>
              <a:defRPr sz="1050"/>
            </a:lvl2pPr>
            <a:lvl3pPr marL="685629" indent="0">
              <a:buNone/>
              <a:defRPr sz="900"/>
            </a:lvl3pPr>
            <a:lvl4pPr marL="1028443" indent="0">
              <a:buNone/>
              <a:defRPr sz="750"/>
            </a:lvl4pPr>
            <a:lvl5pPr marL="1371257" indent="0">
              <a:buNone/>
              <a:defRPr sz="750"/>
            </a:lvl5pPr>
            <a:lvl6pPr marL="1714071" indent="0">
              <a:buNone/>
              <a:defRPr sz="750"/>
            </a:lvl6pPr>
            <a:lvl7pPr marL="2056886" indent="0">
              <a:buNone/>
              <a:defRPr sz="750"/>
            </a:lvl7pPr>
            <a:lvl8pPr marL="2399700" indent="0">
              <a:buNone/>
              <a:defRPr sz="750"/>
            </a:lvl8pPr>
            <a:lvl9pPr marL="2742514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16660863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58482236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89280082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2017/3/11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2017/3/11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2017/3/11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2017/3/11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2017/3/11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2017/3/11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629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685629"/>
              <a:t>2017/3/11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629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629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685629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8805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685629" rtl="0" eaLnBrk="1" latinLnBrk="0" hangingPunct="1">
        <a:lnSpc>
          <a:spcPct val="90000"/>
        </a:lnSpc>
        <a:spcBef>
          <a:spcPct val="0"/>
        </a:spcBef>
        <a:buNone/>
        <a:defRPr sz="32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07" indent="-171407" algn="l" defTabSz="685629" rtl="0" eaLnBrk="1" latinLnBrk="0" hangingPunct="1">
        <a:lnSpc>
          <a:spcPct val="90000"/>
        </a:lnSpc>
        <a:spcBef>
          <a:spcPts val="75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221" indent="-171407" algn="l" defTabSz="685629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036" indent="-171407" algn="l" defTabSz="685629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99850" indent="-171407" algn="l" defTabSz="685629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664" indent="-171407" algn="l" defTabSz="685629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479" indent="-171407" algn="l" defTabSz="685629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293" indent="-171407" algn="l" defTabSz="685629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107" indent="-171407" algn="l" defTabSz="685629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3921" indent="-171407" algn="l" defTabSz="685629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14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629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443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257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071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6886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399700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514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4.jpe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png" Type="http://schemas.openxmlformats.org/officeDocument/2006/relationships/image"/><Relationship Id="rId3" Target="../media/image3.wdp" Type="http://schemas.microsoft.com/office/2007/relationships/hdphoto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261D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2" name="组合 41"/>
          <p:cNvGrpSpPr/>
          <p:nvPr/>
        </p:nvGrpSpPr>
        <p:grpSpPr>
          <a:xfrm>
            <a:off x="-180528" y="915566"/>
            <a:ext cx="6273899" cy="1676444"/>
            <a:chOff x="-180528" y="915566"/>
            <a:chExt cx="6273899" cy="1676444"/>
          </a:xfrm>
        </p:grpSpPr>
        <p:sp>
          <p:nvSpPr>
            <p:cNvPr id="27" name="任意多边形 26"/>
            <p:cNvSpPr/>
            <p:nvPr/>
          </p:nvSpPr>
          <p:spPr>
            <a:xfrm>
              <a:off x="-180528" y="1856336"/>
              <a:ext cx="2520014" cy="648332"/>
            </a:xfrm>
            <a:custGeom>
              <a:gdLst>
                <a:gd fmla="*/ 0 w 2369697" name="connsiteX0"/>
                <a:gd fmla="*/ 512777 h 609659" name="connsiteY0"/>
                <a:gd fmla="*/ 920071 w 2369697" name="connsiteX1"/>
                <a:gd fmla="*/ 787 h 609659" name="connsiteY1"/>
                <a:gd fmla="*/ 1484492 w 2369697" name="connsiteX2"/>
                <a:gd fmla="*/ 391074 h 609659" name="connsiteY2"/>
                <a:gd fmla="*/ 1977661 w 2369697" name="connsiteX3"/>
                <a:gd fmla="*/ 193134 h 609659" name="connsiteY3"/>
                <a:gd fmla="*/ 2369697 w 2369697" name="connsiteX4"/>
                <a:gd fmla="*/ 292697 h 609659" name="connsiteY4"/>
                <a:gd fmla="*/ 3004457 w 3004457" name="connsiteX5"/>
                <a:gd fmla="*/ 186392 h 858790" name="connsiteY5"/>
                <a:gd fmla="*/ 4797632 w 4797632" name="connsiteX6"/>
                <a:gd fmla="*/ 849850 h 1467964" name="connsiteY6"/>
                <a:gd fmla="*/ 4762006 w 4811065" name="connsiteX7"/>
                <a:gd fmla="*/ 860460 h 1466699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609659" w="2369697">
                  <a:moveTo>
                    <a:pt x="0" y="512777"/>
                  </a:moveTo>
                  <a:cubicBezTo>
                    <a:pt x="227610" y="895756"/>
                    <a:pt x="672656" y="21071"/>
                    <a:pt x="920071" y="787"/>
                  </a:cubicBezTo>
                  <a:cubicBezTo>
                    <a:pt x="1167486" y="-19497"/>
                    <a:pt x="1308227" y="359016"/>
                    <a:pt x="1484492" y="391074"/>
                  </a:cubicBezTo>
                  <a:cubicBezTo>
                    <a:pt x="1660757" y="423132"/>
                    <a:pt x="1830127" y="209530"/>
                    <a:pt x="1977661" y="193134"/>
                  </a:cubicBezTo>
                  <a:cubicBezTo>
                    <a:pt x="2125195" y="176738"/>
                    <a:pt x="2288549" y="390809"/>
                    <a:pt x="2369697" y="292697"/>
                  </a:cubicBezTo>
                </a:path>
              </a:pathLst>
            </a:custGeom>
            <a:noFill/>
            <a:ln w="15875">
              <a:gradFill flip="none" rotWithShape="1">
                <a:gsLst>
                  <a:gs pos="100000">
                    <a:srgbClr val="00DEC3"/>
                  </a:gs>
                  <a:gs pos="13000">
                    <a:srgbClr val="F700ED"/>
                  </a:gs>
                  <a:gs pos="45000">
                    <a:schemeClr val="tx2">
                      <a:lumMod val="60000"/>
                      <a:lumOff val="40000"/>
                    </a:schemeClr>
                  </a:gs>
                </a:gsLst>
                <a:lin ang="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8" name="任意多边形 27"/>
            <p:cNvSpPr/>
            <p:nvPr/>
          </p:nvSpPr>
          <p:spPr>
            <a:xfrm>
              <a:off x="-2851" y="1658604"/>
              <a:ext cx="2472717" cy="933406"/>
            </a:xfrm>
            <a:custGeom>
              <a:gdLst>
                <a:gd fmla="*/ 0 w 2325221" name="connsiteX0"/>
                <a:gd fmla="*/ 485488 h 877729" name="connsiteY0"/>
                <a:gd fmla="*/ 445667 w 2325221" name="connsiteX1"/>
                <a:gd fmla="*/ 3148 h 877729" name="connsiteY1"/>
                <a:gd fmla="*/ 1395542 w 2325221" name="connsiteX2"/>
                <a:gd fmla="*/ 867839 h 877729" name="connsiteY2"/>
                <a:gd fmla="*/ 1918360 w 2325221" name="connsiteX3"/>
                <a:gd fmla="*/ 477172 h 877729" name="connsiteY3"/>
                <a:gd fmla="*/ 2325221 w 2325221" name="connsiteX4"/>
                <a:gd fmla="*/ 561910 h 877729" name="connsiteY4"/>
                <a:gd fmla="*/ 3004457 w 3004457" name="connsiteX5"/>
                <a:gd fmla="*/ 186392 h 858790" name="connsiteY5"/>
                <a:gd fmla="*/ 4797632 w 4797632" name="connsiteX6"/>
                <a:gd fmla="*/ 849850 h 1467964" name="connsiteY6"/>
                <a:gd fmla="*/ 4762006 w 4811065" name="connsiteX7"/>
                <a:gd fmla="*/ 860460 h 1466699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877729" w="2325221">
                  <a:moveTo>
                    <a:pt x="0" y="485488"/>
                  </a:moveTo>
                  <a:cubicBezTo>
                    <a:pt x="227610" y="868467"/>
                    <a:pt x="213077" y="-60577"/>
                    <a:pt x="445667" y="3148"/>
                  </a:cubicBezTo>
                  <a:cubicBezTo>
                    <a:pt x="678257" y="66873"/>
                    <a:pt x="1150093" y="788835"/>
                    <a:pt x="1395542" y="867839"/>
                  </a:cubicBezTo>
                  <a:cubicBezTo>
                    <a:pt x="1640991" y="946843"/>
                    <a:pt x="1763414" y="528160"/>
                    <a:pt x="1918360" y="477172"/>
                  </a:cubicBezTo>
                  <a:cubicBezTo>
                    <a:pt x="2073306" y="426184"/>
                    <a:pt x="2244073" y="660022"/>
                    <a:pt x="2325221" y="561910"/>
                  </a:cubicBezTo>
                </a:path>
              </a:pathLst>
            </a:custGeom>
            <a:noFill/>
            <a:ln w="15875">
              <a:gradFill flip="none" rotWithShape="1">
                <a:gsLst>
                  <a:gs pos="100000">
                    <a:srgbClr val="00DEC3"/>
                  </a:gs>
                  <a:gs pos="13000">
                    <a:srgbClr val="F700ED"/>
                  </a:gs>
                  <a:gs pos="45000">
                    <a:schemeClr val="tx2">
                      <a:lumMod val="60000"/>
                      <a:lumOff val="40000"/>
                    </a:schemeClr>
                  </a:gs>
                </a:gsLst>
                <a:lin ang="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任意多边形 24"/>
            <p:cNvSpPr/>
            <p:nvPr/>
          </p:nvSpPr>
          <p:spPr>
            <a:xfrm>
              <a:off x="-7886" y="1658604"/>
              <a:ext cx="2992980" cy="913146"/>
            </a:xfrm>
            <a:custGeom>
              <a:gdLst>
                <a:gd fmla="*/ 0 w 2814451" name="connsiteX0"/>
                <a:gd fmla="*/ 109935 h 858678" name="connsiteY0"/>
                <a:gd fmla="*/ 712520 w 2814451" name="connsiteX1"/>
                <a:gd fmla="*/ 858080 h 858678" name="connsiteY1"/>
                <a:gd fmla="*/ 1543793 w 2814451" name="connsiteX2"/>
                <a:gd fmla="*/ 3057 h 858678" name="connsiteY2"/>
                <a:gd fmla="*/ 2303813 w 2814451" name="connsiteX3"/>
                <a:gd fmla="*/ 561197 h 858678" name="connsiteY3"/>
                <a:gd fmla="*/ 2814451 w 2814451" name="connsiteX4"/>
                <a:gd fmla="*/ 245657 h 858678" name="connsiteY4"/>
                <a:gd fmla="*/ 3004457 w 3004457" name="connsiteX5"/>
                <a:gd fmla="*/ 186392 h 858790" name="connsiteY5"/>
                <a:gd fmla="*/ 4797632 w 4797632" name="connsiteX6"/>
                <a:gd fmla="*/ 849850 h 1467964" name="connsiteY6"/>
                <a:gd fmla="*/ 4762006 w 4811065" name="connsiteX7"/>
                <a:gd fmla="*/ 860460 h 1466699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858678" w="2814451">
                  <a:moveTo>
                    <a:pt x="0" y="109935"/>
                  </a:moveTo>
                  <a:cubicBezTo>
                    <a:pt x="227610" y="492914"/>
                    <a:pt x="455221" y="875893"/>
                    <a:pt x="712520" y="858080"/>
                  </a:cubicBezTo>
                  <a:cubicBezTo>
                    <a:pt x="969819" y="840267"/>
                    <a:pt x="1278578" y="52537"/>
                    <a:pt x="1543793" y="3057"/>
                  </a:cubicBezTo>
                  <a:cubicBezTo>
                    <a:pt x="1809009" y="-46424"/>
                    <a:pt x="2092037" y="520764"/>
                    <a:pt x="2303813" y="561197"/>
                  </a:cubicBezTo>
                  <a:cubicBezTo>
                    <a:pt x="2515589" y="601630"/>
                    <a:pt x="2733303" y="343769"/>
                    <a:pt x="2814451" y="245657"/>
                  </a:cubicBezTo>
                </a:path>
              </a:pathLst>
            </a:custGeom>
            <a:noFill/>
            <a:ln cap="rnd" w="50800">
              <a:gradFill flip="none" rotWithShape="1">
                <a:gsLst>
                  <a:gs pos="100000">
                    <a:srgbClr val="00DEC3"/>
                  </a:gs>
                  <a:gs pos="33000">
                    <a:srgbClr val="F700ED"/>
                  </a:gs>
                  <a:gs pos="70000">
                    <a:schemeClr val="tx2">
                      <a:lumMod val="60000"/>
                      <a:lumOff val="40000"/>
                    </a:schemeClr>
                  </a:gs>
                </a:gsLst>
                <a:lin ang="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弧形 13"/>
            <p:cNvSpPr/>
            <p:nvPr/>
          </p:nvSpPr>
          <p:spPr>
            <a:xfrm>
              <a:off x="2985094" y="915566"/>
              <a:ext cx="3108277" cy="1589102"/>
            </a:xfrm>
            <a:custGeom>
              <a:gdLst>
                <a:gd fmla="*/ 0 w 2922871" name="connsiteX0"/>
                <a:gd fmla="*/ 949565 h 1494313" name="connsiteY0"/>
                <a:gd fmla="*/ 1561779 w 2922871" name="connsiteX1"/>
                <a:gd fmla="*/ 3613 h 1494313" name="connsiteY1"/>
                <a:gd fmla="*/ 2922871 w 2922871" name="connsiteX2"/>
                <a:gd fmla="*/ 1173285 h 1494313" name="connsiteY2"/>
                <a:gd fmla="*/ 1463860 w 2922871" name="connsiteX3"/>
                <a:gd fmla="*/ 1494313 h 1494313" name="connsiteY3"/>
                <a:gd fmla="*/ 0 w 2863493" name="connsiteX4"/>
                <a:gd fmla="*/ 985416 h 1494537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extrusionOk="0" h="1494313" stroke="0" w="2922871">
                  <a:moveTo>
                    <a:pt x="1463860" y="1494313"/>
                  </a:moveTo>
                  <a:lnTo>
                    <a:pt x="1561779" y="3613"/>
                  </a:lnTo>
                  <a:cubicBezTo>
                    <a:pt x="2225208" y="47191"/>
                    <a:pt x="2780000" y="523959"/>
                    <a:pt x="2922871" y="1173285"/>
                  </a:cubicBezTo>
                  <a:lnTo>
                    <a:pt x="1463860" y="1494313"/>
                  </a:lnTo>
                  <a:close/>
                </a:path>
                <a:path fill="none" h="1494313" w="2922871">
                  <a:moveTo>
                    <a:pt x="0" y="949565"/>
                  </a:moveTo>
                  <a:cubicBezTo>
                    <a:pt x="464088" y="312631"/>
                    <a:pt x="898350" y="-39965"/>
                    <a:pt x="1561779" y="3613"/>
                  </a:cubicBezTo>
                  <a:cubicBezTo>
                    <a:pt x="2225208" y="47191"/>
                    <a:pt x="2780000" y="523959"/>
                    <a:pt x="2922871" y="1173285"/>
                  </a:cubicBezTo>
                </a:path>
              </a:pathLst>
            </a:custGeom>
            <a:ln cap="rnd" w="50800">
              <a:solidFill>
                <a:srgbClr val="00DEC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2996166" y="2571750"/>
            <a:ext cx="6273899" cy="1676444"/>
            <a:chOff x="2996166" y="2571750"/>
            <a:chExt cx="6273899" cy="1676444"/>
          </a:xfrm>
        </p:grpSpPr>
        <p:sp>
          <p:nvSpPr>
            <p:cNvPr id="35" name="任意多边形 34"/>
            <p:cNvSpPr/>
            <p:nvPr/>
          </p:nvSpPr>
          <p:spPr>
            <a:xfrm rot="10800000">
              <a:off x="6750051" y="2659092"/>
              <a:ext cx="2520014" cy="648332"/>
            </a:xfrm>
            <a:custGeom>
              <a:gdLst>
                <a:gd fmla="*/ 0 w 2369697" name="connsiteX0"/>
                <a:gd fmla="*/ 512777 h 609659" name="connsiteY0"/>
                <a:gd fmla="*/ 920071 w 2369697" name="connsiteX1"/>
                <a:gd fmla="*/ 787 h 609659" name="connsiteY1"/>
                <a:gd fmla="*/ 1484492 w 2369697" name="connsiteX2"/>
                <a:gd fmla="*/ 391074 h 609659" name="connsiteY2"/>
                <a:gd fmla="*/ 1977661 w 2369697" name="connsiteX3"/>
                <a:gd fmla="*/ 193134 h 609659" name="connsiteY3"/>
                <a:gd fmla="*/ 2369697 w 2369697" name="connsiteX4"/>
                <a:gd fmla="*/ 292697 h 609659" name="connsiteY4"/>
                <a:gd fmla="*/ 3004457 w 3004457" name="connsiteX5"/>
                <a:gd fmla="*/ 186392 h 858790" name="connsiteY5"/>
                <a:gd fmla="*/ 4797632 w 4797632" name="connsiteX6"/>
                <a:gd fmla="*/ 849850 h 1467964" name="connsiteY6"/>
                <a:gd fmla="*/ 4762006 w 4811065" name="connsiteX7"/>
                <a:gd fmla="*/ 860460 h 1466699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609659" w="2369697">
                  <a:moveTo>
                    <a:pt x="0" y="512777"/>
                  </a:moveTo>
                  <a:cubicBezTo>
                    <a:pt x="227610" y="895756"/>
                    <a:pt x="672656" y="21071"/>
                    <a:pt x="920071" y="787"/>
                  </a:cubicBezTo>
                  <a:cubicBezTo>
                    <a:pt x="1167486" y="-19497"/>
                    <a:pt x="1308227" y="359016"/>
                    <a:pt x="1484492" y="391074"/>
                  </a:cubicBezTo>
                  <a:cubicBezTo>
                    <a:pt x="1660757" y="423132"/>
                    <a:pt x="1830127" y="209530"/>
                    <a:pt x="1977661" y="193134"/>
                  </a:cubicBezTo>
                  <a:cubicBezTo>
                    <a:pt x="2125195" y="176738"/>
                    <a:pt x="2288549" y="390809"/>
                    <a:pt x="2369697" y="292697"/>
                  </a:cubicBezTo>
                </a:path>
              </a:pathLst>
            </a:custGeom>
            <a:noFill/>
            <a:ln w="15875">
              <a:gradFill flip="none" rotWithShape="1">
                <a:gsLst>
                  <a:gs pos="100000">
                    <a:srgbClr val="00DEC3"/>
                  </a:gs>
                  <a:gs pos="13000">
                    <a:srgbClr val="F700ED"/>
                  </a:gs>
                  <a:gs pos="45000">
                    <a:schemeClr val="tx2">
                      <a:lumMod val="60000"/>
                      <a:lumOff val="40000"/>
                    </a:schemeClr>
                  </a:gs>
                </a:gsLst>
                <a:lin ang="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6" name="任意多边形 35"/>
            <p:cNvSpPr/>
            <p:nvPr/>
          </p:nvSpPr>
          <p:spPr>
            <a:xfrm rot="10800000">
              <a:off x="6619671" y="2571750"/>
              <a:ext cx="2472717" cy="933406"/>
            </a:xfrm>
            <a:custGeom>
              <a:gdLst>
                <a:gd fmla="*/ 0 w 2325221" name="connsiteX0"/>
                <a:gd fmla="*/ 485488 h 877729" name="connsiteY0"/>
                <a:gd fmla="*/ 445667 w 2325221" name="connsiteX1"/>
                <a:gd fmla="*/ 3148 h 877729" name="connsiteY1"/>
                <a:gd fmla="*/ 1395542 w 2325221" name="connsiteX2"/>
                <a:gd fmla="*/ 867839 h 877729" name="connsiteY2"/>
                <a:gd fmla="*/ 1918360 w 2325221" name="connsiteX3"/>
                <a:gd fmla="*/ 477172 h 877729" name="connsiteY3"/>
                <a:gd fmla="*/ 2325221 w 2325221" name="connsiteX4"/>
                <a:gd fmla="*/ 561910 h 877729" name="connsiteY4"/>
                <a:gd fmla="*/ 3004457 w 3004457" name="connsiteX5"/>
                <a:gd fmla="*/ 186392 h 858790" name="connsiteY5"/>
                <a:gd fmla="*/ 4797632 w 4797632" name="connsiteX6"/>
                <a:gd fmla="*/ 849850 h 1467964" name="connsiteY6"/>
                <a:gd fmla="*/ 4762006 w 4811065" name="connsiteX7"/>
                <a:gd fmla="*/ 860460 h 1466699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877729" w="2325221">
                  <a:moveTo>
                    <a:pt x="0" y="485488"/>
                  </a:moveTo>
                  <a:cubicBezTo>
                    <a:pt x="227610" y="868467"/>
                    <a:pt x="213077" y="-60577"/>
                    <a:pt x="445667" y="3148"/>
                  </a:cubicBezTo>
                  <a:cubicBezTo>
                    <a:pt x="678257" y="66873"/>
                    <a:pt x="1150093" y="788835"/>
                    <a:pt x="1395542" y="867839"/>
                  </a:cubicBezTo>
                  <a:cubicBezTo>
                    <a:pt x="1640991" y="946843"/>
                    <a:pt x="1763414" y="528160"/>
                    <a:pt x="1918360" y="477172"/>
                  </a:cubicBezTo>
                  <a:cubicBezTo>
                    <a:pt x="2073306" y="426184"/>
                    <a:pt x="2244073" y="660022"/>
                    <a:pt x="2325221" y="561910"/>
                  </a:cubicBezTo>
                </a:path>
              </a:pathLst>
            </a:custGeom>
            <a:noFill/>
            <a:ln w="15875">
              <a:gradFill flip="none" rotWithShape="1">
                <a:gsLst>
                  <a:gs pos="100000">
                    <a:srgbClr val="00DEC3"/>
                  </a:gs>
                  <a:gs pos="13000">
                    <a:srgbClr val="F700ED"/>
                  </a:gs>
                  <a:gs pos="45000">
                    <a:schemeClr val="tx2">
                      <a:lumMod val="60000"/>
                      <a:lumOff val="40000"/>
                    </a:schemeClr>
                  </a:gs>
                </a:gsLst>
                <a:lin ang="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3" name="任意多边形 32"/>
            <p:cNvSpPr/>
            <p:nvPr/>
          </p:nvSpPr>
          <p:spPr>
            <a:xfrm rot="10800000">
              <a:off x="6104443" y="2592010"/>
              <a:ext cx="2992980" cy="913146"/>
            </a:xfrm>
            <a:custGeom>
              <a:gdLst>
                <a:gd fmla="*/ 0 w 2814451" name="connsiteX0"/>
                <a:gd fmla="*/ 109935 h 858678" name="connsiteY0"/>
                <a:gd fmla="*/ 712520 w 2814451" name="connsiteX1"/>
                <a:gd fmla="*/ 858080 h 858678" name="connsiteY1"/>
                <a:gd fmla="*/ 1543793 w 2814451" name="connsiteX2"/>
                <a:gd fmla="*/ 3057 h 858678" name="connsiteY2"/>
                <a:gd fmla="*/ 2303813 w 2814451" name="connsiteX3"/>
                <a:gd fmla="*/ 561197 h 858678" name="connsiteY3"/>
                <a:gd fmla="*/ 2814451 w 2814451" name="connsiteX4"/>
                <a:gd fmla="*/ 245657 h 858678" name="connsiteY4"/>
                <a:gd fmla="*/ 3004457 w 3004457" name="connsiteX5"/>
                <a:gd fmla="*/ 186392 h 858790" name="connsiteY5"/>
                <a:gd fmla="*/ 4797632 w 4797632" name="connsiteX6"/>
                <a:gd fmla="*/ 849850 h 1467964" name="connsiteY6"/>
                <a:gd fmla="*/ 4762006 w 4811065" name="connsiteX7"/>
                <a:gd fmla="*/ 860460 h 1466699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858678" w="2814451">
                  <a:moveTo>
                    <a:pt x="0" y="109935"/>
                  </a:moveTo>
                  <a:cubicBezTo>
                    <a:pt x="227610" y="492914"/>
                    <a:pt x="455221" y="875893"/>
                    <a:pt x="712520" y="858080"/>
                  </a:cubicBezTo>
                  <a:cubicBezTo>
                    <a:pt x="969819" y="840267"/>
                    <a:pt x="1278578" y="52537"/>
                    <a:pt x="1543793" y="3057"/>
                  </a:cubicBezTo>
                  <a:cubicBezTo>
                    <a:pt x="1809009" y="-46424"/>
                    <a:pt x="2092037" y="520764"/>
                    <a:pt x="2303813" y="561197"/>
                  </a:cubicBezTo>
                  <a:cubicBezTo>
                    <a:pt x="2515589" y="601630"/>
                    <a:pt x="2733303" y="343769"/>
                    <a:pt x="2814451" y="245657"/>
                  </a:cubicBezTo>
                </a:path>
              </a:pathLst>
            </a:custGeom>
            <a:noFill/>
            <a:ln cap="rnd" w="50800">
              <a:gradFill flip="none" rotWithShape="1">
                <a:gsLst>
                  <a:gs pos="100000">
                    <a:srgbClr val="00DEC3"/>
                  </a:gs>
                  <a:gs pos="33000">
                    <a:srgbClr val="F700ED"/>
                  </a:gs>
                  <a:gs pos="70000">
                    <a:schemeClr val="tx2">
                      <a:lumMod val="60000"/>
                      <a:lumOff val="40000"/>
                    </a:schemeClr>
                  </a:gs>
                </a:gsLst>
                <a:lin ang="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" name="弧形 13"/>
            <p:cNvSpPr/>
            <p:nvPr/>
          </p:nvSpPr>
          <p:spPr>
            <a:xfrm rot="10800000">
              <a:off x="2996166" y="2659092"/>
              <a:ext cx="3108277" cy="1589102"/>
            </a:xfrm>
            <a:custGeom>
              <a:gdLst>
                <a:gd fmla="*/ 0 w 2922871" name="connsiteX0"/>
                <a:gd fmla="*/ 949565 h 1494313" name="connsiteY0"/>
                <a:gd fmla="*/ 1561779 w 2922871" name="connsiteX1"/>
                <a:gd fmla="*/ 3613 h 1494313" name="connsiteY1"/>
                <a:gd fmla="*/ 2922871 w 2922871" name="connsiteX2"/>
                <a:gd fmla="*/ 1173285 h 1494313" name="connsiteY2"/>
                <a:gd fmla="*/ 1463860 w 2922871" name="connsiteX3"/>
                <a:gd fmla="*/ 1494313 h 1494313" name="connsiteY3"/>
                <a:gd fmla="*/ 0 w 2863493" name="connsiteX4"/>
                <a:gd fmla="*/ 985416 h 1494537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b="b" l="l" r="r" t="t"/>
              <a:pathLst>
                <a:path extrusionOk="0" h="1494313" stroke="0" w="2922871">
                  <a:moveTo>
                    <a:pt x="1463860" y="1494313"/>
                  </a:moveTo>
                  <a:lnTo>
                    <a:pt x="1561779" y="3613"/>
                  </a:lnTo>
                  <a:cubicBezTo>
                    <a:pt x="2225208" y="47191"/>
                    <a:pt x="2780000" y="523959"/>
                    <a:pt x="2922871" y="1173285"/>
                  </a:cubicBezTo>
                  <a:lnTo>
                    <a:pt x="1463860" y="1494313"/>
                  </a:lnTo>
                  <a:close/>
                </a:path>
                <a:path fill="none" h="1494313" w="2922871">
                  <a:moveTo>
                    <a:pt x="0" y="949565"/>
                  </a:moveTo>
                  <a:cubicBezTo>
                    <a:pt x="464088" y="312631"/>
                    <a:pt x="898350" y="-39965"/>
                    <a:pt x="1561779" y="3613"/>
                  </a:cubicBezTo>
                  <a:cubicBezTo>
                    <a:pt x="2225208" y="47191"/>
                    <a:pt x="2780000" y="523959"/>
                    <a:pt x="2922871" y="1173285"/>
                  </a:cubicBezTo>
                </a:path>
              </a:pathLst>
            </a:custGeom>
            <a:ln cap="rnd" w="50800">
              <a:solidFill>
                <a:srgbClr val="00DEC3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40" name="椭圆 39"/>
          <p:cNvSpPr/>
          <p:nvPr/>
        </p:nvSpPr>
        <p:spPr>
          <a:xfrm>
            <a:off x="3059832" y="1100122"/>
            <a:ext cx="2983775" cy="2983775"/>
          </a:xfrm>
          <a:prstGeom prst="ellipse">
            <a:avLst/>
          </a:prstGeom>
          <a:solidFill>
            <a:srgbClr val="00DEC3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9" name="矩形 38"/>
          <p:cNvSpPr/>
          <p:nvPr/>
        </p:nvSpPr>
        <p:spPr>
          <a:xfrm>
            <a:off x="3273141" y="2020831"/>
            <a:ext cx="2532181" cy="1066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b="1" kumimoji="1" lang="en-US" sz="3200">
                <a:solidFill>
                  <a:schemeClr val="bg1"/>
                </a:solidFill>
              </a:rPr>
              <a:t>POWERPOINT</a:t>
            </a:r>
          </a:p>
          <a:p>
            <a:pPr algn="ctr"/>
            <a:r>
              <a:rPr altLang="zh-CN" b="1" kumimoji="1" lang="en-US" sz="3200">
                <a:solidFill>
                  <a:schemeClr val="bg1"/>
                </a:solidFill>
              </a:rPr>
              <a:t>TEMPLATE</a:t>
            </a:r>
          </a:p>
        </p:txBody>
      </p:sp>
    </p:spTree>
    <p:extLst>
      <p:ext uri="{BB962C8B-B14F-4D97-AF65-F5344CB8AC3E}">
        <p14:creationId val="3677555394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18867" t="32702"/>
          <a:stretch>
            <a:fillRect/>
          </a:stretch>
        </p:blipFill>
        <p:spPr>
          <a:xfrm>
            <a:off x="-9920" y="-1"/>
            <a:ext cx="9153920" cy="2955531"/>
          </a:xfrm>
          <a:prstGeom prst="rect">
            <a:avLst/>
          </a:prstGeom>
        </p:spPr>
      </p:pic>
      <p:grpSp>
        <p:nvGrpSpPr>
          <p:cNvPr id="17" name="组合 16"/>
          <p:cNvGrpSpPr/>
          <p:nvPr/>
        </p:nvGrpSpPr>
        <p:grpSpPr>
          <a:xfrm>
            <a:off x="902990" y="2715766"/>
            <a:ext cx="1371911" cy="1951767"/>
            <a:chOff x="285644" y="2715766"/>
            <a:chExt cx="1371911" cy="1951767"/>
          </a:xfrm>
        </p:grpSpPr>
        <p:cxnSp>
          <p:nvCxnSpPr>
            <p:cNvPr id="5" name="直接连接符 4"/>
            <p:cNvCxnSpPr/>
            <p:nvPr/>
          </p:nvCxnSpPr>
          <p:spPr>
            <a:xfrm flipH="1">
              <a:off x="971600" y="2715766"/>
              <a:ext cx="0" cy="1080120"/>
            </a:xfrm>
            <a:prstGeom prst="line">
              <a:avLst/>
            </a:prstGeom>
            <a:ln>
              <a:solidFill>
                <a:srgbClr val="00DEC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文本框 5"/>
            <p:cNvSpPr txBox="1"/>
            <p:nvPr/>
          </p:nvSpPr>
          <p:spPr>
            <a:xfrm>
              <a:off x="647564" y="3651870"/>
              <a:ext cx="648072" cy="1005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6000">
                  <a:solidFill>
                    <a:srgbClr val="D9DAD5"/>
                  </a:solidFill>
                </a:rPr>
                <a:t>A</a:t>
              </a: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85644" y="4032743"/>
              <a:ext cx="1371911" cy="2514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mtClean="0" sz="1050">
                  <a:solidFill>
                    <a:srgbClr val="767570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直接输入文字内容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2892826" y="2715766"/>
            <a:ext cx="1371911" cy="1951767"/>
            <a:chOff x="2006935" y="2749657"/>
            <a:chExt cx="1371911" cy="1951767"/>
          </a:xfrm>
        </p:grpSpPr>
        <p:cxnSp>
          <p:nvCxnSpPr>
            <p:cNvPr id="8" name="直接连接符 7"/>
            <p:cNvCxnSpPr/>
            <p:nvPr/>
          </p:nvCxnSpPr>
          <p:spPr>
            <a:xfrm flipH="1">
              <a:off x="2692891" y="2749657"/>
              <a:ext cx="0" cy="1080120"/>
            </a:xfrm>
            <a:prstGeom prst="line">
              <a:avLst/>
            </a:prstGeom>
            <a:ln>
              <a:solidFill>
                <a:srgbClr val="00DEC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文本框 8"/>
            <p:cNvSpPr txBox="1"/>
            <p:nvPr/>
          </p:nvSpPr>
          <p:spPr>
            <a:xfrm>
              <a:off x="2368855" y="3685761"/>
              <a:ext cx="648072" cy="1005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6000">
                  <a:solidFill>
                    <a:srgbClr val="D9DAD5"/>
                  </a:solidFill>
                </a:rPr>
                <a:t>B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006935" y="4066634"/>
              <a:ext cx="1371911" cy="2514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mtClean="0" sz="1050">
                  <a:solidFill>
                    <a:srgbClr val="767570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直接输入文字内容</a:t>
              </a:r>
            </a:p>
          </p:txBody>
        </p:sp>
      </p:grpSp>
      <p:cxnSp>
        <p:nvCxnSpPr>
          <p:cNvPr id="11" name="直接连接符 10"/>
          <p:cNvCxnSpPr/>
          <p:nvPr/>
        </p:nvCxnSpPr>
        <p:spPr>
          <a:xfrm flipH="1">
            <a:off x="5568618" y="2715766"/>
            <a:ext cx="0" cy="1080120"/>
          </a:xfrm>
          <a:prstGeom prst="line">
            <a:avLst/>
          </a:prstGeom>
          <a:ln>
            <a:solidFill>
              <a:srgbClr val="00DEC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5244582" y="3651870"/>
            <a:ext cx="648072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6000">
                <a:solidFill>
                  <a:srgbClr val="D9DAD5"/>
                </a:solidFill>
              </a:rPr>
              <a:t>C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882662" y="4032743"/>
            <a:ext cx="1371911" cy="2514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1050">
                <a:solidFill>
                  <a:srgbClr val="76757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直接输入文字内容</a:t>
            </a:r>
          </a:p>
        </p:txBody>
      </p:sp>
      <p:grpSp>
        <p:nvGrpSpPr>
          <p:cNvPr id="20" name="组合 19"/>
          <p:cNvGrpSpPr/>
          <p:nvPr/>
        </p:nvGrpSpPr>
        <p:grpSpPr>
          <a:xfrm>
            <a:off x="6872497" y="2715766"/>
            <a:ext cx="1371911" cy="1951767"/>
            <a:chOff x="6255151" y="2715766"/>
            <a:chExt cx="1371911" cy="1951767"/>
          </a:xfrm>
        </p:grpSpPr>
        <p:cxnSp>
          <p:nvCxnSpPr>
            <p:cNvPr id="14" name="直接连接符 13"/>
            <p:cNvCxnSpPr/>
            <p:nvPr/>
          </p:nvCxnSpPr>
          <p:spPr>
            <a:xfrm flipH="1">
              <a:off x="6941107" y="2715766"/>
              <a:ext cx="0" cy="1080120"/>
            </a:xfrm>
            <a:prstGeom prst="line">
              <a:avLst/>
            </a:prstGeom>
            <a:ln>
              <a:solidFill>
                <a:srgbClr val="00DEC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文本框 14"/>
            <p:cNvSpPr txBox="1"/>
            <p:nvPr/>
          </p:nvSpPr>
          <p:spPr>
            <a:xfrm>
              <a:off x="6617071" y="3651870"/>
              <a:ext cx="648072" cy="1005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6000">
                  <a:solidFill>
                    <a:srgbClr val="D9DAD5"/>
                  </a:solidFill>
                </a:rPr>
                <a:t>D</a:t>
              </a: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6255151" y="4032743"/>
              <a:ext cx="1371911" cy="2514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mtClean="0" sz="1050">
                  <a:solidFill>
                    <a:srgbClr val="767570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直接输入文字内容</a:t>
              </a:r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3059831" y="155416"/>
            <a:ext cx="266429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2000">
                <a:latin charset="-122" panose="020b0503020204020204" pitchFamily="34" typeface="微软雅黑"/>
                <a:ea charset="-122" panose="020b0503020204020204" pitchFamily="34" typeface="微软雅黑"/>
              </a:rPr>
              <a:t>点击此处添加标题</a:t>
            </a:r>
          </a:p>
        </p:txBody>
      </p:sp>
      <p:cxnSp>
        <p:nvCxnSpPr>
          <p:cNvPr id="23" name="直接连接符 22"/>
          <p:cNvCxnSpPr/>
          <p:nvPr/>
        </p:nvCxnSpPr>
        <p:spPr>
          <a:xfrm>
            <a:off x="3563888" y="627534"/>
            <a:ext cx="1656184" cy="0"/>
          </a:xfrm>
          <a:prstGeom prst="line">
            <a:avLst/>
          </a:prstGeom>
          <a:ln w="25400">
            <a:solidFill>
              <a:srgbClr val="00DEC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3269087735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文本框 8"/>
          <p:cNvSpPr txBox="1"/>
          <p:nvPr/>
        </p:nvSpPr>
        <p:spPr>
          <a:xfrm>
            <a:off x="2663788" y="1786920"/>
            <a:ext cx="3816424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9600">
                <a:solidFill>
                  <a:srgbClr val="00DEC3"/>
                </a:solidFill>
                <a:latin charset="-122" panose="02000000000000000000" pitchFamily="2" typeface="方正细谭黑简体"/>
                <a:ea charset="-122" panose="02000000000000000000" pitchFamily="2" typeface="方正细谭黑简体"/>
              </a:rPr>
              <a:t>END</a:t>
            </a:r>
          </a:p>
        </p:txBody>
      </p:sp>
      <p:sp>
        <p:nvSpPr>
          <p:cNvPr id="13" name="任意多边形 12"/>
          <p:cNvSpPr/>
          <p:nvPr/>
        </p:nvSpPr>
        <p:spPr>
          <a:xfrm>
            <a:off x="15766" y="1518121"/>
            <a:ext cx="9159765" cy="2186776"/>
          </a:xfrm>
          <a:custGeom>
            <a:gdLst>
              <a:gd fmla="*/ 0 w 9159765" name="connsiteX0"/>
              <a:gd fmla="*/ 1666513 h 2186776" name="connsiteY0"/>
              <a:gd fmla="*/ 1324303 w 9159765" name="connsiteX1"/>
              <a:gd fmla="*/ 878238 h 2186776" name="connsiteY1"/>
              <a:gd fmla="*/ 3153103 w 9159765" name="connsiteX2"/>
              <a:gd fmla="*/ 1713810 h 2186776" name="connsiteY2"/>
              <a:gd fmla="*/ 4256689 w 9159765" name="connsiteX3"/>
              <a:gd fmla="*/ 815176 h 2186776" name="connsiteY3"/>
              <a:gd fmla="*/ 5470634 w 9159765" name="connsiteX4"/>
              <a:gd fmla="*/ 1445796 h 2186776" name="connsiteY4"/>
              <a:gd fmla="*/ 6306206 w 9159765" name="connsiteX5"/>
              <a:gd fmla="*/ 1382734 h 2186776" name="connsiteY5"/>
              <a:gd fmla="*/ 7362496 w 9159765" name="connsiteX6"/>
              <a:gd fmla="*/ 11134 h 2186776" name="connsiteY6"/>
              <a:gd fmla="*/ 9159765 w 9159765" name="connsiteX7"/>
              <a:gd fmla="*/ 2186776 h 2186776" name="connsiteY7"/>
              <a:gd fmla="*/ 9159765 w 9159765" name="connsiteX8"/>
              <a:gd fmla="*/ 2186776 h 2186776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2186776" w="9159765">
                <a:moveTo>
                  <a:pt x="0" y="1666513"/>
                </a:moveTo>
                <a:cubicBezTo>
                  <a:pt x="399393" y="1268434"/>
                  <a:pt x="798786" y="870355"/>
                  <a:pt x="1324303" y="878238"/>
                </a:cubicBezTo>
                <a:cubicBezTo>
                  <a:pt x="1849820" y="886121"/>
                  <a:pt x="2622809" y="1783696"/>
                  <a:pt x="3153103" y="1713810"/>
                </a:cubicBezTo>
                <a:cubicBezTo>
                  <a:pt x="3683397" y="1643924"/>
                  <a:pt x="3840746" y="836094"/>
                  <a:pt x="4256689" y="815176"/>
                </a:cubicBezTo>
                <a:cubicBezTo>
                  <a:pt x="4672632" y="794258"/>
                  <a:pt x="5134986" y="1250263"/>
                  <a:pt x="5470634" y="1445796"/>
                </a:cubicBezTo>
                <a:cubicBezTo>
                  <a:pt x="5806282" y="1641329"/>
                  <a:pt x="5990896" y="1776223"/>
                  <a:pt x="6306206" y="1382734"/>
                </a:cubicBezTo>
                <a:cubicBezTo>
                  <a:pt x="6621516" y="989245"/>
                  <a:pt x="6886903" y="-122873"/>
                  <a:pt x="7362496" y="11134"/>
                </a:cubicBezTo>
                <a:cubicBezTo>
                  <a:pt x="7838089" y="145141"/>
                  <a:pt x="9159765" y="2186776"/>
                  <a:pt x="9159765" y="2186776"/>
                </a:cubicBezTo>
                <a:lnTo>
                  <a:pt x="9159765" y="2186776"/>
                </a:lnTo>
              </a:path>
            </a:pathLst>
          </a:custGeom>
          <a:noFill/>
          <a:ln>
            <a:gradFill>
              <a:gsLst>
                <a:gs pos="19000">
                  <a:srgbClr val="F700ED"/>
                </a:gs>
                <a:gs pos="74000">
                  <a:srgbClr val="037CFA"/>
                </a:gs>
                <a:gs pos="100000">
                  <a:srgbClr val="00DEC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6" name="直接连接符 15"/>
          <p:cNvCxnSpPr/>
          <p:nvPr/>
        </p:nvCxnSpPr>
        <p:spPr>
          <a:xfrm flipH="1">
            <a:off x="3762098" y="2611509"/>
            <a:ext cx="0" cy="360040"/>
          </a:xfrm>
          <a:prstGeom prst="line">
            <a:avLst/>
          </a:prstGeom>
          <a:ln w="44450">
            <a:solidFill>
              <a:srgbClr val="00DEC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H="1">
            <a:off x="4346459" y="2139702"/>
            <a:ext cx="0" cy="360040"/>
          </a:xfrm>
          <a:prstGeom prst="line">
            <a:avLst/>
          </a:prstGeom>
          <a:ln w="44450">
            <a:solidFill>
              <a:srgbClr val="00DEC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H="1">
            <a:off x="4987603" y="2431489"/>
            <a:ext cx="0" cy="360040"/>
          </a:xfrm>
          <a:prstGeom prst="line">
            <a:avLst/>
          </a:prstGeom>
          <a:ln w="44450">
            <a:solidFill>
              <a:srgbClr val="00DEC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2843218229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-7624" y="1707654"/>
            <a:ext cx="4355976" cy="1728192"/>
          </a:xfrm>
          <a:prstGeom prst="rect">
            <a:avLst/>
          </a:prstGeom>
          <a:solidFill>
            <a:srgbClr val="00DE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等腰三角形 5"/>
          <p:cNvSpPr/>
          <p:nvPr/>
        </p:nvSpPr>
        <p:spPr>
          <a:xfrm rot="5400000">
            <a:off x="4027619" y="2319722"/>
            <a:ext cx="584705" cy="504056"/>
          </a:xfrm>
          <a:prstGeom prst="triangle">
            <a:avLst/>
          </a:prstGeom>
          <a:solidFill>
            <a:srgbClr val="00DE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矩形 6"/>
          <p:cNvSpPr/>
          <p:nvPr/>
        </p:nvSpPr>
        <p:spPr>
          <a:xfrm>
            <a:off x="962962" y="2063918"/>
            <a:ext cx="3230880" cy="1005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kumimoji="1" lang="en-US" sz="6000">
                <a:solidFill>
                  <a:srgbClr val="767570"/>
                </a:solidFill>
                <a:latin charset="-122" panose="02000000000000000000" pitchFamily="2" typeface="方正细谭黑简体"/>
                <a:ea charset="-122" panose="02000000000000000000" pitchFamily="2" typeface="方正细谭黑简体"/>
              </a:rPr>
              <a:t>CONTENTS</a:t>
            </a:r>
          </a:p>
        </p:txBody>
      </p:sp>
      <p:sp>
        <p:nvSpPr>
          <p:cNvPr id="8" name="矩形 7"/>
          <p:cNvSpPr/>
          <p:nvPr/>
        </p:nvSpPr>
        <p:spPr>
          <a:xfrm>
            <a:off x="4781624" y="1669022"/>
            <a:ext cx="3822824" cy="1737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 marL="342900">
              <a:lnSpc>
                <a:spcPct val="150000"/>
              </a:lnSpc>
              <a:buFont typeface="+mj-lt"/>
              <a:buAutoNum type="arabicPeriod"/>
            </a:pPr>
            <a:r>
              <a:rPr altLang="zh-CN" kumimoji="1" lang="en-US" smtClean="0">
                <a:solidFill>
                  <a:srgbClr val="76757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Part one，点击此处添加标题</a:t>
            </a:r>
          </a:p>
          <a:p>
            <a:pPr indent="-342900" marL="342900">
              <a:lnSpc>
                <a:spcPct val="150000"/>
              </a:lnSpc>
              <a:buFont typeface="+mj-lt"/>
              <a:buAutoNum type="arabicPeriod"/>
            </a:pPr>
            <a:r>
              <a:rPr altLang="zh-CN" kumimoji="1" lang="en-US" smtClean="0">
                <a:solidFill>
                  <a:srgbClr val="76757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Part two，点击此处添加标题</a:t>
            </a:r>
          </a:p>
          <a:p>
            <a:pPr indent="-342900" marL="342900">
              <a:lnSpc>
                <a:spcPct val="150000"/>
              </a:lnSpc>
              <a:buFont typeface="+mj-lt"/>
              <a:buAutoNum type="arabicPeriod"/>
            </a:pPr>
            <a:r>
              <a:rPr altLang="zh-CN" kumimoji="1" lang="en-US" smtClean="0">
                <a:solidFill>
                  <a:srgbClr val="76757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Part three，点击此处添加标题</a:t>
            </a:r>
          </a:p>
          <a:p>
            <a:pPr indent="-342900" marL="342900">
              <a:lnSpc>
                <a:spcPct val="150000"/>
              </a:lnSpc>
              <a:buFont typeface="+mj-lt"/>
              <a:buAutoNum type="arabicPeriod"/>
            </a:pPr>
            <a:r>
              <a:rPr altLang="zh-CN" kumimoji="1" lang="en-US" smtClean="0">
                <a:solidFill>
                  <a:srgbClr val="76757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Part four，点击此处添加标题</a:t>
            </a:r>
          </a:p>
        </p:txBody>
      </p:sp>
    </p:spTree>
    <p:extLst>
      <p:ext uri="{BB962C8B-B14F-4D97-AF65-F5344CB8AC3E}">
        <p14:creationId val="2849807342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3579862"/>
          </a:xfrm>
          <a:prstGeom prst="rect">
            <a:avLst/>
          </a:prstGeom>
          <a:solidFill>
            <a:srgbClr val="261D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7884368" y="1371421"/>
            <a:ext cx="1135380" cy="23774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kumimoji="1" lang="en-US" smtClean="0" sz="15000">
                <a:solidFill>
                  <a:srgbClr val="767570"/>
                </a:solidFill>
                <a:latin charset="-122" panose="02000000000000000000" pitchFamily="2" typeface="方正细谭黑简体"/>
                <a:ea charset="-122" panose="02000000000000000000" pitchFamily="2" typeface="方正细谭黑简体"/>
              </a:rPr>
              <a:t>1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336083" y="4083918"/>
            <a:ext cx="266429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2400">
                <a:solidFill>
                  <a:srgbClr val="00DEC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点击此处添加标题</a:t>
            </a:r>
          </a:p>
        </p:txBody>
      </p:sp>
    </p:spTree>
    <p:extLst>
      <p:ext uri="{BB962C8B-B14F-4D97-AF65-F5344CB8AC3E}">
        <p14:creationId val="331100361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6816" l="51061" r="3714" t="25380"/>
          <a:stretch>
            <a:fillRect/>
          </a:stretch>
        </p:blipFill>
        <p:spPr>
          <a:xfrm>
            <a:off x="1988312" y="1779661"/>
            <a:ext cx="2232248" cy="2232249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808292" y="1563638"/>
            <a:ext cx="2232248" cy="2232248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00DEC3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475658" y="1203598"/>
            <a:ext cx="1296144" cy="1296144"/>
          </a:xfrm>
          <a:prstGeom prst="rect">
            <a:avLst/>
          </a:prstGeom>
          <a:solidFill>
            <a:srgbClr val="00DEC3"/>
          </a:solidFill>
          <a:ln w="25400">
            <a:solidFill>
              <a:srgbClr val="F4F1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00DEC3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211962" y="4011910"/>
            <a:ext cx="216024" cy="2160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4040540" y="1758469"/>
            <a:ext cx="0" cy="2037417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H="1" rot="5400000">
            <a:off x="3046042" y="2777177"/>
            <a:ext cx="0" cy="2037417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5292080" y="1563638"/>
            <a:ext cx="227737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rgbClr val="00DEC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TEXT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292080" y="1941098"/>
            <a:ext cx="2277379" cy="8915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050">
                <a:solidFill>
                  <a:srgbClr val="76757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添加文字，字号、颜色可直接进行更改，文本内容是对内容那那的解释。添加文字，字号、颜色可直接进行更改，文本内容是对内容那那的解释。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3059831" y="155416"/>
            <a:ext cx="266429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2000">
                <a:latin charset="-122" panose="020b0503020204020204" pitchFamily="34" typeface="微软雅黑"/>
                <a:ea charset="-122" panose="020b0503020204020204" pitchFamily="34" typeface="微软雅黑"/>
              </a:rPr>
              <a:t>点击此处添加标题</a:t>
            </a:r>
          </a:p>
        </p:txBody>
      </p:sp>
      <p:cxnSp>
        <p:nvCxnSpPr>
          <p:cNvPr id="21" name="直接连接符 20"/>
          <p:cNvCxnSpPr/>
          <p:nvPr/>
        </p:nvCxnSpPr>
        <p:spPr>
          <a:xfrm>
            <a:off x="3563888" y="627534"/>
            <a:ext cx="1656184" cy="0"/>
          </a:xfrm>
          <a:prstGeom prst="line">
            <a:avLst/>
          </a:prstGeom>
          <a:ln w="25400">
            <a:solidFill>
              <a:srgbClr val="00DEC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3537447551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>
                  <a14:imgLayer r:embed="rId3">
                    <a14:imgEffect>
                      <a14:artisticBlur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rcRect b="10800" t="5201"/>
          <a:stretch>
            <a:fillRect/>
          </a:stretch>
        </p:blipFill>
        <p:spPr>
          <a:xfrm>
            <a:off x="-1" y="-20538"/>
            <a:ext cx="8460433" cy="5178982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6372200" y="-20538"/>
            <a:ext cx="2771800" cy="5178982"/>
          </a:xfrm>
          <a:prstGeom prst="rect">
            <a:avLst/>
          </a:prstGeom>
          <a:solidFill>
            <a:srgbClr val="F1F0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3131840" y="1275606"/>
            <a:ext cx="2141985" cy="2141985"/>
          </a:xfrm>
          <a:prstGeom prst="ellipse">
            <a:avLst/>
          </a:prstGeom>
          <a:solidFill>
            <a:srgbClr val="00DEC3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文本框 5"/>
          <p:cNvSpPr txBox="1"/>
          <p:nvPr/>
        </p:nvSpPr>
        <p:spPr>
          <a:xfrm>
            <a:off x="3352174" y="2246355"/>
            <a:ext cx="1701315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1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TEXT</a:t>
            </a:r>
          </a:p>
        </p:txBody>
      </p:sp>
      <p:sp>
        <p:nvSpPr>
          <p:cNvPr id="7" name="椭圆 6"/>
          <p:cNvSpPr/>
          <p:nvPr/>
        </p:nvSpPr>
        <p:spPr>
          <a:xfrm>
            <a:off x="4396899" y="2870750"/>
            <a:ext cx="1224796" cy="1224796"/>
          </a:xfrm>
          <a:prstGeom prst="ellipse">
            <a:avLst/>
          </a:prstGeom>
          <a:solidFill>
            <a:srgbClr val="00DEC3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椭圆 7"/>
          <p:cNvSpPr/>
          <p:nvPr/>
        </p:nvSpPr>
        <p:spPr>
          <a:xfrm>
            <a:off x="2654644" y="2854202"/>
            <a:ext cx="1287760" cy="1287760"/>
          </a:xfrm>
          <a:prstGeom prst="ellipse">
            <a:avLst/>
          </a:prstGeom>
          <a:solidFill>
            <a:srgbClr val="00DEC3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2" name="直接连接符 11"/>
          <p:cNvCxnSpPr/>
          <p:nvPr/>
        </p:nvCxnSpPr>
        <p:spPr>
          <a:xfrm flipV="1">
            <a:off x="5273825" y="2067694"/>
            <a:ext cx="1323224" cy="1226286"/>
          </a:xfrm>
          <a:prstGeom prst="line">
            <a:avLst/>
          </a:prstGeom>
          <a:ln>
            <a:solidFill>
              <a:srgbClr val="00DEC3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6597049" y="2067694"/>
            <a:ext cx="1228567" cy="0"/>
          </a:xfrm>
          <a:prstGeom prst="line">
            <a:avLst/>
          </a:prstGeom>
          <a:ln>
            <a:solidFill>
              <a:srgbClr val="00DEC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H="1">
            <a:off x="2637635" y="3738618"/>
            <a:ext cx="314186" cy="216454"/>
          </a:xfrm>
          <a:prstGeom prst="line">
            <a:avLst/>
          </a:prstGeom>
          <a:ln>
            <a:solidFill>
              <a:schemeClr val="bg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1403648" y="3954289"/>
            <a:ext cx="125099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H="1" flipV="1">
            <a:off x="2845481" y="1728406"/>
            <a:ext cx="514554" cy="309652"/>
          </a:xfrm>
          <a:prstGeom prst="line">
            <a:avLst/>
          </a:prstGeom>
          <a:ln>
            <a:solidFill>
              <a:schemeClr val="bg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1465159" y="1728406"/>
            <a:ext cx="138032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3059831" y="155416"/>
            <a:ext cx="266429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2000">
                <a:latin charset="-122" panose="020b0503020204020204" pitchFamily="34" typeface="微软雅黑"/>
                <a:ea charset="-122" panose="020b0503020204020204" pitchFamily="34" typeface="微软雅黑"/>
              </a:rPr>
              <a:t>点击此处添加标题</a:t>
            </a:r>
          </a:p>
        </p:txBody>
      </p:sp>
      <p:cxnSp>
        <p:nvCxnSpPr>
          <p:cNvPr id="24" name="直接连接符 23"/>
          <p:cNvCxnSpPr/>
          <p:nvPr/>
        </p:nvCxnSpPr>
        <p:spPr>
          <a:xfrm>
            <a:off x="3563888" y="627534"/>
            <a:ext cx="1656184" cy="0"/>
          </a:xfrm>
          <a:prstGeom prst="line">
            <a:avLst/>
          </a:prstGeom>
          <a:ln w="25400">
            <a:solidFill>
              <a:srgbClr val="00DEC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2654644" y="3401769"/>
            <a:ext cx="1213905" cy="243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1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TEXT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4424799" y="3401769"/>
            <a:ext cx="1213905" cy="243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1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ADD YOUR TEXT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6553617" y="2146327"/>
            <a:ext cx="1474765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050">
                <a:solidFill>
                  <a:srgbClr val="76757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添加文字，字号、颜色可直接进行更改，文本内容是对内容那那的解释。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1370716" y="1808457"/>
            <a:ext cx="1474765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05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添加文字，字号、颜色可直接进行更改，文本内容是对内容那那的解释。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1309205" y="4011910"/>
            <a:ext cx="1474765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05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添加文字，字号、颜色可直接进行更改，文本内容是对内容那那的解释。</a:t>
            </a:r>
          </a:p>
        </p:txBody>
      </p:sp>
    </p:spTree>
    <p:extLst>
      <p:ext uri="{BB962C8B-B14F-4D97-AF65-F5344CB8AC3E}">
        <p14:creationId val="169265662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3579862"/>
          </a:xfrm>
          <a:prstGeom prst="rect">
            <a:avLst/>
          </a:prstGeom>
          <a:solidFill>
            <a:srgbClr val="261D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7884368" y="1371421"/>
            <a:ext cx="1135380" cy="23774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kumimoji="1" lang="en-US" smtClean="0" sz="15000">
                <a:solidFill>
                  <a:srgbClr val="767570"/>
                </a:solidFill>
                <a:latin charset="-122" panose="02000000000000000000" pitchFamily="2" typeface="方正细谭黑简体"/>
                <a:ea charset="-122" panose="02000000000000000000" pitchFamily="2" typeface="方正细谭黑简体"/>
              </a:rPr>
              <a:t>2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336083" y="4083918"/>
            <a:ext cx="266429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2400">
                <a:solidFill>
                  <a:srgbClr val="00DEC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点击此处添加标题</a:t>
            </a:r>
          </a:p>
        </p:txBody>
      </p:sp>
    </p:spTree>
    <p:extLst>
      <p:ext uri="{BB962C8B-B14F-4D97-AF65-F5344CB8AC3E}">
        <p14:creationId val="3057691355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椭圆 3"/>
          <p:cNvSpPr/>
          <p:nvPr/>
        </p:nvSpPr>
        <p:spPr>
          <a:xfrm>
            <a:off x="1691680" y="1347614"/>
            <a:ext cx="1224136" cy="1224136"/>
          </a:xfrm>
          <a:prstGeom prst="ellipse">
            <a:avLst/>
          </a:prstGeom>
          <a:noFill/>
          <a:ln w="9525">
            <a:solidFill>
              <a:srgbClr val="00DE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文本框 4"/>
          <p:cNvSpPr txBox="1"/>
          <p:nvPr/>
        </p:nvSpPr>
        <p:spPr>
          <a:xfrm>
            <a:off x="3059831" y="155416"/>
            <a:ext cx="266429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2000">
                <a:latin charset="-122" panose="020b0503020204020204" pitchFamily="34" typeface="微软雅黑"/>
                <a:ea charset="-122" panose="020b0503020204020204" pitchFamily="34" typeface="微软雅黑"/>
              </a:rPr>
              <a:t>点击此处添加标题</a:t>
            </a:r>
          </a:p>
        </p:txBody>
      </p:sp>
      <p:cxnSp>
        <p:nvCxnSpPr>
          <p:cNvPr id="6" name="直接连接符 5"/>
          <p:cNvCxnSpPr/>
          <p:nvPr/>
        </p:nvCxnSpPr>
        <p:spPr>
          <a:xfrm>
            <a:off x="3563888" y="627534"/>
            <a:ext cx="1656184" cy="0"/>
          </a:xfrm>
          <a:prstGeom prst="line">
            <a:avLst/>
          </a:prstGeom>
          <a:ln w="25400">
            <a:solidFill>
              <a:srgbClr val="00DEC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椭圆 7"/>
          <p:cNvSpPr/>
          <p:nvPr/>
        </p:nvSpPr>
        <p:spPr>
          <a:xfrm>
            <a:off x="3948616" y="1415846"/>
            <a:ext cx="1224136" cy="1224136"/>
          </a:xfrm>
          <a:prstGeom prst="ellipse">
            <a:avLst/>
          </a:prstGeom>
          <a:noFill/>
          <a:ln w="9525">
            <a:solidFill>
              <a:srgbClr val="00DE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椭圆 9"/>
          <p:cNvSpPr/>
          <p:nvPr/>
        </p:nvSpPr>
        <p:spPr>
          <a:xfrm>
            <a:off x="5964840" y="1415846"/>
            <a:ext cx="1224136" cy="1224136"/>
          </a:xfrm>
          <a:prstGeom prst="ellipse">
            <a:avLst/>
          </a:prstGeom>
          <a:noFill/>
          <a:ln w="9525">
            <a:solidFill>
              <a:srgbClr val="00DE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文本框 10"/>
          <p:cNvSpPr txBox="1"/>
          <p:nvPr/>
        </p:nvSpPr>
        <p:spPr>
          <a:xfrm>
            <a:off x="5964840" y="1484078"/>
            <a:ext cx="1152128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6000">
                <a:solidFill>
                  <a:srgbClr val="767570"/>
                </a:solidFill>
                <a:latin charset="-122" panose="02000000000000000000" pitchFamily="2" typeface="方正细谭黑简体"/>
                <a:ea charset="-122" panose="02000000000000000000" pitchFamily="2" typeface="方正细谭黑简体"/>
              </a:rPr>
              <a:t>3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960178" y="1520082"/>
            <a:ext cx="1152128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6000">
                <a:solidFill>
                  <a:srgbClr val="767570"/>
                </a:solidFill>
                <a:latin charset="-122" panose="02000000000000000000" pitchFamily="2" typeface="方正细谭黑简体"/>
                <a:ea charset="-122" panose="02000000000000000000" pitchFamily="2" typeface="方正细谭黑简体"/>
              </a:rPr>
              <a:t>2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752372" y="1484077"/>
            <a:ext cx="1152128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6000">
                <a:solidFill>
                  <a:srgbClr val="767570"/>
                </a:solidFill>
                <a:latin charset="-122" panose="02000000000000000000" pitchFamily="2" typeface="方正细谭黑简体"/>
                <a:ea charset="-122" panose="02000000000000000000" pitchFamily="2" typeface="方正细谭黑简体"/>
              </a:rPr>
              <a:t>1</a:t>
            </a:r>
          </a:p>
        </p:txBody>
      </p:sp>
      <p:cxnSp>
        <p:nvCxnSpPr>
          <p:cNvPr id="16" name="直接连接符 15"/>
          <p:cNvCxnSpPr/>
          <p:nvPr/>
        </p:nvCxnSpPr>
        <p:spPr>
          <a:xfrm flipH="1">
            <a:off x="2328436" y="2499740"/>
            <a:ext cx="0" cy="504058"/>
          </a:xfrm>
          <a:prstGeom prst="line">
            <a:avLst/>
          </a:prstGeom>
          <a:ln>
            <a:solidFill>
              <a:srgbClr val="00DEC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H="1">
            <a:off x="4536242" y="2499740"/>
            <a:ext cx="0" cy="504058"/>
          </a:xfrm>
          <a:prstGeom prst="line">
            <a:avLst/>
          </a:prstGeom>
          <a:ln>
            <a:solidFill>
              <a:srgbClr val="00DEC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H="1">
            <a:off x="6576908" y="2499740"/>
            <a:ext cx="0" cy="504058"/>
          </a:xfrm>
          <a:prstGeom prst="line">
            <a:avLst/>
          </a:prstGeom>
          <a:ln>
            <a:solidFill>
              <a:srgbClr val="00DEC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组合 21"/>
          <p:cNvGrpSpPr/>
          <p:nvPr/>
        </p:nvGrpSpPr>
        <p:grpSpPr>
          <a:xfrm>
            <a:off x="5964840" y="3069484"/>
            <a:ext cx="1631496" cy="984885"/>
            <a:chOff x="1428336" y="3057889"/>
            <a:chExt cx="1631496" cy="984885"/>
          </a:xfrm>
        </p:grpSpPr>
        <p:sp>
          <p:nvSpPr>
            <p:cNvPr id="20" name="文本框 19"/>
            <p:cNvSpPr txBox="1"/>
            <p:nvPr/>
          </p:nvSpPr>
          <p:spPr>
            <a:xfrm>
              <a:off x="1428336" y="3057889"/>
              <a:ext cx="1631496" cy="2743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200">
                  <a:solidFill>
                    <a:srgbClr val="00DEC3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ADD YOUR TEXT</a:t>
              </a: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1441921" y="3304110"/>
              <a:ext cx="1474765" cy="7315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z="1050">
                  <a:solidFill>
                    <a:srgbClr val="767570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添加文字，字号、颜色可直接进行更改，文本内容是对内容那那的解释。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3757280" y="3069484"/>
            <a:ext cx="1631496" cy="984885"/>
            <a:chOff x="1428336" y="3057889"/>
            <a:chExt cx="1631496" cy="984885"/>
          </a:xfrm>
        </p:grpSpPr>
        <p:sp>
          <p:nvSpPr>
            <p:cNvPr id="24" name="文本框 23"/>
            <p:cNvSpPr txBox="1"/>
            <p:nvPr/>
          </p:nvSpPr>
          <p:spPr>
            <a:xfrm>
              <a:off x="1428336" y="3057889"/>
              <a:ext cx="1631496" cy="2743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200">
                  <a:solidFill>
                    <a:srgbClr val="00DEC3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ADD YOUR TEXT</a:t>
              </a: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1441921" y="3304110"/>
              <a:ext cx="1474765" cy="7315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z="1050">
                  <a:solidFill>
                    <a:srgbClr val="767570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添加文字，字号、颜色可直接进行更改，文本内容是对内容那那的解释。</a:t>
              </a: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1749440" y="3069484"/>
            <a:ext cx="1631496" cy="984885"/>
            <a:chOff x="1428336" y="3057889"/>
            <a:chExt cx="1631496" cy="984885"/>
          </a:xfrm>
        </p:grpSpPr>
        <p:sp>
          <p:nvSpPr>
            <p:cNvPr id="27" name="文本框 26"/>
            <p:cNvSpPr txBox="1"/>
            <p:nvPr/>
          </p:nvSpPr>
          <p:spPr>
            <a:xfrm>
              <a:off x="1428336" y="3057889"/>
              <a:ext cx="1631496" cy="2743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1200">
                  <a:solidFill>
                    <a:srgbClr val="00DEC3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ADD YOUR TEXT</a:t>
              </a: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1441921" y="3304110"/>
              <a:ext cx="1474765" cy="7315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z="1050">
                  <a:solidFill>
                    <a:srgbClr val="767570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添加文字，字号、颜色可直接进行更改，文本内容是对内容那那的解释。</a:t>
              </a:r>
            </a:p>
          </p:txBody>
        </p:sp>
      </p:grpSp>
    </p:spTree>
    <p:extLst>
      <p:ext uri="{BB962C8B-B14F-4D97-AF65-F5344CB8AC3E}">
        <p14:creationId val="4099901223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261D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5" name="组合 54"/>
          <p:cNvGrpSpPr/>
          <p:nvPr/>
        </p:nvGrpSpPr>
        <p:grpSpPr>
          <a:xfrm>
            <a:off x="1475656" y="1341377"/>
            <a:ext cx="6192688" cy="3822659"/>
            <a:chOff x="1475656" y="1341377"/>
            <a:chExt cx="6192688" cy="3822659"/>
          </a:xfrm>
        </p:grpSpPr>
        <p:sp>
          <p:nvSpPr>
            <p:cNvPr id="39" name="梯形 38"/>
            <p:cNvSpPr/>
            <p:nvPr/>
          </p:nvSpPr>
          <p:spPr>
            <a:xfrm>
              <a:off x="3275856" y="1341377"/>
              <a:ext cx="2592288" cy="720080"/>
            </a:xfrm>
            <a:prstGeom prst="trapezoid">
              <a:avLst>
                <a:gd fmla="val 101629" name="adj"/>
              </a:avLst>
            </a:prstGeom>
            <a:gradFill flip="none" rotWithShape="1">
              <a:gsLst>
                <a:gs pos="70000">
                  <a:srgbClr val="00DEC3">
                    <a:alpha val="49000"/>
                  </a:srgbClr>
                </a:gs>
                <a:gs pos="0">
                  <a:schemeClr val="bg1">
                    <a:lumMod val="75000"/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1" name="梯形 40"/>
            <p:cNvSpPr/>
            <p:nvPr/>
          </p:nvSpPr>
          <p:spPr>
            <a:xfrm flipV="1">
              <a:off x="3286852" y="2061457"/>
              <a:ext cx="2581292" cy="360040"/>
            </a:xfrm>
            <a:prstGeom prst="trapezoid">
              <a:avLst/>
            </a:prstGeom>
            <a:solidFill>
              <a:srgbClr val="00DEC3">
                <a:alpha val="6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2" name="梯形 41"/>
            <p:cNvSpPr/>
            <p:nvPr/>
          </p:nvSpPr>
          <p:spPr>
            <a:xfrm>
              <a:off x="2771800" y="2415260"/>
              <a:ext cx="3600400" cy="588537"/>
            </a:xfrm>
            <a:prstGeom prst="trapezoid">
              <a:avLst>
                <a:gd fmla="val 101629" name="adj"/>
              </a:avLst>
            </a:prstGeom>
            <a:solidFill>
              <a:srgbClr val="00DEC3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3" name="梯形 42"/>
            <p:cNvSpPr/>
            <p:nvPr/>
          </p:nvSpPr>
          <p:spPr>
            <a:xfrm flipV="1">
              <a:off x="2771800" y="3003796"/>
              <a:ext cx="3600400" cy="347567"/>
            </a:xfrm>
            <a:prstGeom prst="trapezoid">
              <a:avLst/>
            </a:prstGeom>
            <a:solidFill>
              <a:srgbClr val="00DEC3">
                <a:alpha val="6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4" name="梯形 43"/>
            <p:cNvSpPr/>
            <p:nvPr/>
          </p:nvSpPr>
          <p:spPr>
            <a:xfrm>
              <a:off x="2195736" y="3351363"/>
              <a:ext cx="4752528" cy="660546"/>
            </a:xfrm>
            <a:prstGeom prst="trapezoid">
              <a:avLst>
                <a:gd fmla="val 101629" name="adj"/>
              </a:avLst>
            </a:prstGeom>
            <a:solidFill>
              <a:srgbClr val="00DEC3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5" name="梯形 44"/>
            <p:cNvSpPr/>
            <p:nvPr/>
          </p:nvSpPr>
          <p:spPr>
            <a:xfrm flipV="1">
              <a:off x="2195736" y="4011907"/>
              <a:ext cx="4752528" cy="347567"/>
            </a:xfrm>
            <a:prstGeom prst="trapezoid">
              <a:avLst/>
            </a:prstGeom>
            <a:solidFill>
              <a:srgbClr val="00DEC3">
                <a:alpha val="6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6" name="梯形 45"/>
            <p:cNvSpPr/>
            <p:nvPr/>
          </p:nvSpPr>
          <p:spPr>
            <a:xfrm>
              <a:off x="1475656" y="4359473"/>
              <a:ext cx="6192688" cy="804563"/>
            </a:xfrm>
            <a:prstGeom prst="trapezoid">
              <a:avLst>
                <a:gd fmla="val 101629" name="adj"/>
              </a:avLst>
            </a:prstGeom>
            <a:solidFill>
              <a:srgbClr val="00DEC3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47" name="文本框 46"/>
          <p:cNvSpPr txBox="1"/>
          <p:nvPr/>
        </p:nvSpPr>
        <p:spPr>
          <a:xfrm>
            <a:off x="3059831" y="155416"/>
            <a:ext cx="266429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点击此处添加标题</a:t>
            </a:r>
          </a:p>
        </p:txBody>
      </p:sp>
      <p:cxnSp>
        <p:nvCxnSpPr>
          <p:cNvPr id="48" name="直接连接符 47"/>
          <p:cNvCxnSpPr/>
          <p:nvPr/>
        </p:nvCxnSpPr>
        <p:spPr>
          <a:xfrm>
            <a:off x="3563888" y="627534"/>
            <a:ext cx="1656184" cy="0"/>
          </a:xfrm>
          <a:prstGeom prst="line">
            <a:avLst/>
          </a:prstGeom>
          <a:ln w="25400">
            <a:solidFill>
              <a:srgbClr val="00DEC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文本框 48"/>
          <p:cNvSpPr txBox="1"/>
          <p:nvPr/>
        </p:nvSpPr>
        <p:spPr>
          <a:xfrm>
            <a:off x="2191977" y="4664439"/>
            <a:ext cx="1371911" cy="2514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105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直接输入文字内容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3966376" y="4664439"/>
            <a:ext cx="1371911" cy="2514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105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直接输入文字内容</a:t>
            </a:r>
          </a:p>
        </p:txBody>
      </p:sp>
      <p:sp>
        <p:nvSpPr>
          <p:cNvPr id="51" name="文本框 50"/>
          <p:cNvSpPr txBox="1"/>
          <p:nvPr/>
        </p:nvSpPr>
        <p:spPr>
          <a:xfrm>
            <a:off x="5740775" y="4664439"/>
            <a:ext cx="1371911" cy="2514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105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直接输入文字内容</a:t>
            </a:r>
          </a:p>
        </p:txBody>
      </p:sp>
      <p:sp>
        <p:nvSpPr>
          <p:cNvPr id="52" name="文本框 51"/>
          <p:cNvSpPr txBox="1"/>
          <p:nvPr/>
        </p:nvSpPr>
        <p:spPr>
          <a:xfrm>
            <a:off x="3020070" y="3529369"/>
            <a:ext cx="1371911" cy="2514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105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直接输入文字内容</a:t>
            </a:r>
          </a:p>
        </p:txBody>
      </p:sp>
      <p:sp>
        <p:nvSpPr>
          <p:cNvPr id="53" name="文本框 52"/>
          <p:cNvSpPr txBox="1"/>
          <p:nvPr/>
        </p:nvSpPr>
        <p:spPr>
          <a:xfrm>
            <a:off x="4788024" y="3529369"/>
            <a:ext cx="1371911" cy="2514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105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直接输入文字内容</a:t>
            </a:r>
          </a:p>
        </p:txBody>
      </p:sp>
      <p:sp>
        <p:nvSpPr>
          <p:cNvPr id="54" name="文本框 53"/>
          <p:cNvSpPr txBox="1"/>
          <p:nvPr/>
        </p:nvSpPr>
        <p:spPr>
          <a:xfrm>
            <a:off x="3844789" y="2582570"/>
            <a:ext cx="1371911" cy="2514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105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直接输入文字内容</a:t>
            </a:r>
          </a:p>
        </p:txBody>
      </p:sp>
      <p:sp>
        <p:nvSpPr>
          <p:cNvPr id="56" name="文本框 55"/>
          <p:cNvSpPr txBox="1"/>
          <p:nvPr/>
        </p:nvSpPr>
        <p:spPr>
          <a:xfrm>
            <a:off x="3239852" y="1400913"/>
            <a:ext cx="266429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2000">
                <a:solidFill>
                  <a:srgbClr val="00DEC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TOP1</a:t>
            </a:r>
          </a:p>
        </p:txBody>
      </p:sp>
    </p:spTree>
    <p:extLst>
      <p:ext uri="{BB962C8B-B14F-4D97-AF65-F5344CB8AC3E}">
        <p14:creationId val="3490688491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3579862"/>
          </a:xfrm>
          <a:prstGeom prst="rect">
            <a:avLst/>
          </a:prstGeom>
          <a:solidFill>
            <a:srgbClr val="261D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7884368" y="1371421"/>
            <a:ext cx="1135380" cy="23774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kumimoji="1" lang="en-US" smtClean="0" sz="15000">
                <a:solidFill>
                  <a:srgbClr val="767570"/>
                </a:solidFill>
                <a:latin charset="-122" panose="02000000000000000000" pitchFamily="2" typeface="方正细谭黑简体"/>
                <a:ea charset="-122" panose="02000000000000000000" pitchFamily="2" typeface="方正细谭黑简体"/>
              </a:rPr>
              <a:t>3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336083" y="4083918"/>
            <a:ext cx="266429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2400">
                <a:solidFill>
                  <a:srgbClr val="00DEC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点击此处添加标题</a:t>
            </a:r>
          </a:p>
        </p:txBody>
      </p:sp>
    </p:spTree>
    <p:extLst>
      <p:ext uri="{BB962C8B-B14F-4D97-AF65-F5344CB8AC3E}">
        <p14:creationId val="352673775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51</Paragraphs>
  <Slides>11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baseType="lpstr" size="17">
      <vt:lpstr>Arial</vt:lpstr>
      <vt:lpstr>Calibri</vt:lpstr>
      <vt:lpstr>Calibri Light</vt:lpstr>
      <vt:lpstr>方正细谭黑简体</vt:lpstr>
      <vt:lpstr>微软雅黑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2021-08-22T12:06:48Z</dcterms:created>
  <cp:lastPrinted>2021-08-22T12:06:48Z</cp:lastPrinted>
  <dcterms:modified xsi:type="dcterms:W3CDTF">2021-08-22T05:40:51Z</dcterms:modified>
  <cp:revision>1</cp:revision>
</cp:coreProperties>
</file>