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9" r:id="rId4"/>
    <p:sldId id="263" r:id="rId5"/>
    <p:sldId id="279" r:id="rId6"/>
    <p:sldId id="265" r:id="rId7"/>
    <p:sldId id="267" r:id="rId8"/>
    <p:sldId id="269" r:id="rId9"/>
    <p:sldId id="271" r:id="rId10"/>
    <p:sldId id="273" r:id="rId11"/>
    <p:sldId id="275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6" orient="horz" pos="3612" userDrawn="1">
          <p15:clr>
            <a:srgbClr val="A4A3A4"/>
          </p15:clr>
        </p15:guide>
        <p15:guide id="7" pos="7333" userDrawn="1">
          <p15:clr>
            <a:srgbClr val="A4A3A4"/>
          </p15:clr>
        </p15:guide>
        <p15:guide id="8" pos="347" userDrawn="1">
          <p15:clr>
            <a:srgbClr val="A4A3A4"/>
          </p15:clr>
        </p15:guide>
        <p15:guide id="9" orient="horz" pos="24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108"/>
      </p:cViewPr>
      <p:guideLst>
        <p:guide orient="horz" pos="2160"/>
        <p:guide pos="3840"/>
        <p:guide orient="horz" pos="709"/>
        <p:guide orient="horz" pos="3612"/>
        <p:guide pos="7333"/>
        <p:guide pos="347"/>
        <p:guide orient="horz" pos="24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29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AA6E7-5107-4912-9B3F-CE1364B8F2CE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E2E4E-519D-45BD-8646-0514E6E697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209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82762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871774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550143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648014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539019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339495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143199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984087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45049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314817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02636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65394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962291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125273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967629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218415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582571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11704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44060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5230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475837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780565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371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2.xml" Type="http://schemas.openxmlformats.org/officeDocument/2006/relationships/tags"/><Relationship Id="rId11" Target="../tags/tag13.xml" Type="http://schemas.openxmlformats.org/officeDocument/2006/relationships/tags"/><Relationship Id="rId12" Target="../tags/tag14.xml" Type="http://schemas.openxmlformats.org/officeDocument/2006/relationships/tags"/><Relationship Id="rId13" Target="../tags/tag15.xml" Type="http://schemas.openxmlformats.org/officeDocument/2006/relationships/tags"/><Relationship Id="rId14" Target="../tags/tag16.xml" Type="http://schemas.openxmlformats.org/officeDocument/2006/relationships/tags"/><Relationship Id="rId15" Target="../tags/tag17.xml" Type="http://schemas.openxmlformats.org/officeDocument/2006/relationships/tags"/><Relationship Id="rId16" Target="../tags/tag18.xml" Type="http://schemas.openxmlformats.org/officeDocument/2006/relationships/tags"/><Relationship Id="rId17" Target="../tags/tag19.xml" Type="http://schemas.openxmlformats.org/officeDocument/2006/relationships/tags"/><Relationship Id="rId18" Target="../tags/tag20.xml" Type="http://schemas.openxmlformats.org/officeDocument/2006/relationships/tags"/><Relationship Id="rId19" Target="../tags/tag21.xml" Type="http://schemas.openxmlformats.org/officeDocument/2006/relationships/tags"/><Relationship Id="rId2" Target="../tags/tag4.xml" Type="http://schemas.openxmlformats.org/officeDocument/2006/relationships/tags"/><Relationship Id="rId20" Target="../tags/tag22.xml" Type="http://schemas.openxmlformats.org/officeDocument/2006/relationships/tags"/><Relationship Id="rId21" Target="../tags/tag23.xml" Type="http://schemas.openxmlformats.org/officeDocument/2006/relationships/tags"/><Relationship Id="rId22" Target="../tags/tag24.xml" Type="http://schemas.openxmlformats.org/officeDocument/2006/relationships/tags"/><Relationship Id="rId23" Target="../tags/tag25.xml" Type="http://schemas.openxmlformats.org/officeDocument/2006/relationships/tags"/><Relationship Id="rId24" Target="../tags/tag26.xml" Type="http://schemas.openxmlformats.org/officeDocument/2006/relationships/tags"/><Relationship Id="rId25" Target="../tags/tag27.xml" Type="http://schemas.openxmlformats.org/officeDocument/2006/relationships/tags"/><Relationship Id="rId3" Target="../tags/tag5.xml" Type="http://schemas.openxmlformats.org/officeDocument/2006/relationships/tags"/><Relationship Id="rId4" Target="../tags/tag6.xml" Type="http://schemas.openxmlformats.org/officeDocument/2006/relationships/tags"/><Relationship Id="rId5" Target="../tags/tag7.xml" Type="http://schemas.openxmlformats.org/officeDocument/2006/relationships/tags"/><Relationship Id="rId6" Target="../tags/tag8.xml" Type="http://schemas.openxmlformats.org/officeDocument/2006/relationships/tags"/><Relationship Id="rId7" Target="../tags/tag9.xml" Type="http://schemas.openxmlformats.org/officeDocument/2006/relationships/tags"/><Relationship Id="rId8" Target="../tags/tag10.xml" Type="http://schemas.openxmlformats.org/officeDocument/2006/relationships/tags"/><Relationship Id="rId9" Target="../tags/tag11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28.xml" Type="http://schemas.openxmlformats.org/officeDocument/2006/relationships/tags"/><Relationship Id="rId3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文本框 10"/>
          <p:cNvSpPr>
            <a:spLocks noChangeArrowheads="1"/>
          </p:cNvSpPr>
          <p:nvPr/>
        </p:nvSpPr>
        <p:spPr bwMode="auto">
          <a:xfrm>
            <a:off x="3964648" y="3646488"/>
            <a:ext cx="42468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单击此处添加您的标题</a:t>
            </a:r>
          </a:p>
        </p:txBody>
      </p:sp>
      <p:sp>
        <p:nvSpPr>
          <p:cNvPr id="3075" name="文本框 11"/>
          <p:cNvSpPr>
            <a:spLocks noChangeArrowheads="1"/>
          </p:cNvSpPr>
          <p:nvPr/>
        </p:nvSpPr>
        <p:spPr bwMode="auto">
          <a:xfrm>
            <a:off x="4412686" y="4206875"/>
            <a:ext cx="3334067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lang="en-US" sz="11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  <a:sym charset="-120" panose="020b0304030504040204" pitchFamily="34" typeface="Microsoft JhengHei UI Light"/>
              </a:rPr>
              <a:t>Science and technology work report PPT template</a:t>
            </a:r>
          </a:p>
        </p:txBody>
      </p:sp>
      <p:sp>
        <p:nvSpPr>
          <p:cNvPr id="3076" name="文本框 12"/>
          <p:cNvSpPr>
            <a:spLocks noChangeArrowheads="1"/>
          </p:cNvSpPr>
          <p:nvPr/>
        </p:nvSpPr>
        <p:spPr bwMode="auto">
          <a:xfrm>
            <a:off x="4964113" y="5200650"/>
            <a:ext cx="2254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作者：万能的小黑 </a:t>
            </a:r>
          </a:p>
        </p:txBody>
      </p:sp>
      <p:sp>
        <p:nvSpPr>
          <p:cNvPr id="3080" name="矩形 6"/>
          <p:cNvSpPr>
            <a:spLocks noChangeArrowheads="1"/>
          </p:cNvSpPr>
          <p:nvPr/>
        </p:nvSpPr>
        <p:spPr bwMode="auto">
          <a:xfrm>
            <a:off x="5019675" y="4459288"/>
            <a:ext cx="539121" cy="46037"/>
          </a:xfrm>
          <a:prstGeom prst="rect">
            <a:avLst/>
          </a:prstGeom>
          <a:solidFill>
            <a:srgbClr val="9CC0E4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3081" name="矩形 17"/>
          <p:cNvSpPr>
            <a:spLocks noChangeArrowheads="1"/>
          </p:cNvSpPr>
          <p:nvPr/>
        </p:nvSpPr>
        <p:spPr bwMode="auto">
          <a:xfrm>
            <a:off x="5555001" y="4459288"/>
            <a:ext cx="539121" cy="46037"/>
          </a:xfrm>
          <a:prstGeom prst="rect">
            <a:avLst/>
          </a:prstGeom>
          <a:solidFill>
            <a:srgbClr val="E9F2F9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3082" name="矩形 18"/>
          <p:cNvSpPr>
            <a:spLocks noChangeArrowheads="1"/>
          </p:cNvSpPr>
          <p:nvPr/>
        </p:nvSpPr>
        <p:spPr bwMode="auto">
          <a:xfrm>
            <a:off x="6081713" y="4459288"/>
            <a:ext cx="539121" cy="46037"/>
          </a:xfrm>
          <a:prstGeom prst="rect">
            <a:avLst/>
          </a:prstGeom>
          <a:solidFill>
            <a:srgbClr val="3A89C9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3083" name="矩形 19"/>
          <p:cNvSpPr>
            <a:spLocks noChangeArrowheads="1"/>
          </p:cNvSpPr>
          <p:nvPr/>
        </p:nvSpPr>
        <p:spPr bwMode="auto">
          <a:xfrm>
            <a:off x="6604629" y="4459288"/>
            <a:ext cx="539121" cy="46037"/>
          </a:xfrm>
          <a:prstGeom prst="rect">
            <a:avLst/>
          </a:prstGeom>
          <a:solidFill>
            <a:srgbClr val="F26C4F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34" name="椭圆 8"/>
          <p:cNvSpPr>
            <a:spLocks noChangeArrowheads="1"/>
          </p:cNvSpPr>
          <p:nvPr/>
        </p:nvSpPr>
        <p:spPr bwMode="auto">
          <a:xfrm rot="19382856">
            <a:off x="6419266" y="1802617"/>
            <a:ext cx="1044000" cy="72000"/>
          </a:xfrm>
          <a:prstGeom prst="rect">
            <a:avLst/>
          </a:prstGeom>
          <a:solidFill>
            <a:srgbClr val="F26C4F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 rot="19380000">
            <a:off x="4614501" y="2742738"/>
            <a:ext cx="1044000" cy="75600"/>
          </a:xfrm>
          <a:prstGeom prst="rect">
            <a:avLst/>
          </a:prstGeom>
          <a:solidFill>
            <a:srgbClr val="9CC0E4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6" name="椭圆 7"/>
          <p:cNvSpPr>
            <a:spLocks noChangeArrowheads="1"/>
          </p:cNvSpPr>
          <p:nvPr/>
        </p:nvSpPr>
        <p:spPr bwMode="auto">
          <a:xfrm rot="19380000">
            <a:off x="4623167" y="3192555"/>
            <a:ext cx="1044000" cy="46800"/>
          </a:xfrm>
          <a:prstGeom prst="rect">
            <a:avLst/>
          </a:prstGeom>
          <a:solidFill>
            <a:srgbClr val="3A89C9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7" name="椭圆 9"/>
          <p:cNvSpPr>
            <a:spLocks noChangeArrowheads="1"/>
          </p:cNvSpPr>
          <p:nvPr/>
        </p:nvSpPr>
        <p:spPr bwMode="auto">
          <a:xfrm rot="19380000">
            <a:off x="6345639" y="1437787"/>
            <a:ext cx="1044000" cy="45719"/>
          </a:xfrm>
          <a:prstGeom prst="rect">
            <a:avLst/>
          </a:prstGeom>
          <a:solidFill>
            <a:srgbClr val="E9F2F9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8" name="椭圆 4"/>
          <p:cNvSpPr>
            <a:spLocks noChangeArrowheads="1"/>
          </p:cNvSpPr>
          <p:nvPr/>
        </p:nvSpPr>
        <p:spPr bwMode="auto">
          <a:xfrm>
            <a:off x="4959027" y="1213200"/>
            <a:ext cx="2157721" cy="2159001"/>
          </a:xfrm>
          <a:prstGeom prst="ellipse">
            <a:avLst/>
          </a:prstGeom>
          <a:solidFill>
            <a:srgbClr val="F5F5F5"/>
          </a:solidFill>
          <a:ln>
            <a:noFill/>
          </a:ln>
          <a:effectLst>
            <a:outerShdw algn="ctr" blurRad="228600" rotWithShape="0" sx="102000" sy="102000">
              <a:prstClr val="black">
                <a:alpha val="28000"/>
              </a:prstClr>
            </a:outerShdw>
          </a:effectLst>
          <a:extLst/>
        </p:spPr>
        <p:txBody>
          <a:bodyPr/>
          <a:lstStyle/>
          <a:p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39" name="文本框 2"/>
          <p:cNvSpPr txBox="1">
            <a:spLocks noChangeArrowheads="1"/>
          </p:cNvSpPr>
          <p:nvPr/>
        </p:nvSpPr>
        <p:spPr bwMode="auto">
          <a:xfrm>
            <a:off x="5260786" y="1975727"/>
            <a:ext cx="1529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rgbClr val="595F6F"/>
                </a:solidFill>
                <a:latin charset="0" panose="020b0604020202020204" pitchFamily="34" typeface="Arial"/>
              </a:rPr>
              <a:t>LOGO</a:t>
            </a:r>
          </a:p>
        </p:txBody>
      </p:sp>
    </p:spTree>
    <p:extLst>
      <p:ext uri="{BB962C8B-B14F-4D97-AF65-F5344CB8AC3E}">
        <p14:creationId val="68064726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椭圆 15"/>
          <p:cNvSpPr>
            <a:spLocks noChangeArrowheads="1"/>
          </p:cNvSpPr>
          <p:nvPr/>
        </p:nvSpPr>
        <p:spPr bwMode="auto">
          <a:xfrm>
            <a:off x="1112112" y="2199282"/>
            <a:ext cx="833437" cy="833438"/>
          </a:xfrm>
          <a:prstGeom prst="ellipse">
            <a:avLst/>
          </a:prstGeom>
          <a:solidFill>
            <a:srgbClr val="9CC0E4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200">
              <a:solidFill>
                <a:srgbClr val="1B325F"/>
              </a:solidFill>
              <a:latin charset="0" panose="020b0604020202020204" pitchFamily="34" typeface="Arial"/>
            </a:endParaRPr>
          </a:p>
        </p:txBody>
      </p:sp>
      <p:sp>
        <p:nvSpPr>
          <p:cNvPr id="15" name="椭圆 18"/>
          <p:cNvSpPr>
            <a:spLocks noChangeArrowheads="1"/>
          </p:cNvSpPr>
          <p:nvPr/>
        </p:nvSpPr>
        <p:spPr bwMode="auto">
          <a:xfrm>
            <a:off x="1112112" y="4335735"/>
            <a:ext cx="833437" cy="833437"/>
          </a:xfrm>
          <a:prstGeom prst="ellipse">
            <a:avLst/>
          </a:prstGeom>
          <a:solidFill>
            <a:srgbClr val="3A89C9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altLang="en-US" lang="zh-CN" sz="3200">
              <a:solidFill>
                <a:srgbClr val="1B325F"/>
              </a:solidFill>
              <a:latin charset="0" panose="020b0604020202020204" pitchFamily="34" typeface="Arial"/>
            </a:endParaRPr>
          </a:p>
        </p:txBody>
      </p:sp>
      <p:sp>
        <p:nvSpPr>
          <p:cNvPr id="16" name="文本框 23"/>
          <p:cNvSpPr txBox="1">
            <a:spLocks noChangeArrowheads="1"/>
          </p:cNvSpPr>
          <p:nvPr/>
        </p:nvSpPr>
        <p:spPr bwMode="auto">
          <a:xfrm>
            <a:off x="2005874" y="2199282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17" name="矩形 25"/>
          <p:cNvSpPr>
            <a:spLocks noChangeArrowheads="1"/>
          </p:cNvSpPr>
          <p:nvPr/>
        </p:nvSpPr>
        <p:spPr bwMode="auto">
          <a:xfrm>
            <a:off x="2005874" y="2512020"/>
            <a:ext cx="367823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indent="-171450" marL="1714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20" name="文本框 28"/>
          <p:cNvSpPr txBox="1">
            <a:spLocks noChangeArrowheads="1"/>
          </p:cNvSpPr>
          <p:nvPr/>
        </p:nvSpPr>
        <p:spPr bwMode="auto">
          <a:xfrm>
            <a:off x="2005874" y="4330972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21" name="矩形 29"/>
          <p:cNvSpPr>
            <a:spLocks noChangeArrowheads="1"/>
          </p:cNvSpPr>
          <p:nvPr/>
        </p:nvSpPr>
        <p:spPr bwMode="auto">
          <a:xfrm>
            <a:off x="2005874" y="4642122"/>
            <a:ext cx="367823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 indent="-171450" marL="1714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22" name="椭圆 30"/>
          <p:cNvSpPr>
            <a:spLocks noChangeArrowheads="1"/>
          </p:cNvSpPr>
          <p:nvPr/>
        </p:nvSpPr>
        <p:spPr bwMode="auto">
          <a:xfrm>
            <a:off x="6720749" y="2199282"/>
            <a:ext cx="831850" cy="833438"/>
          </a:xfrm>
          <a:prstGeom prst="ellipse">
            <a:avLst/>
          </a:prstGeom>
          <a:solidFill>
            <a:srgbClr val="E9F2F9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altLang="en-US" lang="zh-CN" sz="3200">
              <a:solidFill>
                <a:srgbClr val="1B325F"/>
              </a:solidFill>
              <a:latin charset="0" panose="020b0604020202020204" pitchFamily="34" typeface="Arial"/>
            </a:endParaRPr>
          </a:p>
        </p:txBody>
      </p:sp>
      <p:sp>
        <p:nvSpPr>
          <p:cNvPr id="24" name="椭圆 32"/>
          <p:cNvSpPr>
            <a:spLocks noChangeArrowheads="1"/>
          </p:cNvSpPr>
          <p:nvPr/>
        </p:nvSpPr>
        <p:spPr bwMode="auto">
          <a:xfrm>
            <a:off x="6720749" y="4335735"/>
            <a:ext cx="831850" cy="833437"/>
          </a:xfrm>
          <a:prstGeom prst="ellipse">
            <a:avLst/>
          </a:prstGeom>
          <a:solidFill>
            <a:srgbClr val="F26C4F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altLang="en-US" lang="zh-CN" sz="3200">
              <a:solidFill>
                <a:srgbClr val="1B325F"/>
              </a:solidFill>
              <a:latin charset="0" panose="020b0604020202020204" pitchFamily="34" typeface="Arial"/>
            </a:endParaRPr>
          </a:p>
        </p:txBody>
      </p:sp>
      <p:sp>
        <p:nvSpPr>
          <p:cNvPr id="25" name="文本框 33"/>
          <p:cNvSpPr txBox="1">
            <a:spLocks noChangeArrowheads="1"/>
          </p:cNvSpPr>
          <p:nvPr/>
        </p:nvSpPr>
        <p:spPr bwMode="auto">
          <a:xfrm>
            <a:off x="7612924" y="2199282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26" name="矩形 34"/>
          <p:cNvSpPr>
            <a:spLocks noChangeArrowheads="1"/>
          </p:cNvSpPr>
          <p:nvPr/>
        </p:nvSpPr>
        <p:spPr bwMode="auto">
          <a:xfrm>
            <a:off x="7612924" y="2512020"/>
            <a:ext cx="36798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 indent="-171450" marL="1714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29" name="文本框 37"/>
          <p:cNvSpPr txBox="1">
            <a:spLocks noChangeArrowheads="1"/>
          </p:cNvSpPr>
          <p:nvPr/>
        </p:nvSpPr>
        <p:spPr bwMode="auto">
          <a:xfrm>
            <a:off x="7612924" y="4330972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30" name="矩形 38"/>
          <p:cNvSpPr>
            <a:spLocks noChangeArrowheads="1"/>
          </p:cNvSpPr>
          <p:nvPr/>
        </p:nvSpPr>
        <p:spPr bwMode="auto">
          <a:xfrm>
            <a:off x="7612924" y="4642122"/>
            <a:ext cx="36798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 indent="-171450" marL="1714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542002" y="215900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5627530" y="952718"/>
            <a:ext cx="93694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lang="en-US" sz="18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  <a:sym charset="-120" panose="020b0304030504040204" pitchFamily="34" typeface="Microsoft JhengHei UI Light"/>
              </a:rPr>
              <a:t>catalog</a:t>
            </a:r>
          </a:p>
        </p:txBody>
      </p:sp>
      <p:sp>
        <p:nvSpPr>
          <p:cNvPr id="46" name="KSO_Shape"/>
          <p:cNvSpPr>
            <a:spLocks noChangeAspect="1"/>
          </p:cNvSpPr>
          <p:nvPr/>
        </p:nvSpPr>
        <p:spPr>
          <a:xfrm flipH="1">
            <a:off x="1371976" y="2423718"/>
            <a:ext cx="313708" cy="377204"/>
          </a:xfrm>
          <a:custGeom>
            <a:gdLst>
              <a:gd fmla="*/ 331068 w 1208088" name="connsiteX0"/>
              <a:gd fmla="*/ 665573 h 1452563" name="connsiteY0"/>
              <a:gd fmla="*/ 508820 w 1208088" name="connsiteX1"/>
              <a:gd fmla="*/ 932822 h 1452563" name="connsiteY1"/>
              <a:gd fmla="*/ 369158 w 1208088" name="connsiteX2"/>
              <a:gd fmla="*/ 932822 h 1452563" name="connsiteY2"/>
              <a:gd fmla="*/ 369158 w 1208088" name="connsiteX3"/>
              <a:gd fmla="*/ 983727 h 1452563" name="connsiteY3"/>
              <a:gd fmla="*/ 534213 w 1208088" name="connsiteX4"/>
              <a:gd fmla="*/ 983727 h 1452563" name="connsiteY4"/>
              <a:gd fmla="*/ 534213 w 1208088" name="connsiteX5"/>
              <a:gd fmla="*/ 1034632 h 1452563" name="connsiteY5"/>
              <a:gd fmla="*/ 369158 w 1208088" name="connsiteX6"/>
              <a:gd fmla="*/ 1034632 h 1452563" name="connsiteY6"/>
              <a:gd fmla="*/ 369158 w 1208088" name="connsiteX7"/>
              <a:gd fmla="*/ 1085536 h 1452563" name="connsiteY7"/>
              <a:gd fmla="*/ 534213 w 1208088" name="connsiteX8"/>
              <a:gd fmla="*/ 1085536 h 1452563" name="connsiteY8"/>
              <a:gd fmla="*/ 534213 w 1208088" name="connsiteX9"/>
              <a:gd fmla="*/ 1238250 h 1452563" name="connsiteY9"/>
              <a:gd fmla="*/ 673875 w 1208088" name="connsiteX10"/>
              <a:gd fmla="*/ 1238250 h 1452563" name="connsiteY10"/>
              <a:gd fmla="*/ 673875 w 1208088" name="connsiteX11"/>
              <a:gd fmla="*/ 1085536 h 1452563" name="connsiteY11"/>
              <a:gd fmla="*/ 864324 w 1208088" name="connsiteX12"/>
              <a:gd fmla="*/ 1085536 h 1452563" name="connsiteY12"/>
              <a:gd fmla="*/ 864324 w 1208088" name="connsiteX13"/>
              <a:gd fmla="*/ 1034632 h 1452563" name="connsiteY13"/>
              <a:gd fmla="*/ 673875 w 1208088" name="connsiteX14"/>
              <a:gd fmla="*/ 1034632 h 1452563" name="connsiteY14"/>
              <a:gd fmla="*/ 673875 w 1208088" name="connsiteX15"/>
              <a:gd fmla="*/ 983727 h 1452563" name="connsiteY15"/>
              <a:gd fmla="*/ 864324 w 1208088" name="connsiteX16"/>
              <a:gd fmla="*/ 983727 h 1452563" name="connsiteY16"/>
              <a:gd fmla="*/ 864324 w 1208088" name="connsiteX17"/>
              <a:gd fmla="*/ 932822 h 1452563" name="connsiteY17"/>
              <a:gd fmla="*/ 699268 w 1208088" name="connsiteX18"/>
              <a:gd fmla="*/ 932822 h 1452563" name="connsiteY18"/>
              <a:gd fmla="*/ 877020 w 1208088" name="connsiteX19"/>
              <a:gd fmla="*/ 665573 h 1452563" name="connsiteY19"/>
              <a:gd fmla="*/ 737358 w 1208088" name="connsiteX20"/>
              <a:gd fmla="*/ 665573 h 1452563" name="connsiteY20"/>
              <a:gd fmla="*/ 597696 w 1208088" name="connsiteX21"/>
              <a:gd fmla="*/ 881918 h 1452563" name="connsiteY21"/>
              <a:gd fmla="*/ 458034 w 1208088" name="connsiteX22"/>
              <a:gd fmla="*/ 665573 h 1452563" name="connsiteY22"/>
              <a:gd fmla="*/ 331068 w 1208088" name="connsiteX23"/>
              <a:gd fmla="*/ 665573 h 1452563" name="connsiteY23"/>
              <a:gd fmla="*/ 719206 w 1208088" name="connsiteX24"/>
              <a:gd fmla="*/ 0 h 1452563" name="connsiteY24"/>
              <a:gd fmla="*/ 727454 w 1208088" name="connsiteX25"/>
              <a:gd fmla="*/ 317 h 1452563" name="connsiteY25"/>
              <a:gd fmla="*/ 736654 w 1208088" name="connsiteX26"/>
              <a:gd fmla="*/ 952 h 1452563" name="connsiteY26"/>
              <a:gd fmla="*/ 746172 w 1208088" name="connsiteX27"/>
              <a:gd fmla="*/ 2538 h 1452563" name="connsiteY27"/>
              <a:gd fmla="*/ 756641 w 1208088" name="connsiteX28"/>
              <a:gd fmla="*/ 4125 h 1452563" name="connsiteY28"/>
              <a:gd fmla="*/ 767428 w 1208088" name="connsiteX29"/>
              <a:gd fmla="*/ 6028 h 1452563" name="connsiteY29"/>
              <a:gd fmla="*/ 778849 w 1208088" name="connsiteX30"/>
              <a:gd fmla="*/ 8567 h 1452563" name="connsiteY30"/>
              <a:gd fmla="*/ 791222 w 1208088" name="connsiteX31"/>
              <a:gd fmla="*/ 11422 h 1452563" name="connsiteY31"/>
              <a:gd fmla="*/ 804546 w 1208088" name="connsiteX32"/>
              <a:gd fmla="*/ 14913 h 1452563" name="connsiteY32"/>
              <a:gd fmla="*/ 818822 w 1208088" name="connsiteX33"/>
              <a:gd fmla="*/ 18720 h 1452563" name="connsiteY33"/>
              <a:gd fmla="*/ 833416 w 1208088" name="connsiteX34"/>
              <a:gd fmla="*/ 23480 h 1452563" name="connsiteY34"/>
              <a:gd fmla="*/ 829609 w 1208088" name="connsiteX35"/>
              <a:gd fmla="*/ 36171 h 1452563" name="connsiteY35"/>
              <a:gd fmla="*/ 825802 w 1208088" name="connsiteX36"/>
              <a:gd fmla="*/ 48228 h 1452563" name="connsiteY36"/>
              <a:gd fmla="*/ 818188 w 1208088" name="connsiteX37"/>
              <a:gd fmla="*/ 70439 h 1452563" name="connsiteY37"/>
              <a:gd fmla="*/ 810256 w 1208088" name="connsiteX38"/>
              <a:gd fmla="*/ 91063 h 1452563" name="connsiteY38"/>
              <a:gd fmla="*/ 802960 w 1208088" name="connsiteX39"/>
              <a:gd fmla="*/ 108831 h 1452563" name="connsiteY39"/>
              <a:gd fmla="*/ 795663 w 1208088" name="connsiteX40"/>
              <a:gd fmla="*/ 125013 h 1452563" name="connsiteY40"/>
              <a:gd fmla="*/ 788684 w 1208088" name="connsiteX41"/>
              <a:gd fmla="*/ 138974 h 1452563" name="connsiteY41"/>
              <a:gd fmla="*/ 782021 w 1208088" name="connsiteX42"/>
              <a:gd fmla="*/ 151983 h 1452563" name="connsiteY42"/>
              <a:gd fmla="*/ 775994 w 1208088" name="connsiteX43"/>
              <a:gd fmla="*/ 163405 h 1452563" name="connsiteY43"/>
              <a:gd fmla="*/ 764572 w 1208088" name="connsiteX44"/>
              <a:gd fmla="*/ 183077 h 1452563" name="connsiteY44"/>
              <a:gd fmla="*/ 760131 w 1208088" name="connsiteX45"/>
              <a:gd fmla="*/ 191644 h 1452563" name="connsiteY45"/>
              <a:gd fmla="*/ 756007 w 1208088" name="connsiteX46"/>
              <a:gd fmla="*/ 200211 h 1452563" name="connsiteY46"/>
              <a:gd fmla="*/ 752517 w 1208088" name="connsiteX47"/>
              <a:gd fmla="*/ 207826 h 1452563" name="connsiteY47"/>
              <a:gd fmla="*/ 749662 w 1208088" name="connsiteX48"/>
              <a:gd fmla="*/ 215759 h 1452563" name="connsiteY48"/>
              <a:gd fmla="*/ 748393 w 1208088" name="connsiteX49"/>
              <a:gd fmla="*/ 219566 h 1452563" name="connsiteY49"/>
              <a:gd fmla="*/ 747441 w 1208088" name="connsiteX50"/>
              <a:gd fmla="*/ 223374 h 1452563" name="connsiteY50"/>
              <a:gd fmla="*/ 746806 w 1208088" name="connsiteX51"/>
              <a:gd fmla="*/ 227181 h 1452563" name="connsiteY51"/>
              <a:gd fmla="*/ 746489 w 1208088" name="connsiteX52"/>
              <a:gd fmla="*/ 231623 h 1452563" name="connsiteY52"/>
              <a:gd fmla="*/ 748076 w 1208088" name="connsiteX53"/>
              <a:gd fmla="*/ 231623 h 1452563" name="connsiteY53"/>
              <a:gd fmla="*/ 750931 w 1208088" name="connsiteX54"/>
              <a:gd fmla="*/ 231623 h 1452563" name="connsiteY54"/>
              <a:gd fmla="*/ 753786 w 1208088" name="connsiteX55"/>
              <a:gd fmla="*/ 231940 h 1452563" name="connsiteY55"/>
              <a:gd fmla="*/ 756324 w 1208088" name="connsiteX56"/>
              <a:gd fmla="*/ 232258 h 1452563" name="connsiteY56"/>
              <a:gd fmla="*/ 758862 w 1208088" name="connsiteX57"/>
              <a:gd fmla="*/ 233210 h 1452563" name="connsiteY57"/>
              <a:gd fmla="*/ 761400 w 1208088" name="connsiteX58"/>
              <a:gd fmla="*/ 233844 h 1452563" name="connsiteY58"/>
              <a:gd fmla="*/ 763621 w 1208088" name="connsiteX59"/>
              <a:gd fmla="*/ 234796 h 1452563" name="connsiteY59"/>
              <a:gd fmla="*/ 765842 w 1208088" name="connsiteX60"/>
              <a:gd fmla="*/ 236065 h 1452563" name="connsiteY60"/>
              <a:gd fmla="*/ 768062 w 1208088" name="connsiteX61"/>
              <a:gd fmla="*/ 237334 h 1452563" name="connsiteY61"/>
              <a:gd fmla="*/ 769966 w 1208088" name="connsiteX62"/>
              <a:gd fmla="*/ 238921 h 1452563" name="connsiteY62"/>
              <a:gd fmla="*/ 771552 w 1208088" name="connsiteX63"/>
              <a:gd fmla="*/ 240190 h 1452563" name="connsiteY63"/>
              <a:gd fmla="*/ 772821 w 1208088" name="connsiteX64"/>
              <a:gd fmla="*/ 242094 h 1452563" name="connsiteY64"/>
              <a:gd fmla="*/ 774090 w 1208088" name="connsiteX65"/>
              <a:gd fmla="*/ 243680 h 1452563" name="connsiteY65"/>
              <a:gd fmla="*/ 775042 w 1208088" name="connsiteX66"/>
              <a:gd fmla="*/ 245901 h 1452563" name="connsiteY66"/>
              <a:gd fmla="*/ 775676 w 1208088" name="connsiteX67"/>
              <a:gd fmla="*/ 247805 h 1452563" name="connsiteY67"/>
              <a:gd fmla="*/ 775994 w 1208088" name="connsiteX68"/>
              <a:gd fmla="*/ 249709 h 1452563" name="connsiteY68"/>
              <a:gd fmla="*/ 776311 w 1208088" name="connsiteX69"/>
              <a:gd fmla="*/ 251930 h 1452563" name="connsiteY69"/>
              <a:gd fmla="*/ 776311 w 1208088" name="connsiteX70"/>
              <a:gd fmla="*/ 253834 h 1452563" name="connsiteY70"/>
              <a:gd fmla="*/ 775676 w 1208088" name="connsiteX71"/>
              <a:gd fmla="*/ 255420 h 1452563" name="connsiteY71"/>
              <a:gd fmla="*/ 775359 w 1208088" name="connsiteX72"/>
              <a:gd fmla="*/ 257324 h 1452563" name="connsiteY72"/>
              <a:gd fmla="*/ 774407 w 1208088" name="connsiteX73"/>
              <a:gd fmla="*/ 258910 h 1452563" name="connsiteY73"/>
              <a:gd fmla="*/ 773456 w 1208088" name="connsiteX74"/>
              <a:gd fmla="*/ 260497 h 1452563" name="connsiteY74"/>
              <a:gd fmla="*/ 772186 w 1208088" name="connsiteX75"/>
              <a:gd fmla="*/ 262083 h 1452563" name="connsiteY75"/>
              <a:gd fmla="*/ 769331 w 1208088" name="connsiteX76"/>
              <a:gd fmla="*/ 265256 h 1452563" name="connsiteY76"/>
              <a:gd fmla="*/ 765524 w 1208088" name="connsiteX77"/>
              <a:gd fmla="*/ 267794 h 1452563" name="connsiteY77"/>
              <a:gd fmla="*/ 761717 w 1208088" name="connsiteX78"/>
              <a:gd fmla="*/ 269698 h 1452563" name="connsiteY78"/>
              <a:gd fmla="*/ 756958 w 1208088" name="connsiteX79"/>
              <a:gd fmla="*/ 270967 h 1452563" name="connsiteY79"/>
              <a:gd fmla="*/ 752200 w 1208088" name="connsiteX80"/>
              <a:gd fmla="*/ 271919 h 1452563" name="connsiteY80"/>
              <a:gd fmla="*/ 756324 w 1208088" name="connsiteX81"/>
              <a:gd fmla="*/ 284611 h 1452563" name="connsiteY81"/>
              <a:gd fmla="*/ 757910 w 1208088" name="connsiteX82"/>
              <a:gd fmla="*/ 289053 h 1452563" name="connsiteY82"/>
              <a:gd fmla="*/ 760448 w 1208088" name="connsiteX83"/>
              <a:gd fmla="*/ 293812 h 1452563" name="connsiteY83"/>
              <a:gd fmla="*/ 763621 w 1208088" name="connsiteX84"/>
              <a:gd fmla="*/ 299206 h 1452563" name="connsiteY84"/>
              <a:gd fmla="*/ 768062 w 1208088" name="connsiteX85"/>
              <a:gd fmla="*/ 304283 h 1452563" name="connsiteY85"/>
              <a:gd fmla="*/ 772504 w 1208088" name="connsiteX86"/>
              <a:gd fmla="*/ 309677 h 1452563" name="connsiteY86"/>
              <a:gd fmla="*/ 777580 w 1208088" name="connsiteX87"/>
              <a:gd fmla="*/ 315706 h 1452563" name="connsiteY87"/>
              <a:gd fmla="*/ 783608 w 1208088" name="connsiteX88"/>
              <a:gd fmla="*/ 321417 h 1452563" name="connsiteY88"/>
              <a:gd fmla="*/ 789952 w 1208088" name="connsiteX89"/>
              <a:gd fmla="*/ 327445 h 1452563" name="connsiteY89"/>
              <a:gd fmla="*/ 796615 w 1208088" name="connsiteX90"/>
              <a:gd fmla="*/ 333791 h 1452563" name="connsiteY90"/>
              <a:gd fmla="*/ 803912 w 1208088" name="connsiteX91"/>
              <a:gd fmla="*/ 339820 h 1452563" name="connsiteY91"/>
              <a:gd fmla="*/ 819774 w 1208088" name="connsiteX92"/>
              <a:gd fmla="*/ 353146 h 1452563" name="connsiteY92"/>
              <a:gd fmla="*/ 836588 w 1208088" name="connsiteX93"/>
              <a:gd fmla="*/ 366155 h 1452563" name="connsiteY93"/>
              <a:gd fmla="*/ 854672 w 1208088" name="connsiteX94"/>
              <a:gd fmla="*/ 379798 h 1452563" name="connsiteY94"/>
              <a:gd fmla="*/ 891472 w 1208088" name="connsiteX95"/>
              <a:gd fmla="*/ 407720 h 1452563" name="connsiteY95"/>
              <a:gd fmla="*/ 928274 w 1208088" name="connsiteX96"/>
              <a:gd fmla="*/ 435008 h 1452563" name="connsiteY96"/>
              <a:gd fmla="*/ 945405 w 1208088" name="connsiteX97"/>
              <a:gd fmla="*/ 448334 h 1452563" name="connsiteY97"/>
              <a:gd fmla="*/ 961902 w 1208088" name="connsiteX98"/>
              <a:gd fmla="*/ 461343 h 1452563" name="connsiteY98"/>
              <a:gd fmla="*/ 976496 w 1208088" name="connsiteX99"/>
              <a:gd fmla="*/ 474034 h 1452563" name="connsiteY99"/>
              <a:gd fmla="*/ 983158 w 1208088" name="connsiteX100"/>
              <a:gd fmla="*/ 479746 h 1452563" name="connsiteY100"/>
              <a:gd fmla="*/ 989186 w 1208088" name="connsiteX101"/>
              <a:gd fmla="*/ 485457 h 1452563" name="connsiteY101"/>
              <a:gd fmla="*/ 996482 w 1208088" name="connsiteX102"/>
              <a:gd fmla="*/ 493072 h 1452563" name="connsiteY102"/>
              <a:gd fmla="*/ 1003779 w 1208088" name="connsiteX103"/>
              <a:gd fmla="*/ 501004 h 1452563" name="connsiteY103"/>
              <a:gd fmla="*/ 1011393 w 1208088" name="connsiteX104"/>
              <a:gd fmla="*/ 510206 h 1452563" name="connsiteY104"/>
              <a:gd fmla="*/ 1019007 w 1208088" name="connsiteX105"/>
              <a:gd fmla="*/ 519725 h 1452563" name="connsiteY105"/>
              <a:gd fmla="*/ 1026938 w 1208088" name="connsiteX106"/>
              <a:gd fmla="*/ 530830 h 1452563" name="connsiteY106"/>
              <a:gd fmla="*/ 1034552 w 1208088" name="connsiteX107"/>
              <a:gd fmla="*/ 542252 h 1452563" name="connsiteY107"/>
              <a:gd fmla="*/ 1042801 w 1208088" name="connsiteX108"/>
              <a:gd fmla="*/ 554309 h 1452563" name="connsiteY108"/>
              <a:gd fmla="*/ 1050732 w 1208088" name="connsiteX109"/>
              <a:gd fmla="*/ 567318 h 1452563" name="connsiteY109"/>
              <a:gd fmla="*/ 1058663 w 1208088" name="connsiteX110"/>
              <a:gd fmla="*/ 581279 h 1452563" name="connsiteY110"/>
              <a:gd fmla="*/ 1066912 w 1208088" name="connsiteX111"/>
              <a:gd fmla="*/ 595557 h 1452563" name="connsiteY111"/>
              <a:gd fmla="*/ 1074843 w 1208088" name="connsiteX112"/>
              <a:gd fmla="*/ 610153 h 1452563" name="connsiteY112"/>
              <a:gd fmla="*/ 1083092 w 1208088" name="connsiteX113"/>
              <a:gd fmla="*/ 626017 h 1452563" name="connsiteY113"/>
              <a:gd fmla="*/ 1091023 w 1208088" name="connsiteX114"/>
              <a:gd fmla="*/ 641882 h 1452563" name="connsiteY114"/>
              <a:gd fmla="*/ 1098954 w 1208088" name="connsiteX115"/>
              <a:gd fmla="*/ 658698 h 1452563" name="connsiteY115"/>
              <a:gd fmla="*/ 1106568 w 1208088" name="connsiteX116"/>
              <a:gd fmla="*/ 675832 h 1452563" name="connsiteY116"/>
              <a:gd fmla="*/ 1114499 w 1208088" name="connsiteX117"/>
              <a:gd fmla="*/ 693283 h 1452563" name="connsiteY117"/>
              <a:gd fmla="*/ 1122113 w 1208088" name="connsiteX118"/>
              <a:gd fmla="*/ 711369 h 1452563" name="connsiteY118"/>
              <a:gd fmla="*/ 1129727 w 1208088" name="connsiteX119"/>
              <a:gd fmla="*/ 729772 h 1452563" name="connsiteY119"/>
              <a:gd fmla="*/ 1136707 w 1208088" name="connsiteX120"/>
              <a:gd fmla="*/ 748492 h 1452563" name="connsiteY120"/>
              <a:gd fmla="*/ 1143686 w 1208088" name="connsiteX121"/>
              <a:gd fmla="*/ 768164 h 1452563" name="connsiteY121"/>
              <a:gd fmla="*/ 1150348 w 1208088" name="connsiteX122"/>
              <a:gd fmla="*/ 787519 h 1452563" name="connsiteY122"/>
              <a:gd fmla="*/ 1157011 w 1208088" name="connsiteX123"/>
              <a:gd fmla="*/ 807191 h 1452563" name="connsiteY123"/>
              <a:gd fmla="*/ 1163038 w 1208088" name="connsiteX124"/>
              <a:gd fmla="*/ 826863 h 1452563" name="connsiteY124"/>
              <a:gd fmla="*/ 1169066 w 1208088" name="connsiteX125"/>
              <a:gd fmla="*/ 847170 h 1452563" name="connsiteY125"/>
              <a:gd fmla="*/ 1174460 w 1208088" name="connsiteX126"/>
              <a:gd fmla="*/ 867477 h 1452563" name="connsiteY126"/>
              <a:gd fmla="*/ 1179853 w 1208088" name="connsiteX127"/>
              <a:gd fmla="*/ 887783 h 1452563" name="connsiteY127"/>
              <a:gd fmla="*/ 1184929 w 1208088" name="connsiteX128"/>
              <a:gd fmla="*/ 908407 h 1452563" name="connsiteY128"/>
              <a:gd fmla="*/ 1189370 w 1208088" name="connsiteX129"/>
              <a:gd fmla="*/ 929031 h 1452563" name="connsiteY129"/>
              <a:gd fmla="*/ 1193177 w 1208088" name="connsiteX130"/>
              <a:gd fmla="*/ 949655 h 1452563" name="connsiteY130"/>
              <a:gd fmla="*/ 1196667 w 1208088" name="connsiteX131"/>
              <a:gd fmla="*/ 970279 h 1452563" name="connsiteY131"/>
              <a:gd fmla="*/ 1200157 w 1208088" name="connsiteX132"/>
              <a:gd fmla="*/ 990903 h 1452563" name="connsiteY132"/>
              <a:gd fmla="*/ 1202695 w 1208088" name="connsiteX133"/>
              <a:gd fmla="*/ 1011845 h 1452563" name="connsiteY133"/>
              <a:gd fmla="*/ 1204916 w 1208088" name="connsiteX134"/>
              <a:gd fmla="*/ 1032151 h 1452563" name="connsiteY134"/>
              <a:gd fmla="*/ 1206502 w 1208088" name="connsiteX135"/>
              <a:gd fmla="*/ 1052458 h 1452563" name="connsiteY135"/>
              <a:gd fmla="*/ 1207454 w 1208088" name="connsiteX136"/>
              <a:gd fmla="*/ 1072447 h 1452563" name="connsiteY136"/>
              <a:gd fmla="*/ 1208088 w 1208088" name="connsiteX137"/>
              <a:gd fmla="*/ 1092437 h 1452563" name="connsiteY137"/>
              <a:gd fmla="*/ 1207771 w 1208088" name="connsiteX138"/>
              <a:gd fmla="*/ 1112426 h 1452563" name="connsiteY138"/>
              <a:gd fmla="*/ 1207136 w 1208088" name="connsiteX139"/>
              <a:gd fmla="*/ 1131781 h 1452563" name="connsiteY139"/>
              <a:gd fmla="*/ 1205867 w 1208088" name="connsiteX140"/>
              <a:gd fmla="*/ 1151453 h 1452563" name="connsiteY140"/>
              <a:gd fmla="*/ 1203646 w 1208088" name="connsiteX141"/>
              <a:gd fmla="*/ 1170173 h 1452563" name="connsiteY141"/>
              <a:gd fmla="*/ 1201108 w 1208088" name="connsiteX142"/>
              <a:gd fmla="*/ 1188893 h 1452563" name="connsiteY142"/>
              <a:gd fmla="*/ 1199522 w 1208088" name="connsiteX143"/>
              <a:gd fmla="*/ 1197778 h 1452563" name="connsiteY143"/>
              <a:gd fmla="*/ 1197302 w 1208088" name="connsiteX144"/>
              <a:gd fmla="*/ 1206979 h 1452563" name="connsiteY144"/>
              <a:gd fmla="*/ 1195398 w 1208088" name="connsiteX145"/>
              <a:gd fmla="*/ 1215863 h 1452563" name="connsiteY145"/>
              <a:gd fmla="*/ 1193177 w 1208088" name="connsiteX146"/>
              <a:gd fmla="*/ 1224747 h 1452563" name="connsiteY146"/>
              <a:gd fmla="*/ 1190956 w 1208088" name="connsiteX147"/>
              <a:gd fmla="*/ 1233314 h 1452563" name="connsiteY147"/>
              <a:gd fmla="*/ 1188418 w 1208088" name="connsiteX148"/>
              <a:gd fmla="*/ 1242199 h 1452563" name="connsiteY148"/>
              <a:gd fmla="*/ 1185563 w 1208088" name="connsiteX149"/>
              <a:gd fmla="*/ 1250448 h 1452563" name="connsiteY149"/>
              <a:gd fmla="*/ 1182708 w 1208088" name="connsiteX150"/>
              <a:gd fmla="*/ 1259015 h 1452563" name="connsiteY150"/>
              <a:gd fmla="*/ 1179218 w 1208088" name="connsiteX151"/>
              <a:gd fmla="*/ 1266947 h 1452563" name="connsiteY151"/>
              <a:gd fmla="*/ 1175728 w 1208088" name="connsiteX152"/>
              <a:gd fmla="*/ 1275197 h 1452563" name="connsiteY152"/>
              <a:gd fmla="*/ 1172239 w 1208088" name="connsiteX153"/>
              <a:gd fmla="*/ 1283129 h 1452563" name="connsiteY153"/>
              <a:gd fmla="*/ 1168749 w 1208088" name="connsiteX154"/>
              <a:gd fmla="*/ 1291062 h 1452563" name="connsiteY154"/>
              <a:gd fmla="*/ 1164625 w 1208088" name="connsiteX155"/>
              <a:gd fmla="*/ 1298677 h 1452563" name="connsiteY155"/>
              <a:gd fmla="*/ 1160183 w 1208088" name="connsiteX156"/>
              <a:gd fmla="*/ 1305974 h 1452563" name="connsiteY156"/>
              <a:gd fmla="*/ 1155742 w 1208088" name="connsiteX157"/>
              <a:gd fmla="*/ 1313589 h 1452563" name="connsiteY157"/>
              <a:gd fmla="*/ 1151300 w 1208088" name="connsiteX158"/>
              <a:gd fmla="*/ 1320570 h 1452563" name="connsiteY158"/>
              <a:gd fmla="*/ 1146542 w 1208088" name="connsiteX159"/>
              <a:gd fmla="*/ 1327867 h 1452563" name="connsiteY159"/>
              <a:gd fmla="*/ 1141148 w 1208088" name="connsiteX160"/>
              <a:gd fmla="*/ 1334531 h 1452563" name="connsiteY160"/>
              <a:gd fmla="*/ 1135755 w 1208088" name="connsiteX161"/>
              <a:gd fmla="*/ 1341194 h 1452563" name="connsiteY161"/>
              <a:gd fmla="*/ 1130362 w 1208088" name="connsiteX162"/>
              <a:gd fmla="*/ 1347857 h 1452563" name="connsiteY162"/>
              <a:gd fmla="*/ 1124334 w 1208088" name="connsiteX163"/>
              <a:gd fmla="*/ 1354203 h 1452563" name="connsiteY163"/>
              <a:gd fmla="*/ 1118306 w 1208088" name="connsiteX164"/>
              <a:gd fmla="*/ 1360548 h 1452563" name="connsiteY164"/>
              <a:gd fmla="*/ 1112278 w 1208088" name="connsiteX165"/>
              <a:gd fmla="*/ 1366577 h 1452563" name="connsiteY165"/>
              <a:gd fmla="*/ 1105299 w 1208088" name="connsiteX166"/>
              <a:gd fmla="*/ 1372288 h 1452563" name="connsiteY166"/>
              <a:gd fmla="*/ 1098637 w 1208088" name="connsiteX167"/>
              <a:gd fmla="*/ 1378000 h 1452563" name="connsiteY167"/>
              <a:gd fmla="*/ 1091657 w 1208088" name="connsiteX168"/>
              <a:gd fmla="*/ 1383394 h 1452563" name="connsiteY168"/>
              <a:gd fmla="*/ 1084360 w 1208088" name="connsiteX169"/>
              <a:gd fmla="*/ 1388470 h 1452563" name="connsiteY169"/>
              <a:gd fmla="*/ 1076746 w 1208088" name="connsiteX170"/>
              <a:gd fmla="*/ 1393230 h 1452563" name="connsiteY170"/>
              <a:gd fmla="*/ 1068815 w 1208088" name="connsiteX171"/>
              <a:gd fmla="*/ 1398306 h 1452563" name="connsiteY171"/>
              <a:gd fmla="*/ 1061201 w 1208088" name="connsiteX172"/>
              <a:gd fmla="*/ 1402748 h 1452563" name="connsiteY172"/>
              <a:gd fmla="*/ 1052636 w 1208088" name="connsiteX173"/>
              <a:gd fmla="*/ 1407190 h 1452563" name="connsiteY173"/>
              <a:gd fmla="*/ 1044070 w 1208088" name="connsiteX174"/>
              <a:gd fmla="*/ 1411633 h 1452563" name="connsiteY174"/>
              <a:gd fmla="*/ 1035187 w 1208088" name="connsiteX175"/>
              <a:gd fmla="*/ 1415440 h 1452563" name="connsiteY175"/>
              <a:gd fmla="*/ 1025986 w 1208088" name="connsiteX176"/>
              <a:gd fmla="*/ 1418930 h 1452563" name="connsiteY176"/>
              <a:gd fmla="*/ 1016469 w 1208088" name="connsiteX177"/>
              <a:gd fmla="*/ 1422420 h 1452563" name="connsiteY177"/>
              <a:gd fmla="*/ 1006634 w 1208088" name="connsiteX178"/>
              <a:gd fmla="*/ 1425593 h 1452563" name="connsiteY178"/>
              <a:gd fmla="*/ 996800 w 1208088" name="connsiteX179"/>
              <a:gd fmla="*/ 1428766 h 1452563" name="connsiteY179"/>
              <a:gd fmla="*/ 986330 w 1208088" name="connsiteX180"/>
              <a:gd fmla="*/ 1431305 h 1452563" name="connsiteY180"/>
              <a:gd fmla="*/ 976178 w 1208088" name="connsiteX181"/>
              <a:gd fmla="*/ 1433843 h 1452563" name="connsiteY181"/>
              <a:gd fmla="*/ 965074 w 1208088" name="connsiteX182"/>
              <a:gd fmla="*/ 1436064 h 1452563" name="connsiteY182"/>
              <a:gd fmla="*/ 953971 w 1208088" name="connsiteX183"/>
              <a:gd fmla="*/ 1437968 h 1452563" name="connsiteY183"/>
              <a:gd fmla="*/ 942550 w 1208088" name="connsiteX184"/>
              <a:gd fmla="*/ 1439554 h 1452563" name="connsiteY184"/>
              <a:gd fmla="*/ 930812 w 1208088" name="connsiteX185"/>
              <a:gd fmla="*/ 1440823 h 1452563" name="connsiteY185"/>
              <a:gd fmla="*/ 918756 w 1208088" name="connsiteX186"/>
              <a:gd fmla="*/ 1442093 h 1452563" name="connsiteY186"/>
              <a:gd fmla="*/ 906383 w 1208088" name="connsiteX187"/>
              <a:gd fmla="*/ 1443044 h 1452563" name="connsiteY187"/>
              <a:gd fmla="*/ 893693 w 1208088" name="connsiteX188"/>
              <a:gd fmla="*/ 1443362 h 1452563" name="connsiteY188"/>
              <a:gd fmla="*/ 740144 w 1208088" name="connsiteX189"/>
              <a:gd fmla="*/ 1448756 h 1452563" name="connsiteY189"/>
              <a:gd fmla="*/ 652583 w 1208088" name="connsiteX190"/>
              <a:gd fmla="*/ 1451611 h 1452563" name="connsiteY190"/>
              <a:gd fmla="*/ 613244 w 1208088" name="connsiteX191"/>
              <a:gd fmla="*/ 1452563 h 1452563" name="connsiteY191"/>
              <a:gd fmla="*/ 604044 w 1208088" name="connsiteX192"/>
              <a:gd fmla="*/ 1452563 h 1452563" name="connsiteY192"/>
              <a:gd fmla="*/ 595161 w 1208088" name="connsiteX193"/>
              <a:gd fmla="*/ 1452563 h 1452563" name="connsiteY193"/>
              <a:gd fmla="*/ 555505 w 1208088" name="connsiteX194"/>
              <a:gd fmla="*/ 1451611 h 1452563" name="connsiteY194"/>
              <a:gd fmla="*/ 467944 w 1208088" name="connsiteX195"/>
              <a:gd fmla="*/ 1448756 h 1452563" name="connsiteY195"/>
              <a:gd fmla="*/ 314395 w 1208088" name="connsiteX196"/>
              <a:gd fmla="*/ 1443362 h 1452563" name="connsiteY196"/>
              <a:gd fmla="*/ 302022 w 1208088" name="connsiteX197"/>
              <a:gd fmla="*/ 1443044 h 1452563" name="connsiteY197"/>
              <a:gd fmla="*/ 289332 w 1208088" name="connsiteX198"/>
              <a:gd fmla="*/ 1442093 h 1452563" name="connsiteY198"/>
              <a:gd fmla="*/ 277276 w 1208088" name="connsiteX199"/>
              <a:gd fmla="*/ 1440823 h 1452563" name="connsiteY199"/>
              <a:gd fmla="*/ 265856 w 1208088" name="connsiteX200"/>
              <a:gd fmla="*/ 1439554 h 1452563" name="connsiteY200"/>
              <a:gd fmla="*/ 254117 w 1208088" name="connsiteX201"/>
              <a:gd fmla="*/ 1437968 h 1452563" name="connsiteY201"/>
              <a:gd fmla="*/ 243014 w 1208088" name="connsiteX202"/>
              <a:gd fmla="*/ 1436064 h 1452563" name="connsiteY202"/>
              <a:gd fmla="*/ 232227 w 1208088" name="connsiteX203"/>
              <a:gd fmla="*/ 1433843 h 1452563" name="connsiteY203"/>
              <a:gd fmla="*/ 221758 w 1208088" name="connsiteX204"/>
              <a:gd fmla="*/ 1431305 h 1452563" name="connsiteY204"/>
              <a:gd fmla="*/ 211288 w 1208088" name="connsiteX205"/>
              <a:gd fmla="*/ 1428766 h 1452563" name="connsiteY205"/>
              <a:gd fmla="*/ 201454 w 1208088" name="connsiteX206"/>
              <a:gd fmla="*/ 1425593 h 1452563" name="connsiteY206"/>
              <a:gd fmla="*/ 191619 w 1208088" name="connsiteX207"/>
              <a:gd fmla="*/ 1422420 h 1452563" name="connsiteY207"/>
              <a:gd fmla="*/ 182419 w 1208088" name="connsiteX208"/>
              <a:gd fmla="*/ 1418930 h 1452563" name="connsiteY208"/>
              <a:gd fmla="*/ 172901 w 1208088" name="connsiteX209"/>
              <a:gd fmla="*/ 1415440 h 1452563" name="connsiteY209"/>
              <a:gd fmla="*/ 164336 w 1208088" name="connsiteX210"/>
              <a:gd fmla="*/ 1411633 h 1452563" name="connsiteY210"/>
              <a:gd fmla="*/ 155452 w 1208088" name="connsiteX211"/>
              <a:gd fmla="*/ 1407190 h 1452563" name="connsiteY211"/>
              <a:gd fmla="*/ 147521 w 1208088" name="connsiteX212"/>
              <a:gd fmla="*/ 1402748 h 1452563" name="connsiteY212"/>
              <a:gd fmla="*/ 139273 w 1208088" name="connsiteX213"/>
              <a:gd fmla="*/ 1398306 h 1452563" name="connsiteY213"/>
              <a:gd fmla="*/ 131342 w 1208088" name="connsiteX214"/>
              <a:gd fmla="*/ 1393230 h 1452563" name="connsiteY214"/>
              <a:gd fmla="*/ 123728 w 1208088" name="connsiteX215"/>
              <a:gd fmla="*/ 1388470 h 1452563" name="connsiteY215"/>
              <a:gd fmla="*/ 116431 w 1208088" name="connsiteX216"/>
              <a:gd fmla="*/ 1383394 h 1452563" name="connsiteY216"/>
              <a:gd fmla="*/ 109768 w 1208088" name="connsiteX217"/>
              <a:gd fmla="*/ 1378000 h 1452563" name="connsiteY217"/>
              <a:gd fmla="*/ 102789 w 1208088" name="connsiteX218"/>
              <a:gd fmla="*/ 1372288 h 1452563" name="connsiteY218"/>
              <a:gd fmla="*/ 96127 w 1208088" name="connsiteX219"/>
              <a:gd fmla="*/ 1366577 h 1452563" name="connsiteY219"/>
              <a:gd fmla="*/ 89782 w 1208088" name="connsiteX220"/>
              <a:gd fmla="*/ 1360548 h 1452563" name="connsiteY220"/>
              <a:gd fmla="*/ 83754 w 1208088" name="connsiteX221"/>
              <a:gd fmla="*/ 1354203 h 1452563" name="connsiteY221"/>
              <a:gd fmla="*/ 78044 w 1208088" name="connsiteX222"/>
              <a:gd fmla="*/ 1347857 h 1452563" name="connsiteY222"/>
              <a:gd fmla="*/ 72333 w 1208088" name="connsiteX223"/>
              <a:gd fmla="*/ 1341194 h 1452563" name="connsiteY223"/>
              <a:gd fmla="*/ 66940 w 1208088" name="connsiteX224"/>
              <a:gd fmla="*/ 1334531 h 1452563" name="connsiteY224"/>
              <a:gd fmla="*/ 61864 w 1208088" name="connsiteX225"/>
              <a:gd fmla="*/ 1327867 h 1452563" name="connsiteY225"/>
              <a:gd fmla="*/ 56788 w 1208088" name="connsiteX226"/>
              <a:gd fmla="*/ 1320570 h 1452563" name="connsiteY226"/>
              <a:gd fmla="*/ 52346 w 1208088" name="connsiteX227"/>
              <a:gd fmla="*/ 1313589 h 1452563" name="connsiteY227"/>
              <a:gd fmla="*/ 47905 w 1208088" name="connsiteX228"/>
              <a:gd fmla="*/ 1305974 h 1452563" name="connsiteY228"/>
              <a:gd fmla="*/ 43780 w 1208088" name="connsiteX229"/>
              <a:gd fmla="*/ 1298677 h 1452563" name="connsiteY229"/>
              <a:gd fmla="*/ 39339 w 1208088" name="connsiteX230"/>
              <a:gd fmla="*/ 1291062 h 1452563" name="connsiteY230"/>
              <a:gd fmla="*/ 35849 w 1208088" name="connsiteX231"/>
              <a:gd fmla="*/ 1283129 h 1452563" name="connsiteY231"/>
              <a:gd fmla="*/ 32360 w 1208088" name="connsiteX232"/>
              <a:gd fmla="*/ 1275197 h 1452563" name="connsiteY232"/>
              <a:gd fmla="*/ 28870 w 1208088" name="connsiteX233"/>
              <a:gd fmla="*/ 1266947 h 1452563" name="connsiteY233"/>
              <a:gd fmla="*/ 25697 w 1208088" name="connsiteX234"/>
              <a:gd fmla="*/ 1259015 h 1452563" name="connsiteY234"/>
              <a:gd fmla="*/ 22525 w 1208088" name="connsiteX235"/>
              <a:gd fmla="*/ 1250448 h 1452563" name="connsiteY235"/>
              <a:gd fmla="*/ 19670 w 1208088" name="connsiteX236"/>
              <a:gd fmla="*/ 1242199 h 1452563" name="connsiteY236"/>
              <a:gd fmla="*/ 17132 w 1208088" name="connsiteX237"/>
              <a:gd fmla="*/ 1233314 h 1452563" name="connsiteY237"/>
              <a:gd fmla="*/ 14911 w 1208088" name="connsiteX238"/>
              <a:gd fmla="*/ 1224747 h 1452563" name="connsiteY238"/>
              <a:gd fmla="*/ 12690 w 1208088" name="connsiteX239"/>
              <a:gd fmla="*/ 1215863 h 1452563" name="connsiteY239"/>
              <a:gd fmla="*/ 10786 w 1208088" name="connsiteX240"/>
              <a:gd fmla="*/ 1206979 h 1452563" name="connsiteY240"/>
              <a:gd fmla="*/ 8883 w 1208088" name="connsiteX241"/>
              <a:gd fmla="*/ 1197778 h 1452563" name="connsiteY241"/>
              <a:gd fmla="*/ 7297 w 1208088" name="connsiteX242"/>
              <a:gd fmla="*/ 1188893 h 1452563" name="connsiteY242"/>
              <a:gd fmla="*/ 4442 w 1208088" name="connsiteX243"/>
              <a:gd fmla="*/ 1170173 h 1452563" name="connsiteY243"/>
              <a:gd fmla="*/ 2221 w 1208088" name="connsiteX244"/>
              <a:gd fmla="*/ 1151453 h 1452563" name="connsiteY244"/>
              <a:gd fmla="*/ 952 w 1208088" name="connsiteX245"/>
              <a:gd fmla="*/ 1131781 h 1452563" name="connsiteY245"/>
              <a:gd fmla="*/ 317 w 1208088" name="connsiteX246"/>
              <a:gd fmla="*/ 1112426 h 1452563" name="connsiteY246"/>
              <a:gd fmla="*/ 0 w 1208088" name="connsiteX247"/>
              <a:gd fmla="*/ 1092437 h 1452563" name="connsiteY247"/>
              <a:gd fmla="*/ 634 w 1208088" name="connsiteX248"/>
              <a:gd fmla="*/ 1072447 h 1452563" name="connsiteY248"/>
              <a:gd fmla="*/ 1586 w 1208088" name="connsiteX249"/>
              <a:gd fmla="*/ 1052458 h 1452563" name="connsiteY249"/>
              <a:gd fmla="*/ 3172 w 1208088" name="connsiteX250"/>
              <a:gd fmla="*/ 1032151 h 1452563" name="connsiteY250"/>
              <a:gd fmla="*/ 5393 w 1208088" name="connsiteX251"/>
              <a:gd fmla="*/ 1011845 h 1452563" name="connsiteY251"/>
              <a:gd fmla="*/ 8248 w 1208088" name="connsiteX252"/>
              <a:gd fmla="*/ 990903 h 1452563" name="connsiteY252"/>
              <a:gd fmla="*/ 11421 w 1208088" name="connsiteX253"/>
              <a:gd fmla="*/ 970279 h 1452563" name="connsiteY253"/>
              <a:gd fmla="*/ 14911 w 1208088" name="connsiteX254"/>
              <a:gd fmla="*/ 949655 h 1452563" name="connsiteY254"/>
              <a:gd fmla="*/ 19035 w 1208088" name="connsiteX255"/>
              <a:gd fmla="*/ 929031 h 1452563" name="connsiteY255"/>
              <a:gd fmla="*/ 23476 w 1208088" name="connsiteX256"/>
              <a:gd fmla="*/ 908407 h 1452563" name="connsiteY256"/>
              <a:gd fmla="*/ 28235 w 1208088" name="connsiteX257"/>
              <a:gd fmla="*/ 887783 h 1452563" name="connsiteY257"/>
              <a:gd fmla="*/ 33628 w 1208088" name="connsiteX258"/>
              <a:gd fmla="*/ 867477 h 1452563" name="connsiteY258"/>
              <a:gd fmla="*/ 39022 w 1208088" name="connsiteX259"/>
              <a:gd fmla="*/ 847170 h 1452563" name="connsiteY259"/>
              <a:gd fmla="*/ 45050 w 1208088" name="connsiteX260"/>
              <a:gd fmla="*/ 826863 h 1452563" name="connsiteY260"/>
              <a:gd fmla="*/ 51077 w 1208088" name="connsiteX261"/>
              <a:gd fmla="*/ 807191 h 1452563" name="connsiteY261"/>
              <a:gd fmla="*/ 58057 w 1208088" name="connsiteX262"/>
              <a:gd fmla="*/ 787519 h 1452563" name="connsiteY262"/>
              <a:gd fmla="*/ 64402 w 1208088" name="connsiteX263"/>
              <a:gd fmla="*/ 768164 h 1452563" name="connsiteY263"/>
              <a:gd fmla="*/ 71381 w 1208088" name="connsiteX264"/>
              <a:gd fmla="*/ 748492 h 1452563" name="connsiteY264"/>
              <a:gd fmla="*/ 78678 w 1208088" name="connsiteX265"/>
              <a:gd fmla="*/ 729772 h 1452563" name="connsiteY265"/>
              <a:gd fmla="*/ 85975 w 1208088" name="connsiteX266"/>
              <a:gd fmla="*/ 711369 h 1452563" name="connsiteY266"/>
              <a:gd fmla="*/ 93906 w 1208088" name="connsiteX267"/>
              <a:gd fmla="*/ 693283 h 1452563" name="connsiteY267"/>
              <a:gd fmla="*/ 101520 w 1208088" name="connsiteX268"/>
              <a:gd fmla="*/ 675832 h 1452563" name="connsiteY268"/>
              <a:gd fmla="*/ 109134 w 1208088" name="connsiteX269"/>
              <a:gd fmla="*/ 658698 h 1452563" name="connsiteY269"/>
              <a:gd fmla="*/ 117065 w 1208088" name="connsiteX270"/>
              <a:gd fmla="*/ 641882 h 1452563" name="connsiteY270"/>
              <a:gd fmla="*/ 124996 w 1208088" name="connsiteX271"/>
              <a:gd fmla="*/ 626017 h 1452563" name="connsiteY271"/>
              <a:gd fmla="*/ 133245 w 1208088" name="connsiteX272"/>
              <a:gd fmla="*/ 610153 h 1452563" name="connsiteY272"/>
              <a:gd fmla="*/ 141176 w 1208088" name="connsiteX273"/>
              <a:gd fmla="*/ 595557 h 1452563" name="connsiteY273"/>
              <a:gd fmla="*/ 149425 w 1208088" name="connsiteX274"/>
              <a:gd fmla="*/ 581279 h 1452563" name="connsiteY274"/>
              <a:gd fmla="*/ 157356 w 1208088" name="connsiteX275"/>
              <a:gd fmla="*/ 567318 h 1452563" name="connsiteY275"/>
              <a:gd fmla="*/ 165604 w 1208088" name="connsiteX276"/>
              <a:gd fmla="*/ 554309 h 1452563" name="connsiteY276"/>
              <a:gd fmla="*/ 173536 w 1208088" name="connsiteX277"/>
              <a:gd fmla="*/ 542252 h 1452563" name="connsiteY277"/>
              <a:gd fmla="*/ 181467 w 1208088" name="connsiteX278"/>
              <a:gd fmla="*/ 530830 h 1452563" name="connsiteY278"/>
              <a:gd fmla="*/ 189081 w 1208088" name="connsiteX279"/>
              <a:gd fmla="*/ 519725 h 1452563" name="connsiteY279"/>
              <a:gd fmla="*/ 197012 w 1208088" name="connsiteX280"/>
              <a:gd fmla="*/ 510206 h 1452563" name="connsiteY280"/>
              <a:gd fmla="*/ 204309 w 1208088" name="connsiteX281"/>
              <a:gd fmla="*/ 501004 h 1452563" name="connsiteY281"/>
              <a:gd fmla="*/ 211606 w 1208088" name="connsiteX282"/>
              <a:gd fmla="*/ 493072 h 1452563" name="connsiteY282"/>
              <a:gd fmla="*/ 218902 w 1208088" name="connsiteX283"/>
              <a:gd fmla="*/ 485457 h 1452563" name="connsiteY283"/>
              <a:gd fmla="*/ 225248 w 1208088" name="connsiteX284"/>
              <a:gd fmla="*/ 479428 h 1452563" name="connsiteY284"/>
              <a:gd fmla="*/ 232862 w 1208088" name="connsiteX285"/>
              <a:gd fmla="*/ 473083 h 1452563" name="connsiteY285"/>
              <a:gd fmla="*/ 248407 w 1208088" name="connsiteX286"/>
              <a:gd fmla="*/ 460074 h 1452563" name="connsiteY286"/>
              <a:gd fmla="*/ 265538 w 1208088" name="connsiteX287"/>
              <a:gd fmla="*/ 446430 h 1452563" name="connsiteY287"/>
              <a:gd fmla="*/ 283622 w 1208088" name="connsiteX288"/>
              <a:gd fmla="*/ 432469 h 1452563" name="connsiteY288"/>
              <a:gd fmla="*/ 322009 w 1208088" name="connsiteX289"/>
              <a:gd fmla="*/ 404548 h 1452563" name="connsiteY289"/>
              <a:gd fmla="*/ 360396 w 1208088" name="connsiteX290"/>
              <a:gd fmla="*/ 375991 h 1452563" name="connsiteY290"/>
              <a:gd fmla="*/ 379114 w 1208088" name="connsiteX291"/>
              <a:gd fmla="*/ 362030 h 1452563" name="connsiteY291"/>
              <a:gd fmla="*/ 396562 w 1208088" name="connsiteX292"/>
              <a:gd fmla="*/ 348387 h 1452563" name="connsiteY292"/>
              <a:gd fmla="*/ 412742 w 1208088" name="connsiteX293"/>
              <a:gd fmla="*/ 335060 h 1452563" name="connsiteY293"/>
              <a:gd fmla="*/ 420039 w 1208088" name="connsiteX294"/>
              <a:gd fmla="*/ 328397 h 1452563" name="connsiteY294"/>
              <a:gd fmla="*/ 427018 w 1208088" name="connsiteX295"/>
              <a:gd fmla="*/ 322369 h 1452563" name="connsiteY295"/>
              <a:gd fmla="*/ 433364 w 1208088" name="connsiteX296"/>
              <a:gd fmla="*/ 316340 h 1452563" name="connsiteY296"/>
              <a:gd fmla="*/ 439391 w 1208088" name="connsiteX297"/>
              <a:gd fmla="*/ 309994 h 1452563" name="connsiteY297"/>
              <a:gd fmla="*/ 444784 w 1208088" name="connsiteX298"/>
              <a:gd fmla="*/ 304283 h 1452563" name="connsiteY298"/>
              <a:gd fmla="*/ 449226 w 1208088" name="connsiteX299"/>
              <a:gd fmla="*/ 298572 h 1452563" name="connsiteY299"/>
              <a:gd fmla="*/ 453033 w 1208088" name="connsiteX300"/>
              <a:gd fmla="*/ 293178 h 1452563" name="connsiteY300"/>
              <a:gd fmla="*/ 456523 w 1208088" name="connsiteX301"/>
              <a:gd fmla="*/ 287784 h 1452563" name="connsiteY301"/>
              <a:gd fmla="*/ 459061 w 1208088" name="connsiteX302"/>
              <a:gd fmla="*/ 283024 h 1452563" name="connsiteY302"/>
              <a:gd fmla="*/ 460647 w 1208088" name="connsiteX303"/>
              <a:gd fmla="*/ 277948 h 1452563" name="connsiteY303"/>
              <a:gd fmla="*/ 461282 w 1208088" name="connsiteX304"/>
              <a:gd fmla="*/ 274775 h 1452563" name="connsiteY304"/>
              <a:gd fmla="*/ 461916 w 1208088" name="connsiteX305"/>
              <a:gd fmla="*/ 271919 h 1452563" name="connsiteY305"/>
              <a:gd fmla="*/ 456840 w 1208088" name="connsiteX306"/>
              <a:gd fmla="*/ 270967 h 1452563" name="connsiteY306"/>
              <a:gd fmla="*/ 452081 w 1208088" name="connsiteX307"/>
              <a:gd fmla="*/ 269698 h 1452563" name="connsiteY307"/>
              <a:gd fmla="*/ 448274 w 1208088" name="connsiteX308"/>
              <a:gd fmla="*/ 267794 h 1452563" name="connsiteY308"/>
              <a:gd fmla="*/ 444784 w 1208088" name="connsiteX309"/>
              <a:gd fmla="*/ 265256 h 1452563" name="connsiteY309"/>
              <a:gd fmla="*/ 441929 w 1208088" name="connsiteX310"/>
              <a:gd fmla="*/ 262083 h 1452563" name="connsiteY310"/>
              <a:gd fmla="*/ 440660 w 1208088" name="connsiteX311"/>
              <a:gd fmla="*/ 260497 h 1452563" name="connsiteY311"/>
              <a:gd fmla="*/ 439708 w 1208088" name="connsiteX312"/>
              <a:gd fmla="*/ 258910 h 1452563" name="connsiteY312"/>
              <a:gd fmla="*/ 438757 w 1208088" name="connsiteX313"/>
              <a:gd fmla="*/ 257324 h 1452563" name="connsiteY313"/>
              <a:gd fmla="*/ 438440 w 1208088" name="connsiteX314"/>
              <a:gd fmla="*/ 255420 h 1452563" name="connsiteY314"/>
              <a:gd fmla="*/ 438122 w 1208088" name="connsiteX315"/>
              <a:gd fmla="*/ 253834 h 1452563" name="connsiteY315"/>
              <a:gd fmla="*/ 437488 w 1208088" name="connsiteX316"/>
              <a:gd fmla="*/ 251930 h 1452563" name="connsiteY316"/>
              <a:gd fmla="*/ 438122 w 1208088" name="connsiteX317"/>
              <a:gd fmla="*/ 250026 h 1452563" name="connsiteY317"/>
              <a:gd fmla="*/ 438440 w 1208088" name="connsiteX318"/>
              <a:gd fmla="*/ 248122 h 1452563" name="connsiteY318"/>
              <a:gd fmla="*/ 438757 w 1208088" name="connsiteX319"/>
              <a:gd fmla="*/ 246536 h 1452563" name="connsiteY319"/>
              <a:gd fmla="*/ 439708 w 1208088" name="connsiteX320"/>
              <a:gd fmla="*/ 244315 h 1452563" name="connsiteY320"/>
              <a:gd fmla="*/ 440660 w 1208088" name="connsiteX321"/>
              <a:gd fmla="*/ 242728 h 1452563" name="connsiteY321"/>
              <a:gd fmla="*/ 441929 w 1208088" name="connsiteX322"/>
              <a:gd fmla="*/ 241142 h 1452563" name="connsiteY322"/>
              <a:gd fmla="*/ 444784 w 1208088" name="connsiteX323"/>
              <a:gd fmla="*/ 238286 h 1452563" name="connsiteY323"/>
              <a:gd fmla="*/ 448274 w 1208088" name="connsiteX324"/>
              <a:gd fmla="*/ 236065 h 1452563" name="connsiteY324"/>
              <a:gd fmla="*/ 452081 w 1208088" name="connsiteX325"/>
              <a:gd fmla="*/ 234161 h 1452563" name="connsiteY325"/>
              <a:gd fmla="*/ 456840 w 1208088" name="connsiteX326"/>
              <a:gd fmla="*/ 232575 h 1452563" name="connsiteY326"/>
              <a:gd fmla="*/ 461916 w 1208088" name="connsiteX327"/>
              <a:gd fmla="*/ 231940 h 1452563" name="connsiteY327"/>
              <a:gd fmla="*/ 460647 w 1208088" name="connsiteX328"/>
              <a:gd fmla="*/ 227498 h 1452563" name="connsiteY328"/>
              <a:gd fmla="*/ 459378 w 1208088" name="connsiteX329"/>
              <a:gd fmla="*/ 223374 h 1452563" name="connsiteY329"/>
              <a:gd fmla="*/ 457792 w 1208088" name="connsiteX330"/>
              <a:gd fmla="*/ 219249 h 1452563" name="connsiteY330"/>
              <a:gd fmla="*/ 456206 w 1208088" name="connsiteX331"/>
              <a:gd fmla="*/ 215124 h 1452563" name="connsiteY331"/>
              <a:gd fmla="*/ 451764 w 1208088" name="connsiteX332"/>
              <a:gd fmla="*/ 206874 h 1452563" name="connsiteY332"/>
              <a:gd fmla="*/ 447005 w 1208088" name="connsiteX333"/>
              <a:gd fmla="*/ 198307 h 1452563" name="connsiteY333"/>
              <a:gd fmla="*/ 441295 w 1208088" name="connsiteX334"/>
              <a:gd fmla="*/ 189423 h 1452563" name="connsiteY334"/>
              <a:gd fmla="*/ 434632 w 1208088" name="connsiteX335"/>
              <a:gd fmla="*/ 180222 h 1452563" name="connsiteY335"/>
              <a:gd fmla="*/ 420039 w 1208088" name="connsiteX336"/>
              <a:gd fmla="*/ 159598 h 1452563" name="connsiteY336"/>
              <a:gd fmla="*/ 412108 w 1208088" name="connsiteX337"/>
              <a:gd fmla="*/ 147541 h 1452563" name="connsiteY337"/>
              <a:gd fmla="*/ 403542 w 1208088" name="connsiteX338"/>
              <a:gd fmla="*/ 134532 h 1452563" name="connsiteY338"/>
              <a:gd fmla="*/ 394024 w 1208088" name="connsiteX339"/>
              <a:gd fmla="*/ 120254 h 1452563" name="connsiteY339"/>
              <a:gd fmla="*/ 384190 w 1208088" name="connsiteX340"/>
              <a:gd fmla="*/ 104706 h 1452563" name="connsiteY340"/>
              <a:gd fmla="*/ 374355 w 1208088" name="connsiteX341"/>
              <a:gd fmla="*/ 87573 h 1452563" name="connsiteY341"/>
              <a:gd fmla="*/ 363886 w 1208088" name="connsiteX342"/>
              <a:gd fmla="*/ 68535 h 1452563" name="connsiteY342"/>
              <a:gd fmla="*/ 353099 w 1208088" name="connsiteX343"/>
              <a:gd fmla="*/ 47911 h 1452563" name="connsiteY343"/>
              <a:gd fmla="*/ 341996 w 1208088" name="connsiteX344"/>
              <a:gd fmla="*/ 25066 h 1452563" name="connsiteY344"/>
              <a:gd fmla="*/ 352782 w 1208088" name="connsiteX345"/>
              <a:gd fmla="*/ 20307 h 1452563" name="connsiteY345"/>
              <a:gd fmla="*/ 362617 w 1208088" name="connsiteX346"/>
              <a:gd fmla="*/ 15865 h 1452563" name="connsiteY346"/>
              <a:gd fmla="*/ 372134 w 1208088" name="connsiteX347"/>
              <a:gd fmla="*/ 13009 h 1452563" name="connsiteY347"/>
              <a:gd fmla="*/ 380700 w 1208088" name="connsiteX348"/>
              <a:gd fmla="*/ 11105 h 1452563" name="connsiteY348"/>
              <a:gd fmla="*/ 388948 w 1208088" name="connsiteX349"/>
              <a:gd fmla="*/ 9836 h 1452563" name="connsiteY349"/>
              <a:gd fmla="*/ 396562 w 1208088" name="connsiteX350"/>
              <a:gd fmla="*/ 9519 h 1452563" name="connsiteY350"/>
              <a:gd fmla="*/ 403859 w 1208088" name="connsiteX351"/>
              <a:gd fmla="*/ 9519 h 1452563" name="connsiteY351"/>
              <a:gd fmla="*/ 410522 w 1208088" name="connsiteX352"/>
              <a:gd fmla="*/ 10471 h 1452563" name="connsiteY352"/>
              <a:gd fmla="*/ 416549 w 1208088" name="connsiteX353"/>
              <a:gd fmla="*/ 12057 h 1452563" name="connsiteY353"/>
              <a:gd fmla="*/ 422894 w 1208088" name="connsiteX354"/>
              <a:gd fmla="*/ 14278 h 1452563" name="connsiteY354"/>
              <a:gd fmla="*/ 428288 w 1208088" name="connsiteX355"/>
              <a:gd fmla="*/ 16816 h 1452563" name="connsiteY355"/>
              <a:gd fmla="*/ 433681 w 1208088" name="connsiteX356"/>
              <a:gd fmla="*/ 19989 h 1452563" name="connsiteY356"/>
              <a:gd fmla="*/ 439074 w 1208088" name="connsiteX357"/>
              <a:gd fmla="*/ 23162 h 1452563" name="connsiteY357"/>
              <a:gd fmla="*/ 443833 w 1208088" name="connsiteX358"/>
              <a:gd fmla="*/ 26970 h 1452563" name="connsiteY358"/>
              <a:gd fmla="*/ 448592 w 1208088" name="connsiteX359"/>
              <a:gd fmla="*/ 30777 h 1452563" name="connsiteY359"/>
              <a:gd fmla="*/ 453033 w 1208088" name="connsiteX360"/>
              <a:gd fmla="*/ 34585 h 1452563" name="connsiteY360"/>
              <a:gd fmla="*/ 462550 w 1208088" name="connsiteX361"/>
              <a:gd fmla="*/ 43152 h 1452563" name="connsiteY361"/>
              <a:gd fmla="*/ 471434 w 1208088" name="connsiteX362"/>
              <a:gd fmla="*/ 51401 h 1452563" name="connsiteY362"/>
              <a:gd fmla="*/ 476510 w 1208088" name="connsiteX363"/>
              <a:gd fmla="*/ 55843 h 1452563" name="connsiteY363"/>
              <a:gd fmla="*/ 481268 w 1208088" name="connsiteX364"/>
              <a:gd fmla="*/ 59651 h 1452563" name="connsiteY364"/>
              <a:gd fmla="*/ 486027 w 1208088" name="connsiteX365"/>
              <a:gd fmla="*/ 63141 h 1452563" name="connsiteY365"/>
              <a:gd fmla="*/ 491738 w 1208088" name="connsiteX366"/>
              <a:gd fmla="*/ 66314 h 1452563" name="connsiteY366"/>
              <a:gd fmla="*/ 497131 w 1208088" name="connsiteX367"/>
              <a:gd fmla="*/ 69170 h 1452563" name="connsiteY367"/>
              <a:gd fmla="*/ 502841 w 1208088" name="connsiteX368"/>
              <a:gd fmla="*/ 72025 h 1452563" name="connsiteY368"/>
              <a:gd fmla="*/ 509186 w 1208088" name="connsiteX369"/>
              <a:gd fmla="*/ 73929 h 1452563" name="connsiteY369"/>
              <a:gd fmla="*/ 515531 w 1208088" name="connsiteX370"/>
              <a:gd fmla="*/ 75198 h 1452563" name="connsiteY370"/>
              <a:gd fmla="*/ 522194 w 1208088" name="connsiteX371"/>
              <a:gd fmla="*/ 76150 h 1452563" name="connsiteY371"/>
              <a:gd fmla="*/ 529808 w 1208088" name="connsiteX372"/>
              <a:gd fmla="*/ 76150 h 1452563" name="connsiteY372"/>
              <a:gd fmla="*/ 537739 w 1208088" name="connsiteX373"/>
              <a:gd fmla="*/ 75515 h 1452563" name="connsiteY373"/>
              <a:gd fmla="*/ 546304 w 1208088" name="connsiteX374"/>
              <a:gd fmla="*/ 74246 h 1452563" name="connsiteY374"/>
              <a:gd fmla="*/ 557408 w 1208088" name="connsiteX375"/>
              <a:gd fmla="*/ 68218 h 1452563" name="connsiteY375"/>
              <a:gd fmla="*/ 568195 w 1208088" name="connsiteX376"/>
              <a:gd fmla="*/ 62824 h 1452563" name="connsiteY376"/>
              <a:gd fmla="*/ 587864 w 1208088" name="connsiteX377"/>
              <a:gd fmla="*/ 51719 h 1452563" name="connsiteY377"/>
              <a:gd fmla="*/ 605313 w 1208088" name="connsiteX378"/>
              <a:gd fmla="*/ 41882 h 1452563" name="connsiteY378"/>
              <a:gd fmla="*/ 620858 w 1208088" name="connsiteX379"/>
              <a:gd fmla="*/ 32681 h 1452563" name="connsiteY379"/>
              <a:gd fmla="*/ 635452 w 1208088" name="connsiteX380"/>
              <a:gd fmla="*/ 24749 h 1452563" name="connsiteY380"/>
              <a:gd fmla="*/ 648776 w 1208088" name="connsiteX381"/>
              <a:gd fmla="*/ 17134 h 1452563" name="connsiteY381"/>
              <a:gd fmla="*/ 655438 w 1208088" name="connsiteX382"/>
              <a:gd fmla="*/ 13961 h 1452563" name="connsiteY382"/>
              <a:gd fmla="*/ 661784 w 1208088" name="connsiteX383"/>
              <a:gd fmla="*/ 11422 h 1452563" name="connsiteY383"/>
              <a:gd fmla="*/ 668446 w 1208088" name="connsiteX384"/>
              <a:gd fmla="*/ 8884 h 1452563" name="connsiteY384"/>
              <a:gd fmla="*/ 675108 w 1208088" name="connsiteX385"/>
              <a:gd fmla="*/ 6663 h 1452563" name="connsiteY385"/>
              <a:gd fmla="*/ 682088 w 1208088" name="connsiteX386"/>
              <a:gd fmla="*/ 4759 h 1452563" name="connsiteY386"/>
              <a:gd fmla="*/ 688750 w 1208088" name="connsiteX387"/>
              <a:gd fmla="*/ 3173 h 1452563" name="connsiteY387"/>
              <a:gd fmla="*/ 695729 w 1208088" name="connsiteX388"/>
              <a:gd fmla="*/ 1586 h 1452563" name="connsiteY388"/>
              <a:gd fmla="*/ 703343 w 1208088" name="connsiteX389"/>
              <a:gd fmla="*/ 635 h 1452563" name="connsiteY389"/>
              <a:gd fmla="*/ 710957 w 1208088" name="connsiteX390"/>
              <a:gd fmla="*/ 317 h 1452563" name="connsiteY3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b="b" l="l" r="r" t="t"/>
            <a:pathLst>
              <a:path h="1452563" w="1208088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" name="KSO_Shape"/>
          <p:cNvSpPr>
            <a:spLocks noChangeAspect="1"/>
          </p:cNvSpPr>
          <p:nvPr/>
        </p:nvSpPr>
        <p:spPr>
          <a:xfrm>
            <a:off x="6939457" y="2419754"/>
            <a:ext cx="394435" cy="378000"/>
          </a:xfrm>
          <a:custGeom>
            <a:rect b="b" l="l" r="r" t="t"/>
            <a:pathLst>
              <a:path h="1810503" w="1889279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1B325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8" name="KSO_Shape"/>
          <p:cNvSpPr>
            <a:spLocks noChangeAspect="1"/>
          </p:cNvSpPr>
          <p:nvPr/>
        </p:nvSpPr>
        <p:spPr bwMode="auto">
          <a:xfrm>
            <a:off x="1332127" y="4563453"/>
            <a:ext cx="378000" cy="378000"/>
          </a:xfrm>
          <a:custGeom>
            <a:gdLst>
              <a:gd fmla="*/ 883582 w 2298700" name="T0"/>
              <a:gd fmla="*/ 1295872 h 2298700" name="T1"/>
              <a:gd fmla="*/ 899660 w 2298700" name="T2"/>
              <a:gd fmla="*/ 1824434 h 2298700" name="T3"/>
              <a:gd fmla="*/ 870674 w 2298700" name="T4"/>
              <a:gd fmla="*/ 1867800 h 2298700" name="T5"/>
              <a:gd fmla="*/ 472571 w 2298700" name="T6"/>
              <a:gd fmla="*/ 1870524 h 2298700" name="T7"/>
              <a:gd fmla="*/ 439282 w 2298700" name="T8"/>
              <a:gd fmla="*/ 1829883 h 2298700" name="T9"/>
              <a:gd fmla="*/ 450831 w 2298700" name="T10"/>
              <a:gd fmla="*/ 1299959 h 2298700" name="T11"/>
              <a:gd fmla="*/ 1168971 w 2298700" name="T12"/>
              <a:gd fmla="*/ 903287 h 2298700" name="T13"/>
              <a:gd fmla="*/ 1561900 w 2298700" name="T14"/>
              <a:gd fmla="*/ 923717 h 2298700" name="T15"/>
              <a:gd fmla="*/ 1573443 w 2298700" name="T16"/>
              <a:gd fmla="*/ 1829892 h 2298700" name="T17"/>
              <a:gd fmla="*/ 1540624 w 2298700" name="T18"/>
              <a:gd fmla="*/ 1870524 h 2298700" name="T19"/>
              <a:gd fmla="*/ 1142262 w 2298700" name="T20"/>
              <a:gd fmla="*/ 1867800 h 2298700" name="T21"/>
              <a:gd fmla="*/ 1113291 w 2298700" name="T22"/>
              <a:gd fmla="*/ 1824444 h 2298700" name="T23"/>
              <a:gd fmla="*/ 1129361 w 2298700" name="T24"/>
              <a:gd fmla="*/ 919404 h 2298700" name="T25"/>
              <a:gd fmla="*/ 2191940 w 2298700" name="T26"/>
              <a:gd fmla="*/ 450850 h 2298700" name="T27"/>
              <a:gd fmla="*/ 2238385 w 2298700" name="T28"/>
              <a:gd fmla="*/ 475582 h 2298700" name="T29"/>
              <a:gd fmla="*/ 2245636 w 2298700" name="T30"/>
              <a:gd fmla="*/ 1835358 h 2298700" name="T31"/>
              <a:gd fmla="*/ 2208706 w 2298700" name="T32"/>
              <a:gd fmla="*/ 1872115 h 2298700" name="T33"/>
              <a:gd fmla="*/ 1810633 w 2298700" name="T34"/>
              <a:gd fmla="*/ 1865309 h 2298700" name="T35"/>
              <a:gd fmla="*/ 1785938 w 2298700" name="T36"/>
              <a:gd fmla="*/ 1818568 h 2298700" name="T37"/>
              <a:gd fmla="*/ 1806329 w 2298700" name="T38"/>
              <a:gd fmla="*/ 463556 h 2298700" name="T39"/>
              <a:gd fmla="*/ 1464870 w 2298700" name="T40"/>
              <a:gd fmla="*/ 38100 h 2298700" name="T41"/>
              <a:gd fmla="*/ 1493876 w 2298700" name="T42"/>
              <a:gd fmla="*/ 48317 h 2298700" name="T43"/>
              <a:gd fmla="*/ 1512005 w 2298700" name="T44"/>
              <a:gd fmla="*/ 72609 h 2298700" name="T45"/>
              <a:gd fmla="*/ 1540105 w 2298700" name="T46"/>
              <a:gd fmla="*/ 509198 h 2298700" name="T47"/>
              <a:gd fmla="*/ 1503847 w 2298700" name="T48"/>
              <a:gd fmla="*/ 543253 h 2298700" name="T49"/>
              <a:gd fmla="*/ 1459205 w 2298700" name="T50"/>
              <a:gd fmla="*/ 535761 h 2298700" name="T51"/>
              <a:gd fmla="*/ 1437677 w 2298700" name="T52"/>
              <a:gd fmla="*/ 503749 h 2298700" name="T53"/>
              <a:gd fmla="*/ 1348845 w 2298700" name="T54"/>
              <a:gd fmla="*/ 357311 h 2298700" name="T55"/>
              <a:gd fmla="*/ 1214465 w 2298700" name="T56"/>
              <a:gd fmla="*/ 507608 h 2298700" name="T57"/>
              <a:gd fmla="*/ 1010062 w 2298700" name="T58"/>
              <a:gd fmla="*/ 669711 h 2298700" name="T59"/>
              <a:gd fmla="*/ 834212 w 2298700" name="T60"/>
              <a:gd fmla="*/ 763477 h 2298700" name="T61"/>
              <a:gd fmla="*/ 682609 w 2298700" name="T62"/>
              <a:gd fmla="*/ 817965 h 2298700" name="T63"/>
              <a:gd fmla="*/ 523528 w 2298700" name="T64"/>
              <a:gd fmla="*/ 852928 h 2298700" name="T65"/>
              <a:gd fmla="*/ 404104 w 2298700" name="T66"/>
              <a:gd fmla="*/ 862464 h 2298700" name="T67"/>
              <a:gd fmla="*/ 374191 w 2298700" name="T68"/>
              <a:gd fmla="*/ 838852 h 2298700" name="T69"/>
              <a:gd fmla="*/ 369206 w 2298700" name="T70"/>
              <a:gd fmla="*/ 795034 h 2298700" name="T71"/>
              <a:gd fmla="*/ 405237 w 2298700" name="T72"/>
              <a:gd fmla="*/ 760071 h 2298700" name="T73"/>
              <a:gd fmla="*/ 535765 w 2298700" name="T74"/>
              <a:gd fmla="*/ 742589 h 2298700" name="T75"/>
              <a:gd fmla="*/ 679890 w 2298700" name="T76"/>
              <a:gd fmla="*/ 706945 h 2298700" name="T77"/>
              <a:gd fmla="*/ 816536 w 2298700" name="T78"/>
              <a:gd fmla="*/ 654273 h 2298700" name="T79"/>
              <a:gd fmla="*/ 989667 w 2298700" name="T80"/>
              <a:gd fmla="*/ 554832 h 2298700" name="T81"/>
              <a:gd fmla="*/ 1171862 w 2298700" name="T82"/>
              <a:gd fmla="*/ 398859 h 2298700" name="T83"/>
              <a:gd fmla="*/ 1282675 w 2298700" name="T84"/>
              <a:gd fmla="*/ 267178 h 2298700" name="T85"/>
              <a:gd fmla="*/ 1087110 w 2298700" name="T86"/>
              <a:gd fmla="*/ 283979 h 2298700" name="T87"/>
              <a:gd fmla="*/ 1044054 w 2298700" name="T88"/>
              <a:gd fmla="*/ 259005 h 2298700" name="T89"/>
              <a:gd fmla="*/ 1040654 w 2298700" name="T90"/>
              <a:gd fmla="*/ 208376 h 2298700" name="T91"/>
              <a:gd fmla="*/ 1446288 w 2298700" name="T92"/>
              <a:gd fmla="*/ 40370 h 2298700" name="T93"/>
              <a:gd fmla="*/ 128386 w 2298700" name="T94"/>
              <a:gd fmla="*/ 3403 h 2298700" name="T95"/>
              <a:gd fmla="*/ 171711 w 2298700" name="T96"/>
              <a:gd fmla="*/ 26993 h 2298700" name="T97"/>
              <a:gd fmla="*/ 199157 w 2298700" name="T98"/>
              <a:gd fmla="*/ 67596 h 2298700" name="T99"/>
              <a:gd fmla="*/ 2201163 w 2298700" name="T100"/>
              <a:gd fmla="*/ 2093192 h 2298700" name="T101"/>
              <a:gd fmla="*/ 2249251 w 2298700" name="T102"/>
              <a:gd fmla="*/ 2107936 h 2298700" name="T103"/>
              <a:gd fmla="*/ 2283729 w 2298700" name="T104"/>
              <a:gd fmla="*/ 2142414 h 2298700" name="T105"/>
              <a:gd fmla="*/ 2298473 w 2298700" name="T106"/>
              <a:gd fmla="*/ 2190729 h 2298700" name="T107"/>
              <a:gd fmla="*/ 2288720 w 2298700" name="T108"/>
              <a:gd fmla="*/ 2240405 h 2298700" name="T109"/>
              <a:gd fmla="*/ 2257417 w 2298700" name="T110"/>
              <a:gd fmla="*/ 2278059 h 2298700" name="T111"/>
              <a:gd fmla="*/ 2211597 w 2298700" name="T112"/>
              <a:gd fmla="*/ 2297566 h 2298700" name="T113"/>
              <a:gd fmla="*/ 72132 w 2298700" name="T114"/>
              <a:gd fmla="*/ 2294164 h 2298700" name="T115"/>
              <a:gd fmla="*/ 29715 w 2298700" name="T116"/>
              <a:gd fmla="*/ 2268532 h 2298700" name="T117"/>
              <a:gd fmla="*/ 4537 w 2298700" name="T118"/>
              <a:gd fmla="*/ 2226568 h 2298700" name="T119"/>
              <a:gd fmla="*/ 907 w 2298700" name="T120"/>
              <a:gd fmla="*/ 87330 h 2298700" name="T121"/>
              <a:gd fmla="*/ 20188 w 2298700" name="T122"/>
              <a:gd fmla="*/ 41510 h 2298700" name="T123"/>
              <a:gd fmla="*/ 57842 w 2298700" name="T124"/>
              <a:gd fmla="*/ 10434 h 229870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298700" w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9" name="KSO_Shape"/>
          <p:cNvSpPr>
            <a:spLocks noChangeAspect="1"/>
          </p:cNvSpPr>
          <p:nvPr/>
        </p:nvSpPr>
        <p:spPr bwMode="auto">
          <a:xfrm>
            <a:off x="6949564" y="4563453"/>
            <a:ext cx="374220" cy="378000"/>
          </a:xfrm>
          <a:custGeom>
            <a:gdLst>
              <a:gd fmla="*/ 2147483646 w 5438" name="T0"/>
              <a:gd fmla="*/ 0 h 5494" name="T1"/>
              <a:gd fmla="*/ 0 w 5438" name="T2"/>
              <a:gd fmla="*/ 2147483646 h 5494" name="T3"/>
              <a:gd fmla="*/ 2147483646 w 5438" name="T4"/>
              <a:gd fmla="*/ 2147483646 h 5494" name="T5"/>
              <a:gd fmla="*/ 2147483646 w 5438" name="T6"/>
              <a:gd fmla="*/ 2147483646 h 5494" name="T7"/>
              <a:gd fmla="*/ 2147483646 w 5438" name="T8"/>
              <a:gd fmla="*/ 2147483646 h 5494" name="T9"/>
              <a:gd fmla="*/ 2147483646 w 5438" name="T10"/>
              <a:gd fmla="*/ 2147483646 h 5494" name="T11"/>
              <a:gd fmla="*/ 2147483646 w 5438" name="T12"/>
              <a:gd fmla="*/ 2147483646 h 5494" name="T13"/>
              <a:gd fmla="*/ 2147483646 w 5438" name="T14"/>
              <a:gd fmla="*/ 2147483646 h 5494" name="T15"/>
              <a:gd fmla="*/ 2147483646 w 5438" name="T16"/>
              <a:gd fmla="*/ 2147483646 h 5494" name="T17"/>
              <a:gd fmla="*/ 2147483646 w 5438" name="T18"/>
              <a:gd fmla="*/ 2147483646 h 5494" name="T19"/>
              <a:gd fmla="*/ 2147483646 w 5438" name="T20"/>
              <a:gd fmla="*/ 2147483646 h 5494" name="T21"/>
              <a:gd fmla="*/ 2147483646 w 5438" name="T22"/>
              <a:gd fmla="*/ 2147483646 h 5494" name="T23"/>
              <a:gd fmla="*/ 2147483646 w 5438" name="T24"/>
              <a:gd fmla="*/ 2147483646 h 5494" name="T25"/>
              <a:gd fmla="*/ 2147483646 w 5438" name="T26"/>
              <a:gd fmla="*/ 2147483646 h 5494" name="T27"/>
              <a:gd fmla="*/ 2147483646 w 5438" name="T28"/>
              <a:gd fmla="*/ 2147483646 h 5494" name="T29"/>
              <a:gd fmla="*/ 2147483646 w 5438" name="T30"/>
              <a:gd fmla="*/ 2147483646 h 5494" name="T31"/>
              <a:gd fmla="*/ 2147483646 w 5438" name="T32"/>
              <a:gd fmla="*/ 2147483646 h 5494" name="T33"/>
              <a:gd fmla="*/ 2147483646 w 5438" name="T34"/>
              <a:gd fmla="*/ 2147483646 h 5494" name="T35"/>
              <a:gd fmla="*/ 2147483646 w 5438" name="T36"/>
              <a:gd fmla="*/ 2147483646 h 5494" name="T37"/>
              <a:gd fmla="*/ 2147483646 w 5438" name="T38"/>
              <a:gd fmla="*/ 2147483646 h 5494" name="T39"/>
              <a:gd fmla="*/ 2147483646 w 5438" name="T40"/>
              <a:gd fmla="*/ 2147483646 h 5494" name="T41"/>
              <a:gd fmla="*/ 2147483646 w 5438" name="T42"/>
              <a:gd fmla="*/ 2147483646 h 5494" name="T43"/>
              <a:gd fmla="*/ 2147483646 w 5438" name="T44"/>
              <a:gd fmla="*/ 2147483646 h 5494" name="T45"/>
              <a:gd fmla="*/ 2147483646 w 5438" name="T46"/>
              <a:gd fmla="*/ 2147483646 h 5494" name="T47"/>
              <a:gd fmla="*/ 2147483646 w 5438" name="T48"/>
              <a:gd fmla="*/ 2147483646 h 5494" name="T49"/>
              <a:gd fmla="*/ 2147483646 w 5438" name="T50"/>
              <a:gd fmla="*/ 2147483646 h 5494" name="T51"/>
              <a:gd fmla="*/ 2147483646 w 5438" name="T52"/>
              <a:gd fmla="*/ 2147483646 h 5494" name="T53"/>
              <a:gd fmla="*/ 2147483646 w 5438" name="T54"/>
              <a:gd fmla="*/ 2147483646 h 5494" name="T55"/>
              <a:gd fmla="*/ 2147483646 w 5438" name="T56"/>
              <a:gd fmla="*/ 2147483646 h 5494" name="T57"/>
              <a:gd fmla="*/ 2147483646 w 5438" name="T58"/>
              <a:gd fmla="*/ 2147483646 h 5494" name="T59"/>
              <a:gd fmla="*/ 2147483646 w 5438" name="T60"/>
              <a:gd fmla="*/ 2147483646 h 5494" name="T61"/>
              <a:gd fmla="*/ 2147483646 w 5438" name="T62"/>
              <a:gd fmla="*/ 2147483646 h 5494" name="T63"/>
              <a:gd fmla="*/ 2147483646 w 5438" name="T64"/>
              <a:gd fmla="*/ 2147483646 h 5494" name="T65"/>
              <a:gd fmla="*/ 2147483646 w 5438" name="T66"/>
              <a:gd fmla="*/ 2147483646 h 5494" name="T67"/>
              <a:gd fmla="*/ 2147483646 w 5438" name="T68"/>
              <a:gd fmla="*/ 2147483646 h 5494" name="T69"/>
              <a:gd fmla="*/ 2147483646 w 5438" name="T70"/>
              <a:gd fmla="*/ 2147483646 h 5494" name="T71"/>
              <a:gd fmla="*/ 2147483646 w 5438" name="T72"/>
              <a:gd fmla="*/ 2147483646 h 5494" name="T73"/>
              <a:gd fmla="*/ 2147483646 w 5438" name="T74"/>
              <a:gd fmla="*/ 2147483646 h 5494" name="T75"/>
              <a:gd fmla="*/ 2147483646 w 5438" name="T76"/>
              <a:gd fmla="*/ 2147483646 h 5494" name="T77"/>
              <a:gd fmla="*/ 2147483646 w 5438" name="T78"/>
              <a:gd fmla="*/ 2147483646 h 5494" name="T79"/>
              <a:gd fmla="*/ 2147483646 w 5438" name="T80"/>
              <a:gd fmla="*/ 2147483646 h 5494" name="T81"/>
              <a:gd fmla="*/ 2147483646 w 5438" name="T82"/>
              <a:gd fmla="*/ 2147483646 h 5494" name="T83"/>
              <a:gd fmla="*/ 2147483646 w 5438" name="T84"/>
              <a:gd fmla="*/ 2147483646 h 5494" name="T85"/>
              <a:gd fmla="*/ 2147483646 w 5438" name="T86"/>
              <a:gd fmla="*/ 2147483646 h 5494" name="T87"/>
              <a:gd fmla="*/ 2147483646 w 5438" name="T88"/>
              <a:gd fmla="*/ 2147483646 h 5494" name="T89"/>
              <a:gd fmla="*/ 2147483646 w 5438" name="T90"/>
              <a:gd fmla="*/ 2147483646 h 5494" name="T91"/>
              <a:gd fmla="*/ 2147483646 w 5438" name="T92"/>
              <a:gd fmla="*/ 2147483646 h 5494" name="T93"/>
              <a:gd fmla="*/ 2147483646 w 5438" name="T94"/>
              <a:gd fmla="*/ 2147483646 h 5494" name="T95"/>
              <a:gd fmla="*/ 2147483646 w 5438" name="T96"/>
              <a:gd fmla="*/ 2147483646 h 5494" name="T97"/>
              <a:gd fmla="*/ 2147483646 w 5438" name="T98"/>
              <a:gd fmla="*/ 2147483646 h 5494" name="T99"/>
              <a:gd fmla="*/ 2147483646 w 5438" name="T100"/>
              <a:gd fmla="*/ 2147483646 h 5494" name="T101"/>
              <a:gd fmla="*/ 2147483646 w 5438" name="T102"/>
              <a:gd fmla="*/ 2147483646 h 5494" name="T103"/>
              <a:gd fmla="*/ 2147483646 w 5438" name="T104"/>
              <a:gd fmla="*/ 2147483646 h 5494" name="T105"/>
              <a:gd fmla="*/ 2147483646 w 5438" name="T106"/>
              <a:gd fmla="*/ 2147483646 h 5494" name="T107"/>
              <a:gd fmla="*/ 2147483646 w 5438" name="T108"/>
              <a:gd fmla="*/ 2147483646 h 5494" name="T109"/>
              <a:gd fmla="*/ 2147483646 w 5438" name="T110"/>
              <a:gd fmla="*/ 2147483646 h 5494" name="T111"/>
              <a:gd fmla="*/ 2147483646 w 5438" name="T112"/>
              <a:gd fmla="*/ 2147483646 h 5494" name="T113"/>
              <a:gd fmla="*/ 2147483646 w 5438" name="T114"/>
              <a:gd fmla="*/ 2147483646 h 5494" name="T115"/>
              <a:gd fmla="*/ 2147483646 w 5438" name="T116"/>
              <a:gd fmla="*/ 2147483646 h 5494" name="T117"/>
              <a:gd fmla="*/ 2147483646 w 5438" name="T118"/>
              <a:gd fmla="*/ 2147483646 h 5494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5494" w="5438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307605994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11627"/>
          <a:stretch>
            <a:fillRect/>
          </a:stretch>
        </p:blipFill>
        <p:spPr>
          <a:xfrm>
            <a:off x="0" y="0"/>
            <a:ext cx="12192000" cy="6734030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矩形 10"/>
          <p:cNvSpPr>
            <a:spLocks noChangeArrowheads="1"/>
          </p:cNvSpPr>
          <p:nvPr/>
        </p:nvSpPr>
        <p:spPr bwMode="auto">
          <a:xfrm>
            <a:off x="0" y="3479800"/>
            <a:ext cx="12192000" cy="3378200"/>
          </a:xfrm>
          <a:prstGeom prst="rect">
            <a:avLst/>
          </a:prstGeom>
          <a:solidFill>
            <a:srgbClr val="1B325F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5124" name="矩形 20"/>
          <p:cNvSpPr>
            <a:spLocks noChangeArrowheads="1"/>
          </p:cNvSpPr>
          <p:nvPr/>
        </p:nvSpPr>
        <p:spPr bwMode="auto">
          <a:xfrm>
            <a:off x="5287963" y="4152107"/>
            <a:ext cx="1758950" cy="420687"/>
          </a:xfrm>
          <a:prstGeom prst="rect">
            <a:avLst/>
          </a:prstGeom>
          <a:solidFill>
            <a:srgbClr val="9CC0E4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5125" name="矩形 11"/>
          <p:cNvSpPr>
            <a:spLocks noChangeArrowheads="1"/>
          </p:cNvSpPr>
          <p:nvPr/>
        </p:nvSpPr>
        <p:spPr bwMode="auto">
          <a:xfrm>
            <a:off x="0" y="15769"/>
            <a:ext cx="12192000" cy="3467100"/>
          </a:xfrm>
          <a:prstGeom prst="rect">
            <a:avLst/>
          </a:prstGeom>
          <a:solidFill>
            <a:srgbClr val="2B2E37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5126" name="椭圆 13"/>
          <p:cNvSpPr>
            <a:spLocks noChangeArrowheads="1"/>
          </p:cNvSpPr>
          <p:nvPr/>
        </p:nvSpPr>
        <p:spPr bwMode="auto">
          <a:xfrm>
            <a:off x="5081588" y="4152106"/>
            <a:ext cx="420687" cy="420688"/>
          </a:xfrm>
          <a:prstGeom prst="ellipse">
            <a:avLst/>
          </a:prstGeom>
          <a:solidFill>
            <a:srgbClr val="9CC0E4"/>
          </a:solidFill>
          <a:ln w="9525">
            <a:solidFill>
              <a:schemeClr val="bg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5127" name="文本框 15"/>
          <p:cNvSpPr txBox="1">
            <a:spLocks noChangeArrowheads="1"/>
          </p:cNvSpPr>
          <p:nvPr/>
        </p:nvSpPr>
        <p:spPr bwMode="auto">
          <a:xfrm>
            <a:off x="5132388" y="4193381"/>
            <a:ext cx="3048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5128" name="文本框 16"/>
          <p:cNvSpPr txBox="1">
            <a:spLocks noChangeArrowheads="1"/>
          </p:cNvSpPr>
          <p:nvPr/>
        </p:nvSpPr>
        <p:spPr bwMode="auto">
          <a:xfrm>
            <a:off x="5478462" y="4178300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5129" name="矩形 17"/>
          <p:cNvSpPr>
            <a:spLocks noChangeArrowheads="1"/>
          </p:cNvSpPr>
          <p:nvPr/>
        </p:nvSpPr>
        <p:spPr bwMode="auto">
          <a:xfrm>
            <a:off x="1752600" y="5437188"/>
            <a:ext cx="8686800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基于演示设计的一站式在线演示、素材销售、服务交易系统。诞生于2013年，由中国专业PPT设计领跑者上海锐普广告有限公司整合锐普PPT设计、锐普PPT论坛、锐普PPT商城、锐普PPT市场等资源组建成立</a:t>
            </a:r>
          </a:p>
        </p:txBody>
      </p:sp>
      <p:sp>
        <p:nvSpPr>
          <p:cNvPr id="5130" name="文本框 18"/>
          <p:cNvSpPr txBox="1">
            <a:spLocks noChangeArrowheads="1"/>
          </p:cNvSpPr>
          <p:nvPr/>
        </p:nvSpPr>
        <p:spPr bwMode="auto">
          <a:xfrm>
            <a:off x="5227638" y="4583113"/>
            <a:ext cx="171958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点击添加简短的说明文字</a:t>
            </a:r>
          </a:p>
        </p:txBody>
      </p:sp>
      <p:sp>
        <p:nvSpPr>
          <p:cNvPr id="5131" name="矩形 22"/>
          <p:cNvSpPr>
            <a:spLocks noChangeArrowheads="1"/>
          </p:cNvSpPr>
          <p:nvPr/>
        </p:nvSpPr>
        <p:spPr bwMode="auto">
          <a:xfrm rot="-5400000">
            <a:off x="6060282" y="3283744"/>
            <a:ext cx="71437" cy="460375"/>
          </a:xfrm>
          <a:prstGeom prst="rect">
            <a:avLst/>
          </a:prstGeom>
          <a:solidFill>
            <a:srgbClr val="9CC0E4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14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15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16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17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</p:grpSp>
    </p:spTree>
    <p:extLst>
      <p:ext uri="{BB962C8B-B14F-4D97-AF65-F5344CB8AC3E}">
        <p14:creationId val="123952259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311170" y="215900"/>
            <a:ext cx="1554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内页一</a:t>
            </a: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5129879" y="952718"/>
            <a:ext cx="193224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lang="en-US" sz="18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  <a:sym charset="-120" panose="020b0304030504040204" pitchFamily="34" typeface="Microsoft JhengHei UI Light"/>
              </a:rPr>
              <a:t>Inside pages one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747982" y="1844080"/>
            <a:ext cx="3401439" cy="3894012"/>
            <a:chOff x="2103119" y="1896332"/>
            <a:chExt cx="3401439" cy="3894012"/>
          </a:xfrm>
        </p:grpSpPr>
        <p:sp>
          <p:nvSpPr>
            <p:cNvPr id="25" name="MH_SubTitle_3"/>
            <p:cNvSpPr/>
            <p:nvPr>
              <p:custDataLst>
                <p:tags r:id="rId2"/>
              </p:custDataLst>
            </p:nvPr>
          </p:nvSpPr>
          <p:spPr>
            <a:xfrm rot="17978338">
              <a:off x="952290" y="3935583"/>
              <a:ext cx="3005590" cy="703931"/>
            </a:xfrm>
            <a:custGeom>
              <a:gdLst>
                <a:gd fmla="*/ 1688181 w 3083550" name="connsiteX0"/>
                <a:gd fmla="*/ 1741 h 722229" name="connsiteY0"/>
                <a:gd fmla="*/ 2919627 w 3083550" name="connsiteX1"/>
                <a:gd fmla="*/ 245843 h 722229" name="connsiteY1"/>
                <a:gd fmla="*/ 3001572 w 3083550" name="connsiteX2"/>
                <a:gd fmla="*/ 119417 h 722229" name="connsiteY2"/>
                <a:gd fmla="*/ 3083550 w 3083550" name="connsiteX3"/>
                <a:gd fmla="*/ 600583 h 722229" name="connsiteY3"/>
                <a:gd fmla="*/ 2610852 w 3083550" name="connsiteX4"/>
                <a:gd fmla="*/ 722229 h 722229" name="connsiteY4"/>
                <a:gd fmla="*/ 2675565 w 3083550" name="connsiteX5"/>
                <a:gd fmla="*/ 608118 h 722229" name="connsiteY5"/>
                <a:gd fmla="*/ 1048150 w 3083550" name="connsiteX6"/>
                <a:gd fmla="*/ 627190 h 722229" name="connsiteY6"/>
                <a:gd fmla="*/ 0 w 3083550" name="connsiteX7"/>
                <a:gd fmla="*/ 443018 h 722229" name="connsiteY7"/>
                <a:gd fmla="*/ 1688181 w 3083550" name="connsiteX8"/>
                <a:gd fmla="*/ 1741 h 72222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22229" w="3083550">
                  <a:moveTo>
                    <a:pt x="1688181" y="1741"/>
                  </a:moveTo>
                  <a:cubicBezTo>
                    <a:pt x="2423985" y="-22901"/>
                    <a:pt x="2827297" y="221909"/>
                    <a:pt x="2919627" y="245843"/>
                  </a:cubicBezTo>
                  <a:lnTo>
                    <a:pt x="3001572" y="119417"/>
                  </a:lnTo>
                  <a:lnTo>
                    <a:pt x="3083550" y="600583"/>
                  </a:lnTo>
                  <a:lnTo>
                    <a:pt x="2610852" y="722229"/>
                  </a:lnTo>
                  <a:lnTo>
                    <a:pt x="2675565" y="608118"/>
                  </a:lnTo>
                  <a:cubicBezTo>
                    <a:pt x="2637248" y="613928"/>
                    <a:pt x="2106479" y="243900"/>
                    <a:pt x="1048150" y="627190"/>
                  </a:cubicBezTo>
                  <a:lnTo>
                    <a:pt x="0" y="443018"/>
                  </a:lnTo>
                  <a:cubicBezTo>
                    <a:pt x="685521" y="128316"/>
                    <a:pt x="1246700" y="16527"/>
                    <a:pt x="1688181" y="1741"/>
                  </a:cubicBezTo>
                  <a:close/>
                </a:path>
              </a:pathLst>
            </a:custGeom>
            <a:solidFill>
              <a:srgbClr val="9CC0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180000" lIns="108000" rIns="108000" tIns="0">
              <a:normAutofit/>
            </a:bodyPr>
            <a:lstStyle/>
            <a:p>
              <a:pPr algn="ctr">
                <a:defRPr/>
              </a:pPr>
              <a:r>
                <a:rPr altLang="en-US" lang="zh-CN" sz="1600">
                  <a:solidFill>
                    <a:srgbClr val="1B325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请输入标题</a:t>
              </a:r>
            </a:p>
          </p:txBody>
        </p:sp>
        <p:sp>
          <p:nvSpPr>
            <p:cNvPr id="26" name="MH_SubTitle_2"/>
            <p:cNvSpPr/>
            <p:nvPr>
              <p:custDataLst>
                <p:tags r:id="rId3"/>
              </p:custDataLst>
            </p:nvPr>
          </p:nvSpPr>
          <p:spPr>
            <a:xfrm>
              <a:off x="2506133" y="4721011"/>
              <a:ext cx="2998425" cy="732591"/>
            </a:xfrm>
            <a:custGeom>
              <a:gdLst>
                <a:gd fmla="*/ 476656 w 3076173" name="connsiteX0"/>
                <a:gd fmla="*/ 0 h 752253" name="connsiteY0"/>
                <a:gd fmla="*/ 408000 w 3076173" name="connsiteX1"/>
                <a:gd fmla="*/ 111784 h 752253" name="connsiteY1"/>
                <a:gd fmla="*/ 2035089 w 3076173" name="connsiteX2"/>
                <a:gd fmla="*/ 149519 h 752253" name="connsiteY2"/>
                <a:gd fmla="*/ 3076173 w 3076173" name="connsiteX3"/>
                <a:gd fmla="*/ 370159 h 752253" name="connsiteY3"/>
                <a:gd fmla="*/ 1373620 w 3076173" name="connsiteX4"/>
                <a:gd fmla="*/ 752250 h 752253" name="connsiteY4"/>
                <a:gd fmla="*/ 151443 w 3076173" name="connsiteX5"/>
                <a:gd fmla="*/ 465320 h 752253" name="connsiteY5"/>
                <a:gd fmla="*/ 65136 w 3076173" name="connsiteX6"/>
                <a:gd fmla="*/ 588809 h 752253" name="connsiteY6"/>
                <a:gd fmla="*/ 0 w 3076173" name="connsiteX7"/>
                <a:gd fmla="*/ 105075 h 7522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52253" w="3076173">
                  <a:moveTo>
                    <a:pt x="476656" y="0"/>
                  </a:moveTo>
                  <a:lnTo>
                    <a:pt x="408000" y="111784"/>
                  </a:lnTo>
                  <a:cubicBezTo>
                    <a:pt x="446496" y="107314"/>
                    <a:pt x="964028" y="495640"/>
                    <a:pt x="2035089" y="149519"/>
                  </a:cubicBezTo>
                  <a:lnTo>
                    <a:pt x="3076173" y="370159"/>
                  </a:lnTo>
                  <a:cubicBezTo>
                    <a:pt x="2380087" y="660745"/>
                    <a:pt x="1815348" y="752881"/>
                    <a:pt x="1373620" y="752250"/>
                  </a:cubicBezTo>
                  <a:cubicBezTo>
                    <a:pt x="637404" y="751198"/>
                    <a:pt x="242882" y="492462"/>
                    <a:pt x="151443" y="465320"/>
                  </a:cubicBezTo>
                  <a:lnTo>
                    <a:pt x="65136" y="588809"/>
                  </a:lnTo>
                  <a:lnTo>
                    <a:pt x="0" y="105075"/>
                  </a:lnTo>
                  <a:close/>
                </a:path>
              </a:pathLst>
            </a:custGeom>
            <a:solidFill>
              <a:srgbClr val="3A8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108000" rIns="108000" tIns="216000">
              <a:normAutofit/>
            </a:bodyPr>
            <a:lstStyle/>
            <a:p>
              <a:pPr algn="ctr">
                <a:defRPr/>
              </a:pPr>
              <a:r>
                <a:rPr altLang="en-US" lang="zh-CN" smtClean="0" sz="1600">
                  <a:solidFill>
                    <a:srgbClr val="1B325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请输入标题</a:t>
              </a:r>
            </a:p>
          </p:txBody>
        </p:sp>
        <p:sp>
          <p:nvSpPr>
            <p:cNvPr id="27" name="MH_SubTitle_1"/>
            <p:cNvSpPr/>
            <p:nvPr>
              <p:custDataLst>
                <p:tags r:id="rId4"/>
              </p:custDataLst>
            </p:nvPr>
          </p:nvSpPr>
          <p:spPr>
            <a:xfrm rot="3598922">
              <a:off x="2431800" y="3047161"/>
              <a:ext cx="3005590" cy="703931"/>
            </a:xfrm>
            <a:custGeom>
              <a:gdLst>
                <a:gd fmla="*/ 1688181 w 3083550" name="connsiteX0"/>
                <a:gd fmla="*/ 1741 h 722229" name="connsiteY0"/>
                <a:gd fmla="*/ 2919627 w 3083550" name="connsiteX1"/>
                <a:gd fmla="*/ 245843 h 722229" name="connsiteY1"/>
                <a:gd fmla="*/ 3001572 w 3083550" name="connsiteX2"/>
                <a:gd fmla="*/ 119417 h 722229" name="connsiteY2"/>
                <a:gd fmla="*/ 3083550 w 3083550" name="connsiteX3"/>
                <a:gd fmla="*/ 600583 h 722229" name="connsiteY3"/>
                <a:gd fmla="*/ 2610852 w 3083550" name="connsiteX4"/>
                <a:gd fmla="*/ 722229 h 722229" name="connsiteY4"/>
                <a:gd fmla="*/ 2675565 w 3083550" name="connsiteX5"/>
                <a:gd fmla="*/ 608118 h 722229" name="connsiteY5"/>
                <a:gd fmla="*/ 1048150 w 3083550" name="connsiteX6"/>
                <a:gd fmla="*/ 627190 h 722229" name="connsiteY6"/>
                <a:gd fmla="*/ 0 w 3083550" name="connsiteX7"/>
                <a:gd fmla="*/ 443018 h 722229" name="connsiteY7"/>
                <a:gd fmla="*/ 1688181 w 3083550" name="connsiteX8"/>
                <a:gd fmla="*/ 1741 h 72222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22229" w="3083550">
                  <a:moveTo>
                    <a:pt x="1688181" y="1741"/>
                  </a:moveTo>
                  <a:cubicBezTo>
                    <a:pt x="2423985" y="-22901"/>
                    <a:pt x="2827297" y="221909"/>
                    <a:pt x="2919627" y="245843"/>
                  </a:cubicBezTo>
                  <a:lnTo>
                    <a:pt x="3001572" y="119417"/>
                  </a:lnTo>
                  <a:lnTo>
                    <a:pt x="3083550" y="600583"/>
                  </a:lnTo>
                  <a:lnTo>
                    <a:pt x="2610852" y="722229"/>
                  </a:lnTo>
                  <a:lnTo>
                    <a:pt x="2675565" y="608118"/>
                  </a:lnTo>
                  <a:cubicBezTo>
                    <a:pt x="2637248" y="613928"/>
                    <a:pt x="2106479" y="243900"/>
                    <a:pt x="1048150" y="627190"/>
                  </a:cubicBezTo>
                  <a:lnTo>
                    <a:pt x="0" y="443018"/>
                  </a:lnTo>
                  <a:cubicBezTo>
                    <a:pt x="685521" y="128316"/>
                    <a:pt x="1246700" y="16527"/>
                    <a:pt x="1688181" y="1741"/>
                  </a:cubicBezTo>
                  <a:close/>
                </a:path>
              </a:pathLst>
            </a:custGeom>
            <a:solidFill>
              <a:srgbClr val="E9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216000" lIns="108000" rIns="108000" tIns="0">
              <a:normAutofit/>
            </a:bodyPr>
            <a:lstStyle/>
            <a:p>
              <a:pPr algn="ctr">
                <a:defRPr/>
              </a:pPr>
              <a:r>
                <a:rPr altLang="en-US" lang="zh-CN" smtClean="0" sz="1600">
                  <a:solidFill>
                    <a:srgbClr val="1B325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请输入标题</a:t>
              </a:r>
            </a:p>
          </p:txBody>
        </p:sp>
      </p:grpSp>
      <p:sp>
        <p:nvSpPr>
          <p:cNvPr id="15" name="矩形 25"/>
          <p:cNvSpPr>
            <a:spLocks noChangeArrowheads="1"/>
          </p:cNvSpPr>
          <p:nvPr/>
        </p:nvSpPr>
        <p:spPr bwMode="auto">
          <a:xfrm>
            <a:off x="6513961" y="1869573"/>
            <a:ext cx="347457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16" name="矩形 25"/>
          <p:cNvSpPr>
            <a:spLocks noChangeArrowheads="1"/>
          </p:cNvSpPr>
          <p:nvPr/>
        </p:nvSpPr>
        <p:spPr bwMode="auto">
          <a:xfrm>
            <a:off x="8527422" y="5107823"/>
            <a:ext cx="323084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19" name="矩形 25"/>
          <p:cNvSpPr>
            <a:spLocks noChangeArrowheads="1"/>
          </p:cNvSpPr>
          <p:nvPr/>
        </p:nvSpPr>
        <p:spPr bwMode="auto">
          <a:xfrm>
            <a:off x="877634" y="5120356"/>
            <a:ext cx="333840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20" name="KSO_Shape"/>
          <p:cNvSpPr>
            <a:spLocks noChangeAspect="1"/>
          </p:cNvSpPr>
          <p:nvPr/>
        </p:nvSpPr>
        <p:spPr>
          <a:xfrm flipH="1">
            <a:off x="563926" y="5135269"/>
            <a:ext cx="313708" cy="377204"/>
          </a:xfrm>
          <a:custGeom>
            <a:gdLst>
              <a:gd fmla="*/ 331068 w 1208088" name="connsiteX0"/>
              <a:gd fmla="*/ 665573 h 1452563" name="connsiteY0"/>
              <a:gd fmla="*/ 508820 w 1208088" name="connsiteX1"/>
              <a:gd fmla="*/ 932822 h 1452563" name="connsiteY1"/>
              <a:gd fmla="*/ 369158 w 1208088" name="connsiteX2"/>
              <a:gd fmla="*/ 932822 h 1452563" name="connsiteY2"/>
              <a:gd fmla="*/ 369158 w 1208088" name="connsiteX3"/>
              <a:gd fmla="*/ 983727 h 1452563" name="connsiteY3"/>
              <a:gd fmla="*/ 534213 w 1208088" name="connsiteX4"/>
              <a:gd fmla="*/ 983727 h 1452563" name="connsiteY4"/>
              <a:gd fmla="*/ 534213 w 1208088" name="connsiteX5"/>
              <a:gd fmla="*/ 1034632 h 1452563" name="connsiteY5"/>
              <a:gd fmla="*/ 369158 w 1208088" name="connsiteX6"/>
              <a:gd fmla="*/ 1034632 h 1452563" name="connsiteY6"/>
              <a:gd fmla="*/ 369158 w 1208088" name="connsiteX7"/>
              <a:gd fmla="*/ 1085536 h 1452563" name="connsiteY7"/>
              <a:gd fmla="*/ 534213 w 1208088" name="connsiteX8"/>
              <a:gd fmla="*/ 1085536 h 1452563" name="connsiteY8"/>
              <a:gd fmla="*/ 534213 w 1208088" name="connsiteX9"/>
              <a:gd fmla="*/ 1238250 h 1452563" name="connsiteY9"/>
              <a:gd fmla="*/ 673875 w 1208088" name="connsiteX10"/>
              <a:gd fmla="*/ 1238250 h 1452563" name="connsiteY10"/>
              <a:gd fmla="*/ 673875 w 1208088" name="connsiteX11"/>
              <a:gd fmla="*/ 1085536 h 1452563" name="connsiteY11"/>
              <a:gd fmla="*/ 864324 w 1208088" name="connsiteX12"/>
              <a:gd fmla="*/ 1085536 h 1452563" name="connsiteY12"/>
              <a:gd fmla="*/ 864324 w 1208088" name="connsiteX13"/>
              <a:gd fmla="*/ 1034632 h 1452563" name="connsiteY13"/>
              <a:gd fmla="*/ 673875 w 1208088" name="connsiteX14"/>
              <a:gd fmla="*/ 1034632 h 1452563" name="connsiteY14"/>
              <a:gd fmla="*/ 673875 w 1208088" name="connsiteX15"/>
              <a:gd fmla="*/ 983727 h 1452563" name="connsiteY15"/>
              <a:gd fmla="*/ 864324 w 1208088" name="connsiteX16"/>
              <a:gd fmla="*/ 983727 h 1452563" name="connsiteY16"/>
              <a:gd fmla="*/ 864324 w 1208088" name="connsiteX17"/>
              <a:gd fmla="*/ 932822 h 1452563" name="connsiteY17"/>
              <a:gd fmla="*/ 699268 w 1208088" name="connsiteX18"/>
              <a:gd fmla="*/ 932822 h 1452563" name="connsiteY18"/>
              <a:gd fmla="*/ 877020 w 1208088" name="connsiteX19"/>
              <a:gd fmla="*/ 665573 h 1452563" name="connsiteY19"/>
              <a:gd fmla="*/ 737358 w 1208088" name="connsiteX20"/>
              <a:gd fmla="*/ 665573 h 1452563" name="connsiteY20"/>
              <a:gd fmla="*/ 597696 w 1208088" name="connsiteX21"/>
              <a:gd fmla="*/ 881918 h 1452563" name="connsiteY21"/>
              <a:gd fmla="*/ 458034 w 1208088" name="connsiteX22"/>
              <a:gd fmla="*/ 665573 h 1452563" name="connsiteY22"/>
              <a:gd fmla="*/ 331068 w 1208088" name="connsiteX23"/>
              <a:gd fmla="*/ 665573 h 1452563" name="connsiteY23"/>
              <a:gd fmla="*/ 719206 w 1208088" name="connsiteX24"/>
              <a:gd fmla="*/ 0 h 1452563" name="connsiteY24"/>
              <a:gd fmla="*/ 727454 w 1208088" name="connsiteX25"/>
              <a:gd fmla="*/ 317 h 1452563" name="connsiteY25"/>
              <a:gd fmla="*/ 736654 w 1208088" name="connsiteX26"/>
              <a:gd fmla="*/ 952 h 1452563" name="connsiteY26"/>
              <a:gd fmla="*/ 746172 w 1208088" name="connsiteX27"/>
              <a:gd fmla="*/ 2538 h 1452563" name="connsiteY27"/>
              <a:gd fmla="*/ 756641 w 1208088" name="connsiteX28"/>
              <a:gd fmla="*/ 4125 h 1452563" name="connsiteY28"/>
              <a:gd fmla="*/ 767428 w 1208088" name="connsiteX29"/>
              <a:gd fmla="*/ 6028 h 1452563" name="connsiteY29"/>
              <a:gd fmla="*/ 778849 w 1208088" name="connsiteX30"/>
              <a:gd fmla="*/ 8567 h 1452563" name="connsiteY30"/>
              <a:gd fmla="*/ 791222 w 1208088" name="connsiteX31"/>
              <a:gd fmla="*/ 11422 h 1452563" name="connsiteY31"/>
              <a:gd fmla="*/ 804546 w 1208088" name="connsiteX32"/>
              <a:gd fmla="*/ 14913 h 1452563" name="connsiteY32"/>
              <a:gd fmla="*/ 818822 w 1208088" name="connsiteX33"/>
              <a:gd fmla="*/ 18720 h 1452563" name="connsiteY33"/>
              <a:gd fmla="*/ 833416 w 1208088" name="connsiteX34"/>
              <a:gd fmla="*/ 23480 h 1452563" name="connsiteY34"/>
              <a:gd fmla="*/ 829609 w 1208088" name="connsiteX35"/>
              <a:gd fmla="*/ 36171 h 1452563" name="connsiteY35"/>
              <a:gd fmla="*/ 825802 w 1208088" name="connsiteX36"/>
              <a:gd fmla="*/ 48228 h 1452563" name="connsiteY36"/>
              <a:gd fmla="*/ 818188 w 1208088" name="connsiteX37"/>
              <a:gd fmla="*/ 70439 h 1452563" name="connsiteY37"/>
              <a:gd fmla="*/ 810256 w 1208088" name="connsiteX38"/>
              <a:gd fmla="*/ 91063 h 1452563" name="connsiteY38"/>
              <a:gd fmla="*/ 802960 w 1208088" name="connsiteX39"/>
              <a:gd fmla="*/ 108831 h 1452563" name="connsiteY39"/>
              <a:gd fmla="*/ 795663 w 1208088" name="connsiteX40"/>
              <a:gd fmla="*/ 125013 h 1452563" name="connsiteY40"/>
              <a:gd fmla="*/ 788684 w 1208088" name="connsiteX41"/>
              <a:gd fmla="*/ 138974 h 1452563" name="connsiteY41"/>
              <a:gd fmla="*/ 782021 w 1208088" name="connsiteX42"/>
              <a:gd fmla="*/ 151983 h 1452563" name="connsiteY42"/>
              <a:gd fmla="*/ 775994 w 1208088" name="connsiteX43"/>
              <a:gd fmla="*/ 163405 h 1452563" name="connsiteY43"/>
              <a:gd fmla="*/ 764572 w 1208088" name="connsiteX44"/>
              <a:gd fmla="*/ 183077 h 1452563" name="connsiteY44"/>
              <a:gd fmla="*/ 760131 w 1208088" name="connsiteX45"/>
              <a:gd fmla="*/ 191644 h 1452563" name="connsiteY45"/>
              <a:gd fmla="*/ 756007 w 1208088" name="connsiteX46"/>
              <a:gd fmla="*/ 200211 h 1452563" name="connsiteY46"/>
              <a:gd fmla="*/ 752517 w 1208088" name="connsiteX47"/>
              <a:gd fmla="*/ 207826 h 1452563" name="connsiteY47"/>
              <a:gd fmla="*/ 749662 w 1208088" name="connsiteX48"/>
              <a:gd fmla="*/ 215759 h 1452563" name="connsiteY48"/>
              <a:gd fmla="*/ 748393 w 1208088" name="connsiteX49"/>
              <a:gd fmla="*/ 219566 h 1452563" name="connsiteY49"/>
              <a:gd fmla="*/ 747441 w 1208088" name="connsiteX50"/>
              <a:gd fmla="*/ 223374 h 1452563" name="connsiteY50"/>
              <a:gd fmla="*/ 746806 w 1208088" name="connsiteX51"/>
              <a:gd fmla="*/ 227181 h 1452563" name="connsiteY51"/>
              <a:gd fmla="*/ 746489 w 1208088" name="connsiteX52"/>
              <a:gd fmla="*/ 231623 h 1452563" name="connsiteY52"/>
              <a:gd fmla="*/ 748076 w 1208088" name="connsiteX53"/>
              <a:gd fmla="*/ 231623 h 1452563" name="connsiteY53"/>
              <a:gd fmla="*/ 750931 w 1208088" name="connsiteX54"/>
              <a:gd fmla="*/ 231623 h 1452563" name="connsiteY54"/>
              <a:gd fmla="*/ 753786 w 1208088" name="connsiteX55"/>
              <a:gd fmla="*/ 231940 h 1452563" name="connsiteY55"/>
              <a:gd fmla="*/ 756324 w 1208088" name="connsiteX56"/>
              <a:gd fmla="*/ 232258 h 1452563" name="connsiteY56"/>
              <a:gd fmla="*/ 758862 w 1208088" name="connsiteX57"/>
              <a:gd fmla="*/ 233210 h 1452563" name="connsiteY57"/>
              <a:gd fmla="*/ 761400 w 1208088" name="connsiteX58"/>
              <a:gd fmla="*/ 233844 h 1452563" name="connsiteY58"/>
              <a:gd fmla="*/ 763621 w 1208088" name="connsiteX59"/>
              <a:gd fmla="*/ 234796 h 1452563" name="connsiteY59"/>
              <a:gd fmla="*/ 765842 w 1208088" name="connsiteX60"/>
              <a:gd fmla="*/ 236065 h 1452563" name="connsiteY60"/>
              <a:gd fmla="*/ 768062 w 1208088" name="connsiteX61"/>
              <a:gd fmla="*/ 237334 h 1452563" name="connsiteY61"/>
              <a:gd fmla="*/ 769966 w 1208088" name="connsiteX62"/>
              <a:gd fmla="*/ 238921 h 1452563" name="connsiteY62"/>
              <a:gd fmla="*/ 771552 w 1208088" name="connsiteX63"/>
              <a:gd fmla="*/ 240190 h 1452563" name="connsiteY63"/>
              <a:gd fmla="*/ 772821 w 1208088" name="connsiteX64"/>
              <a:gd fmla="*/ 242094 h 1452563" name="connsiteY64"/>
              <a:gd fmla="*/ 774090 w 1208088" name="connsiteX65"/>
              <a:gd fmla="*/ 243680 h 1452563" name="connsiteY65"/>
              <a:gd fmla="*/ 775042 w 1208088" name="connsiteX66"/>
              <a:gd fmla="*/ 245901 h 1452563" name="connsiteY66"/>
              <a:gd fmla="*/ 775676 w 1208088" name="connsiteX67"/>
              <a:gd fmla="*/ 247805 h 1452563" name="connsiteY67"/>
              <a:gd fmla="*/ 775994 w 1208088" name="connsiteX68"/>
              <a:gd fmla="*/ 249709 h 1452563" name="connsiteY68"/>
              <a:gd fmla="*/ 776311 w 1208088" name="connsiteX69"/>
              <a:gd fmla="*/ 251930 h 1452563" name="connsiteY69"/>
              <a:gd fmla="*/ 776311 w 1208088" name="connsiteX70"/>
              <a:gd fmla="*/ 253834 h 1452563" name="connsiteY70"/>
              <a:gd fmla="*/ 775676 w 1208088" name="connsiteX71"/>
              <a:gd fmla="*/ 255420 h 1452563" name="connsiteY71"/>
              <a:gd fmla="*/ 775359 w 1208088" name="connsiteX72"/>
              <a:gd fmla="*/ 257324 h 1452563" name="connsiteY72"/>
              <a:gd fmla="*/ 774407 w 1208088" name="connsiteX73"/>
              <a:gd fmla="*/ 258910 h 1452563" name="connsiteY73"/>
              <a:gd fmla="*/ 773456 w 1208088" name="connsiteX74"/>
              <a:gd fmla="*/ 260497 h 1452563" name="connsiteY74"/>
              <a:gd fmla="*/ 772186 w 1208088" name="connsiteX75"/>
              <a:gd fmla="*/ 262083 h 1452563" name="connsiteY75"/>
              <a:gd fmla="*/ 769331 w 1208088" name="connsiteX76"/>
              <a:gd fmla="*/ 265256 h 1452563" name="connsiteY76"/>
              <a:gd fmla="*/ 765524 w 1208088" name="connsiteX77"/>
              <a:gd fmla="*/ 267794 h 1452563" name="connsiteY77"/>
              <a:gd fmla="*/ 761717 w 1208088" name="connsiteX78"/>
              <a:gd fmla="*/ 269698 h 1452563" name="connsiteY78"/>
              <a:gd fmla="*/ 756958 w 1208088" name="connsiteX79"/>
              <a:gd fmla="*/ 270967 h 1452563" name="connsiteY79"/>
              <a:gd fmla="*/ 752200 w 1208088" name="connsiteX80"/>
              <a:gd fmla="*/ 271919 h 1452563" name="connsiteY80"/>
              <a:gd fmla="*/ 756324 w 1208088" name="connsiteX81"/>
              <a:gd fmla="*/ 284611 h 1452563" name="connsiteY81"/>
              <a:gd fmla="*/ 757910 w 1208088" name="connsiteX82"/>
              <a:gd fmla="*/ 289053 h 1452563" name="connsiteY82"/>
              <a:gd fmla="*/ 760448 w 1208088" name="connsiteX83"/>
              <a:gd fmla="*/ 293812 h 1452563" name="connsiteY83"/>
              <a:gd fmla="*/ 763621 w 1208088" name="connsiteX84"/>
              <a:gd fmla="*/ 299206 h 1452563" name="connsiteY84"/>
              <a:gd fmla="*/ 768062 w 1208088" name="connsiteX85"/>
              <a:gd fmla="*/ 304283 h 1452563" name="connsiteY85"/>
              <a:gd fmla="*/ 772504 w 1208088" name="connsiteX86"/>
              <a:gd fmla="*/ 309677 h 1452563" name="connsiteY86"/>
              <a:gd fmla="*/ 777580 w 1208088" name="connsiteX87"/>
              <a:gd fmla="*/ 315706 h 1452563" name="connsiteY87"/>
              <a:gd fmla="*/ 783608 w 1208088" name="connsiteX88"/>
              <a:gd fmla="*/ 321417 h 1452563" name="connsiteY88"/>
              <a:gd fmla="*/ 789952 w 1208088" name="connsiteX89"/>
              <a:gd fmla="*/ 327445 h 1452563" name="connsiteY89"/>
              <a:gd fmla="*/ 796615 w 1208088" name="connsiteX90"/>
              <a:gd fmla="*/ 333791 h 1452563" name="connsiteY90"/>
              <a:gd fmla="*/ 803912 w 1208088" name="connsiteX91"/>
              <a:gd fmla="*/ 339820 h 1452563" name="connsiteY91"/>
              <a:gd fmla="*/ 819774 w 1208088" name="connsiteX92"/>
              <a:gd fmla="*/ 353146 h 1452563" name="connsiteY92"/>
              <a:gd fmla="*/ 836588 w 1208088" name="connsiteX93"/>
              <a:gd fmla="*/ 366155 h 1452563" name="connsiteY93"/>
              <a:gd fmla="*/ 854672 w 1208088" name="connsiteX94"/>
              <a:gd fmla="*/ 379798 h 1452563" name="connsiteY94"/>
              <a:gd fmla="*/ 891472 w 1208088" name="connsiteX95"/>
              <a:gd fmla="*/ 407720 h 1452563" name="connsiteY95"/>
              <a:gd fmla="*/ 928274 w 1208088" name="connsiteX96"/>
              <a:gd fmla="*/ 435008 h 1452563" name="connsiteY96"/>
              <a:gd fmla="*/ 945405 w 1208088" name="connsiteX97"/>
              <a:gd fmla="*/ 448334 h 1452563" name="connsiteY97"/>
              <a:gd fmla="*/ 961902 w 1208088" name="connsiteX98"/>
              <a:gd fmla="*/ 461343 h 1452563" name="connsiteY98"/>
              <a:gd fmla="*/ 976496 w 1208088" name="connsiteX99"/>
              <a:gd fmla="*/ 474034 h 1452563" name="connsiteY99"/>
              <a:gd fmla="*/ 983158 w 1208088" name="connsiteX100"/>
              <a:gd fmla="*/ 479746 h 1452563" name="connsiteY100"/>
              <a:gd fmla="*/ 989186 w 1208088" name="connsiteX101"/>
              <a:gd fmla="*/ 485457 h 1452563" name="connsiteY101"/>
              <a:gd fmla="*/ 996482 w 1208088" name="connsiteX102"/>
              <a:gd fmla="*/ 493072 h 1452563" name="connsiteY102"/>
              <a:gd fmla="*/ 1003779 w 1208088" name="connsiteX103"/>
              <a:gd fmla="*/ 501004 h 1452563" name="connsiteY103"/>
              <a:gd fmla="*/ 1011393 w 1208088" name="connsiteX104"/>
              <a:gd fmla="*/ 510206 h 1452563" name="connsiteY104"/>
              <a:gd fmla="*/ 1019007 w 1208088" name="connsiteX105"/>
              <a:gd fmla="*/ 519725 h 1452563" name="connsiteY105"/>
              <a:gd fmla="*/ 1026938 w 1208088" name="connsiteX106"/>
              <a:gd fmla="*/ 530830 h 1452563" name="connsiteY106"/>
              <a:gd fmla="*/ 1034552 w 1208088" name="connsiteX107"/>
              <a:gd fmla="*/ 542252 h 1452563" name="connsiteY107"/>
              <a:gd fmla="*/ 1042801 w 1208088" name="connsiteX108"/>
              <a:gd fmla="*/ 554309 h 1452563" name="connsiteY108"/>
              <a:gd fmla="*/ 1050732 w 1208088" name="connsiteX109"/>
              <a:gd fmla="*/ 567318 h 1452563" name="connsiteY109"/>
              <a:gd fmla="*/ 1058663 w 1208088" name="connsiteX110"/>
              <a:gd fmla="*/ 581279 h 1452563" name="connsiteY110"/>
              <a:gd fmla="*/ 1066912 w 1208088" name="connsiteX111"/>
              <a:gd fmla="*/ 595557 h 1452563" name="connsiteY111"/>
              <a:gd fmla="*/ 1074843 w 1208088" name="connsiteX112"/>
              <a:gd fmla="*/ 610153 h 1452563" name="connsiteY112"/>
              <a:gd fmla="*/ 1083092 w 1208088" name="connsiteX113"/>
              <a:gd fmla="*/ 626017 h 1452563" name="connsiteY113"/>
              <a:gd fmla="*/ 1091023 w 1208088" name="connsiteX114"/>
              <a:gd fmla="*/ 641882 h 1452563" name="connsiteY114"/>
              <a:gd fmla="*/ 1098954 w 1208088" name="connsiteX115"/>
              <a:gd fmla="*/ 658698 h 1452563" name="connsiteY115"/>
              <a:gd fmla="*/ 1106568 w 1208088" name="connsiteX116"/>
              <a:gd fmla="*/ 675832 h 1452563" name="connsiteY116"/>
              <a:gd fmla="*/ 1114499 w 1208088" name="connsiteX117"/>
              <a:gd fmla="*/ 693283 h 1452563" name="connsiteY117"/>
              <a:gd fmla="*/ 1122113 w 1208088" name="connsiteX118"/>
              <a:gd fmla="*/ 711369 h 1452563" name="connsiteY118"/>
              <a:gd fmla="*/ 1129727 w 1208088" name="connsiteX119"/>
              <a:gd fmla="*/ 729772 h 1452563" name="connsiteY119"/>
              <a:gd fmla="*/ 1136707 w 1208088" name="connsiteX120"/>
              <a:gd fmla="*/ 748492 h 1452563" name="connsiteY120"/>
              <a:gd fmla="*/ 1143686 w 1208088" name="connsiteX121"/>
              <a:gd fmla="*/ 768164 h 1452563" name="connsiteY121"/>
              <a:gd fmla="*/ 1150348 w 1208088" name="connsiteX122"/>
              <a:gd fmla="*/ 787519 h 1452563" name="connsiteY122"/>
              <a:gd fmla="*/ 1157011 w 1208088" name="connsiteX123"/>
              <a:gd fmla="*/ 807191 h 1452563" name="connsiteY123"/>
              <a:gd fmla="*/ 1163038 w 1208088" name="connsiteX124"/>
              <a:gd fmla="*/ 826863 h 1452563" name="connsiteY124"/>
              <a:gd fmla="*/ 1169066 w 1208088" name="connsiteX125"/>
              <a:gd fmla="*/ 847170 h 1452563" name="connsiteY125"/>
              <a:gd fmla="*/ 1174460 w 1208088" name="connsiteX126"/>
              <a:gd fmla="*/ 867477 h 1452563" name="connsiteY126"/>
              <a:gd fmla="*/ 1179853 w 1208088" name="connsiteX127"/>
              <a:gd fmla="*/ 887783 h 1452563" name="connsiteY127"/>
              <a:gd fmla="*/ 1184929 w 1208088" name="connsiteX128"/>
              <a:gd fmla="*/ 908407 h 1452563" name="connsiteY128"/>
              <a:gd fmla="*/ 1189370 w 1208088" name="connsiteX129"/>
              <a:gd fmla="*/ 929031 h 1452563" name="connsiteY129"/>
              <a:gd fmla="*/ 1193177 w 1208088" name="connsiteX130"/>
              <a:gd fmla="*/ 949655 h 1452563" name="connsiteY130"/>
              <a:gd fmla="*/ 1196667 w 1208088" name="connsiteX131"/>
              <a:gd fmla="*/ 970279 h 1452563" name="connsiteY131"/>
              <a:gd fmla="*/ 1200157 w 1208088" name="connsiteX132"/>
              <a:gd fmla="*/ 990903 h 1452563" name="connsiteY132"/>
              <a:gd fmla="*/ 1202695 w 1208088" name="connsiteX133"/>
              <a:gd fmla="*/ 1011845 h 1452563" name="connsiteY133"/>
              <a:gd fmla="*/ 1204916 w 1208088" name="connsiteX134"/>
              <a:gd fmla="*/ 1032151 h 1452563" name="connsiteY134"/>
              <a:gd fmla="*/ 1206502 w 1208088" name="connsiteX135"/>
              <a:gd fmla="*/ 1052458 h 1452563" name="connsiteY135"/>
              <a:gd fmla="*/ 1207454 w 1208088" name="connsiteX136"/>
              <a:gd fmla="*/ 1072447 h 1452563" name="connsiteY136"/>
              <a:gd fmla="*/ 1208088 w 1208088" name="connsiteX137"/>
              <a:gd fmla="*/ 1092437 h 1452563" name="connsiteY137"/>
              <a:gd fmla="*/ 1207771 w 1208088" name="connsiteX138"/>
              <a:gd fmla="*/ 1112426 h 1452563" name="connsiteY138"/>
              <a:gd fmla="*/ 1207136 w 1208088" name="connsiteX139"/>
              <a:gd fmla="*/ 1131781 h 1452563" name="connsiteY139"/>
              <a:gd fmla="*/ 1205867 w 1208088" name="connsiteX140"/>
              <a:gd fmla="*/ 1151453 h 1452563" name="connsiteY140"/>
              <a:gd fmla="*/ 1203646 w 1208088" name="connsiteX141"/>
              <a:gd fmla="*/ 1170173 h 1452563" name="connsiteY141"/>
              <a:gd fmla="*/ 1201108 w 1208088" name="connsiteX142"/>
              <a:gd fmla="*/ 1188893 h 1452563" name="connsiteY142"/>
              <a:gd fmla="*/ 1199522 w 1208088" name="connsiteX143"/>
              <a:gd fmla="*/ 1197778 h 1452563" name="connsiteY143"/>
              <a:gd fmla="*/ 1197302 w 1208088" name="connsiteX144"/>
              <a:gd fmla="*/ 1206979 h 1452563" name="connsiteY144"/>
              <a:gd fmla="*/ 1195398 w 1208088" name="connsiteX145"/>
              <a:gd fmla="*/ 1215863 h 1452563" name="connsiteY145"/>
              <a:gd fmla="*/ 1193177 w 1208088" name="connsiteX146"/>
              <a:gd fmla="*/ 1224747 h 1452563" name="connsiteY146"/>
              <a:gd fmla="*/ 1190956 w 1208088" name="connsiteX147"/>
              <a:gd fmla="*/ 1233314 h 1452563" name="connsiteY147"/>
              <a:gd fmla="*/ 1188418 w 1208088" name="connsiteX148"/>
              <a:gd fmla="*/ 1242199 h 1452563" name="connsiteY148"/>
              <a:gd fmla="*/ 1185563 w 1208088" name="connsiteX149"/>
              <a:gd fmla="*/ 1250448 h 1452563" name="connsiteY149"/>
              <a:gd fmla="*/ 1182708 w 1208088" name="connsiteX150"/>
              <a:gd fmla="*/ 1259015 h 1452563" name="connsiteY150"/>
              <a:gd fmla="*/ 1179218 w 1208088" name="connsiteX151"/>
              <a:gd fmla="*/ 1266947 h 1452563" name="connsiteY151"/>
              <a:gd fmla="*/ 1175728 w 1208088" name="connsiteX152"/>
              <a:gd fmla="*/ 1275197 h 1452563" name="connsiteY152"/>
              <a:gd fmla="*/ 1172239 w 1208088" name="connsiteX153"/>
              <a:gd fmla="*/ 1283129 h 1452563" name="connsiteY153"/>
              <a:gd fmla="*/ 1168749 w 1208088" name="connsiteX154"/>
              <a:gd fmla="*/ 1291062 h 1452563" name="connsiteY154"/>
              <a:gd fmla="*/ 1164625 w 1208088" name="connsiteX155"/>
              <a:gd fmla="*/ 1298677 h 1452563" name="connsiteY155"/>
              <a:gd fmla="*/ 1160183 w 1208088" name="connsiteX156"/>
              <a:gd fmla="*/ 1305974 h 1452563" name="connsiteY156"/>
              <a:gd fmla="*/ 1155742 w 1208088" name="connsiteX157"/>
              <a:gd fmla="*/ 1313589 h 1452563" name="connsiteY157"/>
              <a:gd fmla="*/ 1151300 w 1208088" name="connsiteX158"/>
              <a:gd fmla="*/ 1320570 h 1452563" name="connsiteY158"/>
              <a:gd fmla="*/ 1146542 w 1208088" name="connsiteX159"/>
              <a:gd fmla="*/ 1327867 h 1452563" name="connsiteY159"/>
              <a:gd fmla="*/ 1141148 w 1208088" name="connsiteX160"/>
              <a:gd fmla="*/ 1334531 h 1452563" name="connsiteY160"/>
              <a:gd fmla="*/ 1135755 w 1208088" name="connsiteX161"/>
              <a:gd fmla="*/ 1341194 h 1452563" name="connsiteY161"/>
              <a:gd fmla="*/ 1130362 w 1208088" name="connsiteX162"/>
              <a:gd fmla="*/ 1347857 h 1452563" name="connsiteY162"/>
              <a:gd fmla="*/ 1124334 w 1208088" name="connsiteX163"/>
              <a:gd fmla="*/ 1354203 h 1452563" name="connsiteY163"/>
              <a:gd fmla="*/ 1118306 w 1208088" name="connsiteX164"/>
              <a:gd fmla="*/ 1360548 h 1452563" name="connsiteY164"/>
              <a:gd fmla="*/ 1112278 w 1208088" name="connsiteX165"/>
              <a:gd fmla="*/ 1366577 h 1452563" name="connsiteY165"/>
              <a:gd fmla="*/ 1105299 w 1208088" name="connsiteX166"/>
              <a:gd fmla="*/ 1372288 h 1452563" name="connsiteY166"/>
              <a:gd fmla="*/ 1098637 w 1208088" name="connsiteX167"/>
              <a:gd fmla="*/ 1378000 h 1452563" name="connsiteY167"/>
              <a:gd fmla="*/ 1091657 w 1208088" name="connsiteX168"/>
              <a:gd fmla="*/ 1383394 h 1452563" name="connsiteY168"/>
              <a:gd fmla="*/ 1084360 w 1208088" name="connsiteX169"/>
              <a:gd fmla="*/ 1388470 h 1452563" name="connsiteY169"/>
              <a:gd fmla="*/ 1076746 w 1208088" name="connsiteX170"/>
              <a:gd fmla="*/ 1393230 h 1452563" name="connsiteY170"/>
              <a:gd fmla="*/ 1068815 w 1208088" name="connsiteX171"/>
              <a:gd fmla="*/ 1398306 h 1452563" name="connsiteY171"/>
              <a:gd fmla="*/ 1061201 w 1208088" name="connsiteX172"/>
              <a:gd fmla="*/ 1402748 h 1452563" name="connsiteY172"/>
              <a:gd fmla="*/ 1052636 w 1208088" name="connsiteX173"/>
              <a:gd fmla="*/ 1407190 h 1452563" name="connsiteY173"/>
              <a:gd fmla="*/ 1044070 w 1208088" name="connsiteX174"/>
              <a:gd fmla="*/ 1411633 h 1452563" name="connsiteY174"/>
              <a:gd fmla="*/ 1035187 w 1208088" name="connsiteX175"/>
              <a:gd fmla="*/ 1415440 h 1452563" name="connsiteY175"/>
              <a:gd fmla="*/ 1025986 w 1208088" name="connsiteX176"/>
              <a:gd fmla="*/ 1418930 h 1452563" name="connsiteY176"/>
              <a:gd fmla="*/ 1016469 w 1208088" name="connsiteX177"/>
              <a:gd fmla="*/ 1422420 h 1452563" name="connsiteY177"/>
              <a:gd fmla="*/ 1006634 w 1208088" name="connsiteX178"/>
              <a:gd fmla="*/ 1425593 h 1452563" name="connsiteY178"/>
              <a:gd fmla="*/ 996800 w 1208088" name="connsiteX179"/>
              <a:gd fmla="*/ 1428766 h 1452563" name="connsiteY179"/>
              <a:gd fmla="*/ 986330 w 1208088" name="connsiteX180"/>
              <a:gd fmla="*/ 1431305 h 1452563" name="connsiteY180"/>
              <a:gd fmla="*/ 976178 w 1208088" name="connsiteX181"/>
              <a:gd fmla="*/ 1433843 h 1452563" name="connsiteY181"/>
              <a:gd fmla="*/ 965074 w 1208088" name="connsiteX182"/>
              <a:gd fmla="*/ 1436064 h 1452563" name="connsiteY182"/>
              <a:gd fmla="*/ 953971 w 1208088" name="connsiteX183"/>
              <a:gd fmla="*/ 1437968 h 1452563" name="connsiteY183"/>
              <a:gd fmla="*/ 942550 w 1208088" name="connsiteX184"/>
              <a:gd fmla="*/ 1439554 h 1452563" name="connsiteY184"/>
              <a:gd fmla="*/ 930812 w 1208088" name="connsiteX185"/>
              <a:gd fmla="*/ 1440823 h 1452563" name="connsiteY185"/>
              <a:gd fmla="*/ 918756 w 1208088" name="connsiteX186"/>
              <a:gd fmla="*/ 1442093 h 1452563" name="connsiteY186"/>
              <a:gd fmla="*/ 906383 w 1208088" name="connsiteX187"/>
              <a:gd fmla="*/ 1443044 h 1452563" name="connsiteY187"/>
              <a:gd fmla="*/ 893693 w 1208088" name="connsiteX188"/>
              <a:gd fmla="*/ 1443362 h 1452563" name="connsiteY188"/>
              <a:gd fmla="*/ 740144 w 1208088" name="connsiteX189"/>
              <a:gd fmla="*/ 1448756 h 1452563" name="connsiteY189"/>
              <a:gd fmla="*/ 652583 w 1208088" name="connsiteX190"/>
              <a:gd fmla="*/ 1451611 h 1452563" name="connsiteY190"/>
              <a:gd fmla="*/ 613244 w 1208088" name="connsiteX191"/>
              <a:gd fmla="*/ 1452563 h 1452563" name="connsiteY191"/>
              <a:gd fmla="*/ 604044 w 1208088" name="connsiteX192"/>
              <a:gd fmla="*/ 1452563 h 1452563" name="connsiteY192"/>
              <a:gd fmla="*/ 595161 w 1208088" name="connsiteX193"/>
              <a:gd fmla="*/ 1452563 h 1452563" name="connsiteY193"/>
              <a:gd fmla="*/ 555505 w 1208088" name="connsiteX194"/>
              <a:gd fmla="*/ 1451611 h 1452563" name="connsiteY194"/>
              <a:gd fmla="*/ 467944 w 1208088" name="connsiteX195"/>
              <a:gd fmla="*/ 1448756 h 1452563" name="connsiteY195"/>
              <a:gd fmla="*/ 314395 w 1208088" name="connsiteX196"/>
              <a:gd fmla="*/ 1443362 h 1452563" name="connsiteY196"/>
              <a:gd fmla="*/ 302022 w 1208088" name="connsiteX197"/>
              <a:gd fmla="*/ 1443044 h 1452563" name="connsiteY197"/>
              <a:gd fmla="*/ 289332 w 1208088" name="connsiteX198"/>
              <a:gd fmla="*/ 1442093 h 1452563" name="connsiteY198"/>
              <a:gd fmla="*/ 277276 w 1208088" name="connsiteX199"/>
              <a:gd fmla="*/ 1440823 h 1452563" name="connsiteY199"/>
              <a:gd fmla="*/ 265856 w 1208088" name="connsiteX200"/>
              <a:gd fmla="*/ 1439554 h 1452563" name="connsiteY200"/>
              <a:gd fmla="*/ 254117 w 1208088" name="connsiteX201"/>
              <a:gd fmla="*/ 1437968 h 1452563" name="connsiteY201"/>
              <a:gd fmla="*/ 243014 w 1208088" name="connsiteX202"/>
              <a:gd fmla="*/ 1436064 h 1452563" name="connsiteY202"/>
              <a:gd fmla="*/ 232227 w 1208088" name="connsiteX203"/>
              <a:gd fmla="*/ 1433843 h 1452563" name="connsiteY203"/>
              <a:gd fmla="*/ 221758 w 1208088" name="connsiteX204"/>
              <a:gd fmla="*/ 1431305 h 1452563" name="connsiteY204"/>
              <a:gd fmla="*/ 211288 w 1208088" name="connsiteX205"/>
              <a:gd fmla="*/ 1428766 h 1452563" name="connsiteY205"/>
              <a:gd fmla="*/ 201454 w 1208088" name="connsiteX206"/>
              <a:gd fmla="*/ 1425593 h 1452563" name="connsiteY206"/>
              <a:gd fmla="*/ 191619 w 1208088" name="connsiteX207"/>
              <a:gd fmla="*/ 1422420 h 1452563" name="connsiteY207"/>
              <a:gd fmla="*/ 182419 w 1208088" name="connsiteX208"/>
              <a:gd fmla="*/ 1418930 h 1452563" name="connsiteY208"/>
              <a:gd fmla="*/ 172901 w 1208088" name="connsiteX209"/>
              <a:gd fmla="*/ 1415440 h 1452563" name="connsiteY209"/>
              <a:gd fmla="*/ 164336 w 1208088" name="connsiteX210"/>
              <a:gd fmla="*/ 1411633 h 1452563" name="connsiteY210"/>
              <a:gd fmla="*/ 155452 w 1208088" name="connsiteX211"/>
              <a:gd fmla="*/ 1407190 h 1452563" name="connsiteY211"/>
              <a:gd fmla="*/ 147521 w 1208088" name="connsiteX212"/>
              <a:gd fmla="*/ 1402748 h 1452563" name="connsiteY212"/>
              <a:gd fmla="*/ 139273 w 1208088" name="connsiteX213"/>
              <a:gd fmla="*/ 1398306 h 1452563" name="connsiteY213"/>
              <a:gd fmla="*/ 131342 w 1208088" name="connsiteX214"/>
              <a:gd fmla="*/ 1393230 h 1452563" name="connsiteY214"/>
              <a:gd fmla="*/ 123728 w 1208088" name="connsiteX215"/>
              <a:gd fmla="*/ 1388470 h 1452563" name="connsiteY215"/>
              <a:gd fmla="*/ 116431 w 1208088" name="connsiteX216"/>
              <a:gd fmla="*/ 1383394 h 1452563" name="connsiteY216"/>
              <a:gd fmla="*/ 109768 w 1208088" name="connsiteX217"/>
              <a:gd fmla="*/ 1378000 h 1452563" name="connsiteY217"/>
              <a:gd fmla="*/ 102789 w 1208088" name="connsiteX218"/>
              <a:gd fmla="*/ 1372288 h 1452563" name="connsiteY218"/>
              <a:gd fmla="*/ 96127 w 1208088" name="connsiteX219"/>
              <a:gd fmla="*/ 1366577 h 1452563" name="connsiteY219"/>
              <a:gd fmla="*/ 89782 w 1208088" name="connsiteX220"/>
              <a:gd fmla="*/ 1360548 h 1452563" name="connsiteY220"/>
              <a:gd fmla="*/ 83754 w 1208088" name="connsiteX221"/>
              <a:gd fmla="*/ 1354203 h 1452563" name="connsiteY221"/>
              <a:gd fmla="*/ 78044 w 1208088" name="connsiteX222"/>
              <a:gd fmla="*/ 1347857 h 1452563" name="connsiteY222"/>
              <a:gd fmla="*/ 72333 w 1208088" name="connsiteX223"/>
              <a:gd fmla="*/ 1341194 h 1452563" name="connsiteY223"/>
              <a:gd fmla="*/ 66940 w 1208088" name="connsiteX224"/>
              <a:gd fmla="*/ 1334531 h 1452563" name="connsiteY224"/>
              <a:gd fmla="*/ 61864 w 1208088" name="connsiteX225"/>
              <a:gd fmla="*/ 1327867 h 1452563" name="connsiteY225"/>
              <a:gd fmla="*/ 56788 w 1208088" name="connsiteX226"/>
              <a:gd fmla="*/ 1320570 h 1452563" name="connsiteY226"/>
              <a:gd fmla="*/ 52346 w 1208088" name="connsiteX227"/>
              <a:gd fmla="*/ 1313589 h 1452563" name="connsiteY227"/>
              <a:gd fmla="*/ 47905 w 1208088" name="connsiteX228"/>
              <a:gd fmla="*/ 1305974 h 1452563" name="connsiteY228"/>
              <a:gd fmla="*/ 43780 w 1208088" name="connsiteX229"/>
              <a:gd fmla="*/ 1298677 h 1452563" name="connsiteY229"/>
              <a:gd fmla="*/ 39339 w 1208088" name="connsiteX230"/>
              <a:gd fmla="*/ 1291062 h 1452563" name="connsiteY230"/>
              <a:gd fmla="*/ 35849 w 1208088" name="connsiteX231"/>
              <a:gd fmla="*/ 1283129 h 1452563" name="connsiteY231"/>
              <a:gd fmla="*/ 32360 w 1208088" name="connsiteX232"/>
              <a:gd fmla="*/ 1275197 h 1452563" name="connsiteY232"/>
              <a:gd fmla="*/ 28870 w 1208088" name="connsiteX233"/>
              <a:gd fmla="*/ 1266947 h 1452563" name="connsiteY233"/>
              <a:gd fmla="*/ 25697 w 1208088" name="connsiteX234"/>
              <a:gd fmla="*/ 1259015 h 1452563" name="connsiteY234"/>
              <a:gd fmla="*/ 22525 w 1208088" name="connsiteX235"/>
              <a:gd fmla="*/ 1250448 h 1452563" name="connsiteY235"/>
              <a:gd fmla="*/ 19670 w 1208088" name="connsiteX236"/>
              <a:gd fmla="*/ 1242199 h 1452563" name="connsiteY236"/>
              <a:gd fmla="*/ 17132 w 1208088" name="connsiteX237"/>
              <a:gd fmla="*/ 1233314 h 1452563" name="connsiteY237"/>
              <a:gd fmla="*/ 14911 w 1208088" name="connsiteX238"/>
              <a:gd fmla="*/ 1224747 h 1452563" name="connsiteY238"/>
              <a:gd fmla="*/ 12690 w 1208088" name="connsiteX239"/>
              <a:gd fmla="*/ 1215863 h 1452563" name="connsiteY239"/>
              <a:gd fmla="*/ 10786 w 1208088" name="connsiteX240"/>
              <a:gd fmla="*/ 1206979 h 1452563" name="connsiteY240"/>
              <a:gd fmla="*/ 8883 w 1208088" name="connsiteX241"/>
              <a:gd fmla="*/ 1197778 h 1452563" name="connsiteY241"/>
              <a:gd fmla="*/ 7297 w 1208088" name="connsiteX242"/>
              <a:gd fmla="*/ 1188893 h 1452563" name="connsiteY242"/>
              <a:gd fmla="*/ 4442 w 1208088" name="connsiteX243"/>
              <a:gd fmla="*/ 1170173 h 1452563" name="connsiteY243"/>
              <a:gd fmla="*/ 2221 w 1208088" name="connsiteX244"/>
              <a:gd fmla="*/ 1151453 h 1452563" name="connsiteY244"/>
              <a:gd fmla="*/ 952 w 1208088" name="connsiteX245"/>
              <a:gd fmla="*/ 1131781 h 1452563" name="connsiteY245"/>
              <a:gd fmla="*/ 317 w 1208088" name="connsiteX246"/>
              <a:gd fmla="*/ 1112426 h 1452563" name="connsiteY246"/>
              <a:gd fmla="*/ 0 w 1208088" name="connsiteX247"/>
              <a:gd fmla="*/ 1092437 h 1452563" name="connsiteY247"/>
              <a:gd fmla="*/ 634 w 1208088" name="connsiteX248"/>
              <a:gd fmla="*/ 1072447 h 1452563" name="connsiteY248"/>
              <a:gd fmla="*/ 1586 w 1208088" name="connsiteX249"/>
              <a:gd fmla="*/ 1052458 h 1452563" name="connsiteY249"/>
              <a:gd fmla="*/ 3172 w 1208088" name="connsiteX250"/>
              <a:gd fmla="*/ 1032151 h 1452563" name="connsiteY250"/>
              <a:gd fmla="*/ 5393 w 1208088" name="connsiteX251"/>
              <a:gd fmla="*/ 1011845 h 1452563" name="connsiteY251"/>
              <a:gd fmla="*/ 8248 w 1208088" name="connsiteX252"/>
              <a:gd fmla="*/ 990903 h 1452563" name="connsiteY252"/>
              <a:gd fmla="*/ 11421 w 1208088" name="connsiteX253"/>
              <a:gd fmla="*/ 970279 h 1452563" name="connsiteY253"/>
              <a:gd fmla="*/ 14911 w 1208088" name="connsiteX254"/>
              <a:gd fmla="*/ 949655 h 1452563" name="connsiteY254"/>
              <a:gd fmla="*/ 19035 w 1208088" name="connsiteX255"/>
              <a:gd fmla="*/ 929031 h 1452563" name="connsiteY255"/>
              <a:gd fmla="*/ 23476 w 1208088" name="connsiteX256"/>
              <a:gd fmla="*/ 908407 h 1452563" name="connsiteY256"/>
              <a:gd fmla="*/ 28235 w 1208088" name="connsiteX257"/>
              <a:gd fmla="*/ 887783 h 1452563" name="connsiteY257"/>
              <a:gd fmla="*/ 33628 w 1208088" name="connsiteX258"/>
              <a:gd fmla="*/ 867477 h 1452563" name="connsiteY258"/>
              <a:gd fmla="*/ 39022 w 1208088" name="connsiteX259"/>
              <a:gd fmla="*/ 847170 h 1452563" name="connsiteY259"/>
              <a:gd fmla="*/ 45050 w 1208088" name="connsiteX260"/>
              <a:gd fmla="*/ 826863 h 1452563" name="connsiteY260"/>
              <a:gd fmla="*/ 51077 w 1208088" name="connsiteX261"/>
              <a:gd fmla="*/ 807191 h 1452563" name="connsiteY261"/>
              <a:gd fmla="*/ 58057 w 1208088" name="connsiteX262"/>
              <a:gd fmla="*/ 787519 h 1452563" name="connsiteY262"/>
              <a:gd fmla="*/ 64402 w 1208088" name="connsiteX263"/>
              <a:gd fmla="*/ 768164 h 1452563" name="connsiteY263"/>
              <a:gd fmla="*/ 71381 w 1208088" name="connsiteX264"/>
              <a:gd fmla="*/ 748492 h 1452563" name="connsiteY264"/>
              <a:gd fmla="*/ 78678 w 1208088" name="connsiteX265"/>
              <a:gd fmla="*/ 729772 h 1452563" name="connsiteY265"/>
              <a:gd fmla="*/ 85975 w 1208088" name="connsiteX266"/>
              <a:gd fmla="*/ 711369 h 1452563" name="connsiteY266"/>
              <a:gd fmla="*/ 93906 w 1208088" name="connsiteX267"/>
              <a:gd fmla="*/ 693283 h 1452563" name="connsiteY267"/>
              <a:gd fmla="*/ 101520 w 1208088" name="connsiteX268"/>
              <a:gd fmla="*/ 675832 h 1452563" name="connsiteY268"/>
              <a:gd fmla="*/ 109134 w 1208088" name="connsiteX269"/>
              <a:gd fmla="*/ 658698 h 1452563" name="connsiteY269"/>
              <a:gd fmla="*/ 117065 w 1208088" name="connsiteX270"/>
              <a:gd fmla="*/ 641882 h 1452563" name="connsiteY270"/>
              <a:gd fmla="*/ 124996 w 1208088" name="connsiteX271"/>
              <a:gd fmla="*/ 626017 h 1452563" name="connsiteY271"/>
              <a:gd fmla="*/ 133245 w 1208088" name="connsiteX272"/>
              <a:gd fmla="*/ 610153 h 1452563" name="connsiteY272"/>
              <a:gd fmla="*/ 141176 w 1208088" name="connsiteX273"/>
              <a:gd fmla="*/ 595557 h 1452563" name="connsiteY273"/>
              <a:gd fmla="*/ 149425 w 1208088" name="connsiteX274"/>
              <a:gd fmla="*/ 581279 h 1452563" name="connsiteY274"/>
              <a:gd fmla="*/ 157356 w 1208088" name="connsiteX275"/>
              <a:gd fmla="*/ 567318 h 1452563" name="connsiteY275"/>
              <a:gd fmla="*/ 165604 w 1208088" name="connsiteX276"/>
              <a:gd fmla="*/ 554309 h 1452563" name="connsiteY276"/>
              <a:gd fmla="*/ 173536 w 1208088" name="connsiteX277"/>
              <a:gd fmla="*/ 542252 h 1452563" name="connsiteY277"/>
              <a:gd fmla="*/ 181467 w 1208088" name="connsiteX278"/>
              <a:gd fmla="*/ 530830 h 1452563" name="connsiteY278"/>
              <a:gd fmla="*/ 189081 w 1208088" name="connsiteX279"/>
              <a:gd fmla="*/ 519725 h 1452563" name="connsiteY279"/>
              <a:gd fmla="*/ 197012 w 1208088" name="connsiteX280"/>
              <a:gd fmla="*/ 510206 h 1452563" name="connsiteY280"/>
              <a:gd fmla="*/ 204309 w 1208088" name="connsiteX281"/>
              <a:gd fmla="*/ 501004 h 1452563" name="connsiteY281"/>
              <a:gd fmla="*/ 211606 w 1208088" name="connsiteX282"/>
              <a:gd fmla="*/ 493072 h 1452563" name="connsiteY282"/>
              <a:gd fmla="*/ 218902 w 1208088" name="connsiteX283"/>
              <a:gd fmla="*/ 485457 h 1452563" name="connsiteY283"/>
              <a:gd fmla="*/ 225248 w 1208088" name="connsiteX284"/>
              <a:gd fmla="*/ 479428 h 1452563" name="connsiteY284"/>
              <a:gd fmla="*/ 232862 w 1208088" name="connsiteX285"/>
              <a:gd fmla="*/ 473083 h 1452563" name="connsiteY285"/>
              <a:gd fmla="*/ 248407 w 1208088" name="connsiteX286"/>
              <a:gd fmla="*/ 460074 h 1452563" name="connsiteY286"/>
              <a:gd fmla="*/ 265538 w 1208088" name="connsiteX287"/>
              <a:gd fmla="*/ 446430 h 1452563" name="connsiteY287"/>
              <a:gd fmla="*/ 283622 w 1208088" name="connsiteX288"/>
              <a:gd fmla="*/ 432469 h 1452563" name="connsiteY288"/>
              <a:gd fmla="*/ 322009 w 1208088" name="connsiteX289"/>
              <a:gd fmla="*/ 404548 h 1452563" name="connsiteY289"/>
              <a:gd fmla="*/ 360396 w 1208088" name="connsiteX290"/>
              <a:gd fmla="*/ 375991 h 1452563" name="connsiteY290"/>
              <a:gd fmla="*/ 379114 w 1208088" name="connsiteX291"/>
              <a:gd fmla="*/ 362030 h 1452563" name="connsiteY291"/>
              <a:gd fmla="*/ 396562 w 1208088" name="connsiteX292"/>
              <a:gd fmla="*/ 348387 h 1452563" name="connsiteY292"/>
              <a:gd fmla="*/ 412742 w 1208088" name="connsiteX293"/>
              <a:gd fmla="*/ 335060 h 1452563" name="connsiteY293"/>
              <a:gd fmla="*/ 420039 w 1208088" name="connsiteX294"/>
              <a:gd fmla="*/ 328397 h 1452563" name="connsiteY294"/>
              <a:gd fmla="*/ 427018 w 1208088" name="connsiteX295"/>
              <a:gd fmla="*/ 322369 h 1452563" name="connsiteY295"/>
              <a:gd fmla="*/ 433364 w 1208088" name="connsiteX296"/>
              <a:gd fmla="*/ 316340 h 1452563" name="connsiteY296"/>
              <a:gd fmla="*/ 439391 w 1208088" name="connsiteX297"/>
              <a:gd fmla="*/ 309994 h 1452563" name="connsiteY297"/>
              <a:gd fmla="*/ 444784 w 1208088" name="connsiteX298"/>
              <a:gd fmla="*/ 304283 h 1452563" name="connsiteY298"/>
              <a:gd fmla="*/ 449226 w 1208088" name="connsiteX299"/>
              <a:gd fmla="*/ 298572 h 1452563" name="connsiteY299"/>
              <a:gd fmla="*/ 453033 w 1208088" name="connsiteX300"/>
              <a:gd fmla="*/ 293178 h 1452563" name="connsiteY300"/>
              <a:gd fmla="*/ 456523 w 1208088" name="connsiteX301"/>
              <a:gd fmla="*/ 287784 h 1452563" name="connsiteY301"/>
              <a:gd fmla="*/ 459061 w 1208088" name="connsiteX302"/>
              <a:gd fmla="*/ 283024 h 1452563" name="connsiteY302"/>
              <a:gd fmla="*/ 460647 w 1208088" name="connsiteX303"/>
              <a:gd fmla="*/ 277948 h 1452563" name="connsiteY303"/>
              <a:gd fmla="*/ 461282 w 1208088" name="connsiteX304"/>
              <a:gd fmla="*/ 274775 h 1452563" name="connsiteY304"/>
              <a:gd fmla="*/ 461916 w 1208088" name="connsiteX305"/>
              <a:gd fmla="*/ 271919 h 1452563" name="connsiteY305"/>
              <a:gd fmla="*/ 456840 w 1208088" name="connsiteX306"/>
              <a:gd fmla="*/ 270967 h 1452563" name="connsiteY306"/>
              <a:gd fmla="*/ 452081 w 1208088" name="connsiteX307"/>
              <a:gd fmla="*/ 269698 h 1452563" name="connsiteY307"/>
              <a:gd fmla="*/ 448274 w 1208088" name="connsiteX308"/>
              <a:gd fmla="*/ 267794 h 1452563" name="connsiteY308"/>
              <a:gd fmla="*/ 444784 w 1208088" name="connsiteX309"/>
              <a:gd fmla="*/ 265256 h 1452563" name="connsiteY309"/>
              <a:gd fmla="*/ 441929 w 1208088" name="connsiteX310"/>
              <a:gd fmla="*/ 262083 h 1452563" name="connsiteY310"/>
              <a:gd fmla="*/ 440660 w 1208088" name="connsiteX311"/>
              <a:gd fmla="*/ 260497 h 1452563" name="connsiteY311"/>
              <a:gd fmla="*/ 439708 w 1208088" name="connsiteX312"/>
              <a:gd fmla="*/ 258910 h 1452563" name="connsiteY312"/>
              <a:gd fmla="*/ 438757 w 1208088" name="connsiteX313"/>
              <a:gd fmla="*/ 257324 h 1452563" name="connsiteY313"/>
              <a:gd fmla="*/ 438440 w 1208088" name="connsiteX314"/>
              <a:gd fmla="*/ 255420 h 1452563" name="connsiteY314"/>
              <a:gd fmla="*/ 438122 w 1208088" name="connsiteX315"/>
              <a:gd fmla="*/ 253834 h 1452563" name="connsiteY315"/>
              <a:gd fmla="*/ 437488 w 1208088" name="connsiteX316"/>
              <a:gd fmla="*/ 251930 h 1452563" name="connsiteY316"/>
              <a:gd fmla="*/ 438122 w 1208088" name="connsiteX317"/>
              <a:gd fmla="*/ 250026 h 1452563" name="connsiteY317"/>
              <a:gd fmla="*/ 438440 w 1208088" name="connsiteX318"/>
              <a:gd fmla="*/ 248122 h 1452563" name="connsiteY318"/>
              <a:gd fmla="*/ 438757 w 1208088" name="connsiteX319"/>
              <a:gd fmla="*/ 246536 h 1452563" name="connsiteY319"/>
              <a:gd fmla="*/ 439708 w 1208088" name="connsiteX320"/>
              <a:gd fmla="*/ 244315 h 1452563" name="connsiteY320"/>
              <a:gd fmla="*/ 440660 w 1208088" name="connsiteX321"/>
              <a:gd fmla="*/ 242728 h 1452563" name="connsiteY321"/>
              <a:gd fmla="*/ 441929 w 1208088" name="connsiteX322"/>
              <a:gd fmla="*/ 241142 h 1452563" name="connsiteY322"/>
              <a:gd fmla="*/ 444784 w 1208088" name="connsiteX323"/>
              <a:gd fmla="*/ 238286 h 1452563" name="connsiteY323"/>
              <a:gd fmla="*/ 448274 w 1208088" name="connsiteX324"/>
              <a:gd fmla="*/ 236065 h 1452563" name="connsiteY324"/>
              <a:gd fmla="*/ 452081 w 1208088" name="connsiteX325"/>
              <a:gd fmla="*/ 234161 h 1452563" name="connsiteY325"/>
              <a:gd fmla="*/ 456840 w 1208088" name="connsiteX326"/>
              <a:gd fmla="*/ 232575 h 1452563" name="connsiteY326"/>
              <a:gd fmla="*/ 461916 w 1208088" name="connsiteX327"/>
              <a:gd fmla="*/ 231940 h 1452563" name="connsiteY327"/>
              <a:gd fmla="*/ 460647 w 1208088" name="connsiteX328"/>
              <a:gd fmla="*/ 227498 h 1452563" name="connsiteY328"/>
              <a:gd fmla="*/ 459378 w 1208088" name="connsiteX329"/>
              <a:gd fmla="*/ 223374 h 1452563" name="connsiteY329"/>
              <a:gd fmla="*/ 457792 w 1208088" name="connsiteX330"/>
              <a:gd fmla="*/ 219249 h 1452563" name="connsiteY330"/>
              <a:gd fmla="*/ 456206 w 1208088" name="connsiteX331"/>
              <a:gd fmla="*/ 215124 h 1452563" name="connsiteY331"/>
              <a:gd fmla="*/ 451764 w 1208088" name="connsiteX332"/>
              <a:gd fmla="*/ 206874 h 1452563" name="connsiteY332"/>
              <a:gd fmla="*/ 447005 w 1208088" name="connsiteX333"/>
              <a:gd fmla="*/ 198307 h 1452563" name="connsiteY333"/>
              <a:gd fmla="*/ 441295 w 1208088" name="connsiteX334"/>
              <a:gd fmla="*/ 189423 h 1452563" name="connsiteY334"/>
              <a:gd fmla="*/ 434632 w 1208088" name="connsiteX335"/>
              <a:gd fmla="*/ 180222 h 1452563" name="connsiteY335"/>
              <a:gd fmla="*/ 420039 w 1208088" name="connsiteX336"/>
              <a:gd fmla="*/ 159598 h 1452563" name="connsiteY336"/>
              <a:gd fmla="*/ 412108 w 1208088" name="connsiteX337"/>
              <a:gd fmla="*/ 147541 h 1452563" name="connsiteY337"/>
              <a:gd fmla="*/ 403542 w 1208088" name="connsiteX338"/>
              <a:gd fmla="*/ 134532 h 1452563" name="connsiteY338"/>
              <a:gd fmla="*/ 394024 w 1208088" name="connsiteX339"/>
              <a:gd fmla="*/ 120254 h 1452563" name="connsiteY339"/>
              <a:gd fmla="*/ 384190 w 1208088" name="connsiteX340"/>
              <a:gd fmla="*/ 104706 h 1452563" name="connsiteY340"/>
              <a:gd fmla="*/ 374355 w 1208088" name="connsiteX341"/>
              <a:gd fmla="*/ 87573 h 1452563" name="connsiteY341"/>
              <a:gd fmla="*/ 363886 w 1208088" name="connsiteX342"/>
              <a:gd fmla="*/ 68535 h 1452563" name="connsiteY342"/>
              <a:gd fmla="*/ 353099 w 1208088" name="connsiteX343"/>
              <a:gd fmla="*/ 47911 h 1452563" name="connsiteY343"/>
              <a:gd fmla="*/ 341996 w 1208088" name="connsiteX344"/>
              <a:gd fmla="*/ 25066 h 1452563" name="connsiteY344"/>
              <a:gd fmla="*/ 352782 w 1208088" name="connsiteX345"/>
              <a:gd fmla="*/ 20307 h 1452563" name="connsiteY345"/>
              <a:gd fmla="*/ 362617 w 1208088" name="connsiteX346"/>
              <a:gd fmla="*/ 15865 h 1452563" name="connsiteY346"/>
              <a:gd fmla="*/ 372134 w 1208088" name="connsiteX347"/>
              <a:gd fmla="*/ 13009 h 1452563" name="connsiteY347"/>
              <a:gd fmla="*/ 380700 w 1208088" name="connsiteX348"/>
              <a:gd fmla="*/ 11105 h 1452563" name="connsiteY348"/>
              <a:gd fmla="*/ 388948 w 1208088" name="connsiteX349"/>
              <a:gd fmla="*/ 9836 h 1452563" name="connsiteY349"/>
              <a:gd fmla="*/ 396562 w 1208088" name="connsiteX350"/>
              <a:gd fmla="*/ 9519 h 1452563" name="connsiteY350"/>
              <a:gd fmla="*/ 403859 w 1208088" name="connsiteX351"/>
              <a:gd fmla="*/ 9519 h 1452563" name="connsiteY351"/>
              <a:gd fmla="*/ 410522 w 1208088" name="connsiteX352"/>
              <a:gd fmla="*/ 10471 h 1452563" name="connsiteY352"/>
              <a:gd fmla="*/ 416549 w 1208088" name="connsiteX353"/>
              <a:gd fmla="*/ 12057 h 1452563" name="connsiteY353"/>
              <a:gd fmla="*/ 422894 w 1208088" name="connsiteX354"/>
              <a:gd fmla="*/ 14278 h 1452563" name="connsiteY354"/>
              <a:gd fmla="*/ 428288 w 1208088" name="connsiteX355"/>
              <a:gd fmla="*/ 16816 h 1452563" name="connsiteY355"/>
              <a:gd fmla="*/ 433681 w 1208088" name="connsiteX356"/>
              <a:gd fmla="*/ 19989 h 1452563" name="connsiteY356"/>
              <a:gd fmla="*/ 439074 w 1208088" name="connsiteX357"/>
              <a:gd fmla="*/ 23162 h 1452563" name="connsiteY357"/>
              <a:gd fmla="*/ 443833 w 1208088" name="connsiteX358"/>
              <a:gd fmla="*/ 26970 h 1452563" name="connsiteY358"/>
              <a:gd fmla="*/ 448592 w 1208088" name="connsiteX359"/>
              <a:gd fmla="*/ 30777 h 1452563" name="connsiteY359"/>
              <a:gd fmla="*/ 453033 w 1208088" name="connsiteX360"/>
              <a:gd fmla="*/ 34585 h 1452563" name="connsiteY360"/>
              <a:gd fmla="*/ 462550 w 1208088" name="connsiteX361"/>
              <a:gd fmla="*/ 43152 h 1452563" name="connsiteY361"/>
              <a:gd fmla="*/ 471434 w 1208088" name="connsiteX362"/>
              <a:gd fmla="*/ 51401 h 1452563" name="connsiteY362"/>
              <a:gd fmla="*/ 476510 w 1208088" name="connsiteX363"/>
              <a:gd fmla="*/ 55843 h 1452563" name="connsiteY363"/>
              <a:gd fmla="*/ 481268 w 1208088" name="connsiteX364"/>
              <a:gd fmla="*/ 59651 h 1452563" name="connsiteY364"/>
              <a:gd fmla="*/ 486027 w 1208088" name="connsiteX365"/>
              <a:gd fmla="*/ 63141 h 1452563" name="connsiteY365"/>
              <a:gd fmla="*/ 491738 w 1208088" name="connsiteX366"/>
              <a:gd fmla="*/ 66314 h 1452563" name="connsiteY366"/>
              <a:gd fmla="*/ 497131 w 1208088" name="connsiteX367"/>
              <a:gd fmla="*/ 69170 h 1452563" name="connsiteY367"/>
              <a:gd fmla="*/ 502841 w 1208088" name="connsiteX368"/>
              <a:gd fmla="*/ 72025 h 1452563" name="connsiteY368"/>
              <a:gd fmla="*/ 509186 w 1208088" name="connsiteX369"/>
              <a:gd fmla="*/ 73929 h 1452563" name="connsiteY369"/>
              <a:gd fmla="*/ 515531 w 1208088" name="connsiteX370"/>
              <a:gd fmla="*/ 75198 h 1452563" name="connsiteY370"/>
              <a:gd fmla="*/ 522194 w 1208088" name="connsiteX371"/>
              <a:gd fmla="*/ 76150 h 1452563" name="connsiteY371"/>
              <a:gd fmla="*/ 529808 w 1208088" name="connsiteX372"/>
              <a:gd fmla="*/ 76150 h 1452563" name="connsiteY372"/>
              <a:gd fmla="*/ 537739 w 1208088" name="connsiteX373"/>
              <a:gd fmla="*/ 75515 h 1452563" name="connsiteY373"/>
              <a:gd fmla="*/ 546304 w 1208088" name="connsiteX374"/>
              <a:gd fmla="*/ 74246 h 1452563" name="connsiteY374"/>
              <a:gd fmla="*/ 557408 w 1208088" name="connsiteX375"/>
              <a:gd fmla="*/ 68218 h 1452563" name="connsiteY375"/>
              <a:gd fmla="*/ 568195 w 1208088" name="connsiteX376"/>
              <a:gd fmla="*/ 62824 h 1452563" name="connsiteY376"/>
              <a:gd fmla="*/ 587864 w 1208088" name="connsiteX377"/>
              <a:gd fmla="*/ 51719 h 1452563" name="connsiteY377"/>
              <a:gd fmla="*/ 605313 w 1208088" name="connsiteX378"/>
              <a:gd fmla="*/ 41882 h 1452563" name="connsiteY378"/>
              <a:gd fmla="*/ 620858 w 1208088" name="connsiteX379"/>
              <a:gd fmla="*/ 32681 h 1452563" name="connsiteY379"/>
              <a:gd fmla="*/ 635452 w 1208088" name="connsiteX380"/>
              <a:gd fmla="*/ 24749 h 1452563" name="connsiteY380"/>
              <a:gd fmla="*/ 648776 w 1208088" name="connsiteX381"/>
              <a:gd fmla="*/ 17134 h 1452563" name="connsiteY381"/>
              <a:gd fmla="*/ 655438 w 1208088" name="connsiteX382"/>
              <a:gd fmla="*/ 13961 h 1452563" name="connsiteY382"/>
              <a:gd fmla="*/ 661784 w 1208088" name="connsiteX383"/>
              <a:gd fmla="*/ 11422 h 1452563" name="connsiteY383"/>
              <a:gd fmla="*/ 668446 w 1208088" name="connsiteX384"/>
              <a:gd fmla="*/ 8884 h 1452563" name="connsiteY384"/>
              <a:gd fmla="*/ 675108 w 1208088" name="connsiteX385"/>
              <a:gd fmla="*/ 6663 h 1452563" name="connsiteY385"/>
              <a:gd fmla="*/ 682088 w 1208088" name="connsiteX386"/>
              <a:gd fmla="*/ 4759 h 1452563" name="connsiteY386"/>
              <a:gd fmla="*/ 688750 w 1208088" name="connsiteX387"/>
              <a:gd fmla="*/ 3173 h 1452563" name="connsiteY387"/>
              <a:gd fmla="*/ 695729 w 1208088" name="connsiteX388"/>
              <a:gd fmla="*/ 1586 h 1452563" name="connsiteY388"/>
              <a:gd fmla="*/ 703343 w 1208088" name="connsiteX389"/>
              <a:gd fmla="*/ 635 h 1452563" name="connsiteY389"/>
              <a:gd fmla="*/ 710957 w 1208088" name="connsiteX390"/>
              <a:gd fmla="*/ 317 h 1452563" name="connsiteY3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b="b" l="l" r="r" t="t"/>
            <a:pathLst>
              <a:path h="1452563" w="1208088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rgbClr val="9CC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1" name="KSO_Shape"/>
          <p:cNvSpPr>
            <a:spLocks noChangeAspect="1"/>
          </p:cNvSpPr>
          <p:nvPr/>
        </p:nvSpPr>
        <p:spPr>
          <a:xfrm>
            <a:off x="6109063" y="1849560"/>
            <a:ext cx="394435" cy="378000"/>
          </a:xfrm>
          <a:custGeom>
            <a:rect b="b" l="l" r="r" t="t"/>
            <a:pathLst>
              <a:path h="1810503" w="1889279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E9F2F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2" name="KSO_Shape"/>
          <p:cNvSpPr>
            <a:spLocks noChangeAspect="1"/>
          </p:cNvSpPr>
          <p:nvPr/>
        </p:nvSpPr>
        <p:spPr bwMode="auto">
          <a:xfrm>
            <a:off x="8149421" y="5135269"/>
            <a:ext cx="378000" cy="378000"/>
          </a:xfrm>
          <a:custGeom>
            <a:gdLst>
              <a:gd fmla="*/ 883582 w 2298700" name="T0"/>
              <a:gd fmla="*/ 1295872 h 2298700" name="T1"/>
              <a:gd fmla="*/ 899660 w 2298700" name="T2"/>
              <a:gd fmla="*/ 1824434 h 2298700" name="T3"/>
              <a:gd fmla="*/ 870674 w 2298700" name="T4"/>
              <a:gd fmla="*/ 1867800 h 2298700" name="T5"/>
              <a:gd fmla="*/ 472571 w 2298700" name="T6"/>
              <a:gd fmla="*/ 1870524 h 2298700" name="T7"/>
              <a:gd fmla="*/ 439282 w 2298700" name="T8"/>
              <a:gd fmla="*/ 1829883 h 2298700" name="T9"/>
              <a:gd fmla="*/ 450831 w 2298700" name="T10"/>
              <a:gd fmla="*/ 1299959 h 2298700" name="T11"/>
              <a:gd fmla="*/ 1168971 w 2298700" name="T12"/>
              <a:gd fmla="*/ 903287 h 2298700" name="T13"/>
              <a:gd fmla="*/ 1561900 w 2298700" name="T14"/>
              <a:gd fmla="*/ 923717 h 2298700" name="T15"/>
              <a:gd fmla="*/ 1573443 w 2298700" name="T16"/>
              <a:gd fmla="*/ 1829892 h 2298700" name="T17"/>
              <a:gd fmla="*/ 1540624 w 2298700" name="T18"/>
              <a:gd fmla="*/ 1870524 h 2298700" name="T19"/>
              <a:gd fmla="*/ 1142262 w 2298700" name="T20"/>
              <a:gd fmla="*/ 1867800 h 2298700" name="T21"/>
              <a:gd fmla="*/ 1113291 w 2298700" name="T22"/>
              <a:gd fmla="*/ 1824444 h 2298700" name="T23"/>
              <a:gd fmla="*/ 1129361 w 2298700" name="T24"/>
              <a:gd fmla="*/ 919404 h 2298700" name="T25"/>
              <a:gd fmla="*/ 2191940 w 2298700" name="T26"/>
              <a:gd fmla="*/ 450850 h 2298700" name="T27"/>
              <a:gd fmla="*/ 2238385 w 2298700" name="T28"/>
              <a:gd fmla="*/ 475582 h 2298700" name="T29"/>
              <a:gd fmla="*/ 2245636 w 2298700" name="T30"/>
              <a:gd fmla="*/ 1835358 h 2298700" name="T31"/>
              <a:gd fmla="*/ 2208706 w 2298700" name="T32"/>
              <a:gd fmla="*/ 1872115 h 2298700" name="T33"/>
              <a:gd fmla="*/ 1810633 w 2298700" name="T34"/>
              <a:gd fmla="*/ 1865309 h 2298700" name="T35"/>
              <a:gd fmla="*/ 1785938 w 2298700" name="T36"/>
              <a:gd fmla="*/ 1818568 h 2298700" name="T37"/>
              <a:gd fmla="*/ 1806329 w 2298700" name="T38"/>
              <a:gd fmla="*/ 463556 h 2298700" name="T39"/>
              <a:gd fmla="*/ 1464870 w 2298700" name="T40"/>
              <a:gd fmla="*/ 38100 h 2298700" name="T41"/>
              <a:gd fmla="*/ 1493876 w 2298700" name="T42"/>
              <a:gd fmla="*/ 48317 h 2298700" name="T43"/>
              <a:gd fmla="*/ 1512005 w 2298700" name="T44"/>
              <a:gd fmla="*/ 72609 h 2298700" name="T45"/>
              <a:gd fmla="*/ 1540105 w 2298700" name="T46"/>
              <a:gd fmla="*/ 509198 h 2298700" name="T47"/>
              <a:gd fmla="*/ 1503847 w 2298700" name="T48"/>
              <a:gd fmla="*/ 543253 h 2298700" name="T49"/>
              <a:gd fmla="*/ 1459205 w 2298700" name="T50"/>
              <a:gd fmla="*/ 535761 h 2298700" name="T51"/>
              <a:gd fmla="*/ 1437677 w 2298700" name="T52"/>
              <a:gd fmla="*/ 503749 h 2298700" name="T53"/>
              <a:gd fmla="*/ 1348845 w 2298700" name="T54"/>
              <a:gd fmla="*/ 357311 h 2298700" name="T55"/>
              <a:gd fmla="*/ 1214465 w 2298700" name="T56"/>
              <a:gd fmla="*/ 507608 h 2298700" name="T57"/>
              <a:gd fmla="*/ 1010062 w 2298700" name="T58"/>
              <a:gd fmla="*/ 669711 h 2298700" name="T59"/>
              <a:gd fmla="*/ 834212 w 2298700" name="T60"/>
              <a:gd fmla="*/ 763477 h 2298700" name="T61"/>
              <a:gd fmla="*/ 682609 w 2298700" name="T62"/>
              <a:gd fmla="*/ 817965 h 2298700" name="T63"/>
              <a:gd fmla="*/ 523528 w 2298700" name="T64"/>
              <a:gd fmla="*/ 852928 h 2298700" name="T65"/>
              <a:gd fmla="*/ 404104 w 2298700" name="T66"/>
              <a:gd fmla="*/ 862464 h 2298700" name="T67"/>
              <a:gd fmla="*/ 374191 w 2298700" name="T68"/>
              <a:gd fmla="*/ 838852 h 2298700" name="T69"/>
              <a:gd fmla="*/ 369206 w 2298700" name="T70"/>
              <a:gd fmla="*/ 795034 h 2298700" name="T71"/>
              <a:gd fmla="*/ 405237 w 2298700" name="T72"/>
              <a:gd fmla="*/ 760071 h 2298700" name="T73"/>
              <a:gd fmla="*/ 535765 w 2298700" name="T74"/>
              <a:gd fmla="*/ 742589 h 2298700" name="T75"/>
              <a:gd fmla="*/ 679890 w 2298700" name="T76"/>
              <a:gd fmla="*/ 706945 h 2298700" name="T77"/>
              <a:gd fmla="*/ 816536 w 2298700" name="T78"/>
              <a:gd fmla="*/ 654273 h 2298700" name="T79"/>
              <a:gd fmla="*/ 989667 w 2298700" name="T80"/>
              <a:gd fmla="*/ 554832 h 2298700" name="T81"/>
              <a:gd fmla="*/ 1171862 w 2298700" name="T82"/>
              <a:gd fmla="*/ 398859 h 2298700" name="T83"/>
              <a:gd fmla="*/ 1282675 w 2298700" name="T84"/>
              <a:gd fmla="*/ 267178 h 2298700" name="T85"/>
              <a:gd fmla="*/ 1087110 w 2298700" name="T86"/>
              <a:gd fmla="*/ 283979 h 2298700" name="T87"/>
              <a:gd fmla="*/ 1044054 w 2298700" name="T88"/>
              <a:gd fmla="*/ 259005 h 2298700" name="T89"/>
              <a:gd fmla="*/ 1040654 w 2298700" name="T90"/>
              <a:gd fmla="*/ 208376 h 2298700" name="T91"/>
              <a:gd fmla="*/ 1446288 w 2298700" name="T92"/>
              <a:gd fmla="*/ 40370 h 2298700" name="T93"/>
              <a:gd fmla="*/ 128386 w 2298700" name="T94"/>
              <a:gd fmla="*/ 3403 h 2298700" name="T95"/>
              <a:gd fmla="*/ 171711 w 2298700" name="T96"/>
              <a:gd fmla="*/ 26993 h 2298700" name="T97"/>
              <a:gd fmla="*/ 199157 w 2298700" name="T98"/>
              <a:gd fmla="*/ 67596 h 2298700" name="T99"/>
              <a:gd fmla="*/ 2201163 w 2298700" name="T100"/>
              <a:gd fmla="*/ 2093192 h 2298700" name="T101"/>
              <a:gd fmla="*/ 2249251 w 2298700" name="T102"/>
              <a:gd fmla="*/ 2107936 h 2298700" name="T103"/>
              <a:gd fmla="*/ 2283729 w 2298700" name="T104"/>
              <a:gd fmla="*/ 2142414 h 2298700" name="T105"/>
              <a:gd fmla="*/ 2298473 w 2298700" name="T106"/>
              <a:gd fmla="*/ 2190729 h 2298700" name="T107"/>
              <a:gd fmla="*/ 2288720 w 2298700" name="T108"/>
              <a:gd fmla="*/ 2240405 h 2298700" name="T109"/>
              <a:gd fmla="*/ 2257417 w 2298700" name="T110"/>
              <a:gd fmla="*/ 2278059 h 2298700" name="T111"/>
              <a:gd fmla="*/ 2211597 w 2298700" name="T112"/>
              <a:gd fmla="*/ 2297566 h 2298700" name="T113"/>
              <a:gd fmla="*/ 72132 w 2298700" name="T114"/>
              <a:gd fmla="*/ 2294164 h 2298700" name="T115"/>
              <a:gd fmla="*/ 29715 w 2298700" name="T116"/>
              <a:gd fmla="*/ 2268532 h 2298700" name="T117"/>
              <a:gd fmla="*/ 4537 w 2298700" name="T118"/>
              <a:gd fmla="*/ 2226568 h 2298700" name="T119"/>
              <a:gd fmla="*/ 907 w 2298700" name="T120"/>
              <a:gd fmla="*/ 87330 h 2298700" name="T121"/>
              <a:gd fmla="*/ 20188 w 2298700" name="T122"/>
              <a:gd fmla="*/ 41510 h 2298700" name="T123"/>
              <a:gd fmla="*/ 57842 w 2298700" name="T124"/>
              <a:gd fmla="*/ 10434 h 229870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298700" w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3A89C9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274534363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311170" y="215900"/>
            <a:ext cx="1554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内页二</a:t>
            </a: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5138152" y="952718"/>
            <a:ext cx="191569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lang="en-US" sz="18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  <a:sym charset="-120" panose="020b0304030504040204" pitchFamily="34" typeface="Microsoft JhengHei UI Light"/>
              </a:rPr>
              <a:t>Inside pages two</a:t>
            </a:r>
          </a:p>
        </p:txBody>
      </p:sp>
      <p:sp>
        <p:nvSpPr>
          <p:cNvPr id="14" name="椭圆 10"/>
          <p:cNvSpPr>
            <a:spLocks noChangeArrowheads="1"/>
          </p:cNvSpPr>
          <p:nvPr/>
        </p:nvSpPr>
        <p:spPr bwMode="auto">
          <a:xfrm>
            <a:off x="4102100" y="1843949"/>
            <a:ext cx="1279525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15" name="椭圆 11"/>
          <p:cNvSpPr>
            <a:spLocks noChangeArrowheads="1"/>
          </p:cNvSpPr>
          <p:nvPr/>
        </p:nvSpPr>
        <p:spPr bwMode="auto">
          <a:xfrm>
            <a:off x="4216400" y="1958249"/>
            <a:ext cx="1050925" cy="1050925"/>
          </a:xfrm>
          <a:prstGeom prst="ellipse">
            <a:avLst/>
          </a:prstGeom>
          <a:solidFill>
            <a:srgbClr val="E9F2F9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16" name="椭圆 12"/>
          <p:cNvSpPr>
            <a:spLocks noChangeArrowheads="1"/>
          </p:cNvSpPr>
          <p:nvPr/>
        </p:nvSpPr>
        <p:spPr bwMode="auto">
          <a:xfrm>
            <a:off x="6723063" y="1843949"/>
            <a:ext cx="1279525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17" name="椭圆 13"/>
          <p:cNvSpPr>
            <a:spLocks noChangeArrowheads="1"/>
          </p:cNvSpPr>
          <p:nvPr/>
        </p:nvSpPr>
        <p:spPr bwMode="auto">
          <a:xfrm>
            <a:off x="6837363" y="1958249"/>
            <a:ext cx="1050925" cy="1050925"/>
          </a:xfrm>
          <a:prstGeom prst="ellipse">
            <a:avLst/>
          </a:prstGeom>
          <a:solidFill>
            <a:srgbClr val="3A89C9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18" name="椭圆 14"/>
          <p:cNvSpPr>
            <a:spLocks noChangeArrowheads="1"/>
          </p:cNvSpPr>
          <p:nvPr/>
        </p:nvSpPr>
        <p:spPr bwMode="auto">
          <a:xfrm>
            <a:off x="9431338" y="1843949"/>
            <a:ext cx="1281112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19" name="椭圆 15"/>
          <p:cNvSpPr>
            <a:spLocks noChangeArrowheads="1"/>
          </p:cNvSpPr>
          <p:nvPr/>
        </p:nvSpPr>
        <p:spPr bwMode="auto">
          <a:xfrm>
            <a:off x="9545638" y="1958249"/>
            <a:ext cx="1052512" cy="1050925"/>
          </a:xfrm>
          <a:prstGeom prst="ellipse">
            <a:avLst/>
          </a:prstGeom>
          <a:solidFill>
            <a:srgbClr val="F26C4F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21" name="椭圆 8"/>
          <p:cNvSpPr>
            <a:spLocks noChangeArrowheads="1"/>
          </p:cNvSpPr>
          <p:nvPr/>
        </p:nvSpPr>
        <p:spPr bwMode="auto">
          <a:xfrm>
            <a:off x="1479550" y="1843949"/>
            <a:ext cx="1281113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22" name="椭圆 9"/>
          <p:cNvSpPr>
            <a:spLocks noChangeArrowheads="1"/>
          </p:cNvSpPr>
          <p:nvPr/>
        </p:nvSpPr>
        <p:spPr bwMode="auto">
          <a:xfrm>
            <a:off x="1593935" y="1958192"/>
            <a:ext cx="1052343" cy="1051038"/>
          </a:xfrm>
          <a:prstGeom prst="ellipse">
            <a:avLst/>
          </a:prstGeom>
          <a:solidFill>
            <a:srgbClr val="9CC0E4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31" name="文本框 25"/>
          <p:cNvSpPr txBox="1">
            <a:spLocks noChangeArrowheads="1"/>
          </p:cNvSpPr>
          <p:nvPr/>
        </p:nvSpPr>
        <p:spPr bwMode="auto">
          <a:xfrm>
            <a:off x="1681163" y="3355249"/>
            <a:ext cx="868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小标题</a:t>
            </a:r>
          </a:p>
        </p:txBody>
      </p:sp>
      <p:sp>
        <p:nvSpPr>
          <p:cNvPr id="32" name="文本框 26"/>
          <p:cNvSpPr txBox="1">
            <a:spLocks noChangeArrowheads="1"/>
          </p:cNvSpPr>
          <p:nvPr/>
        </p:nvSpPr>
        <p:spPr bwMode="auto">
          <a:xfrm>
            <a:off x="4302125" y="3355249"/>
            <a:ext cx="868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小标题</a:t>
            </a:r>
          </a:p>
        </p:txBody>
      </p:sp>
      <p:sp>
        <p:nvSpPr>
          <p:cNvPr id="33" name="文本框 27"/>
          <p:cNvSpPr txBox="1">
            <a:spLocks noChangeArrowheads="1"/>
          </p:cNvSpPr>
          <p:nvPr/>
        </p:nvSpPr>
        <p:spPr bwMode="auto">
          <a:xfrm>
            <a:off x="6924674" y="3355249"/>
            <a:ext cx="868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小标题</a:t>
            </a:r>
          </a:p>
        </p:txBody>
      </p:sp>
      <p:sp>
        <p:nvSpPr>
          <p:cNvPr id="34" name="文本框 28"/>
          <p:cNvSpPr txBox="1">
            <a:spLocks noChangeArrowheads="1"/>
          </p:cNvSpPr>
          <p:nvPr/>
        </p:nvSpPr>
        <p:spPr bwMode="auto">
          <a:xfrm>
            <a:off x="9632949" y="3355249"/>
            <a:ext cx="868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小标题</a:t>
            </a:r>
          </a:p>
        </p:txBody>
      </p:sp>
      <p:sp>
        <p:nvSpPr>
          <p:cNvPr id="35" name="矩形 29"/>
          <p:cNvSpPr>
            <a:spLocks noChangeArrowheads="1"/>
          </p:cNvSpPr>
          <p:nvPr/>
        </p:nvSpPr>
        <p:spPr bwMode="auto">
          <a:xfrm>
            <a:off x="1058863" y="3794987"/>
            <a:ext cx="2122487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36" name="矩形 30"/>
          <p:cNvSpPr>
            <a:spLocks noChangeArrowheads="1"/>
          </p:cNvSpPr>
          <p:nvPr/>
        </p:nvSpPr>
        <p:spPr bwMode="auto">
          <a:xfrm>
            <a:off x="3679825" y="3794987"/>
            <a:ext cx="2124075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44" name="矩形 31"/>
          <p:cNvSpPr>
            <a:spLocks noChangeArrowheads="1"/>
          </p:cNvSpPr>
          <p:nvPr/>
        </p:nvSpPr>
        <p:spPr bwMode="auto">
          <a:xfrm>
            <a:off x="6300787" y="3794987"/>
            <a:ext cx="2124075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45" name="矩形 32"/>
          <p:cNvSpPr>
            <a:spLocks noChangeArrowheads="1"/>
          </p:cNvSpPr>
          <p:nvPr/>
        </p:nvSpPr>
        <p:spPr bwMode="auto">
          <a:xfrm>
            <a:off x="9010649" y="3794987"/>
            <a:ext cx="2122488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cxnSp>
        <p:nvCxnSpPr>
          <p:cNvPr id="47" name="直接连接符 38"/>
          <p:cNvCxnSpPr>
            <a:cxnSpLocks noChangeShapeType="1"/>
          </p:cNvCxnSpPr>
          <p:nvPr/>
        </p:nvCxnSpPr>
        <p:spPr bwMode="auto">
          <a:xfrm>
            <a:off x="5223669" y="4832029"/>
            <a:ext cx="1744662" cy="0"/>
          </a:xfrm>
          <a:prstGeom prst="line">
            <a:avLst/>
          </a:prstGeom>
          <a:noFill/>
          <a:ln w="9525">
            <a:solidFill>
              <a:srgbClr val="E1DAE0"/>
            </a:solidFill>
            <a:prstDash val="dash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文本框 42"/>
          <p:cNvSpPr txBox="1">
            <a:spLocks noChangeArrowheads="1"/>
          </p:cNvSpPr>
          <p:nvPr/>
        </p:nvSpPr>
        <p:spPr bwMode="auto">
          <a:xfrm>
            <a:off x="5311775" y="4927626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50" name="矩形 43"/>
          <p:cNvSpPr>
            <a:spLocks noChangeArrowheads="1"/>
          </p:cNvSpPr>
          <p:nvPr/>
        </p:nvSpPr>
        <p:spPr bwMode="auto">
          <a:xfrm>
            <a:off x="1752600" y="5453924"/>
            <a:ext cx="8686800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基于演示设计的一站式在线演示、素材销售、服务交易系统。诞生于2013年，由中国专业PPT设计领跑者上海锐普广告有限公司整合锐普PPT设计、锐普PPT论坛、锐普PPT商城、锐普PPT市场等资源组建成立</a:t>
            </a:r>
          </a:p>
        </p:txBody>
      </p:sp>
      <p:sp>
        <p:nvSpPr>
          <p:cNvPr id="51" name="KSO_Shape"/>
          <p:cNvSpPr>
            <a:spLocks noChangeAspect="1"/>
          </p:cNvSpPr>
          <p:nvPr/>
        </p:nvSpPr>
        <p:spPr>
          <a:xfrm flipH="1">
            <a:off x="1963252" y="2276251"/>
            <a:ext cx="313708" cy="377204"/>
          </a:xfrm>
          <a:custGeom>
            <a:gdLst>
              <a:gd fmla="*/ 331068 w 1208088" name="connsiteX0"/>
              <a:gd fmla="*/ 665573 h 1452563" name="connsiteY0"/>
              <a:gd fmla="*/ 508820 w 1208088" name="connsiteX1"/>
              <a:gd fmla="*/ 932822 h 1452563" name="connsiteY1"/>
              <a:gd fmla="*/ 369158 w 1208088" name="connsiteX2"/>
              <a:gd fmla="*/ 932822 h 1452563" name="connsiteY2"/>
              <a:gd fmla="*/ 369158 w 1208088" name="connsiteX3"/>
              <a:gd fmla="*/ 983727 h 1452563" name="connsiteY3"/>
              <a:gd fmla="*/ 534213 w 1208088" name="connsiteX4"/>
              <a:gd fmla="*/ 983727 h 1452563" name="connsiteY4"/>
              <a:gd fmla="*/ 534213 w 1208088" name="connsiteX5"/>
              <a:gd fmla="*/ 1034632 h 1452563" name="connsiteY5"/>
              <a:gd fmla="*/ 369158 w 1208088" name="connsiteX6"/>
              <a:gd fmla="*/ 1034632 h 1452563" name="connsiteY6"/>
              <a:gd fmla="*/ 369158 w 1208088" name="connsiteX7"/>
              <a:gd fmla="*/ 1085536 h 1452563" name="connsiteY7"/>
              <a:gd fmla="*/ 534213 w 1208088" name="connsiteX8"/>
              <a:gd fmla="*/ 1085536 h 1452563" name="connsiteY8"/>
              <a:gd fmla="*/ 534213 w 1208088" name="connsiteX9"/>
              <a:gd fmla="*/ 1238250 h 1452563" name="connsiteY9"/>
              <a:gd fmla="*/ 673875 w 1208088" name="connsiteX10"/>
              <a:gd fmla="*/ 1238250 h 1452563" name="connsiteY10"/>
              <a:gd fmla="*/ 673875 w 1208088" name="connsiteX11"/>
              <a:gd fmla="*/ 1085536 h 1452563" name="connsiteY11"/>
              <a:gd fmla="*/ 864324 w 1208088" name="connsiteX12"/>
              <a:gd fmla="*/ 1085536 h 1452563" name="connsiteY12"/>
              <a:gd fmla="*/ 864324 w 1208088" name="connsiteX13"/>
              <a:gd fmla="*/ 1034632 h 1452563" name="connsiteY13"/>
              <a:gd fmla="*/ 673875 w 1208088" name="connsiteX14"/>
              <a:gd fmla="*/ 1034632 h 1452563" name="connsiteY14"/>
              <a:gd fmla="*/ 673875 w 1208088" name="connsiteX15"/>
              <a:gd fmla="*/ 983727 h 1452563" name="connsiteY15"/>
              <a:gd fmla="*/ 864324 w 1208088" name="connsiteX16"/>
              <a:gd fmla="*/ 983727 h 1452563" name="connsiteY16"/>
              <a:gd fmla="*/ 864324 w 1208088" name="connsiteX17"/>
              <a:gd fmla="*/ 932822 h 1452563" name="connsiteY17"/>
              <a:gd fmla="*/ 699268 w 1208088" name="connsiteX18"/>
              <a:gd fmla="*/ 932822 h 1452563" name="connsiteY18"/>
              <a:gd fmla="*/ 877020 w 1208088" name="connsiteX19"/>
              <a:gd fmla="*/ 665573 h 1452563" name="connsiteY19"/>
              <a:gd fmla="*/ 737358 w 1208088" name="connsiteX20"/>
              <a:gd fmla="*/ 665573 h 1452563" name="connsiteY20"/>
              <a:gd fmla="*/ 597696 w 1208088" name="connsiteX21"/>
              <a:gd fmla="*/ 881918 h 1452563" name="connsiteY21"/>
              <a:gd fmla="*/ 458034 w 1208088" name="connsiteX22"/>
              <a:gd fmla="*/ 665573 h 1452563" name="connsiteY22"/>
              <a:gd fmla="*/ 331068 w 1208088" name="connsiteX23"/>
              <a:gd fmla="*/ 665573 h 1452563" name="connsiteY23"/>
              <a:gd fmla="*/ 719206 w 1208088" name="connsiteX24"/>
              <a:gd fmla="*/ 0 h 1452563" name="connsiteY24"/>
              <a:gd fmla="*/ 727454 w 1208088" name="connsiteX25"/>
              <a:gd fmla="*/ 317 h 1452563" name="connsiteY25"/>
              <a:gd fmla="*/ 736654 w 1208088" name="connsiteX26"/>
              <a:gd fmla="*/ 952 h 1452563" name="connsiteY26"/>
              <a:gd fmla="*/ 746172 w 1208088" name="connsiteX27"/>
              <a:gd fmla="*/ 2538 h 1452563" name="connsiteY27"/>
              <a:gd fmla="*/ 756641 w 1208088" name="connsiteX28"/>
              <a:gd fmla="*/ 4125 h 1452563" name="connsiteY28"/>
              <a:gd fmla="*/ 767428 w 1208088" name="connsiteX29"/>
              <a:gd fmla="*/ 6028 h 1452563" name="connsiteY29"/>
              <a:gd fmla="*/ 778849 w 1208088" name="connsiteX30"/>
              <a:gd fmla="*/ 8567 h 1452563" name="connsiteY30"/>
              <a:gd fmla="*/ 791222 w 1208088" name="connsiteX31"/>
              <a:gd fmla="*/ 11422 h 1452563" name="connsiteY31"/>
              <a:gd fmla="*/ 804546 w 1208088" name="connsiteX32"/>
              <a:gd fmla="*/ 14913 h 1452563" name="connsiteY32"/>
              <a:gd fmla="*/ 818822 w 1208088" name="connsiteX33"/>
              <a:gd fmla="*/ 18720 h 1452563" name="connsiteY33"/>
              <a:gd fmla="*/ 833416 w 1208088" name="connsiteX34"/>
              <a:gd fmla="*/ 23480 h 1452563" name="connsiteY34"/>
              <a:gd fmla="*/ 829609 w 1208088" name="connsiteX35"/>
              <a:gd fmla="*/ 36171 h 1452563" name="connsiteY35"/>
              <a:gd fmla="*/ 825802 w 1208088" name="connsiteX36"/>
              <a:gd fmla="*/ 48228 h 1452563" name="connsiteY36"/>
              <a:gd fmla="*/ 818188 w 1208088" name="connsiteX37"/>
              <a:gd fmla="*/ 70439 h 1452563" name="connsiteY37"/>
              <a:gd fmla="*/ 810256 w 1208088" name="connsiteX38"/>
              <a:gd fmla="*/ 91063 h 1452563" name="connsiteY38"/>
              <a:gd fmla="*/ 802960 w 1208088" name="connsiteX39"/>
              <a:gd fmla="*/ 108831 h 1452563" name="connsiteY39"/>
              <a:gd fmla="*/ 795663 w 1208088" name="connsiteX40"/>
              <a:gd fmla="*/ 125013 h 1452563" name="connsiteY40"/>
              <a:gd fmla="*/ 788684 w 1208088" name="connsiteX41"/>
              <a:gd fmla="*/ 138974 h 1452563" name="connsiteY41"/>
              <a:gd fmla="*/ 782021 w 1208088" name="connsiteX42"/>
              <a:gd fmla="*/ 151983 h 1452563" name="connsiteY42"/>
              <a:gd fmla="*/ 775994 w 1208088" name="connsiteX43"/>
              <a:gd fmla="*/ 163405 h 1452563" name="connsiteY43"/>
              <a:gd fmla="*/ 764572 w 1208088" name="connsiteX44"/>
              <a:gd fmla="*/ 183077 h 1452563" name="connsiteY44"/>
              <a:gd fmla="*/ 760131 w 1208088" name="connsiteX45"/>
              <a:gd fmla="*/ 191644 h 1452563" name="connsiteY45"/>
              <a:gd fmla="*/ 756007 w 1208088" name="connsiteX46"/>
              <a:gd fmla="*/ 200211 h 1452563" name="connsiteY46"/>
              <a:gd fmla="*/ 752517 w 1208088" name="connsiteX47"/>
              <a:gd fmla="*/ 207826 h 1452563" name="connsiteY47"/>
              <a:gd fmla="*/ 749662 w 1208088" name="connsiteX48"/>
              <a:gd fmla="*/ 215759 h 1452563" name="connsiteY48"/>
              <a:gd fmla="*/ 748393 w 1208088" name="connsiteX49"/>
              <a:gd fmla="*/ 219566 h 1452563" name="connsiteY49"/>
              <a:gd fmla="*/ 747441 w 1208088" name="connsiteX50"/>
              <a:gd fmla="*/ 223374 h 1452563" name="connsiteY50"/>
              <a:gd fmla="*/ 746806 w 1208088" name="connsiteX51"/>
              <a:gd fmla="*/ 227181 h 1452563" name="connsiteY51"/>
              <a:gd fmla="*/ 746489 w 1208088" name="connsiteX52"/>
              <a:gd fmla="*/ 231623 h 1452563" name="connsiteY52"/>
              <a:gd fmla="*/ 748076 w 1208088" name="connsiteX53"/>
              <a:gd fmla="*/ 231623 h 1452563" name="connsiteY53"/>
              <a:gd fmla="*/ 750931 w 1208088" name="connsiteX54"/>
              <a:gd fmla="*/ 231623 h 1452563" name="connsiteY54"/>
              <a:gd fmla="*/ 753786 w 1208088" name="connsiteX55"/>
              <a:gd fmla="*/ 231940 h 1452563" name="connsiteY55"/>
              <a:gd fmla="*/ 756324 w 1208088" name="connsiteX56"/>
              <a:gd fmla="*/ 232258 h 1452563" name="connsiteY56"/>
              <a:gd fmla="*/ 758862 w 1208088" name="connsiteX57"/>
              <a:gd fmla="*/ 233210 h 1452563" name="connsiteY57"/>
              <a:gd fmla="*/ 761400 w 1208088" name="connsiteX58"/>
              <a:gd fmla="*/ 233844 h 1452563" name="connsiteY58"/>
              <a:gd fmla="*/ 763621 w 1208088" name="connsiteX59"/>
              <a:gd fmla="*/ 234796 h 1452563" name="connsiteY59"/>
              <a:gd fmla="*/ 765842 w 1208088" name="connsiteX60"/>
              <a:gd fmla="*/ 236065 h 1452563" name="connsiteY60"/>
              <a:gd fmla="*/ 768062 w 1208088" name="connsiteX61"/>
              <a:gd fmla="*/ 237334 h 1452563" name="connsiteY61"/>
              <a:gd fmla="*/ 769966 w 1208088" name="connsiteX62"/>
              <a:gd fmla="*/ 238921 h 1452563" name="connsiteY62"/>
              <a:gd fmla="*/ 771552 w 1208088" name="connsiteX63"/>
              <a:gd fmla="*/ 240190 h 1452563" name="connsiteY63"/>
              <a:gd fmla="*/ 772821 w 1208088" name="connsiteX64"/>
              <a:gd fmla="*/ 242094 h 1452563" name="connsiteY64"/>
              <a:gd fmla="*/ 774090 w 1208088" name="connsiteX65"/>
              <a:gd fmla="*/ 243680 h 1452563" name="connsiteY65"/>
              <a:gd fmla="*/ 775042 w 1208088" name="connsiteX66"/>
              <a:gd fmla="*/ 245901 h 1452563" name="connsiteY66"/>
              <a:gd fmla="*/ 775676 w 1208088" name="connsiteX67"/>
              <a:gd fmla="*/ 247805 h 1452563" name="connsiteY67"/>
              <a:gd fmla="*/ 775994 w 1208088" name="connsiteX68"/>
              <a:gd fmla="*/ 249709 h 1452563" name="connsiteY68"/>
              <a:gd fmla="*/ 776311 w 1208088" name="connsiteX69"/>
              <a:gd fmla="*/ 251930 h 1452563" name="connsiteY69"/>
              <a:gd fmla="*/ 776311 w 1208088" name="connsiteX70"/>
              <a:gd fmla="*/ 253834 h 1452563" name="connsiteY70"/>
              <a:gd fmla="*/ 775676 w 1208088" name="connsiteX71"/>
              <a:gd fmla="*/ 255420 h 1452563" name="connsiteY71"/>
              <a:gd fmla="*/ 775359 w 1208088" name="connsiteX72"/>
              <a:gd fmla="*/ 257324 h 1452563" name="connsiteY72"/>
              <a:gd fmla="*/ 774407 w 1208088" name="connsiteX73"/>
              <a:gd fmla="*/ 258910 h 1452563" name="connsiteY73"/>
              <a:gd fmla="*/ 773456 w 1208088" name="connsiteX74"/>
              <a:gd fmla="*/ 260497 h 1452563" name="connsiteY74"/>
              <a:gd fmla="*/ 772186 w 1208088" name="connsiteX75"/>
              <a:gd fmla="*/ 262083 h 1452563" name="connsiteY75"/>
              <a:gd fmla="*/ 769331 w 1208088" name="connsiteX76"/>
              <a:gd fmla="*/ 265256 h 1452563" name="connsiteY76"/>
              <a:gd fmla="*/ 765524 w 1208088" name="connsiteX77"/>
              <a:gd fmla="*/ 267794 h 1452563" name="connsiteY77"/>
              <a:gd fmla="*/ 761717 w 1208088" name="connsiteX78"/>
              <a:gd fmla="*/ 269698 h 1452563" name="connsiteY78"/>
              <a:gd fmla="*/ 756958 w 1208088" name="connsiteX79"/>
              <a:gd fmla="*/ 270967 h 1452563" name="connsiteY79"/>
              <a:gd fmla="*/ 752200 w 1208088" name="connsiteX80"/>
              <a:gd fmla="*/ 271919 h 1452563" name="connsiteY80"/>
              <a:gd fmla="*/ 756324 w 1208088" name="connsiteX81"/>
              <a:gd fmla="*/ 284611 h 1452563" name="connsiteY81"/>
              <a:gd fmla="*/ 757910 w 1208088" name="connsiteX82"/>
              <a:gd fmla="*/ 289053 h 1452563" name="connsiteY82"/>
              <a:gd fmla="*/ 760448 w 1208088" name="connsiteX83"/>
              <a:gd fmla="*/ 293812 h 1452563" name="connsiteY83"/>
              <a:gd fmla="*/ 763621 w 1208088" name="connsiteX84"/>
              <a:gd fmla="*/ 299206 h 1452563" name="connsiteY84"/>
              <a:gd fmla="*/ 768062 w 1208088" name="connsiteX85"/>
              <a:gd fmla="*/ 304283 h 1452563" name="connsiteY85"/>
              <a:gd fmla="*/ 772504 w 1208088" name="connsiteX86"/>
              <a:gd fmla="*/ 309677 h 1452563" name="connsiteY86"/>
              <a:gd fmla="*/ 777580 w 1208088" name="connsiteX87"/>
              <a:gd fmla="*/ 315706 h 1452563" name="connsiteY87"/>
              <a:gd fmla="*/ 783608 w 1208088" name="connsiteX88"/>
              <a:gd fmla="*/ 321417 h 1452563" name="connsiteY88"/>
              <a:gd fmla="*/ 789952 w 1208088" name="connsiteX89"/>
              <a:gd fmla="*/ 327445 h 1452563" name="connsiteY89"/>
              <a:gd fmla="*/ 796615 w 1208088" name="connsiteX90"/>
              <a:gd fmla="*/ 333791 h 1452563" name="connsiteY90"/>
              <a:gd fmla="*/ 803912 w 1208088" name="connsiteX91"/>
              <a:gd fmla="*/ 339820 h 1452563" name="connsiteY91"/>
              <a:gd fmla="*/ 819774 w 1208088" name="connsiteX92"/>
              <a:gd fmla="*/ 353146 h 1452563" name="connsiteY92"/>
              <a:gd fmla="*/ 836588 w 1208088" name="connsiteX93"/>
              <a:gd fmla="*/ 366155 h 1452563" name="connsiteY93"/>
              <a:gd fmla="*/ 854672 w 1208088" name="connsiteX94"/>
              <a:gd fmla="*/ 379798 h 1452563" name="connsiteY94"/>
              <a:gd fmla="*/ 891472 w 1208088" name="connsiteX95"/>
              <a:gd fmla="*/ 407720 h 1452563" name="connsiteY95"/>
              <a:gd fmla="*/ 928274 w 1208088" name="connsiteX96"/>
              <a:gd fmla="*/ 435008 h 1452563" name="connsiteY96"/>
              <a:gd fmla="*/ 945405 w 1208088" name="connsiteX97"/>
              <a:gd fmla="*/ 448334 h 1452563" name="connsiteY97"/>
              <a:gd fmla="*/ 961902 w 1208088" name="connsiteX98"/>
              <a:gd fmla="*/ 461343 h 1452563" name="connsiteY98"/>
              <a:gd fmla="*/ 976496 w 1208088" name="connsiteX99"/>
              <a:gd fmla="*/ 474034 h 1452563" name="connsiteY99"/>
              <a:gd fmla="*/ 983158 w 1208088" name="connsiteX100"/>
              <a:gd fmla="*/ 479746 h 1452563" name="connsiteY100"/>
              <a:gd fmla="*/ 989186 w 1208088" name="connsiteX101"/>
              <a:gd fmla="*/ 485457 h 1452563" name="connsiteY101"/>
              <a:gd fmla="*/ 996482 w 1208088" name="connsiteX102"/>
              <a:gd fmla="*/ 493072 h 1452563" name="connsiteY102"/>
              <a:gd fmla="*/ 1003779 w 1208088" name="connsiteX103"/>
              <a:gd fmla="*/ 501004 h 1452563" name="connsiteY103"/>
              <a:gd fmla="*/ 1011393 w 1208088" name="connsiteX104"/>
              <a:gd fmla="*/ 510206 h 1452563" name="connsiteY104"/>
              <a:gd fmla="*/ 1019007 w 1208088" name="connsiteX105"/>
              <a:gd fmla="*/ 519725 h 1452563" name="connsiteY105"/>
              <a:gd fmla="*/ 1026938 w 1208088" name="connsiteX106"/>
              <a:gd fmla="*/ 530830 h 1452563" name="connsiteY106"/>
              <a:gd fmla="*/ 1034552 w 1208088" name="connsiteX107"/>
              <a:gd fmla="*/ 542252 h 1452563" name="connsiteY107"/>
              <a:gd fmla="*/ 1042801 w 1208088" name="connsiteX108"/>
              <a:gd fmla="*/ 554309 h 1452563" name="connsiteY108"/>
              <a:gd fmla="*/ 1050732 w 1208088" name="connsiteX109"/>
              <a:gd fmla="*/ 567318 h 1452563" name="connsiteY109"/>
              <a:gd fmla="*/ 1058663 w 1208088" name="connsiteX110"/>
              <a:gd fmla="*/ 581279 h 1452563" name="connsiteY110"/>
              <a:gd fmla="*/ 1066912 w 1208088" name="connsiteX111"/>
              <a:gd fmla="*/ 595557 h 1452563" name="connsiteY111"/>
              <a:gd fmla="*/ 1074843 w 1208088" name="connsiteX112"/>
              <a:gd fmla="*/ 610153 h 1452563" name="connsiteY112"/>
              <a:gd fmla="*/ 1083092 w 1208088" name="connsiteX113"/>
              <a:gd fmla="*/ 626017 h 1452563" name="connsiteY113"/>
              <a:gd fmla="*/ 1091023 w 1208088" name="connsiteX114"/>
              <a:gd fmla="*/ 641882 h 1452563" name="connsiteY114"/>
              <a:gd fmla="*/ 1098954 w 1208088" name="connsiteX115"/>
              <a:gd fmla="*/ 658698 h 1452563" name="connsiteY115"/>
              <a:gd fmla="*/ 1106568 w 1208088" name="connsiteX116"/>
              <a:gd fmla="*/ 675832 h 1452563" name="connsiteY116"/>
              <a:gd fmla="*/ 1114499 w 1208088" name="connsiteX117"/>
              <a:gd fmla="*/ 693283 h 1452563" name="connsiteY117"/>
              <a:gd fmla="*/ 1122113 w 1208088" name="connsiteX118"/>
              <a:gd fmla="*/ 711369 h 1452563" name="connsiteY118"/>
              <a:gd fmla="*/ 1129727 w 1208088" name="connsiteX119"/>
              <a:gd fmla="*/ 729772 h 1452563" name="connsiteY119"/>
              <a:gd fmla="*/ 1136707 w 1208088" name="connsiteX120"/>
              <a:gd fmla="*/ 748492 h 1452563" name="connsiteY120"/>
              <a:gd fmla="*/ 1143686 w 1208088" name="connsiteX121"/>
              <a:gd fmla="*/ 768164 h 1452563" name="connsiteY121"/>
              <a:gd fmla="*/ 1150348 w 1208088" name="connsiteX122"/>
              <a:gd fmla="*/ 787519 h 1452563" name="connsiteY122"/>
              <a:gd fmla="*/ 1157011 w 1208088" name="connsiteX123"/>
              <a:gd fmla="*/ 807191 h 1452563" name="connsiteY123"/>
              <a:gd fmla="*/ 1163038 w 1208088" name="connsiteX124"/>
              <a:gd fmla="*/ 826863 h 1452563" name="connsiteY124"/>
              <a:gd fmla="*/ 1169066 w 1208088" name="connsiteX125"/>
              <a:gd fmla="*/ 847170 h 1452563" name="connsiteY125"/>
              <a:gd fmla="*/ 1174460 w 1208088" name="connsiteX126"/>
              <a:gd fmla="*/ 867477 h 1452563" name="connsiteY126"/>
              <a:gd fmla="*/ 1179853 w 1208088" name="connsiteX127"/>
              <a:gd fmla="*/ 887783 h 1452563" name="connsiteY127"/>
              <a:gd fmla="*/ 1184929 w 1208088" name="connsiteX128"/>
              <a:gd fmla="*/ 908407 h 1452563" name="connsiteY128"/>
              <a:gd fmla="*/ 1189370 w 1208088" name="connsiteX129"/>
              <a:gd fmla="*/ 929031 h 1452563" name="connsiteY129"/>
              <a:gd fmla="*/ 1193177 w 1208088" name="connsiteX130"/>
              <a:gd fmla="*/ 949655 h 1452563" name="connsiteY130"/>
              <a:gd fmla="*/ 1196667 w 1208088" name="connsiteX131"/>
              <a:gd fmla="*/ 970279 h 1452563" name="connsiteY131"/>
              <a:gd fmla="*/ 1200157 w 1208088" name="connsiteX132"/>
              <a:gd fmla="*/ 990903 h 1452563" name="connsiteY132"/>
              <a:gd fmla="*/ 1202695 w 1208088" name="connsiteX133"/>
              <a:gd fmla="*/ 1011845 h 1452563" name="connsiteY133"/>
              <a:gd fmla="*/ 1204916 w 1208088" name="connsiteX134"/>
              <a:gd fmla="*/ 1032151 h 1452563" name="connsiteY134"/>
              <a:gd fmla="*/ 1206502 w 1208088" name="connsiteX135"/>
              <a:gd fmla="*/ 1052458 h 1452563" name="connsiteY135"/>
              <a:gd fmla="*/ 1207454 w 1208088" name="connsiteX136"/>
              <a:gd fmla="*/ 1072447 h 1452563" name="connsiteY136"/>
              <a:gd fmla="*/ 1208088 w 1208088" name="connsiteX137"/>
              <a:gd fmla="*/ 1092437 h 1452563" name="connsiteY137"/>
              <a:gd fmla="*/ 1207771 w 1208088" name="connsiteX138"/>
              <a:gd fmla="*/ 1112426 h 1452563" name="connsiteY138"/>
              <a:gd fmla="*/ 1207136 w 1208088" name="connsiteX139"/>
              <a:gd fmla="*/ 1131781 h 1452563" name="connsiteY139"/>
              <a:gd fmla="*/ 1205867 w 1208088" name="connsiteX140"/>
              <a:gd fmla="*/ 1151453 h 1452563" name="connsiteY140"/>
              <a:gd fmla="*/ 1203646 w 1208088" name="connsiteX141"/>
              <a:gd fmla="*/ 1170173 h 1452563" name="connsiteY141"/>
              <a:gd fmla="*/ 1201108 w 1208088" name="connsiteX142"/>
              <a:gd fmla="*/ 1188893 h 1452563" name="connsiteY142"/>
              <a:gd fmla="*/ 1199522 w 1208088" name="connsiteX143"/>
              <a:gd fmla="*/ 1197778 h 1452563" name="connsiteY143"/>
              <a:gd fmla="*/ 1197302 w 1208088" name="connsiteX144"/>
              <a:gd fmla="*/ 1206979 h 1452563" name="connsiteY144"/>
              <a:gd fmla="*/ 1195398 w 1208088" name="connsiteX145"/>
              <a:gd fmla="*/ 1215863 h 1452563" name="connsiteY145"/>
              <a:gd fmla="*/ 1193177 w 1208088" name="connsiteX146"/>
              <a:gd fmla="*/ 1224747 h 1452563" name="connsiteY146"/>
              <a:gd fmla="*/ 1190956 w 1208088" name="connsiteX147"/>
              <a:gd fmla="*/ 1233314 h 1452563" name="connsiteY147"/>
              <a:gd fmla="*/ 1188418 w 1208088" name="connsiteX148"/>
              <a:gd fmla="*/ 1242199 h 1452563" name="connsiteY148"/>
              <a:gd fmla="*/ 1185563 w 1208088" name="connsiteX149"/>
              <a:gd fmla="*/ 1250448 h 1452563" name="connsiteY149"/>
              <a:gd fmla="*/ 1182708 w 1208088" name="connsiteX150"/>
              <a:gd fmla="*/ 1259015 h 1452563" name="connsiteY150"/>
              <a:gd fmla="*/ 1179218 w 1208088" name="connsiteX151"/>
              <a:gd fmla="*/ 1266947 h 1452563" name="connsiteY151"/>
              <a:gd fmla="*/ 1175728 w 1208088" name="connsiteX152"/>
              <a:gd fmla="*/ 1275197 h 1452563" name="connsiteY152"/>
              <a:gd fmla="*/ 1172239 w 1208088" name="connsiteX153"/>
              <a:gd fmla="*/ 1283129 h 1452563" name="connsiteY153"/>
              <a:gd fmla="*/ 1168749 w 1208088" name="connsiteX154"/>
              <a:gd fmla="*/ 1291062 h 1452563" name="connsiteY154"/>
              <a:gd fmla="*/ 1164625 w 1208088" name="connsiteX155"/>
              <a:gd fmla="*/ 1298677 h 1452563" name="connsiteY155"/>
              <a:gd fmla="*/ 1160183 w 1208088" name="connsiteX156"/>
              <a:gd fmla="*/ 1305974 h 1452563" name="connsiteY156"/>
              <a:gd fmla="*/ 1155742 w 1208088" name="connsiteX157"/>
              <a:gd fmla="*/ 1313589 h 1452563" name="connsiteY157"/>
              <a:gd fmla="*/ 1151300 w 1208088" name="connsiteX158"/>
              <a:gd fmla="*/ 1320570 h 1452563" name="connsiteY158"/>
              <a:gd fmla="*/ 1146542 w 1208088" name="connsiteX159"/>
              <a:gd fmla="*/ 1327867 h 1452563" name="connsiteY159"/>
              <a:gd fmla="*/ 1141148 w 1208088" name="connsiteX160"/>
              <a:gd fmla="*/ 1334531 h 1452563" name="connsiteY160"/>
              <a:gd fmla="*/ 1135755 w 1208088" name="connsiteX161"/>
              <a:gd fmla="*/ 1341194 h 1452563" name="connsiteY161"/>
              <a:gd fmla="*/ 1130362 w 1208088" name="connsiteX162"/>
              <a:gd fmla="*/ 1347857 h 1452563" name="connsiteY162"/>
              <a:gd fmla="*/ 1124334 w 1208088" name="connsiteX163"/>
              <a:gd fmla="*/ 1354203 h 1452563" name="connsiteY163"/>
              <a:gd fmla="*/ 1118306 w 1208088" name="connsiteX164"/>
              <a:gd fmla="*/ 1360548 h 1452563" name="connsiteY164"/>
              <a:gd fmla="*/ 1112278 w 1208088" name="connsiteX165"/>
              <a:gd fmla="*/ 1366577 h 1452563" name="connsiteY165"/>
              <a:gd fmla="*/ 1105299 w 1208088" name="connsiteX166"/>
              <a:gd fmla="*/ 1372288 h 1452563" name="connsiteY166"/>
              <a:gd fmla="*/ 1098637 w 1208088" name="connsiteX167"/>
              <a:gd fmla="*/ 1378000 h 1452563" name="connsiteY167"/>
              <a:gd fmla="*/ 1091657 w 1208088" name="connsiteX168"/>
              <a:gd fmla="*/ 1383394 h 1452563" name="connsiteY168"/>
              <a:gd fmla="*/ 1084360 w 1208088" name="connsiteX169"/>
              <a:gd fmla="*/ 1388470 h 1452563" name="connsiteY169"/>
              <a:gd fmla="*/ 1076746 w 1208088" name="connsiteX170"/>
              <a:gd fmla="*/ 1393230 h 1452563" name="connsiteY170"/>
              <a:gd fmla="*/ 1068815 w 1208088" name="connsiteX171"/>
              <a:gd fmla="*/ 1398306 h 1452563" name="connsiteY171"/>
              <a:gd fmla="*/ 1061201 w 1208088" name="connsiteX172"/>
              <a:gd fmla="*/ 1402748 h 1452563" name="connsiteY172"/>
              <a:gd fmla="*/ 1052636 w 1208088" name="connsiteX173"/>
              <a:gd fmla="*/ 1407190 h 1452563" name="connsiteY173"/>
              <a:gd fmla="*/ 1044070 w 1208088" name="connsiteX174"/>
              <a:gd fmla="*/ 1411633 h 1452563" name="connsiteY174"/>
              <a:gd fmla="*/ 1035187 w 1208088" name="connsiteX175"/>
              <a:gd fmla="*/ 1415440 h 1452563" name="connsiteY175"/>
              <a:gd fmla="*/ 1025986 w 1208088" name="connsiteX176"/>
              <a:gd fmla="*/ 1418930 h 1452563" name="connsiteY176"/>
              <a:gd fmla="*/ 1016469 w 1208088" name="connsiteX177"/>
              <a:gd fmla="*/ 1422420 h 1452563" name="connsiteY177"/>
              <a:gd fmla="*/ 1006634 w 1208088" name="connsiteX178"/>
              <a:gd fmla="*/ 1425593 h 1452563" name="connsiteY178"/>
              <a:gd fmla="*/ 996800 w 1208088" name="connsiteX179"/>
              <a:gd fmla="*/ 1428766 h 1452563" name="connsiteY179"/>
              <a:gd fmla="*/ 986330 w 1208088" name="connsiteX180"/>
              <a:gd fmla="*/ 1431305 h 1452563" name="connsiteY180"/>
              <a:gd fmla="*/ 976178 w 1208088" name="connsiteX181"/>
              <a:gd fmla="*/ 1433843 h 1452563" name="connsiteY181"/>
              <a:gd fmla="*/ 965074 w 1208088" name="connsiteX182"/>
              <a:gd fmla="*/ 1436064 h 1452563" name="connsiteY182"/>
              <a:gd fmla="*/ 953971 w 1208088" name="connsiteX183"/>
              <a:gd fmla="*/ 1437968 h 1452563" name="connsiteY183"/>
              <a:gd fmla="*/ 942550 w 1208088" name="connsiteX184"/>
              <a:gd fmla="*/ 1439554 h 1452563" name="connsiteY184"/>
              <a:gd fmla="*/ 930812 w 1208088" name="connsiteX185"/>
              <a:gd fmla="*/ 1440823 h 1452563" name="connsiteY185"/>
              <a:gd fmla="*/ 918756 w 1208088" name="connsiteX186"/>
              <a:gd fmla="*/ 1442093 h 1452563" name="connsiteY186"/>
              <a:gd fmla="*/ 906383 w 1208088" name="connsiteX187"/>
              <a:gd fmla="*/ 1443044 h 1452563" name="connsiteY187"/>
              <a:gd fmla="*/ 893693 w 1208088" name="connsiteX188"/>
              <a:gd fmla="*/ 1443362 h 1452563" name="connsiteY188"/>
              <a:gd fmla="*/ 740144 w 1208088" name="connsiteX189"/>
              <a:gd fmla="*/ 1448756 h 1452563" name="connsiteY189"/>
              <a:gd fmla="*/ 652583 w 1208088" name="connsiteX190"/>
              <a:gd fmla="*/ 1451611 h 1452563" name="connsiteY190"/>
              <a:gd fmla="*/ 613244 w 1208088" name="connsiteX191"/>
              <a:gd fmla="*/ 1452563 h 1452563" name="connsiteY191"/>
              <a:gd fmla="*/ 604044 w 1208088" name="connsiteX192"/>
              <a:gd fmla="*/ 1452563 h 1452563" name="connsiteY192"/>
              <a:gd fmla="*/ 595161 w 1208088" name="connsiteX193"/>
              <a:gd fmla="*/ 1452563 h 1452563" name="connsiteY193"/>
              <a:gd fmla="*/ 555505 w 1208088" name="connsiteX194"/>
              <a:gd fmla="*/ 1451611 h 1452563" name="connsiteY194"/>
              <a:gd fmla="*/ 467944 w 1208088" name="connsiteX195"/>
              <a:gd fmla="*/ 1448756 h 1452563" name="connsiteY195"/>
              <a:gd fmla="*/ 314395 w 1208088" name="connsiteX196"/>
              <a:gd fmla="*/ 1443362 h 1452563" name="connsiteY196"/>
              <a:gd fmla="*/ 302022 w 1208088" name="connsiteX197"/>
              <a:gd fmla="*/ 1443044 h 1452563" name="connsiteY197"/>
              <a:gd fmla="*/ 289332 w 1208088" name="connsiteX198"/>
              <a:gd fmla="*/ 1442093 h 1452563" name="connsiteY198"/>
              <a:gd fmla="*/ 277276 w 1208088" name="connsiteX199"/>
              <a:gd fmla="*/ 1440823 h 1452563" name="connsiteY199"/>
              <a:gd fmla="*/ 265856 w 1208088" name="connsiteX200"/>
              <a:gd fmla="*/ 1439554 h 1452563" name="connsiteY200"/>
              <a:gd fmla="*/ 254117 w 1208088" name="connsiteX201"/>
              <a:gd fmla="*/ 1437968 h 1452563" name="connsiteY201"/>
              <a:gd fmla="*/ 243014 w 1208088" name="connsiteX202"/>
              <a:gd fmla="*/ 1436064 h 1452563" name="connsiteY202"/>
              <a:gd fmla="*/ 232227 w 1208088" name="connsiteX203"/>
              <a:gd fmla="*/ 1433843 h 1452563" name="connsiteY203"/>
              <a:gd fmla="*/ 221758 w 1208088" name="connsiteX204"/>
              <a:gd fmla="*/ 1431305 h 1452563" name="connsiteY204"/>
              <a:gd fmla="*/ 211288 w 1208088" name="connsiteX205"/>
              <a:gd fmla="*/ 1428766 h 1452563" name="connsiteY205"/>
              <a:gd fmla="*/ 201454 w 1208088" name="connsiteX206"/>
              <a:gd fmla="*/ 1425593 h 1452563" name="connsiteY206"/>
              <a:gd fmla="*/ 191619 w 1208088" name="connsiteX207"/>
              <a:gd fmla="*/ 1422420 h 1452563" name="connsiteY207"/>
              <a:gd fmla="*/ 182419 w 1208088" name="connsiteX208"/>
              <a:gd fmla="*/ 1418930 h 1452563" name="connsiteY208"/>
              <a:gd fmla="*/ 172901 w 1208088" name="connsiteX209"/>
              <a:gd fmla="*/ 1415440 h 1452563" name="connsiteY209"/>
              <a:gd fmla="*/ 164336 w 1208088" name="connsiteX210"/>
              <a:gd fmla="*/ 1411633 h 1452563" name="connsiteY210"/>
              <a:gd fmla="*/ 155452 w 1208088" name="connsiteX211"/>
              <a:gd fmla="*/ 1407190 h 1452563" name="connsiteY211"/>
              <a:gd fmla="*/ 147521 w 1208088" name="connsiteX212"/>
              <a:gd fmla="*/ 1402748 h 1452563" name="connsiteY212"/>
              <a:gd fmla="*/ 139273 w 1208088" name="connsiteX213"/>
              <a:gd fmla="*/ 1398306 h 1452563" name="connsiteY213"/>
              <a:gd fmla="*/ 131342 w 1208088" name="connsiteX214"/>
              <a:gd fmla="*/ 1393230 h 1452563" name="connsiteY214"/>
              <a:gd fmla="*/ 123728 w 1208088" name="connsiteX215"/>
              <a:gd fmla="*/ 1388470 h 1452563" name="connsiteY215"/>
              <a:gd fmla="*/ 116431 w 1208088" name="connsiteX216"/>
              <a:gd fmla="*/ 1383394 h 1452563" name="connsiteY216"/>
              <a:gd fmla="*/ 109768 w 1208088" name="connsiteX217"/>
              <a:gd fmla="*/ 1378000 h 1452563" name="connsiteY217"/>
              <a:gd fmla="*/ 102789 w 1208088" name="connsiteX218"/>
              <a:gd fmla="*/ 1372288 h 1452563" name="connsiteY218"/>
              <a:gd fmla="*/ 96127 w 1208088" name="connsiteX219"/>
              <a:gd fmla="*/ 1366577 h 1452563" name="connsiteY219"/>
              <a:gd fmla="*/ 89782 w 1208088" name="connsiteX220"/>
              <a:gd fmla="*/ 1360548 h 1452563" name="connsiteY220"/>
              <a:gd fmla="*/ 83754 w 1208088" name="connsiteX221"/>
              <a:gd fmla="*/ 1354203 h 1452563" name="connsiteY221"/>
              <a:gd fmla="*/ 78044 w 1208088" name="connsiteX222"/>
              <a:gd fmla="*/ 1347857 h 1452563" name="connsiteY222"/>
              <a:gd fmla="*/ 72333 w 1208088" name="connsiteX223"/>
              <a:gd fmla="*/ 1341194 h 1452563" name="connsiteY223"/>
              <a:gd fmla="*/ 66940 w 1208088" name="connsiteX224"/>
              <a:gd fmla="*/ 1334531 h 1452563" name="connsiteY224"/>
              <a:gd fmla="*/ 61864 w 1208088" name="connsiteX225"/>
              <a:gd fmla="*/ 1327867 h 1452563" name="connsiteY225"/>
              <a:gd fmla="*/ 56788 w 1208088" name="connsiteX226"/>
              <a:gd fmla="*/ 1320570 h 1452563" name="connsiteY226"/>
              <a:gd fmla="*/ 52346 w 1208088" name="connsiteX227"/>
              <a:gd fmla="*/ 1313589 h 1452563" name="connsiteY227"/>
              <a:gd fmla="*/ 47905 w 1208088" name="connsiteX228"/>
              <a:gd fmla="*/ 1305974 h 1452563" name="connsiteY228"/>
              <a:gd fmla="*/ 43780 w 1208088" name="connsiteX229"/>
              <a:gd fmla="*/ 1298677 h 1452563" name="connsiteY229"/>
              <a:gd fmla="*/ 39339 w 1208088" name="connsiteX230"/>
              <a:gd fmla="*/ 1291062 h 1452563" name="connsiteY230"/>
              <a:gd fmla="*/ 35849 w 1208088" name="connsiteX231"/>
              <a:gd fmla="*/ 1283129 h 1452563" name="connsiteY231"/>
              <a:gd fmla="*/ 32360 w 1208088" name="connsiteX232"/>
              <a:gd fmla="*/ 1275197 h 1452563" name="connsiteY232"/>
              <a:gd fmla="*/ 28870 w 1208088" name="connsiteX233"/>
              <a:gd fmla="*/ 1266947 h 1452563" name="connsiteY233"/>
              <a:gd fmla="*/ 25697 w 1208088" name="connsiteX234"/>
              <a:gd fmla="*/ 1259015 h 1452563" name="connsiteY234"/>
              <a:gd fmla="*/ 22525 w 1208088" name="connsiteX235"/>
              <a:gd fmla="*/ 1250448 h 1452563" name="connsiteY235"/>
              <a:gd fmla="*/ 19670 w 1208088" name="connsiteX236"/>
              <a:gd fmla="*/ 1242199 h 1452563" name="connsiteY236"/>
              <a:gd fmla="*/ 17132 w 1208088" name="connsiteX237"/>
              <a:gd fmla="*/ 1233314 h 1452563" name="connsiteY237"/>
              <a:gd fmla="*/ 14911 w 1208088" name="connsiteX238"/>
              <a:gd fmla="*/ 1224747 h 1452563" name="connsiteY238"/>
              <a:gd fmla="*/ 12690 w 1208088" name="connsiteX239"/>
              <a:gd fmla="*/ 1215863 h 1452563" name="connsiteY239"/>
              <a:gd fmla="*/ 10786 w 1208088" name="connsiteX240"/>
              <a:gd fmla="*/ 1206979 h 1452563" name="connsiteY240"/>
              <a:gd fmla="*/ 8883 w 1208088" name="connsiteX241"/>
              <a:gd fmla="*/ 1197778 h 1452563" name="connsiteY241"/>
              <a:gd fmla="*/ 7297 w 1208088" name="connsiteX242"/>
              <a:gd fmla="*/ 1188893 h 1452563" name="connsiteY242"/>
              <a:gd fmla="*/ 4442 w 1208088" name="connsiteX243"/>
              <a:gd fmla="*/ 1170173 h 1452563" name="connsiteY243"/>
              <a:gd fmla="*/ 2221 w 1208088" name="connsiteX244"/>
              <a:gd fmla="*/ 1151453 h 1452563" name="connsiteY244"/>
              <a:gd fmla="*/ 952 w 1208088" name="connsiteX245"/>
              <a:gd fmla="*/ 1131781 h 1452563" name="connsiteY245"/>
              <a:gd fmla="*/ 317 w 1208088" name="connsiteX246"/>
              <a:gd fmla="*/ 1112426 h 1452563" name="connsiteY246"/>
              <a:gd fmla="*/ 0 w 1208088" name="connsiteX247"/>
              <a:gd fmla="*/ 1092437 h 1452563" name="connsiteY247"/>
              <a:gd fmla="*/ 634 w 1208088" name="connsiteX248"/>
              <a:gd fmla="*/ 1072447 h 1452563" name="connsiteY248"/>
              <a:gd fmla="*/ 1586 w 1208088" name="connsiteX249"/>
              <a:gd fmla="*/ 1052458 h 1452563" name="connsiteY249"/>
              <a:gd fmla="*/ 3172 w 1208088" name="connsiteX250"/>
              <a:gd fmla="*/ 1032151 h 1452563" name="connsiteY250"/>
              <a:gd fmla="*/ 5393 w 1208088" name="connsiteX251"/>
              <a:gd fmla="*/ 1011845 h 1452563" name="connsiteY251"/>
              <a:gd fmla="*/ 8248 w 1208088" name="connsiteX252"/>
              <a:gd fmla="*/ 990903 h 1452563" name="connsiteY252"/>
              <a:gd fmla="*/ 11421 w 1208088" name="connsiteX253"/>
              <a:gd fmla="*/ 970279 h 1452563" name="connsiteY253"/>
              <a:gd fmla="*/ 14911 w 1208088" name="connsiteX254"/>
              <a:gd fmla="*/ 949655 h 1452563" name="connsiteY254"/>
              <a:gd fmla="*/ 19035 w 1208088" name="connsiteX255"/>
              <a:gd fmla="*/ 929031 h 1452563" name="connsiteY255"/>
              <a:gd fmla="*/ 23476 w 1208088" name="connsiteX256"/>
              <a:gd fmla="*/ 908407 h 1452563" name="connsiteY256"/>
              <a:gd fmla="*/ 28235 w 1208088" name="connsiteX257"/>
              <a:gd fmla="*/ 887783 h 1452563" name="connsiteY257"/>
              <a:gd fmla="*/ 33628 w 1208088" name="connsiteX258"/>
              <a:gd fmla="*/ 867477 h 1452563" name="connsiteY258"/>
              <a:gd fmla="*/ 39022 w 1208088" name="connsiteX259"/>
              <a:gd fmla="*/ 847170 h 1452563" name="connsiteY259"/>
              <a:gd fmla="*/ 45050 w 1208088" name="connsiteX260"/>
              <a:gd fmla="*/ 826863 h 1452563" name="connsiteY260"/>
              <a:gd fmla="*/ 51077 w 1208088" name="connsiteX261"/>
              <a:gd fmla="*/ 807191 h 1452563" name="connsiteY261"/>
              <a:gd fmla="*/ 58057 w 1208088" name="connsiteX262"/>
              <a:gd fmla="*/ 787519 h 1452563" name="connsiteY262"/>
              <a:gd fmla="*/ 64402 w 1208088" name="connsiteX263"/>
              <a:gd fmla="*/ 768164 h 1452563" name="connsiteY263"/>
              <a:gd fmla="*/ 71381 w 1208088" name="connsiteX264"/>
              <a:gd fmla="*/ 748492 h 1452563" name="connsiteY264"/>
              <a:gd fmla="*/ 78678 w 1208088" name="connsiteX265"/>
              <a:gd fmla="*/ 729772 h 1452563" name="connsiteY265"/>
              <a:gd fmla="*/ 85975 w 1208088" name="connsiteX266"/>
              <a:gd fmla="*/ 711369 h 1452563" name="connsiteY266"/>
              <a:gd fmla="*/ 93906 w 1208088" name="connsiteX267"/>
              <a:gd fmla="*/ 693283 h 1452563" name="connsiteY267"/>
              <a:gd fmla="*/ 101520 w 1208088" name="connsiteX268"/>
              <a:gd fmla="*/ 675832 h 1452563" name="connsiteY268"/>
              <a:gd fmla="*/ 109134 w 1208088" name="connsiteX269"/>
              <a:gd fmla="*/ 658698 h 1452563" name="connsiteY269"/>
              <a:gd fmla="*/ 117065 w 1208088" name="connsiteX270"/>
              <a:gd fmla="*/ 641882 h 1452563" name="connsiteY270"/>
              <a:gd fmla="*/ 124996 w 1208088" name="connsiteX271"/>
              <a:gd fmla="*/ 626017 h 1452563" name="connsiteY271"/>
              <a:gd fmla="*/ 133245 w 1208088" name="connsiteX272"/>
              <a:gd fmla="*/ 610153 h 1452563" name="connsiteY272"/>
              <a:gd fmla="*/ 141176 w 1208088" name="connsiteX273"/>
              <a:gd fmla="*/ 595557 h 1452563" name="connsiteY273"/>
              <a:gd fmla="*/ 149425 w 1208088" name="connsiteX274"/>
              <a:gd fmla="*/ 581279 h 1452563" name="connsiteY274"/>
              <a:gd fmla="*/ 157356 w 1208088" name="connsiteX275"/>
              <a:gd fmla="*/ 567318 h 1452563" name="connsiteY275"/>
              <a:gd fmla="*/ 165604 w 1208088" name="connsiteX276"/>
              <a:gd fmla="*/ 554309 h 1452563" name="connsiteY276"/>
              <a:gd fmla="*/ 173536 w 1208088" name="connsiteX277"/>
              <a:gd fmla="*/ 542252 h 1452563" name="connsiteY277"/>
              <a:gd fmla="*/ 181467 w 1208088" name="connsiteX278"/>
              <a:gd fmla="*/ 530830 h 1452563" name="connsiteY278"/>
              <a:gd fmla="*/ 189081 w 1208088" name="connsiteX279"/>
              <a:gd fmla="*/ 519725 h 1452563" name="connsiteY279"/>
              <a:gd fmla="*/ 197012 w 1208088" name="connsiteX280"/>
              <a:gd fmla="*/ 510206 h 1452563" name="connsiteY280"/>
              <a:gd fmla="*/ 204309 w 1208088" name="connsiteX281"/>
              <a:gd fmla="*/ 501004 h 1452563" name="connsiteY281"/>
              <a:gd fmla="*/ 211606 w 1208088" name="connsiteX282"/>
              <a:gd fmla="*/ 493072 h 1452563" name="connsiteY282"/>
              <a:gd fmla="*/ 218902 w 1208088" name="connsiteX283"/>
              <a:gd fmla="*/ 485457 h 1452563" name="connsiteY283"/>
              <a:gd fmla="*/ 225248 w 1208088" name="connsiteX284"/>
              <a:gd fmla="*/ 479428 h 1452563" name="connsiteY284"/>
              <a:gd fmla="*/ 232862 w 1208088" name="connsiteX285"/>
              <a:gd fmla="*/ 473083 h 1452563" name="connsiteY285"/>
              <a:gd fmla="*/ 248407 w 1208088" name="connsiteX286"/>
              <a:gd fmla="*/ 460074 h 1452563" name="connsiteY286"/>
              <a:gd fmla="*/ 265538 w 1208088" name="connsiteX287"/>
              <a:gd fmla="*/ 446430 h 1452563" name="connsiteY287"/>
              <a:gd fmla="*/ 283622 w 1208088" name="connsiteX288"/>
              <a:gd fmla="*/ 432469 h 1452563" name="connsiteY288"/>
              <a:gd fmla="*/ 322009 w 1208088" name="connsiteX289"/>
              <a:gd fmla="*/ 404548 h 1452563" name="connsiteY289"/>
              <a:gd fmla="*/ 360396 w 1208088" name="connsiteX290"/>
              <a:gd fmla="*/ 375991 h 1452563" name="connsiteY290"/>
              <a:gd fmla="*/ 379114 w 1208088" name="connsiteX291"/>
              <a:gd fmla="*/ 362030 h 1452563" name="connsiteY291"/>
              <a:gd fmla="*/ 396562 w 1208088" name="connsiteX292"/>
              <a:gd fmla="*/ 348387 h 1452563" name="connsiteY292"/>
              <a:gd fmla="*/ 412742 w 1208088" name="connsiteX293"/>
              <a:gd fmla="*/ 335060 h 1452563" name="connsiteY293"/>
              <a:gd fmla="*/ 420039 w 1208088" name="connsiteX294"/>
              <a:gd fmla="*/ 328397 h 1452563" name="connsiteY294"/>
              <a:gd fmla="*/ 427018 w 1208088" name="connsiteX295"/>
              <a:gd fmla="*/ 322369 h 1452563" name="connsiteY295"/>
              <a:gd fmla="*/ 433364 w 1208088" name="connsiteX296"/>
              <a:gd fmla="*/ 316340 h 1452563" name="connsiteY296"/>
              <a:gd fmla="*/ 439391 w 1208088" name="connsiteX297"/>
              <a:gd fmla="*/ 309994 h 1452563" name="connsiteY297"/>
              <a:gd fmla="*/ 444784 w 1208088" name="connsiteX298"/>
              <a:gd fmla="*/ 304283 h 1452563" name="connsiteY298"/>
              <a:gd fmla="*/ 449226 w 1208088" name="connsiteX299"/>
              <a:gd fmla="*/ 298572 h 1452563" name="connsiteY299"/>
              <a:gd fmla="*/ 453033 w 1208088" name="connsiteX300"/>
              <a:gd fmla="*/ 293178 h 1452563" name="connsiteY300"/>
              <a:gd fmla="*/ 456523 w 1208088" name="connsiteX301"/>
              <a:gd fmla="*/ 287784 h 1452563" name="connsiteY301"/>
              <a:gd fmla="*/ 459061 w 1208088" name="connsiteX302"/>
              <a:gd fmla="*/ 283024 h 1452563" name="connsiteY302"/>
              <a:gd fmla="*/ 460647 w 1208088" name="connsiteX303"/>
              <a:gd fmla="*/ 277948 h 1452563" name="connsiteY303"/>
              <a:gd fmla="*/ 461282 w 1208088" name="connsiteX304"/>
              <a:gd fmla="*/ 274775 h 1452563" name="connsiteY304"/>
              <a:gd fmla="*/ 461916 w 1208088" name="connsiteX305"/>
              <a:gd fmla="*/ 271919 h 1452563" name="connsiteY305"/>
              <a:gd fmla="*/ 456840 w 1208088" name="connsiteX306"/>
              <a:gd fmla="*/ 270967 h 1452563" name="connsiteY306"/>
              <a:gd fmla="*/ 452081 w 1208088" name="connsiteX307"/>
              <a:gd fmla="*/ 269698 h 1452563" name="connsiteY307"/>
              <a:gd fmla="*/ 448274 w 1208088" name="connsiteX308"/>
              <a:gd fmla="*/ 267794 h 1452563" name="connsiteY308"/>
              <a:gd fmla="*/ 444784 w 1208088" name="connsiteX309"/>
              <a:gd fmla="*/ 265256 h 1452563" name="connsiteY309"/>
              <a:gd fmla="*/ 441929 w 1208088" name="connsiteX310"/>
              <a:gd fmla="*/ 262083 h 1452563" name="connsiteY310"/>
              <a:gd fmla="*/ 440660 w 1208088" name="connsiteX311"/>
              <a:gd fmla="*/ 260497 h 1452563" name="connsiteY311"/>
              <a:gd fmla="*/ 439708 w 1208088" name="connsiteX312"/>
              <a:gd fmla="*/ 258910 h 1452563" name="connsiteY312"/>
              <a:gd fmla="*/ 438757 w 1208088" name="connsiteX313"/>
              <a:gd fmla="*/ 257324 h 1452563" name="connsiteY313"/>
              <a:gd fmla="*/ 438440 w 1208088" name="connsiteX314"/>
              <a:gd fmla="*/ 255420 h 1452563" name="connsiteY314"/>
              <a:gd fmla="*/ 438122 w 1208088" name="connsiteX315"/>
              <a:gd fmla="*/ 253834 h 1452563" name="connsiteY315"/>
              <a:gd fmla="*/ 437488 w 1208088" name="connsiteX316"/>
              <a:gd fmla="*/ 251930 h 1452563" name="connsiteY316"/>
              <a:gd fmla="*/ 438122 w 1208088" name="connsiteX317"/>
              <a:gd fmla="*/ 250026 h 1452563" name="connsiteY317"/>
              <a:gd fmla="*/ 438440 w 1208088" name="connsiteX318"/>
              <a:gd fmla="*/ 248122 h 1452563" name="connsiteY318"/>
              <a:gd fmla="*/ 438757 w 1208088" name="connsiteX319"/>
              <a:gd fmla="*/ 246536 h 1452563" name="connsiteY319"/>
              <a:gd fmla="*/ 439708 w 1208088" name="connsiteX320"/>
              <a:gd fmla="*/ 244315 h 1452563" name="connsiteY320"/>
              <a:gd fmla="*/ 440660 w 1208088" name="connsiteX321"/>
              <a:gd fmla="*/ 242728 h 1452563" name="connsiteY321"/>
              <a:gd fmla="*/ 441929 w 1208088" name="connsiteX322"/>
              <a:gd fmla="*/ 241142 h 1452563" name="connsiteY322"/>
              <a:gd fmla="*/ 444784 w 1208088" name="connsiteX323"/>
              <a:gd fmla="*/ 238286 h 1452563" name="connsiteY323"/>
              <a:gd fmla="*/ 448274 w 1208088" name="connsiteX324"/>
              <a:gd fmla="*/ 236065 h 1452563" name="connsiteY324"/>
              <a:gd fmla="*/ 452081 w 1208088" name="connsiteX325"/>
              <a:gd fmla="*/ 234161 h 1452563" name="connsiteY325"/>
              <a:gd fmla="*/ 456840 w 1208088" name="connsiteX326"/>
              <a:gd fmla="*/ 232575 h 1452563" name="connsiteY326"/>
              <a:gd fmla="*/ 461916 w 1208088" name="connsiteX327"/>
              <a:gd fmla="*/ 231940 h 1452563" name="connsiteY327"/>
              <a:gd fmla="*/ 460647 w 1208088" name="connsiteX328"/>
              <a:gd fmla="*/ 227498 h 1452563" name="connsiteY328"/>
              <a:gd fmla="*/ 459378 w 1208088" name="connsiteX329"/>
              <a:gd fmla="*/ 223374 h 1452563" name="connsiteY329"/>
              <a:gd fmla="*/ 457792 w 1208088" name="connsiteX330"/>
              <a:gd fmla="*/ 219249 h 1452563" name="connsiteY330"/>
              <a:gd fmla="*/ 456206 w 1208088" name="connsiteX331"/>
              <a:gd fmla="*/ 215124 h 1452563" name="connsiteY331"/>
              <a:gd fmla="*/ 451764 w 1208088" name="connsiteX332"/>
              <a:gd fmla="*/ 206874 h 1452563" name="connsiteY332"/>
              <a:gd fmla="*/ 447005 w 1208088" name="connsiteX333"/>
              <a:gd fmla="*/ 198307 h 1452563" name="connsiteY333"/>
              <a:gd fmla="*/ 441295 w 1208088" name="connsiteX334"/>
              <a:gd fmla="*/ 189423 h 1452563" name="connsiteY334"/>
              <a:gd fmla="*/ 434632 w 1208088" name="connsiteX335"/>
              <a:gd fmla="*/ 180222 h 1452563" name="connsiteY335"/>
              <a:gd fmla="*/ 420039 w 1208088" name="connsiteX336"/>
              <a:gd fmla="*/ 159598 h 1452563" name="connsiteY336"/>
              <a:gd fmla="*/ 412108 w 1208088" name="connsiteX337"/>
              <a:gd fmla="*/ 147541 h 1452563" name="connsiteY337"/>
              <a:gd fmla="*/ 403542 w 1208088" name="connsiteX338"/>
              <a:gd fmla="*/ 134532 h 1452563" name="connsiteY338"/>
              <a:gd fmla="*/ 394024 w 1208088" name="connsiteX339"/>
              <a:gd fmla="*/ 120254 h 1452563" name="connsiteY339"/>
              <a:gd fmla="*/ 384190 w 1208088" name="connsiteX340"/>
              <a:gd fmla="*/ 104706 h 1452563" name="connsiteY340"/>
              <a:gd fmla="*/ 374355 w 1208088" name="connsiteX341"/>
              <a:gd fmla="*/ 87573 h 1452563" name="connsiteY341"/>
              <a:gd fmla="*/ 363886 w 1208088" name="connsiteX342"/>
              <a:gd fmla="*/ 68535 h 1452563" name="connsiteY342"/>
              <a:gd fmla="*/ 353099 w 1208088" name="connsiteX343"/>
              <a:gd fmla="*/ 47911 h 1452563" name="connsiteY343"/>
              <a:gd fmla="*/ 341996 w 1208088" name="connsiteX344"/>
              <a:gd fmla="*/ 25066 h 1452563" name="connsiteY344"/>
              <a:gd fmla="*/ 352782 w 1208088" name="connsiteX345"/>
              <a:gd fmla="*/ 20307 h 1452563" name="connsiteY345"/>
              <a:gd fmla="*/ 362617 w 1208088" name="connsiteX346"/>
              <a:gd fmla="*/ 15865 h 1452563" name="connsiteY346"/>
              <a:gd fmla="*/ 372134 w 1208088" name="connsiteX347"/>
              <a:gd fmla="*/ 13009 h 1452563" name="connsiteY347"/>
              <a:gd fmla="*/ 380700 w 1208088" name="connsiteX348"/>
              <a:gd fmla="*/ 11105 h 1452563" name="connsiteY348"/>
              <a:gd fmla="*/ 388948 w 1208088" name="connsiteX349"/>
              <a:gd fmla="*/ 9836 h 1452563" name="connsiteY349"/>
              <a:gd fmla="*/ 396562 w 1208088" name="connsiteX350"/>
              <a:gd fmla="*/ 9519 h 1452563" name="connsiteY350"/>
              <a:gd fmla="*/ 403859 w 1208088" name="connsiteX351"/>
              <a:gd fmla="*/ 9519 h 1452563" name="connsiteY351"/>
              <a:gd fmla="*/ 410522 w 1208088" name="connsiteX352"/>
              <a:gd fmla="*/ 10471 h 1452563" name="connsiteY352"/>
              <a:gd fmla="*/ 416549 w 1208088" name="connsiteX353"/>
              <a:gd fmla="*/ 12057 h 1452563" name="connsiteY353"/>
              <a:gd fmla="*/ 422894 w 1208088" name="connsiteX354"/>
              <a:gd fmla="*/ 14278 h 1452563" name="connsiteY354"/>
              <a:gd fmla="*/ 428288 w 1208088" name="connsiteX355"/>
              <a:gd fmla="*/ 16816 h 1452563" name="connsiteY355"/>
              <a:gd fmla="*/ 433681 w 1208088" name="connsiteX356"/>
              <a:gd fmla="*/ 19989 h 1452563" name="connsiteY356"/>
              <a:gd fmla="*/ 439074 w 1208088" name="connsiteX357"/>
              <a:gd fmla="*/ 23162 h 1452563" name="connsiteY357"/>
              <a:gd fmla="*/ 443833 w 1208088" name="connsiteX358"/>
              <a:gd fmla="*/ 26970 h 1452563" name="connsiteY358"/>
              <a:gd fmla="*/ 448592 w 1208088" name="connsiteX359"/>
              <a:gd fmla="*/ 30777 h 1452563" name="connsiteY359"/>
              <a:gd fmla="*/ 453033 w 1208088" name="connsiteX360"/>
              <a:gd fmla="*/ 34585 h 1452563" name="connsiteY360"/>
              <a:gd fmla="*/ 462550 w 1208088" name="connsiteX361"/>
              <a:gd fmla="*/ 43152 h 1452563" name="connsiteY361"/>
              <a:gd fmla="*/ 471434 w 1208088" name="connsiteX362"/>
              <a:gd fmla="*/ 51401 h 1452563" name="connsiteY362"/>
              <a:gd fmla="*/ 476510 w 1208088" name="connsiteX363"/>
              <a:gd fmla="*/ 55843 h 1452563" name="connsiteY363"/>
              <a:gd fmla="*/ 481268 w 1208088" name="connsiteX364"/>
              <a:gd fmla="*/ 59651 h 1452563" name="connsiteY364"/>
              <a:gd fmla="*/ 486027 w 1208088" name="connsiteX365"/>
              <a:gd fmla="*/ 63141 h 1452563" name="connsiteY365"/>
              <a:gd fmla="*/ 491738 w 1208088" name="connsiteX366"/>
              <a:gd fmla="*/ 66314 h 1452563" name="connsiteY366"/>
              <a:gd fmla="*/ 497131 w 1208088" name="connsiteX367"/>
              <a:gd fmla="*/ 69170 h 1452563" name="connsiteY367"/>
              <a:gd fmla="*/ 502841 w 1208088" name="connsiteX368"/>
              <a:gd fmla="*/ 72025 h 1452563" name="connsiteY368"/>
              <a:gd fmla="*/ 509186 w 1208088" name="connsiteX369"/>
              <a:gd fmla="*/ 73929 h 1452563" name="connsiteY369"/>
              <a:gd fmla="*/ 515531 w 1208088" name="connsiteX370"/>
              <a:gd fmla="*/ 75198 h 1452563" name="connsiteY370"/>
              <a:gd fmla="*/ 522194 w 1208088" name="connsiteX371"/>
              <a:gd fmla="*/ 76150 h 1452563" name="connsiteY371"/>
              <a:gd fmla="*/ 529808 w 1208088" name="connsiteX372"/>
              <a:gd fmla="*/ 76150 h 1452563" name="connsiteY372"/>
              <a:gd fmla="*/ 537739 w 1208088" name="connsiteX373"/>
              <a:gd fmla="*/ 75515 h 1452563" name="connsiteY373"/>
              <a:gd fmla="*/ 546304 w 1208088" name="connsiteX374"/>
              <a:gd fmla="*/ 74246 h 1452563" name="connsiteY374"/>
              <a:gd fmla="*/ 557408 w 1208088" name="connsiteX375"/>
              <a:gd fmla="*/ 68218 h 1452563" name="connsiteY375"/>
              <a:gd fmla="*/ 568195 w 1208088" name="connsiteX376"/>
              <a:gd fmla="*/ 62824 h 1452563" name="connsiteY376"/>
              <a:gd fmla="*/ 587864 w 1208088" name="connsiteX377"/>
              <a:gd fmla="*/ 51719 h 1452563" name="connsiteY377"/>
              <a:gd fmla="*/ 605313 w 1208088" name="connsiteX378"/>
              <a:gd fmla="*/ 41882 h 1452563" name="connsiteY378"/>
              <a:gd fmla="*/ 620858 w 1208088" name="connsiteX379"/>
              <a:gd fmla="*/ 32681 h 1452563" name="connsiteY379"/>
              <a:gd fmla="*/ 635452 w 1208088" name="connsiteX380"/>
              <a:gd fmla="*/ 24749 h 1452563" name="connsiteY380"/>
              <a:gd fmla="*/ 648776 w 1208088" name="connsiteX381"/>
              <a:gd fmla="*/ 17134 h 1452563" name="connsiteY381"/>
              <a:gd fmla="*/ 655438 w 1208088" name="connsiteX382"/>
              <a:gd fmla="*/ 13961 h 1452563" name="connsiteY382"/>
              <a:gd fmla="*/ 661784 w 1208088" name="connsiteX383"/>
              <a:gd fmla="*/ 11422 h 1452563" name="connsiteY383"/>
              <a:gd fmla="*/ 668446 w 1208088" name="connsiteX384"/>
              <a:gd fmla="*/ 8884 h 1452563" name="connsiteY384"/>
              <a:gd fmla="*/ 675108 w 1208088" name="connsiteX385"/>
              <a:gd fmla="*/ 6663 h 1452563" name="connsiteY385"/>
              <a:gd fmla="*/ 682088 w 1208088" name="connsiteX386"/>
              <a:gd fmla="*/ 4759 h 1452563" name="connsiteY386"/>
              <a:gd fmla="*/ 688750 w 1208088" name="connsiteX387"/>
              <a:gd fmla="*/ 3173 h 1452563" name="connsiteY387"/>
              <a:gd fmla="*/ 695729 w 1208088" name="connsiteX388"/>
              <a:gd fmla="*/ 1586 h 1452563" name="connsiteY388"/>
              <a:gd fmla="*/ 703343 w 1208088" name="connsiteX389"/>
              <a:gd fmla="*/ 635 h 1452563" name="connsiteY389"/>
              <a:gd fmla="*/ 710957 w 1208088" name="connsiteX390"/>
              <a:gd fmla="*/ 317 h 1452563" name="connsiteY3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b="b" l="l" r="r" t="t"/>
            <a:pathLst>
              <a:path h="1452563" w="1208088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52" name="KSO_Shape"/>
          <p:cNvSpPr>
            <a:spLocks noChangeAspect="1"/>
          </p:cNvSpPr>
          <p:nvPr/>
        </p:nvSpPr>
        <p:spPr>
          <a:xfrm>
            <a:off x="4543851" y="2291450"/>
            <a:ext cx="394435" cy="378000"/>
          </a:xfrm>
          <a:custGeom>
            <a:rect b="b" l="l" r="r" t="t"/>
            <a:pathLst>
              <a:path h="1810503" w="1889279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1B325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53" name="KSO_Shape"/>
          <p:cNvSpPr>
            <a:spLocks noChangeAspect="1"/>
          </p:cNvSpPr>
          <p:nvPr/>
        </p:nvSpPr>
        <p:spPr bwMode="auto">
          <a:xfrm>
            <a:off x="7173825" y="2276251"/>
            <a:ext cx="378000" cy="378000"/>
          </a:xfrm>
          <a:custGeom>
            <a:gdLst>
              <a:gd fmla="*/ 883582 w 2298700" name="T0"/>
              <a:gd fmla="*/ 1295872 h 2298700" name="T1"/>
              <a:gd fmla="*/ 899660 w 2298700" name="T2"/>
              <a:gd fmla="*/ 1824434 h 2298700" name="T3"/>
              <a:gd fmla="*/ 870674 w 2298700" name="T4"/>
              <a:gd fmla="*/ 1867800 h 2298700" name="T5"/>
              <a:gd fmla="*/ 472571 w 2298700" name="T6"/>
              <a:gd fmla="*/ 1870524 h 2298700" name="T7"/>
              <a:gd fmla="*/ 439282 w 2298700" name="T8"/>
              <a:gd fmla="*/ 1829883 h 2298700" name="T9"/>
              <a:gd fmla="*/ 450831 w 2298700" name="T10"/>
              <a:gd fmla="*/ 1299959 h 2298700" name="T11"/>
              <a:gd fmla="*/ 1168971 w 2298700" name="T12"/>
              <a:gd fmla="*/ 903287 h 2298700" name="T13"/>
              <a:gd fmla="*/ 1561900 w 2298700" name="T14"/>
              <a:gd fmla="*/ 923717 h 2298700" name="T15"/>
              <a:gd fmla="*/ 1573443 w 2298700" name="T16"/>
              <a:gd fmla="*/ 1829892 h 2298700" name="T17"/>
              <a:gd fmla="*/ 1540624 w 2298700" name="T18"/>
              <a:gd fmla="*/ 1870524 h 2298700" name="T19"/>
              <a:gd fmla="*/ 1142262 w 2298700" name="T20"/>
              <a:gd fmla="*/ 1867800 h 2298700" name="T21"/>
              <a:gd fmla="*/ 1113291 w 2298700" name="T22"/>
              <a:gd fmla="*/ 1824444 h 2298700" name="T23"/>
              <a:gd fmla="*/ 1129361 w 2298700" name="T24"/>
              <a:gd fmla="*/ 919404 h 2298700" name="T25"/>
              <a:gd fmla="*/ 2191940 w 2298700" name="T26"/>
              <a:gd fmla="*/ 450850 h 2298700" name="T27"/>
              <a:gd fmla="*/ 2238385 w 2298700" name="T28"/>
              <a:gd fmla="*/ 475582 h 2298700" name="T29"/>
              <a:gd fmla="*/ 2245636 w 2298700" name="T30"/>
              <a:gd fmla="*/ 1835358 h 2298700" name="T31"/>
              <a:gd fmla="*/ 2208706 w 2298700" name="T32"/>
              <a:gd fmla="*/ 1872115 h 2298700" name="T33"/>
              <a:gd fmla="*/ 1810633 w 2298700" name="T34"/>
              <a:gd fmla="*/ 1865309 h 2298700" name="T35"/>
              <a:gd fmla="*/ 1785938 w 2298700" name="T36"/>
              <a:gd fmla="*/ 1818568 h 2298700" name="T37"/>
              <a:gd fmla="*/ 1806329 w 2298700" name="T38"/>
              <a:gd fmla="*/ 463556 h 2298700" name="T39"/>
              <a:gd fmla="*/ 1464870 w 2298700" name="T40"/>
              <a:gd fmla="*/ 38100 h 2298700" name="T41"/>
              <a:gd fmla="*/ 1493876 w 2298700" name="T42"/>
              <a:gd fmla="*/ 48317 h 2298700" name="T43"/>
              <a:gd fmla="*/ 1512005 w 2298700" name="T44"/>
              <a:gd fmla="*/ 72609 h 2298700" name="T45"/>
              <a:gd fmla="*/ 1540105 w 2298700" name="T46"/>
              <a:gd fmla="*/ 509198 h 2298700" name="T47"/>
              <a:gd fmla="*/ 1503847 w 2298700" name="T48"/>
              <a:gd fmla="*/ 543253 h 2298700" name="T49"/>
              <a:gd fmla="*/ 1459205 w 2298700" name="T50"/>
              <a:gd fmla="*/ 535761 h 2298700" name="T51"/>
              <a:gd fmla="*/ 1437677 w 2298700" name="T52"/>
              <a:gd fmla="*/ 503749 h 2298700" name="T53"/>
              <a:gd fmla="*/ 1348845 w 2298700" name="T54"/>
              <a:gd fmla="*/ 357311 h 2298700" name="T55"/>
              <a:gd fmla="*/ 1214465 w 2298700" name="T56"/>
              <a:gd fmla="*/ 507608 h 2298700" name="T57"/>
              <a:gd fmla="*/ 1010062 w 2298700" name="T58"/>
              <a:gd fmla="*/ 669711 h 2298700" name="T59"/>
              <a:gd fmla="*/ 834212 w 2298700" name="T60"/>
              <a:gd fmla="*/ 763477 h 2298700" name="T61"/>
              <a:gd fmla="*/ 682609 w 2298700" name="T62"/>
              <a:gd fmla="*/ 817965 h 2298700" name="T63"/>
              <a:gd fmla="*/ 523528 w 2298700" name="T64"/>
              <a:gd fmla="*/ 852928 h 2298700" name="T65"/>
              <a:gd fmla="*/ 404104 w 2298700" name="T66"/>
              <a:gd fmla="*/ 862464 h 2298700" name="T67"/>
              <a:gd fmla="*/ 374191 w 2298700" name="T68"/>
              <a:gd fmla="*/ 838852 h 2298700" name="T69"/>
              <a:gd fmla="*/ 369206 w 2298700" name="T70"/>
              <a:gd fmla="*/ 795034 h 2298700" name="T71"/>
              <a:gd fmla="*/ 405237 w 2298700" name="T72"/>
              <a:gd fmla="*/ 760071 h 2298700" name="T73"/>
              <a:gd fmla="*/ 535765 w 2298700" name="T74"/>
              <a:gd fmla="*/ 742589 h 2298700" name="T75"/>
              <a:gd fmla="*/ 679890 w 2298700" name="T76"/>
              <a:gd fmla="*/ 706945 h 2298700" name="T77"/>
              <a:gd fmla="*/ 816536 w 2298700" name="T78"/>
              <a:gd fmla="*/ 654273 h 2298700" name="T79"/>
              <a:gd fmla="*/ 989667 w 2298700" name="T80"/>
              <a:gd fmla="*/ 554832 h 2298700" name="T81"/>
              <a:gd fmla="*/ 1171862 w 2298700" name="T82"/>
              <a:gd fmla="*/ 398859 h 2298700" name="T83"/>
              <a:gd fmla="*/ 1282675 w 2298700" name="T84"/>
              <a:gd fmla="*/ 267178 h 2298700" name="T85"/>
              <a:gd fmla="*/ 1087110 w 2298700" name="T86"/>
              <a:gd fmla="*/ 283979 h 2298700" name="T87"/>
              <a:gd fmla="*/ 1044054 w 2298700" name="T88"/>
              <a:gd fmla="*/ 259005 h 2298700" name="T89"/>
              <a:gd fmla="*/ 1040654 w 2298700" name="T90"/>
              <a:gd fmla="*/ 208376 h 2298700" name="T91"/>
              <a:gd fmla="*/ 1446288 w 2298700" name="T92"/>
              <a:gd fmla="*/ 40370 h 2298700" name="T93"/>
              <a:gd fmla="*/ 128386 w 2298700" name="T94"/>
              <a:gd fmla="*/ 3403 h 2298700" name="T95"/>
              <a:gd fmla="*/ 171711 w 2298700" name="T96"/>
              <a:gd fmla="*/ 26993 h 2298700" name="T97"/>
              <a:gd fmla="*/ 199157 w 2298700" name="T98"/>
              <a:gd fmla="*/ 67596 h 2298700" name="T99"/>
              <a:gd fmla="*/ 2201163 w 2298700" name="T100"/>
              <a:gd fmla="*/ 2093192 h 2298700" name="T101"/>
              <a:gd fmla="*/ 2249251 w 2298700" name="T102"/>
              <a:gd fmla="*/ 2107936 h 2298700" name="T103"/>
              <a:gd fmla="*/ 2283729 w 2298700" name="T104"/>
              <a:gd fmla="*/ 2142414 h 2298700" name="T105"/>
              <a:gd fmla="*/ 2298473 w 2298700" name="T106"/>
              <a:gd fmla="*/ 2190729 h 2298700" name="T107"/>
              <a:gd fmla="*/ 2288720 w 2298700" name="T108"/>
              <a:gd fmla="*/ 2240405 h 2298700" name="T109"/>
              <a:gd fmla="*/ 2257417 w 2298700" name="T110"/>
              <a:gd fmla="*/ 2278059 h 2298700" name="T111"/>
              <a:gd fmla="*/ 2211597 w 2298700" name="T112"/>
              <a:gd fmla="*/ 2297566 h 2298700" name="T113"/>
              <a:gd fmla="*/ 72132 w 2298700" name="T114"/>
              <a:gd fmla="*/ 2294164 h 2298700" name="T115"/>
              <a:gd fmla="*/ 29715 w 2298700" name="T116"/>
              <a:gd fmla="*/ 2268532 h 2298700" name="T117"/>
              <a:gd fmla="*/ 4537 w 2298700" name="T118"/>
              <a:gd fmla="*/ 2226568 h 2298700" name="T119"/>
              <a:gd fmla="*/ 907 w 2298700" name="T120"/>
              <a:gd fmla="*/ 87330 h 2298700" name="T121"/>
              <a:gd fmla="*/ 20188 w 2298700" name="T122"/>
              <a:gd fmla="*/ 41510 h 2298700" name="T123"/>
              <a:gd fmla="*/ 57842 w 2298700" name="T124"/>
              <a:gd fmla="*/ 10434 h 229870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298700" w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55" name="KSO_Shape"/>
          <p:cNvSpPr>
            <a:spLocks noChangeAspect="1"/>
          </p:cNvSpPr>
          <p:nvPr/>
        </p:nvSpPr>
        <p:spPr bwMode="auto">
          <a:xfrm>
            <a:off x="9885363" y="2290679"/>
            <a:ext cx="374220" cy="378000"/>
          </a:xfrm>
          <a:custGeom>
            <a:gdLst>
              <a:gd fmla="*/ 2147483646 w 5438" name="T0"/>
              <a:gd fmla="*/ 0 h 5494" name="T1"/>
              <a:gd fmla="*/ 0 w 5438" name="T2"/>
              <a:gd fmla="*/ 2147483646 h 5494" name="T3"/>
              <a:gd fmla="*/ 2147483646 w 5438" name="T4"/>
              <a:gd fmla="*/ 2147483646 h 5494" name="T5"/>
              <a:gd fmla="*/ 2147483646 w 5438" name="T6"/>
              <a:gd fmla="*/ 2147483646 h 5494" name="T7"/>
              <a:gd fmla="*/ 2147483646 w 5438" name="T8"/>
              <a:gd fmla="*/ 2147483646 h 5494" name="T9"/>
              <a:gd fmla="*/ 2147483646 w 5438" name="T10"/>
              <a:gd fmla="*/ 2147483646 h 5494" name="T11"/>
              <a:gd fmla="*/ 2147483646 w 5438" name="T12"/>
              <a:gd fmla="*/ 2147483646 h 5494" name="T13"/>
              <a:gd fmla="*/ 2147483646 w 5438" name="T14"/>
              <a:gd fmla="*/ 2147483646 h 5494" name="T15"/>
              <a:gd fmla="*/ 2147483646 w 5438" name="T16"/>
              <a:gd fmla="*/ 2147483646 h 5494" name="T17"/>
              <a:gd fmla="*/ 2147483646 w 5438" name="T18"/>
              <a:gd fmla="*/ 2147483646 h 5494" name="T19"/>
              <a:gd fmla="*/ 2147483646 w 5438" name="T20"/>
              <a:gd fmla="*/ 2147483646 h 5494" name="T21"/>
              <a:gd fmla="*/ 2147483646 w 5438" name="T22"/>
              <a:gd fmla="*/ 2147483646 h 5494" name="T23"/>
              <a:gd fmla="*/ 2147483646 w 5438" name="T24"/>
              <a:gd fmla="*/ 2147483646 h 5494" name="T25"/>
              <a:gd fmla="*/ 2147483646 w 5438" name="T26"/>
              <a:gd fmla="*/ 2147483646 h 5494" name="T27"/>
              <a:gd fmla="*/ 2147483646 w 5438" name="T28"/>
              <a:gd fmla="*/ 2147483646 h 5494" name="T29"/>
              <a:gd fmla="*/ 2147483646 w 5438" name="T30"/>
              <a:gd fmla="*/ 2147483646 h 5494" name="T31"/>
              <a:gd fmla="*/ 2147483646 w 5438" name="T32"/>
              <a:gd fmla="*/ 2147483646 h 5494" name="T33"/>
              <a:gd fmla="*/ 2147483646 w 5438" name="T34"/>
              <a:gd fmla="*/ 2147483646 h 5494" name="T35"/>
              <a:gd fmla="*/ 2147483646 w 5438" name="T36"/>
              <a:gd fmla="*/ 2147483646 h 5494" name="T37"/>
              <a:gd fmla="*/ 2147483646 w 5438" name="T38"/>
              <a:gd fmla="*/ 2147483646 h 5494" name="T39"/>
              <a:gd fmla="*/ 2147483646 w 5438" name="T40"/>
              <a:gd fmla="*/ 2147483646 h 5494" name="T41"/>
              <a:gd fmla="*/ 2147483646 w 5438" name="T42"/>
              <a:gd fmla="*/ 2147483646 h 5494" name="T43"/>
              <a:gd fmla="*/ 2147483646 w 5438" name="T44"/>
              <a:gd fmla="*/ 2147483646 h 5494" name="T45"/>
              <a:gd fmla="*/ 2147483646 w 5438" name="T46"/>
              <a:gd fmla="*/ 2147483646 h 5494" name="T47"/>
              <a:gd fmla="*/ 2147483646 w 5438" name="T48"/>
              <a:gd fmla="*/ 2147483646 h 5494" name="T49"/>
              <a:gd fmla="*/ 2147483646 w 5438" name="T50"/>
              <a:gd fmla="*/ 2147483646 h 5494" name="T51"/>
              <a:gd fmla="*/ 2147483646 w 5438" name="T52"/>
              <a:gd fmla="*/ 2147483646 h 5494" name="T53"/>
              <a:gd fmla="*/ 2147483646 w 5438" name="T54"/>
              <a:gd fmla="*/ 2147483646 h 5494" name="T55"/>
              <a:gd fmla="*/ 2147483646 w 5438" name="T56"/>
              <a:gd fmla="*/ 2147483646 h 5494" name="T57"/>
              <a:gd fmla="*/ 2147483646 w 5438" name="T58"/>
              <a:gd fmla="*/ 2147483646 h 5494" name="T59"/>
              <a:gd fmla="*/ 2147483646 w 5438" name="T60"/>
              <a:gd fmla="*/ 2147483646 h 5494" name="T61"/>
              <a:gd fmla="*/ 2147483646 w 5438" name="T62"/>
              <a:gd fmla="*/ 2147483646 h 5494" name="T63"/>
              <a:gd fmla="*/ 2147483646 w 5438" name="T64"/>
              <a:gd fmla="*/ 2147483646 h 5494" name="T65"/>
              <a:gd fmla="*/ 2147483646 w 5438" name="T66"/>
              <a:gd fmla="*/ 2147483646 h 5494" name="T67"/>
              <a:gd fmla="*/ 2147483646 w 5438" name="T68"/>
              <a:gd fmla="*/ 2147483646 h 5494" name="T69"/>
              <a:gd fmla="*/ 2147483646 w 5438" name="T70"/>
              <a:gd fmla="*/ 2147483646 h 5494" name="T71"/>
              <a:gd fmla="*/ 2147483646 w 5438" name="T72"/>
              <a:gd fmla="*/ 2147483646 h 5494" name="T73"/>
              <a:gd fmla="*/ 2147483646 w 5438" name="T74"/>
              <a:gd fmla="*/ 2147483646 h 5494" name="T75"/>
              <a:gd fmla="*/ 2147483646 w 5438" name="T76"/>
              <a:gd fmla="*/ 2147483646 h 5494" name="T77"/>
              <a:gd fmla="*/ 2147483646 w 5438" name="T78"/>
              <a:gd fmla="*/ 2147483646 h 5494" name="T79"/>
              <a:gd fmla="*/ 2147483646 w 5438" name="T80"/>
              <a:gd fmla="*/ 2147483646 h 5494" name="T81"/>
              <a:gd fmla="*/ 2147483646 w 5438" name="T82"/>
              <a:gd fmla="*/ 2147483646 h 5494" name="T83"/>
              <a:gd fmla="*/ 2147483646 w 5438" name="T84"/>
              <a:gd fmla="*/ 2147483646 h 5494" name="T85"/>
              <a:gd fmla="*/ 2147483646 w 5438" name="T86"/>
              <a:gd fmla="*/ 2147483646 h 5494" name="T87"/>
              <a:gd fmla="*/ 2147483646 w 5438" name="T88"/>
              <a:gd fmla="*/ 2147483646 h 5494" name="T89"/>
              <a:gd fmla="*/ 2147483646 w 5438" name="T90"/>
              <a:gd fmla="*/ 2147483646 h 5494" name="T91"/>
              <a:gd fmla="*/ 2147483646 w 5438" name="T92"/>
              <a:gd fmla="*/ 2147483646 h 5494" name="T93"/>
              <a:gd fmla="*/ 2147483646 w 5438" name="T94"/>
              <a:gd fmla="*/ 2147483646 h 5494" name="T95"/>
              <a:gd fmla="*/ 2147483646 w 5438" name="T96"/>
              <a:gd fmla="*/ 2147483646 h 5494" name="T97"/>
              <a:gd fmla="*/ 2147483646 w 5438" name="T98"/>
              <a:gd fmla="*/ 2147483646 h 5494" name="T99"/>
              <a:gd fmla="*/ 2147483646 w 5438" name="T100"/>
              <a:gd fmla="*/ 2147483646 h 5494" name="T101"/>
              <a:gd fmla="*/ 2147483646 w 5438" name="T102"/>
              <a:gd fmla="*/ 2147483646 h 5494" name="T103"/>
              <a:gd fmla="*/ 2147483646 w 5438" name="T104"/>
              <a:gd fmla="*/ 2147483646 h 5494" name="T105"/>
              <a:gd fmla="*/ 2147483646 w 5438" name="T106"/>
              <a:gd fmla="*/ 2147483646 h 5494" name="T107"/>
              <a:gd fmla="*/ 2147483646 w 5438" name="T108"/>
              <a:gd fmla="*/ 2147483646 h 5494" name="T109"/>
              <a:gd fmla="*/ 2147483646 w 5438" name="T110"/>
              <a:gd fmla="*/ 2147483646 h 5494" name="T111"/>
              <a:gd fmla="*/ 2147483646 w 5438" name="T112"/>
              <a:gd fmla="*/ 2147483646 h 5494" name="T113"/>
              <a:gd fmla="*/ 2147483646 w 5438" name="T114"/>
              <a:gd fmla="*/ 2147483646 h 5494" name="T115"/>
              <a:gd fmla="*/ 2147483646 w 5438" name="T116"/>
              <a:gd fmla="*/ 2147483646 h 5494" name="T117"/>
              <a:gd fmla="*/ 2147483646 w 5438" name="T118"/>
              <a:gd fmla="*/ 2147483646 h 5494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5494" w="5438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56" name="直接连接符 38"/>
          <p:cNvCxnSpPr>
            <a:cxnSpLocks noChangeShapeType="1"/>
          </p:cNvCxnSpPr>
          <p:nvPr/>
        </p:nvCxnSpPr>
        <p:spPr bwMode="auto">
          <a:xfrm>
            <a:off x="5223669" y="5380668"/>
            <a:ext cx="1744662" cy="0"/>
          </a:xfrm>
          <a:prstGeom prst="line">
            <a:avLst/>
          </a:prstGeom>
          <a:noFill/>
          <a:ln w="9525">
            <a:solidFill>
              <a:srgbClr val="E1DAE0"/>
            </a:solidFill>
            <a:prstDash val="dash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val="11617501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311170" y="215900"/>
            <a:ext cx="1554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内页三</a:t>
            </a: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5060854" y="952718"/>
            <a:ext cx="207029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lang="en-US" sz="18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  <a:sym charset="-120" panose="020b0304030504040204" pitchFamily="34" typeface="Microsoft JhengHei UI Light"/>
              </a:rPr>
              <a:t>Inside pages three</a:t>
            </a:r>
          </a:p>
        </p:txBody>
      </p:sp>
      <p:sp>
        <p:nvSpPr>
          <p:cNvPr id="46" name="MH_Other_1"/>
          <p:cNvSpPr/>
          <p:nvPr>
            <p:custDataLst>
              <p:tags r:id="rId2"/>
            </p:custDataLst>
          </p:nvPr>
        </p:nvSpPr>
        <p:spPr bwMode="auto">
          <a:xfrm>
            <a:off x="4386073" y="1894113"/>
            <a:ext cx="3419855" cy="3950656"/>
          </a:xfrm>
          <a:custGeom>
            <a:gdLst>
              <a:gd fmla="*/ 3349 w 3349" name="T0"/>
              <a:gd fmla="*/ 2902 h 3868" name="T1"/>
              <a:gd fmla="*/ 1675 w 3349" name="T2"/>
              <a:gd fmla="*/ 3868 h 3868" name="T3"/>
              <a:gd fmla="*/ 0 w 3349" name="T4"/>
              <a:gd fmla="*/ 2902 h 3868" name="T5"/>
              <a:gd fmla="*/ 0 w 3349" name="T6"/>
              <a:gd fmla="*/ 966 h 3868" name="T7"/>
              <a:gd fmla="*/ 1675 w 3349" name="T8"/>
              <a:gd fmla="*/ 0 h 3868" name="T9"/>
              <a:gd fmla="*/ 3349 w 3349" name="T10"/>
              <a:gd fmla="*/ 966 h 3868" name="T11"/>
              <a:gd fmla="*/ 3349 w 3349" name="T12"/>
              <a:gd fmla="*/ 2902 h 386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867" w="3349">
                <a:moveTo>
                  <a:pt x="3349" y="2902"/>
                </a:moveTo>
                <a:lnTo>
                  <a:pt x="1675" y="3868"/>
                </a:lnTo>
                <a:lnTo>
                  <a:pt x="0" y="2902"/>
                </a:lnTo>
                <a:lnTo>
                  <a:pt x="0" y="966"/>
                </a:lnTo>
                <a:lnTo>
                  <a:pt x="1675" y="0"/>
                </a:lnTo>
                <a:lnTo>
                  <a:pt x="3349" y="966"/>
                </a:lnTo>
                <a:lnTo>
                  <a:pt x="3349" y="2902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algn="ctr" blurRad="228600" rotWithShape="0" sx="102000" sy="102000">
              <a:prstClr val="black">
                <a:alpha val="28000"/>
              </a:prstClr>
            </a:outerShdw>
          </a:effectLst>
        </p:spPr>
        <p:txBody>
          <a:bodyPr/>
          <a:lstStyle/>
          <a:p>
            <a:pPr>
              <a:defRPr/>
            </a:pPr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8" name="MH_Other_2"/>
          <p:cNvSpPr/>
          <p:nvPr>
            <p:custDataLst>
              <p:tags r:id="rId3"/>
            </p:custDataLst>
          </p:nvPr>
        </p:nvSpPr>
        <p:spPr bwMode="auto">
          <a:xfrm>
            <a:off x="4180727" y="3219178"/>
            <a:ext cx="525634" cy="236342"/>
          </a:xfrm>
          <a:custGeom>
            <a:gdLst>
              <a:gd fmla="*/ 0 w 515" name="T0"/>
              <a:gd fmla="*/ 231 h 231" name="T1"/>
              <a:gd fmla="*/ 398 w 515" name="T2"/>
              <a:gd fmla="*/ 0 h 231" name="T3"/>
              <a:gd fmla="*/ 515 w 515" name="T4"/>
              <a:gd fmla="*/ 0 h 231" name="T5"/>
              <a:gd fmla="*/ 515 w 515" name="T6"/>
              <a:gd fmla="*/ 231 h 231" name="T7"/>
              <a:gd fmla="*/ 0 w 515" name="T8"/>
              <a:gd fmla="*/ 231 h 2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1" w="515">
                <a:moveTo>
                  <a:pt x="0" y="231"/>
                </a:moveTo>
                <a:lnTo>
                  <a:pt x="398" y="0"/>
                </a:lnTo>
                <a:lnTo>
                  <a:pt x="515" y="0"/>
                </a:lnTo>
                <a:lnTo>
                  <a:pt x="515" y="231"/>
                </a:lnTo>
                <a:lnTo>
                  <a:pt x="0" y="23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4" name="MH_SubTitle_6"/>
          <p:cNvSpPr/>
          <p:nvPr>
            <p:custDataLst>
              <p:tags r:id="rId4"/>
            </p:custDataLst>
          </p:nvPr>
        </p:nvSpPr>
        <p:spPr bwMode="auto">
          <a:xfrm>
            <a:off x="4109695" y="3179142"/>
            <a:ext cx="1194625" cy="1380598"/>
          </a:xfrm>
          <a:custGeom>
            <a:gdLst>
              <a:gd fmla="*/ 0 w 1169" name="T0"/>
              <a:gd fmla="*/ 1014 h 1352" name="T1"/>
              <a:gd fmla="*/ 0 w 1169" name="T2"/>
              <a:gd fmla="*/ 338 h 1352" name="T3"/>
              <a:gd fmla="*/ 584 w 1169" name="T4"/>
              <a:gd fmla="*/ 0 h 1352" name="T5"/>
              <a:gd fmla="*/ 1169 w 1169" name="T6"/>
              <a:gd fmla="*/ 338 h 1352" name="T7"/>
              <a:gd fmla="*/ 1169 w 1169" name="T8"/>
              <a:gd fmla="*/ 1014 h 1352" name="T9"/>
              <a:gd fmla="*/ 584 w 1169" name="T10"/>
              <a:gd fmla="*/ 1352 h 1352" name="T11"/>
              <a:gd fmla="*/ 0 w 1169" name="T12"/>
              <a:gd fmla="*/ 1014 h 135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52" w="1169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3A89C9"/>
          </a:solidFill>
          <a:ln>
            <a:noFill/>
          </a:ln>
          <a:extLst/>
        </p:spPr>
        <p:txBody>
          <a:bodyPr anchor="ctr" anchorCtr="1" bIns="396000">
            <a:normAutofit/>
          </a:bodyPr>
          <a:lstStyle/>
          <a:p>
            <a:pPr algn="ctr">
              <a:lnSpc>
                <a:spcPct val="110000"/>
              </a:lnSpc>
              <a:defRPr/>
            </a:pPr>
            <a:endParaRPr altLang="zh-CN" lang="en-US" sz="11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lnSpc>
                <a:spcPct val="110000"/>
              </a:lnSpc>
              <a:defRPr/>
            </a:pPr>
            <a:endParaRPr altLang="zh-CN" lang="en-US" sz="11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lnSpc>
                <a:spcPct val="110000"/>
              </a:lnSpc>
              <a:defRPr/>
            </a:pPr>
            <a:r>
              <a:rPr altLang="zh-CN" lang="en-US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57" name="MH_Other_3"/>
          <p:cNvSpPr/>
          <p:nvPr>
            <p:custDataLst>
              <p:tags r:id="rId5"/>
            </p:custDataLst>
          </p:nvPr>
        </p:nvSpPr>
        <p:spPr bwMode="auto">
          <a:xfrm>
            <a:off x="6957423" y="3219178"/>
            <a:ext cx="528217" cy="236342"/>
          </a:xfrm>
          <a:custGeom>
            <a:gdLst>
              <a:gd fmla="*/ 0 w 517" name="T0"/>
              <a:gd fmla="*/ 231 h 231" name="T1"/>
              <a:gd fmla="*/ 398 w 517" name="T2"/>
              <a:gd fmla="*/ 0 h 231" name="T3"/>
              <a:gd fmla="*/ 517 w 517" name="T4"/>
              <a:gd fmla="*/ 0 h 231" name="T5"/>
              <a:gd fmla="*/ 517 w 517" name="T6"/>
              <a:gd fmla="*/ 231 h 231" name="T7"/>
              <a:gd fmla="*/ 0 w 517" name="T8"/>
              <a:gd fmla="*/ 231 h 2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1" w="517">
                <a:moveTo>
                  <a:pt x="0" y="231"/>
                </a:moveTo>
                <a:lnTo>
                  <a:pt x="398" y="0"/>
                </a:lnTo>
                <a:lnTo>
                  <a:pt x="517" y="0"/>
                </a:lnTo>
                <a:lnTo>
                  <a:pt x="517" y="231"/>
                </a:lnTo>
                <a:lnTo>
                  <a:pt x="0" y="23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8" name="MH_SubTitle_3"/>
          <p:cNvSpPr/>
          <p:nvPr>
            <p:custDataLst>
              <p:tags r:id="rId6"/>
            </p:custDataLst>
          </p:nvPr>
        </p:nvSpPr>
        <p:spPr bwMode="auto">
          <a:xfrm>
            <a:off x="6887683" y="3179142"/>
            <a:ext cx="1194624" cy="1380598"/>
          </a:xfrm>
          <a:custGeom>
            <a:gdLst>
              <a:gd fmla="*/ 0 w 1169" name="T0"/>
              <a:gd fmla="*/ 1014 h 1352" name="T1"/>
              <a:gd fmla="*/ 0 w 1169" name="T2"/>
              <a:gd fmla="*/ 338 h 1352" name="T3"/>
              <a:gd fmla="*/ 585 w 1169" name="T4"/>
              <a:gd fmla="*/ 0 h 1352" name="T5"/>
              <a:gd fmla="*/ 1169 w 1169" name="T6"/>
              <a:gd fmla="*/ 338 h 1352" name="T7"/>
              <a:gd fmla="*/ 1169 w 1169" name="T8"/>
              <a:gd fmla="*/ 1014 h 1352" name="T9"/>
              <a:gd fmla="*/ 585 w 1169" name="T10"/>
              <a:gd fmla="*/ 1352 h 1352" name="T11"/>
              <a:gd fmla="*/ 0 w 1169" name="T12"/>
              <a:gd fmla="*/ 1014 h 135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52" w="1169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69" y="338"/>
                </a:lnTo>
                <a:lnTo>
                  <a:pt x="1169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3A89C9"/>
          </a:solidFill>
          <a:ln>
            <a:noFill/>
          </a:ln>
          <a:extLst/>
        </p:spPr>
        <p:txBody>
          <a:bodyPr anchor="ctr" anchorCtr="1" bIns="396000">
            <a:normAutofit/>
          </a:bodyPr>
          <a:lstStyle/>
          <a:p>
            <a:pPr algn="ctr">
              <a:lnSpc>
                <a:spcPct val="110000"/>
              </a:lnSpc>
              <a:defRPr/>
            </a:pPr>
            <a:endParaRPr altLang="zh-CN" lang="en-US" sz="11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lnSpc>
                <a:spcPct val="110000"/>
              </a:lnSpc>
              <a:defRPr/>
            </a:pPr>
            <a:endParaRPr altLang="zh-CN" lang="en-US" sz="11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lnSpc>
                <a:spcPct val="110000"/>
              </a:lnSpc>
              <a:defRPr/>
            </a:pPr>
            <a:r>
              <a:rPr altLang="zh-CN" lang="en-US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59" name="MH_Other_4"/>
          <p:cNvSpPr/>
          <p:nvPr>
            <p:custDataLst>
              <p:tags r:id="rId7"/>
            </p:custDataLst>
          </p:nvPr>
        </p:nvSpPr>
        <p:spPr bwMode="auto">
          <a:xfrm>
            <a:off x="4874255" y="4422843"/>
            <a:ext cx="528218" cy="236342"/>
          </a:xfrm>
          <a:custGeom>
            <a:gdLst>
              <a:gd fmla="*/ 0 w 516" name="T0"/>
              <a:gd fmla="*/ 231 h 231" name="T1"/>
              <a:gd fmla="*/ 398 w 516" name="T2"/>
              <a:gd fmla="*/ 0 h 231" name="T3"/>
              <a:gd fmla="*/ 516 w 516" name="T4"/>
              <a:gd fmla="*/ 0 h 231" name="T5"/>
              <a:gd fmla="*/ 516 w 516" name="T6"/>
              <a:gd fmla="*/ 231 h 231" name="T7"/>
              <a:gd fmla="*/ 0 w 516" name="T8"/>
              <a:gd fmla="*/ 231 h 2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1" w="516">
                <a:moveTo>
                  <a:pt x="0" y="231"/>
                </a:moveTo>
                <a:lnTo>
                  <a:pt x="398" y="0"/>
                </a:lnTo>
                <a:lnTo>
                  <a:pt x="516" y="0"/>
                </a:lnTo>
                <a:lnTo>
                  <a:pt x="516" y="231"/>
                </a:lnTo>
                <a:lnTo>
                  <a:pt x="0" y="2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0" name="MH_SubTitle_5"/>
          <p:cNvSpPr/>
          <p:nvPr>
            <p:custDataLst>
              <p:tags r:id="rId8"/>
            </p:custDataLst>
          </p:nvPr>
        </p:nvSpPr>
        <p:spPr bwMode="auto">
          <a:xfrm>
            <a:off x="4803224" y="4381515"/>
            <a:ext cx="1195916" cy="1381890"/>
          </a:xfrm>
          <a:custGeom>
            <a:gdLst>
              <a:gd fmla="*/ 0 w 1171" name="T0"/>
              <a:gd fmla="*/ 1273166 h 1352" name="T1"/>
              <a:gd fmla="*/ 0 w 1171" name="T2"/>
              <a:gd fmla="*/ 424389 h 1352" name="T3"/>
              <a:gd fmla="*/ 735774 w 1171" name="T4"/>
              <a:gd fmla="*/ 0 h 1352" name="T5"/>
              <a:gd fmla="*/ 1470293 w 1171" name="T6"/>
              <a:gd fmla="*/ 424389 h 1352" name="T7"/>
              <a:gd fmla="*/ 1470293 w 1171" name="T8"/>
              <a:gd fmla="*/ 1273166 h 1352" name="T9"/>
              <a:gd fmla="*/ 735774 w 1171" name="T10"/>
              <a:gd fmla="*/ 1697555 h 1352" name="T11"/>
              <a:gd fmla="*/ 0 w 1171" name="T12"/>
              <a:gd fmla="*/ 1273166 h 135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171" name="T21"/>
              <a:gd fmla="*/ 0 h 1352" name="T22"/>
              <a:gd fmla="*/ 1171 w 1171" name="T23"/>
              <a:gd fmla="*/ 1352 h 1352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352" w="1171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F26C4F"/>
          </a:solidFill>
          <a:ln>
            <a:noFill/>
          </a:ln>
          <a:extLst/>
        </p:spPr>
        <p:txBody>
          <a:bodyPr anchor="ctr" anchorCtr="1" bIns="396000"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10000"/>
              </a:lnSpc>
              <a:defRPr/>
            </a:pPr>
            <a:endParaRPr altLang="zh-CN" lang="en-US" sz="11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lnSpc>
                <a:spcPct val="110000"/>
              </a:lnSpc>
              <a:defRPr/>
            </a:pPr>
            <a:endParaRPr altLang="zh-CN" lang="en-US" sz="11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lnSpc>
                <a:spcPct val="110000"/>
              </a:lnSpc>
              <a:defRPr/>
            </a:pPr>
            <a:r>
              <a:rPr altLang="zh-CN" lang="en-US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61" name="MH_Other_5"/>
          <p:cNvSpPr/>
          <p:nvPr>
            <p:custDataLst>
              <p:tags r:id="rId9"/>
            </p:custDataLst>
          </p:nvPr>
        </p:nvSpPr>
        <p:spPr bwMode="auto">
          <a:xfrm>
            <a:off x="6263895" y="4422843"/>
            <a:ext cx="525635" cy="236342"/>
          </a:xfrm>
          <a:custGeom>
            <a:gdLst>
              <a:gd fmla="*/ 0 w 515" name="T0"/>
              <a:gd fmla="*/ 231 h 231" name="T1"/>
              <a:gd fmla="*/ 398 w 515" name="T2"/>
              <a:gd fmla="*/ 0 h 231" name="T3"/>
              <a:gd fmla="*/ 515 w 515" name="T4"/>
              <a:gd fmla="*/ 0 h 231" name="T5"/>
              <a:gd fmla="*/ 515 w 515" name="T6"/>
              <a:gd fmla="*/ 231 h 231" name="T7"/>
              <a:gd fmla="*/ 0 w 515" name="T8"/>
              <a:gd fmla="*/ 231 h 2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1" w="515">
                <a:moveTo>
                  <a:pt x="0" y="231"/>
                </a:moveTo>
                <a:lnTo>
                  <a:pt x="398" y="0"/>
                </a:lnTo>
                <a:lnTo>
                  <a:pt x="515" y="0"/>
                </a:lnTo>
                <a:lnTo>
                  <a:pt x="515" y="231"/>
                </a:lnTo>
                <a:lnTo>
                  <a:pt x="0" y="23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2" name="MH_SubTitle_4"/>
          <p:cNvSpPr/>
          <p:nvPr>
            <p:custDataLst>
              <p:tags r:id="rId10"/>
            </p:custDataLst>
          </p:nvPr>
        </p:nvSpPr>
        <p:spPr bwMode="auto">
          <a:xfrm>
            <a:off x="6192863" y="4381515"/>
            <a:ext cx="1195916" cy="1381890"/>
          </a:xfrm>
          <a:custGeom>
            <a:gdLst>
              <a:gd fmla="*/ 0 w 1171" name="T0"/>
              <a:gd fmla="*/ 1273166 h 1352" name="T1"/>
              <a:gd fmla="*/ 0 w 1171" name="T2"/>
              <a:gd fmla="*/ 424389 h 1352" name="T3"/>
              <a:gd fmla="*/ 734519 w 1171" name="T4"/>
              <a:gd fmla="*/ 0 h 1352" name="T5"/>
              <a:gd fmla="*/ 1470293 w 1171" name="T6"/>
              <a:gd fmla="*/ 424389 h 1352" name="T7"/>
              <a:gd fmla="*/ 1470293 w 1171" name="T8"/>
              <a:gd fmla="*/ 1273166 h 1352" name="T9"/>
              <a:gd fmla="*/ 734519 w 1171" name="T10"/>
              <a:gd fmla="*/ 1697555 h 1352" name="T11"/>
              <a:gd fmla="*/ 0 w 1171" name="T12"/>
              <a:gd fmla="*/ 1273166 h 135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171" name="T21"/>
              <a:gd fmla="*/ 0 h 1352" name="T22"/>
              <a:gd fmla="*/ 1171 w 1171" name="T23"/>
              <a:gd fmla="*/ 1352 h 1352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352" w="1171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71" y="338"/>
                </a:lnTo>
                <a:lnTo>
                  <a:pt x="1171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9CC0E4"/>
          </a:solidFill>
          <a:ln>
            <a:noFill/>
          </a:ln>
          <a:extLst/>
        </p:spPr>
        <p:txBody>
          <a:bodyPr anchor="ctr" anchorCtr="1" bIns="396000"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10000"/>
              </a:lnSpc>
              <a:defRPr/>
            </a:pPr>
            <a:endParaRPr altLang="zh-CN" lang="en-US" sz="11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lnSpc>
                <a:spcPct val="110000"/>
              </a:lnSpc>
              <a:defRPr/>
            </a:pPr>
            <a:endParaRPr altLang="zh-CN" lang="en-US" sz="11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lnSpc>
                <a:spcPct val="110000"/>
              </a:lnSpc>
              <a:defRPr/>
            </a:pPr>
            <a:r>
              <a:rPr altLang="zh-CN" lang="en-US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63" name="MH_Other_6"/>
          <p:cNvSpPr/>
          <p:nvPr>
            <p:custDataLst>
              <p:tags r:id="rId11"/>
            </p:custDataLst>
          </p:nvPr>
        </p:nvSpPr>
        <p:spPr bwMode="auto">
          <a:xfrm>
            <a:off x="4874255" y="2016805"/>
            <a:ext cx="528218" cy="235050"/>
          </a:xfrm>
          <a:custGeom>
            <a:gdLst>
              <a:gd fmla="*/ 0 w 516" name="T0"/>
              <a:gd fmla="*/ 231 h 231" name="T1"/>
              <a:gd fmla="*/ 398 w 516" name="T2"/>
              <a:gd fmla="*/ 0 h 231" name="T3"/>
              <a:gd fmla="*/ 516 w 516" name="T4"/>
              <a:gd fmla="*/ 0 h 231" name="T5"/>
              <a:gd fmla="*/ 516 w 516" name="T6"/>
              <a:gd fmla="*/ 231 h 231" name="T7"/>
              <a:gd fmla="*/ 0 w 516" name="T8"/>
              <a:gd fmla="*/ 231 h 2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1" w="516">
                <a:moveTo>
                  <a:pt x="0" y="231"/>
                </a:moveTo>
                <a:lnTo>
                  <a:pt x="398" y="0"/>
                </a:lnTo>
                <a:lnTo>
                  <a:pt x="516" y="0"/>
                </a:lnTo>
                <a:lnTo>
                  <a:pt x="516" y="231"/>
                </a:lnTo>
                <a:lnTo>
                  <a:pt x="0" y="23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4" name="MH_SubTitle_1"/>
          <p:cNvSpPr/>
          <p:nvPr>
            <p:custDataLst>
              <p:tags r:id="rId12"/>
            </p:custDataLst>
          </p:nvPr>
        </p:nvSpPr>
        <p:spPr bwMode="auto">
          <a:xfrm>
            <a:off x="4803224" y="1975477"/>
            <a:ext cx="1195916" cy="1380598"/>
          </a:xfrm>
          <a:custGeom>
            <a:gdLst>
              <a:gd fmla="*/ 0 w 1171" name="T0"/>
              <a:gd fmla="*/ 1273166 h 1352" name="T1"/>
              <a:gd fmla="*/ 0 w 1171" name="T2"/>
              <a:gd fmla="*/ 424389 h 1352" name="T3"/>
              <a:gd fmla="*/ 735774 w 1171" name="T4"/>
              <a:gd fmla="*/ 0 h 1352" name="T5"/>
              <a:gd fmla="*/ 1470293 w 1171" name="T6"/>
              <a:gd fmla="*/ 424389 h 1352" name="T7"/>
              <a:gd fmla="*/ 1470293 w 1171" name="T8"/>
              <a:gd fmla="*/ 1273166 h 1352" name="T9"/>
              <a:gd fmla="*/ 735774 w 1171" name="T10"/>
              <a:gd fmla="*/ 1697555 h 1352" name="T11"/>
              <a:gd fmla="*/ 0 w 1171" name="T12"/>
              <a:gd fmla="*/ 1273166 h 135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171" name="T21"/>
              <a:gd fmla="*/ 0 h 1352" name="T22"/>
              <a:gd fmla="*/ 1171 w 1171" name="T23"/>
              <a:gd fmla="*/ 1352 h 1352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352" w="1171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9CC0E4"/>
          </a:solidFill>
          <a:ln>
            <a:noFill/>
          </a:ln>
          <a:extLst/>
        </p:spPr>
        <p:txBody>
          <a:bodyPr anchor="ctr" anchorCtr="1" bIns="396000"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endParaRPr altLang="zh-CN" lang="en-US" smtClean="0" sz="11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eaLnBrk="1" hangingPunct="1">
              <a:lnSpc>
                <a:spcPct val="110000"/>
              </a:lnSpc>
              <a:defRPr/>
            </a:pPr>
            <a:endParaRPr altLang="zh-CN" lang="en-US" smtClean="0" sz="11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altLang="zh-CN" lang="en-US" smtClean="0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65" name="MH_Other_7"/>
          <p:cNvSpPr/>
          <p:nvPr>
            <p:custDataLst>
              <p:tags r:id="rId13"/>
            </p:custDataLst>
          </p:nvPr>
        </p:nvSpPr>
        <p:spPr bwMode="auto">
          <a:xfrm>
            <a:off x="4874256" y="2016804"/>
            <a:ext cx="406819" cy="439105"/>
          </a:xfrm>
          <a:custGeom>
            <a:gdLst>
              <a:gd fmla="*/ 0 w 398" name="T0"/>
              <a:gd fmla="*/ 430 h 430" name="T1"/>
              <a:gd fmla="*/ 398 w 398" name="T2"/>
              <a:gd fmla="*/ 430 h 430" name="T3"/>
              <a:gd fmla="*/ 398 w 398" name="T4"/>
              <a:gd fmla="*/ 0 h 430" name="T5"/>
              <a:gd fmla="*/ 0 w 398" name="T6"/>
              <a:gd fmla="*/ 231 h 430" name="T7"/>
              <a:gd fmla="*/ 0 w 398" name="T8"/>
              <a:gd fmla="*/ 430 h 4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0" w="398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3275B8"/>
          </a:solidFill>
          <a:ln>
            <a:noFill/>
          </a:ln>
          <a:extLst/>
        </p:spPr>
        <p:txBody>
          <a:bodyPr anchor="b" anchorCtr="1"/>
          <a:lstStyle/>
          <a:p>
            <a:pPr>
              <a:defRPr/>
            </a:pPr>
            <a:r>
              <a:rPr altLang="zh-CN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66" name="MH_Other_8"/>
          <p:cNvSpPr/>
          <p:nvPr>
            <p:custDataLst>
              <p:tags r:id="rId14"/>
            </p:custDataLst>
          </p:nvPr>
        </p:nvSpPr>
        <p:spPr bwMode="auto">
          <a:xfrm>
            <a:off x="6263895" y="2016805"/>
            <a:ext cx="525635" cy="235050"/>
          </a:xfrm>
          <a:custGeom>
            <a:gdLst>
              <a:gd fmla="*/ 0 w 515" name="T0"/>
              <a:gd fmla="*/ 231 h 231" name="T1"/>
              <a:gd fmla="*/ 398 w 515" name="T2"/>
              <a:gd fmla="*/ 0 h 231" name="T3"/>
              <a:gd fmla="*/ 515 w 515" name="T4"/>
              <a:gd fmla="*/ 0 h 231" name="T5"/>
              <a:gd fmla="*/ 515 w 515" name="T6"/>
              <a:gd fmla="*/ 231 h 231" name="T7"/>
              <a:gd fmla="*/ 0 w 515" name="T8"/>
              <a:gd fmla="*/ 231 h 2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1" w="515">
                <a:moveTo>
                  <a:pt x="0" y="231"/>
                </a:moveTo>
                <a:lnTo>
                  <a:pt x="398" y="0"/>
                </a:lnTo>
                <a:lnTo>
                  <a:pt x="515" y="0"/>
                </a:lnTo>
                <a:lnTo>
                  <a:pt x="515" y="231"/>
                </a:lnTo>
                <a:lnTo>
                  <a:pt x="0" y="2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7" name="MH_SubTitle_2"/>
          <p:cNvSpPr/>
          <p:nvPr>
            <p:custDataLst>
              <p:tags r:id="rId15"/>
            </p:custDataLst>
          </p:nvPr>
        </p:nvSpPr>
        <p:spPr bwMode="auto">
          <a:xfrm>
            <a:off x="6192863" y="1975477"/>
            <a:ext cx="1195916" cy="1380598"/>
          </a:xfrm>
          <a:custGeom>
            <a:gdLst>
              <a:gd fmla="*/ 0 w 1171" name="T0"/>
              <a:gd fmla="*/ 1273166 h 1352" name="T1"/>
              <a:gd fmla="*/ 0 w 1171" name="T2"/>
              <a:gd fmla="*/ 424389 h 1352" name="T3"/>
              <a:gd fmla="*/ 734519 w 1171" name="T4"/>
              <a:gd fmla="*/ 0 h 1352" name="T5"/>
              <a:gd fmla="*/ 1470293 w 1171" name="T6"/>
              <a:gd fmla="*/ 424389 h 1352" name="T7"/>
              <a:gd fmla="*/ 1470293 w 1171" name="T8"/>
              <a:gd fmla="*/ 1273166 h 1352" name="T9"/>
              <a:gd fmla="*/ 734519 w 1171" name="T10"/>
              <a:gd fmla="*/ 1697555 h 1352" name="T11"/>
              <a:gd fmla="*/ 0 w 1171" name="T12"/>
              <a:gd fmla="*/ 1273166 h 135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171" name="T21"/>
              <a:gd fmla="*/ 0 h 1352" name="T22"/>
              <a:gd fmla="*/ 1171 w 1171" name="T23"/>
              <a:gd fmla="*/ 1352 h 1352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352" w="1171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71" y="338"/>
                </a:lnTo>
                <a:lnTo>
                  <a:pt x="1171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F26C4F"/>
          </a:solidFill>
          <a:ln>
            <a:noFill/>
          </a:ln>
          <a:extLst/>
        </p:spPr>
        <p:txBody>
          <a:bodyPr anchor="ctr" anchorCtr="1" bIns="396000"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10000"/>
              </a:lnSpc>
              <a:defRPr/>
            </a:pPr>
            <a:endParaRPr altLang="zh-CN" lang="en-US" sz="11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lnSpc>
                <a:spcPct val="110000"/>
              </a:lnSpc>
              <a:defRPr/>
            </a:pPr>
            <a:endParaRPr altLang="zh-CN" lang="en-US" sz="11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lnSpc>
                <a:spcPct val="110000"/>
              </a:lnSpc>
              <a:defRPr/>
            </a:pPr>
            <a:r>
              <a:rPr altLang="zh-CN" lang="en-US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68" name="MH_Other_9"/>
          <p:cNvSpPr/>
          <p:nvPr>
            <p:custDataLst>
              <p:tags r:id="rId16"/>
            </p:custDataLst>
          </p:nvPr>
        </p:nvSpPr>
        <p:spPr bwMode="auto">
          <a:xfrm>
            <a:off x="6263895" y="2016804"/>
            <a:ext cx="406819" cy="439105"/>
          </a:xfrm>
          <a:custGeom>
            <a:gdLst>
              <a:gd fmla="*/ 0 w 398" name="T0"/>
              <a:gd fmla="*/ 430 h 430" name="T1"/>
              <a:gd fmla="*/ 398 w 398" name="T2"/>
              <a:gd fmla="*/ 430 h 430" name="T3"/>
              <a:gd fmla="*/ 398 w 398" name="T4"/>
              <a:gd fmla="*/ 0 h 430" name="T5"/>
              <a:gd fmla="*/ 0 w 398" name="T6"/>
              <a:gd fmla="*/ 231 h 430" name="T7"/>
              <a:gd fmla="*/ 0 w 398" name="T8"/>
              <a:gd fmla="*/ 430 h 4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0" w="398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ED3611"/>
          </a:solidFill>
          <a:ln>
            <a:noFill/>
          </a:ln>
          <a:extLst/>
        </p:spPr>
        <p:txBody>
          <a:bodyPr anchor="b" anchorCtr="1"/>
          <a:lstStyle/>
          <a:p>
            <a:pPr>
              <a:defRPr/>
            </a:pPr>
            <a:r>
              <a:rPr altLang="zh-CN" lang="en-US" smtClean="0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69" name="MH_Other_10"/>
          <p:cNvSpPr/>
          <p:nvPr>
            <p:custDataLst>
              <p:tags r:id="rId17"/>
            </p:custDataLst>
          </p:nvPr>
        </p:nvSpPr>
        <p:spPr bwMode="auto">
          <a:xfrm>
            <a:off x="6263895" y="4422842"/>
            <a:ext cx="406819" cy="439105"/>
          </a:xfrm>
          <a:custGeom>
            <a:gdLst>
              <a:gd fmla="*/ 0 w 398" name="T0"/>
              <a:gd fmla="*/ 430 h 430" name="T1"/>
              <a:gd fmla="*/ 398 w 398" name="T2"/>
              <a:gd fmla="*/ 430 h 430" name="T3"/>
              <a:gd fmla="*/ 398 w 398" name="T4"/>
              <a:gd fmla="*/ 0 h 430" name="T5"/>
              <a:gd fmla="*/ 0 w 398" name="T6"/>
              <a:gd fmla="*/ 231 h 430" name="T7"/>
              <a:gd fmla="*/ 0 w 398" name="T8"/>
              <a:gd fmla="*/ 430 h 4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0" w="398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3275B8"/>
          </a:solidFill>
          <a:ln>
            <a:noFill/>
          </a:ln>
          <a:extLst/>
        </p:spPr>
        <p:txBody>
          <a:bodyPr anchor="b" anchorCtr="1"/>
          <a:lstStyle/>
          <a:p>
            <a:pPr>
              <a:defRPr/>
            </a:pPr>
            <a:r>
              <a:rPr altLang="zh-CN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70" name="MH_Other_11"/>
          <p:cNvSpPr/>
          <p:nvPr>
            <p:custDataLst>
              <p:tags r:id="rId18"/>
            </p:custDataLst>
          </p:nvPr>
        </p:nvSpPr>
        <p:spPr bwMode="auto">
          <a:xfrm>
            <a:off x="4874256" y="4422842"/>
            <a:ext cx="406819" cy="439105"/>
          </a:xfrm>
          <a:custGeom>
            <a:gdLst>
              <a:gd fmla="*/ 0 w 398" name="T0"/>
              <a:gd fmla="*/ 430 h 430" name="T1"/>
              <a:gd fmla="*/ 398 w 398" name="T2"/>
              <a:gd fmla="*/ 430 h 430" name="T3"/>
              <a:gd fmla="*/ 398 w 398" name="T4"/>
              <a:gd fmla="*/ 0 h 430" name="T5"/>
              <a:gd fmla="*/ 0 w 398" name="T6"/>
              <a:gd fmla="*/ 231 h 430" name="T7"/>
              <a:gd fmla="*/ 0 w 398" name="T8"/>
              <a:gd fmla="*/ 430 h 4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0" w="398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ED3611"/>
          </a:solidFill>
          <a:ln>
            <a:noFill/>
          </a:ln>
          <a:extLst/>
        </p:spPr>
        <p:txBody>
          <a:bodyPr anchor="b" anchorCtr="1"/>
          <a:lstStyle/>
          <a:p>
            <a:pPr>
              <a:defRPr/>
            </a:pPr>
            <a:r>
              <a:rPr altLang="zh-CN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05</a:t>
            </a:r>
          </a:p>
        </p:txBody>
      </p:sp>
      <p:sp>
        <p:nvSpPr>
          <p:cNvPr id="71" name="MH_Other_12"/>
          <p:cNvSpPr/>
          <p:nvPr>
            <p:custDataLst>
              <p:tags r:id="rId19"/>
            </p:custDataLst>
          </p:nvPr>
        </p:nvSpPr>
        <p:spPr bwMode="auto">
          <a:xfrm>
            <a:off x="4180728" y="3219177"/>
            <a:ext cx="405527" cy="439105"/>
          </a:xfrm>
          <a:custGeom>
            <a:gdLst>
              <a:gd fmla="*/ 0 w 398" name="T0"/>
              <a:gd fmla="*/ 430 h 430" name="T1"/>
              <a:gd fmla="*/ 398 w 398" name="T2"/>
              <a:gd fmla="*/ 430 h 430" name="T3"/>
              <a:gd fmla="*/ 398 w 398" name="T4"/>
              <a:gd fmla="*/ 0 h 430" name="T5"/>
              <a:gd fmla="*/ 0 w 398" name="T6"/>
              <a:gd fmla="*/ 231 h 430" name="T7"/>
              <a:gd fmla="*/ 0 w 398" name="T8"/>
              <a:gd fmla="*/ 430 h 4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0" w="398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245484"/>
          </a:solidFill>
          <a:ln>
            <a:noFill/>
          </a:ln>
          <a:extLst/>
        </p:spPr>
        <p:txBody>
          <a:bodyPr anchor="b" anchorCtr="1"/>
          <a:lstStyle/>
          <a:p>
            <a:pPr>
              <a:defRPr/>
            </a:pPr>
            <a:r>
              <a:rPr altLang="zh-CN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06</a:t>
            </a:r>
          </a:p>
        </p:txBody>
      </p:sp>
      <p:sp>
        <p:nvSpPr>
          <p:cNvPr id="72" name="MH_Other_13"/>
          <p:cNvSpPr/>
          <p:nvPr>
            <p:custDataLst>
              <p:tags r:id="rId20"/>
            </p:custDataLst>
          </p:nvPr>
        </p:nvSpPr>
        <p:spPr bwMode="auto">
          <a:xfrm>
            <a:off x="6957422" y="3219177"/>
            <a:ext cx="406818" cy="439105"/>
          </a:xfrm>
          <a:custGeom>
            <a:gdLst>
              <a:gd fmla="*/ 0 w 398" name="T0"/>
              <a:gd fmla="*/ 430 h 430" name="T1"/>
              <a:gd fmla="*/ 398 w 398" name="T2"/>
              <a:gd fmla="*/ 430 h 430" name="T3"/>
              <a:gd fmla="*/ 398 w 398" name="T4"/>
              <a:gd fmla="*/ 0 h 430" name="T5"/>
              <a:gd fmla="*/ 0 w 398" name="T6"/>
              <a:gd fmla="*/ 231 h 430" name="T7"/>
              <a:gd fmla="*/ 0 w 398" name="T8"/>
              <a:gd fmla="*/ 430 h 4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0" w="398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245484"/>
          </a:solidFill>
          <a:ln>
            <a:noFill/>
          </a:ln>
          <a:extLst/>
        </p:spPr>
        <p:txBody>
          <a:bodyPr anchor="b" anchorCtr="1"/>
          <a:lstStyle/>
          <a:p>
            <a:pPr>
              <a:defRPr/>
            </a:pPr>
            <a:r>
              <a:rPr altLang="zh-CN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73" name="MH_Other_14"/>
          <p:cNvSpPr/>
          <p:nvPr>
            <p:custDataLst>
              <p:tags r:id="rId21"/>
            </p:custDataLst>
          </p:nvPr>
        </p:nvSpPr>
        <p:spPr bwMode="auto">
          <a:xfrm>
            <a:off x="5890656" y="3294083"/>
            <a:ext cx="409401" cy="507554"/>
          </a:xfrm>
          <a:custGeom>
            <a:gdLst>
              <a:gd fmla="*/ 126 w 132" name="T0"/>
              <a:gd fmla="*/ 135 h 163" name="T1"/>
              <a:gd fmla="*/ 89 w 132" name="T2"/>
              <a:gd fmla="*/ 73 h 163" name="T3"/>
              <a:gd fmla="*/ 79 w 132" name="T4"/>
              <a:gd fmla="*/ 73 h 163" name="T5"/>
              <a:gd fmla="*/ 104 w 132" name="T6"/>
              <a:gd fmla="*/ 38 h 163" name="T7"/>
              <a:gd fmla="*/ 66 w 132" name="T8"/>
              <a:gd fmla="*/ 0 h 163" name="T9"/>
              <a:gd fmla="*/ 28 w 132" name="T10"/>
              <a:gd fmla="*/ 38 h 163" name="T11"/>
              <a:gd fmla="*/ 53 w 132" name="T12"/>
              <a:gd fmla="*/ 73 h 163" name="T13"/>
              <a:gd fmla="*/ 43 w 132" name="T14"/>
              <a:gd fmla="*/ 73 h 163" name="T15"/>
              <a:gd fmla="*/ 6 w 132" name="T16"/>
              <a:gd fmla="*/ 135 h 163" name="T17"/>
              <a:gd fmla="*/ 11 w 132" name="T18"/>
              <a:gd fmla="*/ 163 h 163" name="T19"/>
              <a:gd fmla="*/ 56 w 132" name="T20"/>
              <a:gd fmla="*/ 163 h 163" name="T21"/>
              <a:gd fmla="*/ 65 w 132" name="T22"/>
              <a:gd fmla="*/ 86 h 163" name="T23"/>
              <a:gd fmla="*/ 55 w 132" name="T24"/>
              <a:gd fmla="*/ 76 h 163" name="T25"/>
              <a:gd fmla="*/ 77 w 132" name="T26"/>
              <a:gd fmla="*/ 76 h 163" name="T27"/>
              <a:gd fmla="*/ 67 w 132" name="T28"/>
              <a:gd fmla="*/ 86 h 163" name="T29"/>
              <a:gd fmla="*/ 76 w 132" name="T30"/>
              <a:gd fmla="*/ 163 h 163" name="T31"/>
              <a:gd fmla="*/ 121 w 132" name="T32"/>
              <a:gd fmla="*/ 163 h 163" name="T33"/>
              <a:gd fmla="*/ 126 w 132" name="T34"/>
              <a:gd fmla="*/ 135 h 163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63" w="132">
                <a:moveTo>
                  <a:pt x="126" y="135"/>
                </a:moveTo>
                <a:cubicBezTo>
                  <a:pt x="121" y="123"/>
                  <a:pt x="109" y="73"/>
                  <a:pt x="89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93" y="68"/>
                  <a:pt x="104" y="54"/>
                  <a:pt x="104" y="38"/>
                </a:cubicBezTo>
                <a:cubicBezTo>
                  <a:pt x="104" y="17"/>
                  <a:pt x="87" y="0"/>
                  <a:pt x="66" y="0"/>
                </a:cubicBezTo>
                <a:cubicBezTo>
                  <a:pt x="45" y="0"/>
                  <a:pt x="28" y="17"/>
                  <a:pt x="28" y="38"/>
                </a:cubicBezTo>
                <a:cubicBezTo>
                  <a:pt x="28" y="54"/>
                  <a:pt x="39" y="68"/>
                  <a:pt x="53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23" y="73"/>
                  <a:pt x="11" y="123"/>
                  <a:pt x="6" y="135"/>
                </a:cubicBezTo>
                <a:cubicBezTo>
                  <a:pt x="0" y="153"/>
                  <a:pt x="11" y="163"/>
                  <a:pt x="11" y="163"/>
                </a:cubicBezTo>
                <a:cubicBezTo>
                  <a:pt x="56" y="163"/>
                  <a:pt x="56" y="163"/>
                  <a:pt x="56" y="163"/>
                </a:cubicBezTo>
                <a:cubicBezTo>
                  <a:pt x="65" y="86"/>
                  <a:pt x="65" y="86"/>
                  <a:pt x="65" y="86"/>
                </a:cubicBezTo>
                <a:cubicBezTo>
                  <a:pt x="55" y="76"/>
                  <a:pt x="55" y="76"/>
                  <a:pt x="55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67" y="86"/>
                  <a:pt x="67" y="86"/>
                  <a:pt x="67" y="86"/>
                </a:cubicBezTo>
                <a:cubicBezTo>
                  <a:pt x="76" y="163"/>
                  <a:pt x="76" y="163"/>
                  <a:pt x="76" y="163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3"/>
                  <a:pt x="132" y="153"/>
                  <a:pt x="126" y="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4" name="MH_Other_15"/>
          <p:cNvSpPr/>
          <p:nvPr>
            <p:custDataLst>
              <p:tags r:id="rId22"/>
            </p:custDataLst>
          </p:nvPr>
        </p:nvSpPr>
        <p:spPr bwMode="auto">
          <a:xfrm>
            <a:off x="5686601" y="3388362"/>
            <a:ext cx="260880" cy="413276"/>
          </a:xfrm>
          <a:custGeom>
            <a:gdLst>
              <a:gd fmla="*/ 68 w 84" name="T0"/>
              <a:gd fmla="*/ 104 h 133" name="T1"/>
              <a:gd fmla="*/ 70 w 84" name="T2"/>
              <a:gd fmla="*/ 96 h 133" name="T3"/>
              <a:gd fmla="*/ 82 w 84" name="T4"/>
              <a:gd fmla="*/ 64 h 133" name="T5"/>
              <a:gd fmla="*/ 72 w 84" name="T6"/>
              <a:gd fmla="*/ 60 h 133" name="T7"/>
              <a:gd fmla="*/ 64 w 84" name="T8"/>
              <a:gd fmla="*/ 60 h 133" name="T9"/>
              <a:gd fmla="*/ 84 w 84" name="T10"/>
              <a:gd fmla="*/ 31 h 133" name="T11"/>
              <a:gd fmla="*/ 54 w 84" name="T12"/>
              <a:gd fmla="*/ 0 h 133" name="T13"/>
              <a:gd fmla="*/ 23 w 84" name="T14"/>
              <a:gd fmla="*/ 31 h 133" name="T15"/>
              <a:gd fmla="*/ 43 w 84" name="T16"/>
              <a:gd fmla="*/ 60 h 133" name="T17"/>
              <a:gd fmla="*/ 35 w 84" name="T18"/>
              <a:gd fmla="*/ 60 h 133" name="T19"/>
              <a:gd fmla="*/ 5 w 84" name="T20"/>
              <a:gd fmla="*/ 110 h 133" name="T21"/>
              <a:gd fmla="*/ 9 w 84" name="T22"/>
              <a:gd fmla="*/ 133 h 133" name="T23"/>
              <a:gd fmla="*/ 45 w 84" name="T24"/>
              <a:gd fmla="*/ 133 h 133" name="T25"/>
              <a:gd fmla="*/ 53 w 84" name="T26"/>
              <a:gd fmla="*/ 70 h 133" name="T27"/>
              <a:gd fmla="*/ 45 w 84" name="T28"/>
              <a:gd fmla="*/ 62 h 133" name="T29"/>
              <a:gd fmla="*/ 62 w 84" name="T30"/>
              <a:gd fmla="*/ 62 h 133" name="T31"/>
              <a:gd fmla="*/ 55 w 84" name="T32"/>
              <a:gd fmla="*/ 70 h 133" name="T33"/>
              <a:gd fmla="*/ 62 w 84" name="T34"/>
              <a:gd fmla="*/ 133 h 133" name="T35"/>
              <a:gd fmla="*/ 71 w 84" name="T36"/>
              <a:gd fmla="*/ 133 h 133" name="T37"/>
              <a:gd fmla="*/ 68 w 84" name="T38"/>
              <a:gd fmla="*/ 104 h 13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33" w="84">
                <a:moveTo>
                  <a:pt x="68" y="104"/>
                </a:moveTo>
                <a:cubicBezTo>
                  <a:pt x="68" y="102"/>
                  <a:pt x="69" y="99"/>
                  <a:pt x="70" y="96"/>
                </a:cubicBezTo>
                <a:cubicBezTo>
                  <a:pt x="73" y="87"/>
                  <a:pt x="77" y="75"/>
                  <a:pt x="82" y="64"/>
                </a:cubicBezTo>
                <a:cubicBezTo>
                  <a:pt x="79" y="61"/>
                  <a:pt x="76" y="60"/>
                  <a:pt x="72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76" y="55"/>
                  <a:pt x="84" y="44"/>
                  <a:pt x="84" y="31"/>
                </a:cubicBezTo>
                <a:cubicBezTo>
                  <a:pt x="84" y="14"/>
                  <a:pt x="71" y="0"/>
                  <a:pt x="54" y="0"/>
                </a:cubicBezTo>
                <a:cubicBezTo>
                  <a:pt x="37" y="0"/>
                  <a:pt x="23" y="14"/>
                  <a:pt x="23" y="31"/>
                </a:cubicBezTo>
                <a:cubicBezTo>
                  <a:pt x="23" y="44"/>
                  <a:pt x="32" y="55"/>
                  <a:pt x="43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19" y="60"/>
                  <a:pt x="9" y="100"/>
                  <a:pt x="5" y="110"/>
                </a:cubicBezTo>
                <a:cubicBezTo>
                  <a:pt x="0" y="125"/>
                  <a:pt x="9" y="133"/>
                  <a:pt x="9" y="133"/>
                </a:cubicBezTo>
                <a:cubicBezTo>
                  <a:pt x="45" y="133"/>
                  <a:pt x="45" y="133"/>
                  <a:pt x="45" y="133"/>
                </a:cubicBezTo>
                <a:cubicBezTo>
                  <a:pt x="53" y="70"/>
                  <a:pt x="53" y="70"/>
                  <a:pt x="53" y="70"/>
                </a:cubicBezTo>
                <a:cubicBezTo>
                  <a:pt x="45" y="62"/>
                  <a:pt x="45" y="62"/>
                  <a:pt x="45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5" y="70"/>
                  <a:pt x="55" y="70"/>
                  <a:pt x="55" y="70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7" y="128"/>
                  <a:pt x="62" y="118"/>
                  <a:pt x="68" y="1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5" name="MH_Other_16"/>
          <p:cNvSpPr/>
          <p:nvPr>
            <p:custDataLst>
              <p:tags r:id="rId23"/>
            </p:custDataLst>
          </p:nvPr>
        </p:nvSpPr>
        <p:spPr bwMode="auto">
          <a:xfrm>
            <a:off x="6244522" y="3388362"/>
            <a:ext cx="262171" cy="413276"/>
          </a:xfrm>
          <a:custGeom>
            <a:gdLst>
              <a:gd fmla="*/ 79 w 84" name="T0"/>
              <a:gd fmla="*/ 110 h 133" name="T1"/>
              <a:gd fmla="*/ 49 w 84" name="T2"/>
              <a:gd fmla="*/ 60 h 133" name="T3"/>
              <a:gd fmla="*/ 41 w 84" name="T4"/>
              <a:gd fmla="*/ 60 h 133" name="T5"/>
              <a:gd fmla="*/ 61 w 84" name="T6"/>
              <a:gd fmla="*/ 31 h 133" name="T7"/>
              <a:gd fmla="*/ 30 w 84" name="T8"/>
              <a:gd fmla="*/ 0 h 133" name="T9"/>
              <a:gd fmla="*/ 0 w 84" name="T10"/>
              <a:gd fmla="*/ 31 h 133" name="T11"/>
              <a:gd fmla="*/ 20 w 84" name="T12"/>
              <a:gd fmla="*/ 60 h 133" name="T13"/>
              <a:gd fmla="*/ 12 w 84" name="T14"/>
              <a:gd fmla="*/ 60 h 133" name="T15"/>
              <a:gd fmla="*/ 2 w 84" name="T16"/>
              <a:gd fmla="*/ 64 h 133" name="T17"/>
              <a:gd fmla="*/ 14 w 84" name="T18"/>
              <a:gd fmla="*/ 96 h 133" name="T19"/>
              <a:gd fmla="*/ 16 w 84" name="T20"/>
              <a:gd fmla="*/ 104 h 133" name="T21"/>
              <a:gd fmla="*/ 13 w 84" name="T22"/>
              <a:gd fmla="*/ 133 h 133" name="T23"/>
              <a:gd fmla="*/ 22 w 84" name="T24"/>
              <a:gd fmla="*/ 133 h 133" name="T25"/>
              <a:gd fmla="*/ 29 w 84" name="T26"/>
              <a:gd fmla="*/ 70 h 133" name="T27"/>
              <a:gd fmla="*/ 22 w 84" name="T28"/>
              <a:gd fmla="*/ 62 h 133" name="T29"/>
              <a:gd fmla="*/ 39 w 84" name="T30"/>
              <a:gd fmla="*/ 62 h 133" name="T31"/>
              <a:gd fmla="*/ 31 w 84" name="T32"/>
              <a:gd fmla="*/ 70 h 133" name="T33"/>
              <a:gd fmla="*/ 39 w 84" name="T34"/>
              <a:gd fmla="*/ 133 h 133" name="T35"/>
              <a:gd fmla="*/ 75 w 84" name="T36"/>
              <a:gd fmla="*/ 133 h 133" name="T37"/>
              <a:gd fmla="*/ 79 w 84" name="T38"/>
              <a:gd fmla="*/ 110 h 13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33" w="84">
                <a:moveTo>
                  <a:pt x="79" y="110"/>
                </a:moveTo>
                <a:cubicBezTo>
                  <a:pt x="75" y="100"/>
                  <a:pt x="65" y="60"/>
                  <a:pt x="49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52" y="55"/>
                  <a:pt x="61" y="44"/>
                  <a:pt x="61" y="31"/>
                </a:cubicBezTo>
                <a:cubicBezTo>
                  <a:pt x="61" y="14"/>
                  <a:pt x="47" y="0"/>
                  <a:pt x="30" y="0"/>
                </a:cubicBezTo>
                <a:cubicBezTo>
                  <a:pt x="13" y="0"/>
                  <a:pt x="0" y="14"/>
                  <a:pt x="0" y="31"/>
                </a:cubicBezTo>
                <a:cubicBezTo>
                  <a:pt x="0" y="44"/>
                  <a:pt x="8" y="55"/>
                  <a:pt x="20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5" y="61"/>
                  <a:pt x="2" y="64"/>
                </a:cubicBezTo>
                <a:cubicBezTo>
                  <a:pt x="7" y="75"/>
                  <a:pt x="11" y="87"/>
                  <a:pt x="14" y="96"/>
                </a:cubicBezTo>
                <a:cubicBezTo>
                  <a:pt x="15" y="99"/>
                  <a:pt x="16" y="102"/>
                  <a:pt x="16" y="104"/>
                </a:cubicBezTo>
                <a:cubicBezTo>
                  <a:pt x="22" y="118"/>
                  <a:pt x="17" y="128"/>
                  <a:pt x="13" y="133"/>
                </a:cubicBezTo>
                <a:cubicBezTo>
                  <a:pt x="22" y="133"/>
                  <a:pt x="22" y="133"/>
                  <a:pt x="22" y="133"/>
                </a:cubicBezTo>
                <a:cubicBezTo>
                  <a:pt x="29" y="70"/>
                  <a:pt x="29" y="70"/>
                  <a:pt x="29" y="70"/>
                </a:cubicBezTo>
                <a:cubicBezTo>
                  <a:pt x="22" y="62"/>
                  <a:pt x="22" y="62"/>
                  <a:pt x="22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1" y="70"/>
                  <a:pt x="31" y="70"/>
                  <a:pt x="31" y="70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3"/>
                  <a:pt x="84" y="125"/>
                  <a:pt x="79" y="1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6" name="MH_Other_17"/>
          <p:cNvSpPr/>
          <p:nvPr>
            <p:custDataLst>
              <p:tags r:id="rId24"/>
            </p:custDataLst>
          </p:nvPr>
        </p:nvSpPr>
        <p:spPr bwMode="auto">
          <a:xfrm>
            <a:off x="5696933" y="3294083"/>
            <a:ext cx="798138" cy="507554"/>
          </a:xfrm>
          <a:custGeom>
            <a:gdLst>
              <a:gd fmla="*/ 787131 w 980661" name="connsiteX0"/>
              <a:gd fmla="*/ 114940 h 622772" name="connsiteY0"/>
              <a:gd fmla="*/ 905903 w 980661" name="connsiteX1"/>
              <a:gd fmla="*/ 233307 h 622772" name="connsiteY1"/>
              <a:gd fmla="*/ 829276 w 980661" name="connsiteX2"/>
              <a:gd fmla="*/ 344037 h 622772" name="connsiteY2"/>
              <a:gd fmla="*/ 859927 w 980661" name="connsiteX3"/>
              <a:gd fmla="*/ 344037 h 622772" name="connsiteY3"/>
              <a:gd fmla="*/ 974867 w 980661" name="connsiteX4"/>
              <a:gd fmla="*/ 534952 h 622772" name="connsiteY4"/>
              <a:gd fmla="*/ 959542 w 980661" name="connsiteX5"/>
              <a:gd fmla="*/ 622772 h 622772" name="connsiteY5"/>
              <a:gd fmla="*/ 821613 w 980661" name="connsiteX6"/>
              <a:gd fmla="*/ 622772 h 622772" name="connsiteY6"/>
              <a:gd fmla="*/ 790962 w 980661" name="connsiteX7"/>
              <a:gd fmla="*/ 382220 h 622772" name="connsiteY7"/>
              <a:gd fmla="*/ 821613 w 980661" name="connsiteX8"/>
              <a:gd fmla="*/ 351674 h 622772" name="connsiteY8"/>
              <a:gd fmla="*/ 756480 w 980661" name="connsiteX9"/>
              <a:gd fmla="*/ 351674 h 622772" name="connsiteY9"/>
              <a:gd fmla="*/ 783300 w 980661" name="connsiteX10"/>
              <a:gd fmla="*/ 382220 h 622772" name="connsiteY10"/>
              <a:gd fmla="*/ 756480 w 980661" name="connsiteX11"/>
              <a:gd fmla="*/ 622772 h 622772" name="connsiteY11"/>
              <a:gd fmla="*/ 721998 w 980661" name="connsiteX12"/>
              <a:gd fmla="*/ 622772 h 622772" name="connsiteY12"/>
              <a:gd fmla="*/ 733492 w 980661" name="connsiteX13"/>
              <a:gd fmla="*/ 512042 h 622772" name="connsiteY13"/>
              <a:gd fmla="*/ 725829 w 980661" name="connsiteX14"/>
              <a:gd fmla="*/ 481496 h 622772" name="connsiteY14"/>
              <a:gd fmla="*/ 679853 w 980661" name="connsiteX15"/>
              <a:gd fmla="*/ 359310 h 622772" name="connsiteY15"/>
              <a:gd fmla="*/ 718167 w 980661" name="connsiteX16"/>
              <a:gd fmla="*/ 344037 h 622772" name="connsiteY16"/>
              <a:gd fmla="*/ 748817 w 980661" name="connsiteX17"/>
              <a:gd fmla="*/ 344037 h 622772" name="connsiteY17"/>
              <a:gd fmla="*/ 672190 w 980661" name="connsiteX18"/>
              <a:gd fmla="*/ 233307 h 622772" name="connsiteY18"/>
              <a:gd fmla="*/ 787131 w 980661" name="connsiteX19"/>
              <a:gd fmla="*/ 114940 h 622772" name="connsiteY19"/>
              <a:gd fmla="*/ 192273 w 980661" name="connsiteX20"/>
              <a:gd fmla="*/ 114940 h 622772" name="connsiteY20"/>
              <a:gd fmla="*/ 306468 w 980661" name="connsiteX21"/>
              <a:gd fmla="*/ 233307 h 622772" name="connsiteY21"/>
              <a:gd fmla="*/ 230338 w 980661" name="connsiteX22"/>
              <a:gd fmla="*/ 344037 h 622772" name="connsiteY22"/>
              <a:gd fmla="*/ 260790 w 980661" name="connsiteX23"/>
              <a:gd fmla="*/ 344037 h 622772" name="connsiteY23"/>
              <a:gd fmla="*/ 298855 w 980661" name="connsiteX24"/>
              <a:gd fmla="*/ 359310 h 622772" name="connsiteY24"/>
              <a:gd fmla="*/ 253177 w 980661" name="connsiteX25"/>
              <a:gd fmla="*/ 481496 h 622772" name="connsiteY25"/>
              <a:gd fmla="*/ 245564 w 980661" name="connsiteX26"/>
              <a:gd fmla="*/ 512042 h 622772" name="connsiteY26"/>
              <a:gd fmla="*/ 256984 w 980661" name="connsiteX27"/>
              <a:gd fmla="*/ 622772 h 622772" name="connsiteY27"/>
              <a:gd fmla="*/ 222725 w 980661" name="connsiteX28"/>
              <a:gd fmla="*/ 622772 h 622772" name="connsiteY28"/>
              <a:gd fmla="*/ 196080 w 980661" name="connsiteX29"/>
              <a:gd fmla="*/ 382220 h 622772" name="connsiteY29"/>
              <a:gd fmla="*/ 222725 w 980661" name="connsiteX30"/>
              <a:gd fmla="*/ 351674 h 622772" name="connsiteY30"/>
              <a:gd fmla="*/ 158015 w 980661" name="connsiteX31"/>
              <a:gd fmla="*/ 351674 h 622772" name="connsiteY31"/>
              <a:gd fmla="*/ 188467 w 980661" name="connsiteX32"/>
              <a:gd fmla="*/ 382220 h 622772" name="connsiteY32"/>
              <a:gd fmla="*/ 158015 w 980661" name="connsiteX33"/>
              <a:gd fmla="*/ 622772 h 622772" name="connsiteY33"/>
              <a:gd fmla="*/ 20982 w 980661" name="connsiteX34"/>
              <a:gd fmla="*/ 622772 h 622772" name="connsiteY34"/>
              <a:gd fmla="*/ 5756 w 980661" name="connsiteX35"/>
              <a:gd fmla="*/ 534952 h 622772" name="connsiteY35"/>
              <a:gd fmla="*/ 119950 w 980661" name="connsiteX36"/>
              <a:gd fmla="*/ 344037 h 622772" name="connsiteY36"/>
              <a:gd fmla="*/ 150402 w 980661" name="connsiteX37"/>
              <a:gd fmla="*/ 344037 h 622772" name="connsiteY37"/>
              <a:gd fmla="*/ 74273 w 980661" name="connsiteX38"/>
              <a:gd fmla="*/ 233307 h 622772" name="connsiteY38"/>
              <a:gd fmla="*/ 192273 w 980661" name="connsiteX39"/>
              <a:gd fmla="*/ 114940 h 622772" name="connsiteY39"/>
              <a:gd fmla="*/ 489328 w 980661" name="connsiteX40"/>
              <a:gd fmla="*/ 0 h 622772" name="connsiteY40"/>
              <a:gd fmla="*/ 634318 w 980661" name="connsiteX41"/>
              <a:gd fmla="*/ 145186 h 622772" name="connsiteY41"/>
              <a:gd fmla="*/ 538930 w 980661" name="connsiteX42"/>
              <a:gd fmla="*/ 278910 h 622772" name="connsiteY42"/>
              <a:gd fmla="*/ 577085 w 980661" name="connsiteX43"/>
              <a:gd fmla="*/ 278910 h 622772" name="connsiteY43"/>
              <a:gd fmla="*/ 718260 w 980661" name="connsiteX44"/>
              <a:gd fmla="*/ 515793 h 622772" name="connsiteY44"/>
              <a:gd fmla="*/ 699182 w 980661" name="connsiteX45"/>
              <a:gd fmla="*/ 622772 h 622772" name="connsiteY45"/>
              <a:gd fmla="*/ 527483 w 980661" name="connsiteX46"/>
              <a:gd fmla="*/ 622772 h 622772" name="connsiteY46"/>
              <a:gd fmla="*/ 493144 w 980661" name="connsiteX47"/>
              <a:gd fmla="*/ 328579 h 622772" name="connsiteY47"/>
              <a:gd fmla="*/ 531299 w 980661" name="connsiteX48"/>
              <a:gd fmla="*/ 290372 h 622772" name="connsiteY48"/>
              <a:gd fmla="*/ 447358 w 980661" name="connsiteX49"/>
              <a:gd fmla="*/ 290372 h 622772" name="connsiteY49"/>
              <a:gd fmla="*/ 485513 w 980661" name="connsiteX50"/>
              <a:gd fmla="*/ 328579 h 622772" name="connsiteY50"/>
              <a:gd fmla="*/ 451173 w 980661" name="connsiteX51"/>
              <a:gd fmla="*/ 622772 h 622772" name="connsiteY51"/>
              <a:gd fmla="*/ 279475 w 980661" name="connsiteX52"/>
              <a:gd fmla="*/ 622772 h 622772" name="connsiteY52"/>
              <a:gd fmla="*/ 260397 w 980661" name="connsiteX53"/>
              <a:gd fmla="*/ 515793 h 622772" name="connsiteY53"/>
              <a:gd fmla="*/ 401571 w 980661" name="connsiteX54"/>
              <a:gd fmla="*/ 278910 h 622772" name="connsiteY54"/>
              <a:gd fmla="*/ 439726 w 980661" name="connsiteX55"/>
              <a:gd fmla="*/ 278910 h 622772" name="connsiteY55"/>
              <a:gd fmla="*/ 344338 w 980661" name="connsiteX56"/>
              <a:gd fmla="*/ 145186 h 622772" name="connsiteY56"/>
              <a:gd fmla="*/ 489328 w 980661" name="connsiteX57"/>
              <a:gd fmla="*/ 0 h 622772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22772" w="980661">
                <a:moveTo>
                  <a:pt x="787131" y="114940"/>
                </a:moveTo>
                <a:cubicBezTo>
                  <a:pt x="852264" y="114940"/>
                  <a:pt x="905903" y="168396"/>
                  <a:pt x="905903" y="233307"/>
                </a:cubicBezTo>
                <a:cubicBezTo>
                  <a:pt x="905903" y="282945"/>
                  <a:pt x="871421" y="324946"/>
                  <a:pt x="829276" y="344037"/>
                </a:cubicBezTo>
                <a:cubicBezTo>
                  <a:pt x="829276" y="344037"/>
                  <a:pt x="829276" y="344037"/>
                  <a:pt x="859927" y="344037"/>
                </a:cubicBezTo>
                <a:cubicBezTo>
                  <a:pt x="921228" y="344037"/>
                  <a:pt x="959542" y="496769"/>
                  <a:pt x="974867" y="534952"/>
                </a:cubicBezTo>
                <a:cubicBezTo>
                  <a:pt x="994024" y="592226"/>
                  <a:pt x="959542" y="622772"/>
                  <a:pt x="959542" y="622772"/>
                </a:cubicBezTo>
                <a:cubicBezTo>
                  <a:pt x="959542" y="622772"/>
                  <a:pt x="959542" y="622772"/>
                  <a:pt x="821613" y="622772"/>
                </a:cubicBezTo>
                <a:cubicBezTo>
                  <a:pt x="821613" y="622772"/>
                  <a:pt x="821613" y="622772"/>
                  <a:pt x="790962" y="382220"/>
                </a:cubicBezTo>
                <a:cubicBezTo>
                  <a:pt x="790962" y="382220"/>
                  <a:pt x="790962" y="382220"/>
                  <a:pt x="821613" y="351674"/>
                </a:cubicBezTo>
                <a:cubicBezTo>
                  <a:pt x="821613" y="351674"/>
                  <a:pt x="821613" y="351674"/>
                  <a:pt x="756480" y="351674"/>
                </a:cubicBezTo>
                <a:cubicBezTo>
                  <a:pt x="756480" y="351674"/>
                  <a:pt x="756480" y="351674"/>
                  <a:pt x="783300" y="382220"/>
                </a:cubicBezTo>
                <a:cubicBezTo>
                  <a:pt x="783300" y="382220"/>
                  <a:pt x="783300" y="382220"/>
                  <a:pt x="756480" y="622772"/>
                </a:cubicBezTo>
                <a:cubicBezTo>
                  <a:pt x="756480" y="622772"/>
                  <a:pt x="756480" y="622772"/>
                  <a:pt x="721998" y="622772"/>
                </a:cubicBezTo>
                <a:cubicBezTo>
                  <a:pt x="737323" y="603681"/>
                  <a:pt x="756480" y="565498"/>
                  <a:pt x="733492" y="512042"/>
                </a:cubicBezTo>
                <a:cubicBezTo>
                  <a:pt x="733492" y="504405"/>
                  <a:pt x="729661" y="492950"/>
                  <a:pt x="725829" y="481496"/>
                </a:cubicBezTo>
                <a:cubicBezTo>
                  <a:pt x="714335" y="447131"/>
                  <a:pt x="699010" y="401312"/>
                  <a:pt x="679853" y="359310"/>
                </a:cubicBezTo>
                <a:cubicBezTo>
                  <a:pt x="691347" y="347856"/>
                  <a:pt x="702841" y="344037"/>
                  <a:pt x="718167" y="344037"/>
                </a:cubicBezTo>
                <a:cubicBezTo>
                  <a:pt x="718167" y="344037"/>
                  <a:pt x="718167" y="344037"/>
                  <a:pt x="748817" y="344037"/>
                </a:cubicBezTo>
                <a:cubicBezTo>
                  <a:pt x="702841" y="324946"/>
                  <a:pt x="672190" y="282945"/>
                  <a:pt x="672190" y="233307"/>
                </a:cubicBezTo>
                <a:cubicBezTo>
                  <a:pt x="672190" y="168396"/>
                  <a:pt x="721998" y="114940"/>
                  <a:pt x="787131" y="114940"/>
                </a:cubicBezTo>
                <a:close/>
                <a:moveTo>
                  <a:pt x="192273" y="114940"/>
                </a:moveTo>
                <a:cubicBezTo>
                  <a:pt x="256984" y="114940"/>
                  <a:pt x="306468" y="168396"/>
                  <a:pt x="306468" y="233307"/>
                </a:cubicBezTo>
                <a:cubicBezTo>
                  <a:pt x="306468" y="282945"/>
                  <a:pt x="276016" y="324946"/>
                  <a:pt x="230338" y="344037"/>
                </a:cubicBezTo>
                <a:cubicBezTo>
                  <a:pt x="230338" y="344037"/>
                  <a:pt x="230338" y="344037"/>
                  <a:pt x="260790" y="344037"/>
                </a:cubicBezTo>
                <a:cubicBezTo>
                  <a:pt x="276016" y="344037"/>
                  <a:pt x="287435" y="347856"/>
                  <a:pt x="298855" y="359310"/>
                </a:cubicBezTo>
                <a:cubicBezTo>
                  <a:pt x="279822" y="401312"/>
                  <a:pt x="264597" y="447131"/>
                  <a:pt x="253177" y="481496"/>
                </a:cubicBezTo>
                <a:cubicBezTo>
                  <a:pt x="249371" y="492950"/>
                  <a:pt x="245564" y="504405"/>
                  <a:pt x="245564" y="512042"/>
                </a:cubicBezTo>
                <a:cubicBezTo>
                  <a:pt x="222725" y="565498"/>
                  <a:pt x="241758" y="603681"/>
                  <a:pt x="256984" y="622772"/>
                </a:cubicBezTo>
                <a:cubicBezTo>
                  <a:pt x="256984" y="622772"/>
                  <a:pt x="256984" y="622772"/>
                  <a:pt x="222725" y="622772"/>
                </a:cubicBezTo>
                <a:cubicBezTo>
                  <a:pt x="222725" y="622772"/>
                  <a:pt x="222725" y="622772"/>
                  <a:pt x="196080" y="382220"/>
                </a:cubicBezTo>
                <a:cubicBezTo>
                  <a:pt x="196080" y="382220"/>
                  <a:pt x="196080" y="382220"/>
                  <a:pt x="222725" y="351674"/>
                </a:cubicBezTo>
                <a:cubicBezTo>
                  <a:pt x="222725" y="351674"/>
                  <a:pt x="222725" y="351674"/>
                  <a:pt x="158015" y="351674"/>
                </a:cubicBezTo>
                <a:cubicBezTo>
                  <a:pt x="158015" y="351674"/>
                  <a:pt x="158015" y="351674"/>
                  <a:pt x="188467" y="382220"/>
                </a:cubicBezTo>
                <a:cubicBezTo>
                  <a:pt x="188467" y="382220"/>
                  <a:pt x="188467" y="382220"/>
                  <a:pt x="158015" y="622772"/>
                </a:cubicBezTo>
                <a:cubicBezTo>
                  <a:pt x="158015" y="622772"/>
                  <a:pt x="158015" y="622772"/>
                  <a:pt x="20982" y="622772"/>
                </a:cubicBezTo>
                <a:cubicBezTo>
                  <a:pt x="20982" y="622772"/>
                  <a:pt x="-13276" y="592226"/>
                  <a:pt x="5756" y="534952"/>
                </a:cubicBezTo>
                <a:cubicBezTo>
                  <a:pt x="20982" y="496769"/>
                  <a:pt x="59047" y="344037"/>
                  <a:pt x="119950" y="344037"/>
                </a:cubicBezTo>
                <a:cubicBezTo>
                  <a:pt x="119950" y="344037"/>
                  <a:pt x="119950" y="344037"/>
                  <a:pt x="150402" y="344037"/>
                </a:cubicBezTo>
                <a:cubicBezTo>
                  <a:pt x="108531" y="324946"/>
                  <a:pt x="74273" y="282945"/>
                  <a:pt x="74273" y="233307"/>
                </a:cubicBezTo>
                <a:cubicBezTo>
                  <a:pt x="74273" y="168396"/>
                  <a:pt x="127563" y="114940"/>
                  <a:pt x="192273" y="114940"/>
                </a:cubicBezTo>
                <a:close/>
                <a:moveTo>
                  <a:pt x="489328" y="0"/>
                </a:moveTo>
                <a:cubicBezTo>
                  <a:pt x="569454" y="0"/>
                  <a:pt x="634318" y="64952"/>
                  <a:pt x="634318" y="145186"/>
                </a:cubicBezTo>
                <a:cubicBezTo>
                  <a:pt x="634318" y="206317"/>
                  <a:pt x="592347" y="259807"/>
                  <a:pt x="538930" y="278910"/>
                </a:cubicBezTo>
                <a:cubicBezTo>
                  <a:pt x="538930" y="278910"/>
                  <a:pt x="538930" y="278910"/>
                  <a:pt x="577085" y="278910"/>
                </a:cubicBezTo>
                <a:cubicBezTo>
                  <a:pt x="653396" y="278910"/>
                  <a:pt x="699182" y="469945"/>
                  <a:pt x="718260" y="515793"/>
                </a:cubicBezTo>
                <a:cubicBezTo>
                  <a:pt x="741153" y="584565"/>
                  <a:pt x="699182" y="622772"/>
                  <a:pt x="699182" y="622772"/>
                </a:cubicBezTo>
                <a:cubicBezTo>
                  <a:pt x="699182" y="622772"/>
                  <a:pt x="699182" y="622772"/>
                  <a:pt x="527483" y="622772"/>
                </a:cubicBezTo>
                <a:cubicBezTo>
                  <a:pt x="527483" y="622772"/>
                  <a:pt x="527483" y="622772"/>
                  <a:pt x="493144" y="328579"/>
                </a:cubicBezTo>
                <a:cubicBezTo>
                  <a:pt x="493144" y="328579"/>
                  <a:pt x="493144" y="328579"/>
                  <a:pt x="531299" y="290372"/>
                </a:cubicBezTo>
                <a:cubicBezTo>
                  <a:pt x="531299" y="290372"/>
                  <a:pt x="531299" y="290372"/>
                  <a:pt x="447358" y="290372"/>
                </a:cubicBezTo>
                <a:cubicBezTo>
                  <a:pt x="447358" y="290372"/>
                  <a:pt x="447358" y="290372"/>
                  <a:pt x="485513" y="328579"/>
                </a:cubicBezTo>
                <a:cubicBezTo>
                  <a:pt x="485513" y="328579"/>
                  <a:pt x="485513" y="328579"/>
                  <a:pt x="451173" y="622772"/>
                </a:cubicBezTo>
                <a:cubicBezTo>
                  <a:pt x="451173" y="622772"/>
                  <a:pt x="451173" y="622772"/>
                  <a:pt x="279475" y="622772"/>
                </a:cubicBezTo>
                <a:cubicBezTo>
                  <a:pt x="279475" y="622772"/>
                  <a:pt x="237504" y="584565"/>
                  <a:pt x="260397" y="515793"/>
                </a:cubicBezTo>
                <a:cubicBezTo>
                  <a:pt x="279475" y="469945"/>
                  <a:pt x="325261" y="278910"/>
                  <a:pt x="401571" y="278910"/>
                </a:cubicBezTo>
                <a:cubicBezTo>
                  <a:pt x="401571" y="278910"/>
                  <a:pt x="401571" y="278910"/>
                  <a:pt x="439726" y="278910"/>
                </a:cubicBezTo>
                <a:cubicBezTo>
                  <a:pt x="386309" y="259807"/>
                  <a:pt x="344338" y="206317"/>
                  <a:pt x="344338" y="145186"/>
                </a:cubicBezTo>
                <a:cubicBezTo>
                  <a:pt x="344338" y="64952"/>
                  <a:pt x="409202" y="0"/>
                  <a:pt x="48932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7" name="MH_Title_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04321" y="3801638"/>
            <a:ext cx="1583362" cy="5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defRPr/>
            </a:pPr>
            <a:r>
              <a:rPr altLang="en-US" b="1" lang="zh-CN" smtClean="0" sz="1600">
                <a:solidFill>
                  <a:srgbClr val="1B325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30504040204" pitchFamily="34" typeface="Tahoma"/>
              </a:rPr>
              <a:t>请输入标题</a:t>
            </a:r>
          </a:p>
        </p:txBody>
      </p:sp>
      <p:sp>
        <p:nvSpPr>
          <p:cNvPr id="78" name="矩形 29"/>
          <p:cNvSpPr>
            <a:spLocks noChangeArrowheads="1"/>
          </p:cNvSpPr>
          <p:nvPr/>
        </p:nvSpPr>
        <p:spPr bwMode="auto">
          <a:xfrm>
            <a:off x="1713309" y="2399076"/>
            <a:ext cx="2730235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81" name="矩形 29"/>
          <p:cNvSpPr>
            <a:spLocks noChangeArrowheads="1"/>
          </p:cNvSpPr>
          <p:nvPr/>
        </p:nvSpPr>
        <p:spPr bwMode="auto">
          <a:xfrm>
            <a:off x="1713309" y="4805760"/>
            <a:ext cx="2730235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82" name="矩形 29"/>
          <p:cNvSpPr>
            <a:spLocks noChangeArrowheads="1"/>
          </p:cNvSpPr>
          <p:nvPr/>
        </p:nvSpPr>
        <p:spPr bwMode="auto">
          <a:xfrm>
            <a:off x="7776226" y="4805760"/>
            <a:ext cx="2730235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83" name="矩形 29"/>
          <p:cNvSpPr>
            <a:spLocks noChangeArrowheads="1"/>
          </p:cNvSpPr>
          <p:nvPr/>
        </p:nvSpPr>
        <p:spPr bwMode="auto">
          <a:xfrm>
            <a:off x="7776226" y="2399076"/>
            <a:ext cx="2730235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84" name="矩形 29"/>
          <p:cNvSpPr>
            <a:spLocks noChangeArrowheads="1"/>
          </p:cNvSpPr>
          <p:nvPr/>
        </p:nvSpPr>
        <p:spPr bwMode="auto">
          <a:xfrm>
            <a:off x="1244002" y="3602741"/>
            <a:ext cx="2730235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  <p:sp>
        <p:nvSpPr>
          <p:cNvPr id="85" name="矩形 29"/>
          <p:cNvSpPr>
            <a:spLocks noChangeArrowheads="1"/>
          </p:cNvSpPr>
          <p:nvPr/>
        </p:nvSpPr>
        <p:spPr bwMode="auto">
          <a:xfrm>
            <a:off x="8241716" y="3602741"/>
            <a:ext cx="2730235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基于演示设计的一站式在线演示、素材销售、服务交易系统</a:t>
            </a:r>
          </a:p>
        </p:txBody>
      </p:sp>
    </p:spTree>
    <p:extLst>
      <p:ext uri="{BB962C8B-B14F-4D97-AF65-F5344CB8AC3E}">
        <p14:creationId val="162064639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311170" y="215900"/>
            <a:ext cx="1554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内页四</a:t>
            </a: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5117973" y="952718"/>
            <a:ext cx="19560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lang="en-US" sz="18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  <a:sym charset="-120" panose="020b0304030504040204" pitchFamily="34" typeface="Microsoft JhengHei UI Light"/>
              </a:rPr>
              <a:t>Inside pages four</a:t>
            </a:r>
          </a:p>
        </p:txBody>
      </p:sp>
      <p:sp>
        <p:nvSpPr>
          <p:cNvPr id="98" name="矩形 97"/>
          <p:cNvSpPr/>
          <p:nvPr/>
        </p:nvSpPr>
        <p:spPr>
          <a:xfrm>
            <a:off x="705394" y="1606730"/>
            <a:ext cx="2638697" cy="2024743"/>
          </a:xfrm>
          <a:prstGeom prst="rect">
            <a:avLst/>
          </a:prstGeom>
          <a:solidFill>
            <a:srgbClr val="9CC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9" name="矩形 98"/>
          <p:cNvSpPr/>
          <p:nvPr/>
        </p:nvSpPr>
        <p:spPr>
          <a:xfrm>
            <a:off x="3461657" y="1606730"/>
            <a:ext cx="2638697" cy="2024743"/>
          </a:xfrm>
          <a:prstGeom prst="rect">
            <a:avLst/>
          </a:prstGeom>
          <a:solidFill>
            <a:srgbClr val="3A8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矩形 99"/>
          <p:cNvSpPr/>
          <p:nvPr/>
        </p:nvSpPr>
        <p:spPr>
          <a:xfrm>
            <a:off x="6217920" y="1606730"/>
            <a:ext cx="2612571" cy="2024743"/>
          </a:xfrm>
          <a:prstGeom prst="rect">
            <a:avLst/>
          </a:prstGeom>
          <a:solidFill>
            <a:srgbClr val="F26C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矩形 100"/>
          <p:cNvSpPr/>
          <p:nvPr/>
        </p:nvSpPr>
        <p:spPr>
          <a:xfrm>
            <a:off x="8948058" y="1606730"/>
            <a:ext cx="2612571" cy="20247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2" name="矩形 101"/>
          <p:cNvSpPr/>
          <p:nvPr/>
        </p:nvSpPr>
        <p:spPr>
          <a:xfrm>
            <a:off x="8948057" y="3749036"/>
            <a:ext cx="2612571" cy="2024743"/>
          </a:xfrm>
          <a:prstGeom prst="rect">
            <a:avLst/>
          </a:prstGeom>
          <a:solidFill>
            <a:srgbClr val="9CC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矩形 102"/>
          <p:cNvSpPr/>
          <p:nvPr/>
        </p:nvSpPr>
        <p:spPr>
          <a:xfrm>
            <a:off x="6217919" y="3749037"/>
            <a:ext cx="2612571" cy="2024743"/>
          </a:xfrm>
          <a:prstGeom prst="rect">
            <a:avLst/>
          </a:prstGeom>
          <a:solidFill>
            <a:srgbClr val="3A8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矩形 103"/>
          <p:cNvSpPr/>
          <p:nvPr/>
        </p:nvSpPr>
        <p:spPr>
          <a:xfrm>
            <a:off x="3474719" y="3749036"/>
            <a:ext cx="2612571" cy="2024743"/>
          </a:xfrm>
          <a:prstGeom prst="rect">
            <a:avLst/>
          </a:prstGeom>
          <a:solidFill>
            <a:srgbClr val="F26C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5" name="矩形 104"/>
          <p:cNvSpPr/>
          <p:nvPr/>
        </p:nvSpPr>
        <p:spPr>
          <a:xfrm>
            <a:off x="705394" y="3749037"/>
            <a:ext cx="2612571" cy="202474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862149" y="1911363"/>
            <a:ext cx="2331578" cy="1415476"/>
            <a:chOff x="862149" y="1924091"/>
            <a:chExt cx="2331578" cy="1415476"/>
          </a:xfrm>
        </p:grpSpPr>
        <p:sp>
          <p:nvSpPr>
            <p:cNvPr id="106" name="文本框 105"/>
            <p:cNvSpPr txBox="1"/>
            <p:nvPr/>
          </p:nvSpPr>
          <p:spPr>
            <a:xfrm>
              <a:off x="1253618" y="1924091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62149" y="2366993"/>
              <a:ext cx="2331578" cy="96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基于演示设计的一站式在线演示素材销售、服务交易系统诞生于2013年，由中国专业PPT设计领跑者上海锐普广告有限公司整合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615215" y="1911363"/>
            <a:ext cx="2331578" cy="1415476"/>
            <a:chOff x="862149" y="1924091"/>
            <a:chExt cx="2331578" cy="1415476"/>
          </a:xfrm>
        </p:grpSpPr>
        <p:sp>
          <p:nvSpPr>
            <p:cNvPr id="109" name="文本框 108"/>
            <p:cNvSpPr txBox="1"/>
            <p:nvPr/>
          </p:nvSpPr>
          <p:spPr>
            <a:xfrm>
              <a:off x="1253618" y="1924091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862149" y="2366993"/>
              <a:ext cx="2331578" cy="96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基于演示设计的一站式在线演示素材销售、服务交易系统诞生于2013年，由中国专业PPT设计领跑者上海锐普广告有限公司整合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358415" y="1911363"/>
            <a:ext cx="2331578" cy="1415476"/>
            <a:chOff x="862149" y="1924091"/>
            <a:chExt cx="2331578" cy="1415476"/>
          </a:xfrm>
        </p:grpSpPr>
        <p:sp>
          <p:nvSpPr>
            <p:cNvPr id="112" name="文本框 111"/>
            <p:cNvSpPr txBox="1"/>
            <p:nvPr/>
          </p:nvSpPr>
          <p:spPr>
            <a:xfrm>
              <a:off x="1253618" y="1924091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13" name="矩形 112"/>
            <p:cNvSpPr/>
            <p:nvPr/>
          </p:nvSpPr>
          <p:spPr>
            <a:xfrm>
              <a:off x="862150" y="2366993"/>
              <a:ext cx="2331578" cy="96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基于演示设计的一站式在线演示素材销售、服务交易系统诞生于2013年，由中国专业PPT设计领跑者上海锐普广告有限公司整合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358415" y="4053669"/>
            <a:ext cx="2331578" cy="1415476"/>
            <a:chOff x="862149" y="1924091"/>
            <a:chExt cx="2331578" cy="1415476"/>
          </a:xfrm>
        </p:grpSpPr>
        <p:sp>
          <p:nvSpPr>
            <p:cNvPr id="118" name="文本框 117"/>
            <p:cNvSpPr txBox="1"/>
            <p:nvPr/>
          </p:nvSpPr>
          <p:spPr>
            <a:xfrm>
              <a:off x="1253618" y="1924091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862150" y="2366993"/>
              <a:ext cx="2331578" cy="96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基于演示设计的一站式在线演示素材销售、服务交易系统诞生于2013年，由中国专业PPT设计领跑者上海锐普广告有限公司整合</a:t>
              </a: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9088553" y="4053669"/>
            <a:ext cx="2331578" cy="1415476"/>
            <a:chOff x="862149" y="1924091"/>
            <a:chExt cx="2331578" cy="1415476"/>
          </a:xfrm>
        </p:grpSpPr>
        <p:sp>
          <p:nvSpPr>
            <p:cNvPr id="137" name="文本框 136"/>
            <p:cNvSpPr txBox="1"/>
            <p:nvPr/>
          </p:nvSpPr>
          <p:spPr>
            <a:xfrm>
              <a:off x="1253617" y="1924091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38" name="矩形 137"/>
            <p:cNvSpPr/>
            <p:nvPr/>
          </p:nvSpPr>
          <p:spPr>
            <a:xfrm>
              <a:off x="862150" y="2366993"/>
              <a:ext cx="2331578" cy="96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基于演示设计的一站式在线演示素材销售、服务交易系统诞生于2013年，由中国专业PPT设计领跑者上海锐普广告有限公司整合</a:t>
              </a: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3625725" y="4053669"/>
            <a:ext cx="2331578" cy="1415476"/>
            <a:chOff x="862149" y="1924091"/>
            <a:chExt cx="2331578" cy="1415476"/>
          </a:xfrm>
        </p:grpSpPr>
        <p:sp>
          <p:nvSpPr>
            <p:cNvPr id="148" name="文本框 147"/>
            <p:cNvSpPr txBox="1"/>
            <p:nvPr/>
          </p:nvSpPr>
          <p:spPr>
            <a:xfrm>
              <a:off x="1253618" y="1924091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49" name="矩形 148"/>
            <p:cNvSpPr/>
            <p:nvPr/>
          </p:nvSpPr>
          <p:spPr>
            <a:xfrm>
              <a:off x="862149" y="2366993"/>
              <a:ext cx="2331578" cy="96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基于演示设计的一站式在线演示素材销售、服务交易系统诞生于2013年，由中国专业PPT设计领跑者上海锐普广告有限公司整合</a:t>
              </a:r>
            </a:p>
          </p:txBody>
        </p:sp>
      </p:grpSp>
    </p:spTree>
    <p:extLst>
      <p:ext uri="{BB962C8B-B14F-4D97-AF65-F5344CB8AC3E}">
        <p14:creationId val="258203420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311170" y="215900"/>
            <a:ext cx="1554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内页五</a:t>
            </a: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5149654" y="952718"/>
            <a:ext cx="189269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lang="en-US" sz="18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  <a:sym charset="-120" panose="020b0304030504040204" pitchFamily="34" typeface="Microsoft JhengHei UI Light"/>
              </a:rPr>
              <a:t>Inside pages five</a:t>
            </a:r>
          </a:p>
        </p:txBody>
      </p:sp>
      <p:sp>
        <p:nvSpPr>
          <p:cNvPr id="47" name="MH_Picture_1"/>
          <p:cNvSpPr/>
          <p:nvPr>
            <p:custDataLst>
              <p:tags r:id="rId2"/>
            </p:custDataLst>
          </p:nvPr>
        </p:nvSpPr>
        <p:spPr bwMode="auto">
          <a:xfrm>
            <a:off x="0" y="1773237"/>
            <a:ext cx="12192000" cy="4287929"/>
          </a:xfrm>
          <a:custGeom>
            <a:gdLst>
              <a:gd fmla="*/ 0 w 9144000" name="T0"/>
              <a:gd fmla="*/ 0 h 5501814" name="T1"/>
              <a:gd fmla="*/ 9144000 w 9144000" name="T2"/>
              <a:gd fmla="*/ 0 h 5501814" name="T3"/>
              <a:gd fmla="*/ 9144000 w 9144000" name="T4"/>
              <a:gd fmla="*/ 8785643 h 5501814" name="T5"/>
              <a:gd fmla="*/ 0 w 9144000" name="T6"/>
              <a:gd fmla="*/ 20540237 h 5501814" name="T7"/>
              <a:gd fmla="*/ 0 w 9144000" name="T8"/>
              <a:gd fmla="*/ 0 h 55018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9144000" name="connsiteX0"/>
              <a:gd fmla="*/ 0 h 5501814" name="connsiteY0"/>
              <a:gd fmla="*/ 9144000 w 9144000" name="connsiteX1"/>
              <a:gd fmla="*/ 0 h 5501814" name="connsiteY1"/>
              <a:gd fmla="*/ 9144000 w 9144000" name="connsiteX2"/>
              <a:gd fmla="*/ 2170400 h 5501814" name="connsiteY2"/>
              <a:gd fmla="*/ 0 w 9144000" name="connsiteX3"/>
              <a:gd fmla="*/ 5501814 h 5501814" name="connsiteY3"/>
              <a:gd fmla="*/ 0 w 9144000" name="connsiteX4"/>
              <a:gd fmla="*/ 0 h 550181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501814" w="9144000">
                <a:moveTo>
                  <a:pt x="0" y="0"/>
                </a:moveTo>
                <a:lnTo>
                  <a:pt x="9144000" y="0"/>
                </a:lnTo>
                <a:lnTo>
                  <a:pt x="9144000" y="2170400"/>
                </a:lnTo>
                <a:lnTo>
                  <a:pt x="0" y="550181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tretch>
              <a:fillRect b="-10790"/>
            </a:stretch>
          </a:blipFill>
          <a:ln>
            <a:noFill/>
          </a:ln>
        </p:spPr>
        <p:txBody>
          <a:bodyPr anchor="ctr"/>
          <a:lstStyle/>
          <a:p>
            <a:endParaRPr altLang="en-US" lang="zh-CN"/>
          </a:p>
        </p:txBody>
      </p:sp>
      <p:grpSp>
        <p:nvGrpSpPr>
          <p:cNvPr id="51" name="组合 50"/>
          <p:cNvGrpSpPr/>
          <p:nvPr/>
        </p:nvGrpSpPr>
        <p:grpSpPr>
          <a:xfrm flipV="1" rot="20880000">
            <a:off x="-150948" y="4781736"/>
            <a:ext cx="12492000" cy="46800"/>
            <a:chOff x="5019675" y="4459288"/>
            <a:chExt cx="2124075" cy="46037"/>
          </a:xfrm>
        </p:grpSpPr>
        <p:sp>
          <p:nvSpPr>
            <p:cNvPr id="52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53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54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55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0" y="1742660"/>
            <a:ext cx="12192001" cy="46800"/>
            <a:chOff x="5019675" y="4459288"/>
            <a:chExt cx="2124075" cy="46037"/>
          </a:xfrm>
        </p:grpSpPr>
        <p:sp>
          <p:nvSpPr>
            <p:cNvPr id="62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63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64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65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  <a:extLst/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</p:grpSp>
      <p:cxnSp>
        <p:nvCxnSpPr>
          <p:cNvPr id="66" name="直接连接符 65"/>
          <p:cNvCxnSpPr/>
          <p:nvPr/>
        </p:nvCxnSpPr>
        <p:spPr bwMode="auto">
          <a:xfrm flipV="1">
            <a:off x="8188238" y="5917965"/>
            <a:ext cx="3526151" cy="4981"/>
          </a:xfrm>
          <a:prstGeom prst="line">
            <a:avLst/>
          </a:prstGeom>
          <a:solidFill>
            <a:schemeClr val="accent1"/>
          </a:solidFill>
          <a:ln algn="ctr" cap="flat" cmpd="sng" w="9525">
            <a:solidFill>
              <a:srgbClr val="595F6F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9794973" y="4592102"/>
            <a:ext cx="198120" cy="1332000"/>
          </a:xfrm>
          <a:prstGeom prst="rect">
            <a:avLst/>
          </a:prstGeom>
          <a:solidFill>
            <a:srgbClr val="9CC0E4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10358853" y="5029119"/>
            <a:ext cx="198120" cy="900000"/>
          </a:xfrm>
          <a:prstGeom prst="rect">
            <a:avLst/>
          </a:prstGeom>
          <a:solidFill>
            <a:srgbClr val="E9F2F9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10922733" y="4849345"/>
            <a:ext cx="198120" cy="1080000"/>
          </a:xfrm>
          <a:prstGeom prst="rect">
            <a:avLst/>
          </a:prstGeom>
          <a:solidFill>
            <a:srgbClr val="3A89C9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11481533" y="5210025"/>
            <a:ext cx="198120" cy="720000"/>
          </a:xfrm>
          <a:prstGeom prst="rect">
            <a:avLst/>
          </a:prstGeom>
          <a:solidFill>
            <a:srgbClr val="F26C4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9613450" y="5952365"/>
            <a:ext cx="4940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10195661" y="5952365"/>
            <a:ext cx="4940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0759542" y="5952365"/>
            <a:ext cx="4940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1318342" y="5952365"/>
            <a:ext cx="4940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9337531" y="5704951"/>
            <a:ext cx="2606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9291811" y="5307427"/>
            <a:ext cx="3384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9291811" y="4955704"/>
            <a:ext cx="3384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9291811" y="4510836"/>
            <a:ext cx="3384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80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7975" y="1993765"/>
            <a:ext cx="3678238" cy="1513067"/>
            <a:chOff x="307975" y="1993765"/>
            <a:chExt cx="3678238" cy="1513067"/>
          </a:xfrm>
        </p:grpSpPr>
        <p:sp>
          <p:nvSpPr>
            <p:cNvPr id="83" name="文本框 23"/>
            <p:cNvSpPr txBox="1">
              <a:spLocks noChangeArrowheads="1"/>
            </p:cNvSpPr>
            <p:nvPr/>
          </p:nvSpPr>
          <p:spPr bwMode="auto">
            <a:xfrm>
              <a:off x="307975" y="1993765"/>
              <a:ext cx="87979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mtClean="0" sz="1800">
                  <a:solidFill>
                    <a:srgbClr val="9CC0E4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2012年</a:t>
              </a:r>
            </a:p>
          </p:txBody>
        </p:sp>
        <p:sp>
          <p:nvSpPr>
            <p:cNvPr id="84" name="矩形 25"/>
            <p:cNvSpPr>
              <a:spLocks noChangeArrowheads="1"/>
            </p:cNvSpPr>
            <p:nvPr/>
          </p:nvSpPr>
          <p:spPr bwMode="auto">
            <a:xfrm>
              <a:off x="307975" y="2306503"/>
              <a:ext cx="367823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indent="-171450" marL="171450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Ø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基于演示设计的一站式在线演示、素材销售、服务交易系统</a:t>
              </a:r>
            </a:p>
            <a:p>
              <a:pPr indent="-171450" marL="171450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Ø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17768" y="1993765"/>
            <a:ext cx="3678238" cy="1513067"/>
            <a:chOff x="4410868" y="1993765"/>
            <a:chExt cx="3678238" cy="1513067"/>
          </a:xfrm>
        </p:grpSpPr>
        <p:sp>
          <p:nvSpPr>
            <p:cNvPr id="85" name="文本框 23"/>
            <p:cNvSpPr txBox="1">
              <a:spLocks noChangeArrowheads="1"/>
            </p:cNvSpPr>
            <p:nvPr/>
          </p:nvSpPr>
          <p:spPr bwMode="auto">
            <a:xfrm>
              <a:off x="4410868" y="1993765"/>
              <a:ext cx="87979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mtClean="0" sz="1800">
                  <a:solidFill>
                    <a:srgbClr val="E9F2F9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2013年</a:t>
              </a:r>
            </a:p>
          </p:txBody>
        </p:sp>
        <p:sp>
          <p:nvSpPr>
            <p:cNvPr id="86" name="矩形 25"/>
            <p:cNvSpPr>
              <a:spLocks noChangeArrowheads="1"/>
            </p:cNvSpPr>
            <p:nvPr/>
          </p:nvSpPr>
          <p:spPr bwMode="auto">
            <a:xfrm>
              <a:off x="4410868" y="2306503"/>
              <a:ext cx="367823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indent="-171450" marL="171450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Ø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基于演示设计的一站式在线演示、素材销售、服务交易系统</a:t>
              </a:r>
            </a:p>
            <a:p>
              <a:pPr indent="-171450" marL="171450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Ø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27560" y="1993765"/>
            <a:ext cx="3678238" cy="1513067"/>
            <a:chOff x="8301434" y="1993765"/>
            <a:chExt cx="3678238" cy="1513067"/>
          </a:xfrm>
        </p:grpSpPr>
        <p:sp>
          <p:nvSpPr>
            <p:cNvPr id="87" name="文本框 23"/>
            <p:cNvSpPr txBox="1">
              <a:spLocks noChangeArrowheads="1"/>
            </p:cNvSpPr>
            <p:nvPr/>
          </p:nvSpPr>
          <p:spPr bwMode="auto">
            <a:xfrm>
              <a:off x="8301434" y="1993765"/>
              <a:ext cx="88455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mtClean="0" sz="1800">
                  <a:solidFill>
                    <a:srgbClr val="3A89C9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2014年</a:t>
              </a:r>
            </a:p>
          </p:txBody>
        </p:sp>
        <p:sp>
          <p:nvSpPr>
            <p:cNvPr id="88" name="矩形 25"/>
            <p:cNvSpPr>
              <a:spLocks noChangeArrowheads="1"/>
            </p:cNvSpPr>
            <p:nvPr/>
          </p:nvSpPr>
          <p:spPr bwMode="auto">
            <a:xfrm>
              <a:off x="8301434" y="2306503"/>
              <a:ext cx="367823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indent="-171450" marL="171450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Ø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基于演示设计的一站式在线演示、素材销售、服务交易系统</a:t>
              </a:r>
            </a:p>
            <a:p>
              <a:pPr indent="-171450" marL="171450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Ø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07975" y="3815511"/>
            <a:ext cx="3678238" cy="1513067"/>
            <a:chOff x="307975" y="1993765"/>
            <a:chExt cx="3678238" cy="1513067"/>
          </a:xfrm>
        </p:grpSpPr>
        <p:sp>
          <p:nvSpPr>
            <p:cNvPr id="114" name="文本框 23"/>
            <p:cNvSpPr txBox="1">
              <a:spLocks noChangeArrowheads="1"/>
            </p:cNvSpPr>
            <p:nvPr/>
          </p:nvSpPr>
          <p:spPr bwMode="auto">
            <a:xfrm>
              <a:off x="307975" y="1993765"/>
              <a:ext cx="87979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mtClean="0" sz="1800">
                  <a:solidFill>
                    <a:srgbClr val="F26C4F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2015年</a:t>
              </a:r>
            </a:p>
          </p:txBody>
        </p:sp>
        <p:sp>
          <p:nvSpPr>
            <p:cNvPr id="115" name="矩形 25"/>
            <p:cNvSpPr>
              <a:spLocks noChangeArrowheads="1"/>
            </p:cNvSpPr>
            <p:nvPr/>
          </p:nvSpPr>
          <p:spPr bwMode="auto">
            <a:xfrm>
              <a:off x="307975" y="2306503"/>
              <a:ext cx="367823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indent="-171450" marL="171450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Ø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基于演示设计的一站式在线演示、素材销售、服务交易系统</a:t>
              </a:r>
            </a:p>
            <a:p>
              <a:pPr indent="-171450" marL="171450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Ø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基于演示设计的一站式在线演示、素材销售、服务交易系统</a:t>
              </a:r>
            </a:p>
          </p:txBody>
        </p:sp>
      </p:grpSp>
    </p:spTree>
    <p:extLst>
      <p:ext uri="{BB962C8B-B14F-4D97-AF65-F5344CB8AC3E}">
        <p14:creationId val="339185467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7000"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325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5033963" y="2712323"/>
            <a:ext cx="2124075" cy="1093717"/>
            <a:chOff x="5033963" y="2647830"/>
            <a:chExt cx="2124075" cy="1093717"/>
          </a:xfrm>
        </p:grpSpPr>
        <p:sp>
          <p:nvSpPr>
            <p:cNvPr id="48" name="文本框 10"/>
            <p:cNvSpPr>
              <a:spLocks noChangeArrowheads="1"/>
            </p:cNvSpPr>
            <p:nvPr/>
          </p:nvSpPr>
          <p:spPr bwMode="auto">
            <a:xfrm>
              <a:off x="5388114" y="2647830"/>
              <a:ext cx="140208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mtClean="0" sz="4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谢谢</a:t>
              </a:r>
            </a:p>
          </p:txBody>
        </p:sp>
        <p:sp>
          <p:nvSpPr>
            <p:cNvPr id="49" name="文本框 11"/>
            <p:cNvSpPr>
              <a:spLocks noChangeArrowheads="1"/>
            </p:cNvSpPr>
            <p:nvPr/>
          </p:nvSpPr>
          <p:spPr bwMode="auto">
            <a:xfrm>
              <a:off x="5462364" y="3352621"/>
              <a:ext cx="1255013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zh-CN" lang="en-US" smtClean="0" sz="1800">
                  <a:solidFill>
                    <a:schemeClr val="bg1"/>
                  </a:solidFill>
                  <a:latin charset="-120" panose="020b0304030504040204" pitchFamily="34" typeface="Microsoft JhengHei UI Light"/>
                  <a:ea charset="-120" panose="020b0304030504040204" pitchFamily="34" typeface="Microsoft JhengHei UI Light"/>
                  <a:sym charset="-120" panose="020b0304030504040204" pitchFamily="34" typeface="Microsoft JhengHei UI Light"/>
                </a:rPr>
                <a:t>Thank You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033963" y="3695510"/>
              <a:ext cx="2124075" cy="46037"/>
              <a:chOff x="4980485" y="3473439"/>
              <a:chExt cx="2124075" cy="46037"/>
            </a:xfrm>
          </p:grpSpPr>
          <p:sp>
            <p:nvSpPr>
              <p:cNvPr id="50" name="矩形 6"/>
              <p:cNvSpPr>
                <a:spLocks noChangeArrowheads="1"/>
              </p:cNvSpPr>
              <p:nvPr/>
            </p:nvSpPr>
            <p:spPr bwMode="auto">
              <a:xfrm>
                <a:off x="4980485" y="3473439"/>
                <a:ext cx="539121" cy="46037"/>
              </a:xfrm>
              <a:prstGeom prst="rect">
                <a:avLst/>
              </a:prstGeom>
              <a:solidFill>
                <a:srgbClr val="9CC0E4"/>
              </a:solidFill>
              <a:ln>
                <a:noFill/>
              </a:ln>
              <a:extLst/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3200">
                  <a:latin charset="0" panose="020b0604020202020204" pitchFamily="34" typeface="Arial"/>
                </a:endParaRPr>
              </a:p>
            </p:txBody>
          </p:sp>
          <p:sp>
            <p:nvSpPr>
              <p:cNvPr id="56" name="矩形 17"/>
              <p:cNvSpPr>
                <a:spLocks noChangeArrowheads="1"/>
              </p:cNvSpPr>
              <p:nvPr/>
            </p:nvSpPr>
            <p:spPr bwMode="auto">
              <a:xfrm>
                <a:off x="5515811" y="3473439"/>
                <a:ext cx="539121" cy="46037"/>
              </a:xfrm>
              <a:prstGeom prst="rect">
                <a:avLst/>
              </a:prstGeom>
              <a:solidFill>
                <a:srgbClr val="E9F2F9"/>
              </a:solidFill>
              <a:ln>
                <a:noFill/>
              </a:ln>
              <a:extLst/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3200">
                  <a:latin charset="0" panose="020b0604020202020204" pitchFamily="34" typeface="Arial"/>
                </a:endParaRPr>
              </a:p>
            </p:txBody>
          </p:sp>
          <p:sp>
            <p:nvSpPr>
              <p:cNvPr id="57" name="矩形 18"/>
              <p:cNvSpPr>
                <a:spLocks noChangeArrowheads="1"/>
              </p:cNvSpPr>
              <p:nvPr/>
            </p:nvSpPr>
            <p:spPr bwMode="auto">
              <a:xfrm>
                <a:off x="6042523" y="3473439"/>
                <a:ext cx="539121" cy="46037"/>
              </a:xfrm>
              <a:prstGeom prst="rect">
                <a:avLst/>
              </a:prstGeom>
              <a:solidFill>
                <a:srgbClr val="3A89C9"/>
              </a:solidFill>
              <a:ln>
                <a:noFill/>
              </a:ln>
              <a:extLst/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3200">
                  <a:latin charset="0" panose="020b0604020202020204" pitchFamily="34" typeface="Arial"/>
                </a:endParaRPr>
              </a:p>
            </p:txBody>
          </p:sp>
          <p:sp>
            <p:nvSpPr>
              <p:cNvPr id="58" name="矩形 19"/>
              <p:cNvSpPr>
                <a:spLocks noChangeArrowheads="1"/>
              </p:cNvSpPr>
              <p:nvPr/>
            </p:nvSpPr>
            <p:spPr bwMode="auto">
              <a:xfrm>
                <a:off x="6565439" y="3473439"/>
                <a:ext cx="539121" cy="46037"/>
              </a:xfrm>
              <a:prstGeom prst="rect">
                <a:avLst/>
              </a:prstGeom>
              <a:solidFill>
                <a:srgbClr val="F26C4F"/>
              </a:solidFill>
              <a:ln>
                <a:noFill/>
              </a:ln>
              <a:extLst/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3200">
                  <a:latin charset="0" panose="020b0604020202020204" pitchFamily="34" typeface="Arial"/>
                </a:endParaRPr>
              </a:p>
            </p:txBody>
          </p:sp>
        </p:grpSp>
      </p:grpSp>
    </p:spTree>
    <p:extLst>
      <p:ext uri="{BB962C8B-B14F-4D97-AF65-F5344CB8AC3E}">
        <p14:creationId val="150955874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MH" val="20160308191722"/>
  <p:tag name="MH_LIBRARY" val="GRAPHIC"/>
  <p:tag name="MH_ORDER" val="3"/>
  <p:tag name="MH_TYPE" val="SubTitle"/>
</p:tagLst>
</file>

<file path=ppt/tags/tag10.xml><?xml version="1.0" encoding="utf-8"?>
<p:tagLst xmlns:p="http://schemas.openxmlformats.org/presentationml/2006/main">
  <p:tag name="MH" val="20160308194034"/>
  <p:tag name="MH_LIBRARY" val="GRAPHIC"/>
  <p:tag name="MH_ORDER" val="5"/>
  <p:tag name="MH_TYPE" val="SubTitle"/>
</p:tagLst>
</file>

<file path=ppt/tags/tag11.xml><?xml version="1.0" encoding="utf-8"?>
<p:tagLst xmlns:p="http://schemas.openxmlformats.org/presentationml/2006/main">
  <p:tag name="MH" val="20160308194034"/>
  <p:tag name="MH_LIBRARY" val="GRAPHIC"/>
  <p:tag name="MH_ORDER" val="5"/>
  <p:tag name="MH_TYPE" val="Other"/>
</p:tagLst>
</file>

<file path=ppt/tags/tag12.xml><?xml version="1.0" encoding="utf-8"?>
<p:tagLst xmlns:p="http://schemas.openxmlformats.org/presentationml/2006/main">
  <p:tag name="MH" val="20160308194034"/>
  <p:tag name="MH_LIBRARY" val="GRAPHIC"/>
  <p:tag name="MH_ORDER" val="4"/>
  <p:tag name="MH_TYPE" val="SubTitle"/>
</p:tagLst>
</file>

<file path=ppt/tags/tag13.xml><?xml version="1.0" encoding="utf-8"?>
<p:tagLst xmlns:p="http://schemas.openxmlformats.org/presentationml/2006/main">
  <p:tag name="MH" val="20160308194034"/>
  <p:tag name="MH_LIBRARY" val="GRAPHIC"/>
  <p:tag name="MH_ORDER" val="6"/>
  <p:tag name="MH_TYPE" val="Other"/>
</p:tagLst>
</file>

<file path=ppt/tags/tag14.xml><?xml version="1.0" encoding="utf-8"?>
<p:tagLst xmlns:p="http://schemas.openxmlformats.org/presentationml/2006/main">
  <p:tag name="MH" val="20160308194034"/>
  <p:tag name="MH_LIBRARY" val="GRAPHIC"/>
  <p:tag name="MH_ORDER" val="1"/>
  <p:tag name="MH_TYPE" val="SubTitle"/>
</p:tagLst>
</file>

<file path=ppt/tags/tag15.xml><?xml version="1.0" encoding="utf-8"?>
<p:tagLst xmlns:p="http://schemas.openxmlformats.org/presentationml/2006/main">
  <p:tag name="MH" val="20160308194034"/>
  <p:tag name="MH_LIBRARY" val="GRAPHIC"/>
  <p:tag name="MH_ORDER" val="7"/>
  <p:tag name="MH_TYPE" val="Other"/>
</p:tagLst>
</file>

<file path=ppt/tags/tag16.xml><?xml version="1.0" encoding="utf-8"?>
<p:tagLst xmlns:p="http://schemas.openxmlformats.org/presentationml/2006/main">
  <p:tag name="MH" val="20160308194034"/>
  <p:tag name="MH_LIBRARY" val="GRAPHIC"/>
  <p:tag name="MH_ORDER" val="8"/>
  <p:tag name="MH_TYPE" val="Other"/>
</p:tagLst>
</file>

<file path=ppt/tags/tag17.xml><?xml version="1.0" encoding="utf-8"?>
<p:tagLst xmlns:p="http://schemas.openxmlformats.org/presentationml/2006/main">
  <p:tag name="MH" val="20160308194034"/>
  <p:tag name="MH_LIBRARY" val="GRAPHIC"/>
  <p:tag name="MH_ORDER" val="2"/>
  <p:tag name="MH_TYPE" val="SubTitle"/>
</p:tagLst>
</file>

<file path=ppt/tags/tag18.xml><?xml version="1.0" encoding="utf-8"?>
<p:tagLst xmlns:p="http://schemas.openxmlformats.org/presentationml/2006/main">
  <p:tag name="MH" val="20160308194034"/>
  <p:tag name="MH_LIBRARY" val="GRAPHIC"/>
  <p:tag name="MH_ORDER" val="9"/>
  <p:tag name="MH_TYPE" val="Other"/>
</p:tagLst>
</file>

<file path=ppt/tags/tag19.xml><?xml version="1.0" encoding="utf-8"?>
<p:tagLst xmlns:p="http://schemas.openxmlformats.org/presentationml/2006/main">
  <p:tag name="MH" val="20160308194034"/>
  <p:tag name="MH_LIBRARY" val="GRAPHIC"/>
  <p:tag name="MH_ORDER" val="10"/>
  <p:tag name="MH_TYPE" val="Other"/>
</p:tagLst>
</file>

<file path=ppt/tags/tag2.xml><?xml version="1.0" encoding="utf-8"?>
<p:tagLst xmlns:p="http://schemas.openxmlformats.org/presentationml/2006/main">
  <p:tag name="MH" val="20160308191722"/>
  <p:tag name="MH_LIBRARY" val="GRAPHIC"/>
  <p:tag name="MH_ORDER" val="2"/>
  <p:tag name="MH_TYPE" val="SubTitle"/>
</p:tagLst>
</file>

<file path=ppt/tags/tag20.xml><?xml version="1.0" encoding="utf-8"?>
<p:tagLst xmlns:p="http://schemas.openxmlformats.org/presentationml/2006/main">
  <p:tag name="MH" val="20160308194034"/>
  <p:tag name="MH_LIBRARY" val="GRAPHIC"/>
  <p:tag name="MH_ORDER" val="11"/>
  <p:tag name="MH_TYPE" val="Other"/>
</p:tagLst>
</file>

<file path=ppt/tags/tag21.xml><?xml version="1.0" encoding="utf-8"?>
<p:tagLst xmlns:p="http://schemas.openxmlformats.org/presentationml/2006/main">
  <p:tag name="MH" val="20160308194034"/>
  <p:tag name="MH_LIBRARY" val="GRAPHIC"/>
  <p:tag name="MH_ORDER" val="12"/>
  <p:tag name="MH_TYPE" val="Other"/>
</p:tagLst>
</file>

<file path=ppt/tags/tag22.xml><?xml version="1.0" encoding="utf-8"?>
<p:tagLst xmlns:p="http://schemas.openxmlformats.org/presentationml/2006/main">
  <p:tag name="MH" val="20160308194034"/>
  <p:tag name="MH_LIBRARY" val="GRAPHIC"/>
  <p:tag name="MH_ORDER" val="13"/>
  <p:tag name="MH_TYPE" val="Other"/>
</p:tagLst>
</file>

<file path=ppt/tags/tag23.xml><?xml version="1.0" encoding="utf-8"?>
<p:tagLst xmlns:p="http://schemas.openxmlformats.org/presentationml/2006/main">
  <p:tag name="MH" val="20160308194034"/>
  <p:tag name="MH_LIBRARY" val="GRAPHIC"/>
  <p:tag name="MH_ORDER" val="14"/>
  <p:tag name="MH_TYPE" val="Other"/>
</p:tagLst>
</file>

<file path=ppt/tags/tag24.xml><?xml version="1.0" encoding="utf-8"?>
<p:tagLst xmlns:p="http://schemas.openxmlformats.org/presentationml/2006/main">
  <p:tag name="MH" val="20160308194034"/>
  <p:tag name="MH_LIBRARY" val="GRAPHIC"/>
  <p:tag name="MH_ORDER" val="15"/>
  <p:tag name="MH_TYPE" val="Other"/>
</p:tagLst>
</file>

<file path=ppt/tags/tag25.xml><?xml version="1.0" encoding="utf-8"?>
<p:tagLst xmlns:p="http://schemas.openxmlformats.org/presentationml/2006/main">
  <p:tag name="MH" val="20160308194034"/>
  <p:tag name="MH_LIBRARY" val="GRAPHIC"/>
  <p:tag name="MH_ORDER" val="16"/>
  <p:tag name="MH_TYPE" val="Other"/>
</p:tagLst>
</file>

<file path=ppt/tags/tag26.xml><?xml version="1.0" encoding="utf-8"?>
<p:tagLst xmlns:p="http://schemas.openxmlformats.org/presentationml/2006/main">
  <p:tag name="MH" val="20160308194034"/>
  <p:tag name="MH_LIBRARY" val="GRAPHIC"/>
  <p:tag name="MH_ORDER" val="17"/>
  <p:tag name="MH_TYPE" val="Other"/>
</p:tagLst>
</file>

<file path=ppt/tags/tag27.xml><?xml version="1.0" encoding="utf-8"?>
<p:tagLst xmlns:p="http://schemas.openxmlformats.org/presentationml/2006/main">
  <p:tag name="MH" val="20160308194034"/>
  <p:tag name="MH_LIBRARY" val="GRAPHIC"/>
  <p:tag name="MH_ORDER" val="1"/>
  <p:tag name="MH_TYPE" val="Title"/>
</p:tagLst>
</file>

<file path=ppt/tags/tag28.xml><?xml version="1.0" encoding="utf-8"?>
<p:tagLst xmlns:p="http://schemas.openxmlformats.org/presentationml/2006/main">
  <p:tag name="MH" val="20160308200302"/>
  <p:tag name="MH_LIBRARY" val="GRAPHIC"/>
  <p:tag name="MH_ORDER" val="1"/>
  <p:tag name="MH_TYPE" val="Picture"/>
</p:tagLst>
</file>

<file path=ppt/tags/tag2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.xml><?xml version="1.0" encoding="utf-8"?>
<p:tagLst xmlns:p="http://schemas.openxmlformats.org/presentationml/2006/main">
  <p:tag name="MH" val="20160308191722"/>
  <p:tag name="MH_LIBRARY" val="GRAPHIC"/>
  <p:tag name="MH_ORDER" val="1"/>
  <p:tag name="MH_TYPE" val="SubTitle"/>
</p:tagLst>
</file>

<file path=ppt/tags/tag4.xml><?xml version="1.0" encoding="utf-8"?>
<p:tagLst xmlns:p="http://schemas.openxmlformats.org/presentationml/2006/main">
  <p:tag name="MH" val="20160308194034"/>
  <p:tag name="MH_LIBRARY" val="GRAPHIC"/>
  <p:tag name="MH_ORDER" val="1"/>
  <p:tag name="MH_TYPE" val="Other"/>
</p:tagLst>
</file>

<file path=ppt/tags/tag5.xml><?xml version="1.0" encoding="utf-8"?>
<p:tagLst xmlns:p="http://schemas.openxmlformats.org/presentationml/2006/main">
  <p:tag name="MH" val="20160308194034"/>
  <p:tag name="MH_LIBRARY" val="GRAPHIC"/>
  <p:tag name="MH_ORDER" val="2"/>
  <p:tag name="MH_TYPE" val="Other"/>
</p:tagLst>
</file>

<file path=ppt/tags/tag6.xml><?xml version="1.0" encoding="utf-8"?>
<p:tagLst xmlns:p="http://schemas.openxmlformats.org/presentationml/2006/main">
  <p:tag name="MH" val="20160308194034"/>
  <p:tag name="MH_LIBRARY" val="GRAPHIC"/>
  <p:tag name="MH_ORDER" val="6"/>
  <p:tag name="MH_TYPE" val="SubTitle"/>
</p:tagLst>
</file>

<file path=ppt/tags/tag7.xml><?xml version="1.0" encoding="utf-8"?>
<p:tagLst xmlns:p="http://schemas.openxmlformats.org/presentationml/2006/main">
  <p:tag name="MH" val="20160308194034"/>
  <p:tag name="MH_LIBRARY" val="GRAPHIC"/>
  <p:tag name="MH_ORDER" val="3"/>
  <p:tag name="MH_TYPE" val="Other"/>
</p:tagLst>
</file>

<file path=ppt/tags/tag8.xml><?xml version="1.0" encoding="utf-8"?>
<p:tagLst xmlns:p="http://schemas.openxmlformats.org/presentationml/2006/main">
  <p:tag name="MH" val="20160308194034"/>
  <p:tag name="MH_LIBRARY" val="GRAPHIC"/>
  <p:tag name="MH_ORDER" val="3"/>
  <p:tag name="MH_TYPE" val="SubTitle"/>
</p:tagLst>
</file>

<file path=ppt/tags/tag9.xml><?xml version="1.0" encoding="utf-8"?>
<p:tagLst xmlns:p="http://schemas.openxmlformats.org/presentationml/2006/main">
  <p:tag name="MH" val="20160308194034"/>
  <p:tag name="MH_LIBRARY" val="GRAPHIC"/>
  <p:tag name="MH_ORDER" val="4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97</Paragraphs>
  <Slides>9</Slides>
  <Notes>0</Notes>
  <TotalTime>752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21">
      <vt:lpstr>Arial</vt:lpstr>
      <vt:lpstr>Calibri Light</vt:lpstr>
      <vt:lpstr>Calibri</vt:lpstr>
      <vt:lpstr>等线 Light</vt:lpstr>
      <vt:lpstr>等线</vt:lpstr>
      <vt:lpstr>宋体</vt:lpstr>
      <vt:lpstr>微软雅黑</vt:lpstr>
      <vt:lpstr>Microsoft JhengHei UI Light</vt:lpstr>
      <vt:lpstr>微软雅黑 Light</vt:lpstr>
      <vt:lpstr>Wingdings</vt:lpstr>
      <vt:lpstr>Tahoma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2015-05-05T08:02:14Z</dcterms:created>
  <cp:lastModifiedBy>Administrator</cp:lastModifiedBy>
  <dcterms:modified xsi:type="dcterms:W3CDTF">2021-08-20T11:19:30Z</dcterms:modified>
  <cp:revision>57</cp:revision>
  <dc:title>PowerPoint 演示文稿</dc:title>
</cp:coreProperties>
</file>