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83" r:id="rId2"/>
  </p:sldMasterIdLst>
  <p:notesMasterIdLst>
    <p:notesMasterId r:id="rId3"/>
  </p:notesMasterIdLst>
  <p:sldIdLst>
    <p:sldId id="311" r:id="rId4"/>
    <p:sldId id="417" r:id="rId5"/>
    <p:sldId id="316" r:id="rId6"/>
    <p:sldId id="416" r:id="rId7"/>
    <p:sldId id="389" r:id="rId8"/>
    <p:sldId id="406" r:id="rId9"/>
    <p:sldId id="407" r:id="rId10"/>
    <p:sldId id="418" r:id="rId11"/>
    <p:sldId id="408" r:id="rId12"/>
    <p:sldId id="386" r:id="rId13"/>
    <p:sldId id="390" r:id="rId14"/>
    <p:sldId id="413" r:id="rId15"/>
    <p:sldId id="419" r:id="rId16"/>
    <p:sldId id="410" r:id="rId17"/>
    <p:sldId id="402" r:id="rId18"/>
    <p:sldId id="399" r:id="rId19"/>
    <p:sldId id="370" r:id="rId20"/>
    <p:sldId id="409" r:id="rId21"/>
    <p:sldId id="420" r:id="rId22"/>
    <p:sldId id="412" r:id="rId23"/>
    <p:sldId id="411" r:id="rId24"/>
    <p:sldId id="414" r:id="rId25"/>
    <p:sldId id="415" r:id="rId26"/>
    <p:sldId id="421" r:id="rId27"/>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108" d="100"/>
          <a:sy n="108" d="100"/>
        </p:scale>
        <p:origin x="354" y="96"/>
      </p:cViewPr>
      <p:guideLst>
        <p:guide orient="horz" pos="1621"/>
        <p:guide pos="2880"/>
        <p:guide orient="horz" pos="1620"/>
      </p:guideLst>
    </p:cSldViewPr>
  </p:slideViewPr>
  <p:notesTextViewPr>
    <p:cViewPr>
      <p:scale>
        <a:sx n="100" d="100"/>
        <a:sy n="100" d="100"/>
      </p:scale>
      <p:origin x="0" y="0"/>
    </p:cViewPr>
  </p:notesTextViewPr>
  <p:sorterViewPr>
    <p:cViewPr>
      <p:scale>
        <a:sx n="44" d="100"/>
        <a:sy n="44"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8.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 Id="rId2" Target="../theme/themeOverride4.xml" Type="http://schemas.openxmlformats.org/officeDocument/2006/relationships/themeOverrid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theme/themeOverride1.xml" Type="http://schemas.openxmlformats.org/officeDocument/2006/relationships/themeOverrid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theme/themeOverride2.xml" Type="http://schemas.openxmlformats.org/officeDocument/2006/relationships/themeOverrid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theme/themeOverride3.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a:noFill/>
            </a:ln>
            <a:effectLst>
              <a:outerShdw blurRad="254000" dist="127000" dir="8100000" algn="tr" rotWithShape="0">
                <a:prstClr val="black">
                  <a:alpha val="10000"/>
                </a:prstClr>
              </a:outerShdw>
            </a:effectLst>
          </c:spPr>
          <c:dPt>
            <c:idx val="0"/>
            <c:invertIfNegative val="1"/>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8A13-4CA4-8518-BAC893A57C74}"/>
              </c:ext>
            </c:extLst>
          </c:dPt>
          <c:dPt>
            <c:idx val="1"/>
            <c:invertIfNegative val="1"/>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8A13-4CA4-8518-BAC893A57C74}"/>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8A13-4CA4-8518-BAC893A57C74}"/>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rgbClr val="00B0F0">
                <a:alpha val="92000"/>
              </a:srgbClr>
            </a:solidFill>
            <a:ln>
              <a:noFill/>
            </a:ln>
          </c:spPr>
          <c:dPt>
            <c:idx val="0"/>
            <c:invertIfNegative val="1"/>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0-2515-40B3-AD78-D3D782806E1E}"/>
              </c:ext>
            </c:extLst>
          </c:dPt>
          <c:dPt>
            <c:idx val="1"/>
            <c:invertIfNegative val="1"/>
            <c:spPr>
              <a:solidFill>
                <a:srgbClr val="65ADA9">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2515-40B3-AD78-D3D782806E1E}"/>
              </c:ext>
            </c:extLst>
          </c:dPt>
          <c:dLbls>
            <c:delete val="1"/>
            <c:extLst/>
          </c:dLbls>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2-2515-40B3-AD78-D3D782806E1E}"/>
            </c:ext>
          </c:extLst>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a:innerShdw blurRad="114300">
        <a:prstClr val="black"/>
      </a:innerShdw>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invertIfNegative val="1"/>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4E03-4578-9105-6A866C93DD4C}"/>
              </c:ext>
            </c:extLst>
          </c:dPt>
          <c:dPt>
            <c:idx val="1"/>
            <c:invertIfNegative val="1"/>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4E03-4578-9105-6A866C93DD4C}"/>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extLst>
            <c:ext xmlns:c16="http://schemas.microsoft.com/office/drawing/2014/chart" uri="{C3380CC4-5D6E-409C-BE32-E72D297353CC}">
              <c16:uniqueId val="{00000004-4E03-4578-9105-6A866C93DD4C}"/>
            </c:ext>
          </c:extLst>
        </c:ser>
        <c:dLbls>
          <c:showLegendKey val="0"/>
          <c:showVal val="0"/>
          <c:showCatName val="0"/>
          <c:showSerName val="0"/>
          <c:showPercent val="0"/>
          <c:showBubbleSize val="0"/>
          <c:showLeaderLines val="0"/>
        </c:dLbls>
        <c:firstSliceAng/>
        <c:holeSize val="80"/>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invertIfNegative val="1"/>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1734-48BC-A79E-7B2ECDA14DC6}"/>
              </c:ext>
            </c:extLst>
          </c:dPt>
          <c:dPt>
            <c:idx val="1"/>
            <c:invertIfNegative val="1"/>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1734-48BC-A79E-7B2ECDA14DC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1734-48BC-A79E-7B2ECDA14DC6}"/>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noFill/>
          </c:spPr>
          <c:dPt>
            <c:idx val="0"/>
            <c:invertIfNegative val="1"/>
            <c:spPr>
              <a:solidFill>
                <a:schemeClr val="accent1"/>
              </a:solidFill>
              <a:ln>
                <a:solidFill>
                  <a:schemeClr val="accent1"/>
                </a:solidFill>
              </a:ln>
              <a:effectLst/>
            </c:spPr>
            <c:extLst>
              <c:ext xmlns:c16="http://schemas.microsoft.com/office/drawing/2014/chart" uri="{C3380CC4-5D6E-409C-BE32-E72D297353CC}">
                <c16:uniqueId val="{00000000-6E6F-4D00-AF5B-2D7F4D878299}"/>
              </c:ext>
            </c:extLst>
          </c:dPt>
          <c:dPt>
            <c:idx val="1"/>
            <c:invertIfNegative val="1"/>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E6F-4D00-AF5B-2D7F4D878299}"/>
              </c:ext>
            </c:extLst>
          </c:dPt>
          <c:dPt>
            <c:idx val="2"/>
            <c:invertIfNegative val="1"/>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6E6F-4D00-AF5B-2D7F4D878299}"/>
              </c:ext>
            </c:extLst>
          </c:dPt>
          <c:dPt>
            <c:idx val="3"/>
            <c:invertIfNegative val="1"/>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E6F-4D00-AF5B-2D7F4D878299}"/>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extLst>
            <c:ext xmlns:c16="http://schemas.microsoft.com/office/drawing/2014/chart" uri="{C3380CC4-5D6E-409C-BE32-E72D297353CC}">
              <c16:uniqueId val="{00000004-6E6F-4D00-AF5B-2D7F4D878299}"/>
            </c:ext>
          </c:extLst>
        </c:ser>
        <c:dLbls>
          <c:showLegendKey val="0"/>
          <c:showVal val="0"/>
          <c:showCatName val="0"/>
          <c:showSerName val="0"/>
          <c:showPercent val="0"/>
          <c:showBubbleSize val="0"/>
          <c:showLeaderLines val="0"/>
        </c:dLbls>
        <c:firstSliceAng/>
        <c:holeSize val="69"/>
      </c:doughnutChart>
      <c:spPr>
        <a:noFill/>
        <a:ln>
          <a:noFill/>
        </a:ln>
        <a:effectLst/>
      </c:spPr>
    </c:plotArea>
    <c:plotVisOnly val="1"/>
    <c:dispBlanksAs/>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noFill/>
          </c:spPr>
          <c:dPt>
            <c:idx val="0"/>
            <c:invertIfNegative val="1"/>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B0EB-4B25-9586-BE831E1E511A}"/>
              </c:ext>
            </c:extLst>
          </c:dPt>
          <c:dPt>
            <c:idx val="1"/>
            <c:invertIfNegative val="1"/>
            <c:spPr>
              <a:solidFill>
                <a:schemeClr val="accent2"/>
              </a:solidFill>
              <a:ln>
                <a:noFill/>
              </a:ln>
              <a:effectLst/>
            </c:spPr>
            <c:extLst>
              <c:ext xmlns:c16="http://schemas.microsoft.com/office/drawing/2014/chart" uri="{C3380CC4-5D6E-409C-BE32-E72D297353CC}">
                <c16:uniqueId val="{00000001-B0EB-4B25-9586-BE831E1E511A}"/>
              </c:ext>
            </c:extLst>
          </c:dPt>
          <c:dPt>
            <c:idx val="2"/>
            <c:invertIfNegative val="1"/>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0EB-4B25-9586-BE831E1E511A}"/>
              </c:ext>
            </c:extLst>
          </c:dPt>
          <c:dPt>
            <c:idx val="3"/>
            <c:invertIfNegative val="1"/>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0EB-4B25-9586-BE831E1E511A}"/>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extLst>
            <c:ext xmlns:c16="http://schemas.microsoft.com/office/drawing/2014/chart" uri="{C3380CC4-5D6E-409C-BE32-E72D297353CC}">
              <c16:uniqueId val="{00000004-B0EB-4B25-9586-BE831E1E511A}"/>
            </c:ext>
          </c:extLst>
        </c:ser>
        <c:dLbls>
          <c:showLegendKey val="0"/>
          <c:showVal val="0"/>
          <c:showCatName val="0"/>
          <c:showSerName val="0"/>
          <c:showPercent val="0"/>
          <c:showBubbleSize val="0"/>
          <c:showLeaderLines val="0"/>
        </c:dLbls>
        <c:firstSliceAng/>
        <c:holeSize val="69"/>
      </c:doughnutChart>
      <c:spPr>
        <a:noFill/>
        <a:ln>
          <a:noFill/>
        </a:ln>
        <a:effectLst/>
      </c:spPr>
    </c:plotArea>
    <c:plotVisOnly val="1"/>
    <c:dispBlanksAs/>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noFill/>
          </c:spPr>
          <c:dPt>
            <c:idx val="0"/>
            <c:invertIfNegative val="1"/>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D840-4397-9DC7-90E9F293983B}"/>
              </c:ext>
            </c:extLst>
          </c:dPt>
          <c:dPt>
            <c:idx val="1"/>
            <c:invertIfNegative val="1"/>
            <c:spPr>
              <a:solidFill>
                <a:schemeClr val="accent1"/>
              </a:solidFill>
              <a:ln>
                <a:solidFill>
                  <a:schemeClr val="accent1"/>
                </a:solidFill>
              </a:ln>
              <a:effectLst/>
            </c:spPr>
            <c:extLst>
              <c:ext xmlns:c16="http://schemas.microsoft.com/office/drawing/2014/chart" uri="{C3380CC4-5D6E-409C-BE32-E72D297353CC}">
                <c16:uniqueId val="{00000001-D840-4397-9DC7-90E9F293983B}"/>
              </c:ext>
            </c:extLst>
          </c:dPt>
          <c:dPt>
            <c:idx val="2"/>
            <c:invertIfNegative val="1"/>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840-4397-9DC7-90E9F293983B}"/>
              </c:ext>
            </c:extLst>
          </c:dPt>
          <c:dPt>
            <c:idx val="3"/>
            <c:invertIfNegative val="1"/>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840-4397-9DC7-90E9F293983B}"/>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8</c:v>
                </c:pt>
                <c:pt idx="2">
                  <c:v>1</c:v>
                </c:pt>
              </c:numCache>
            </c:numRef>
          </c:val>
          <c:extLst>
            <c:ext xmlns:c16="http://schemas.microsoft.com/office/drawing/2014/chart" uri="{C3380CC4-5D6E-409C-BE32-E72D297353CC}">
              <c16:uniqueId val="{00000004-D840-4397-9DC7-90E9F293983B}"/>
            </c:ext>
          </c:extLst>
        </c:ser>
        <c:dLbls>
          <c:showLegendKey val="0"/>
          <c:showVal val="0"/>
          <c:showCatName val="0"/>
          <c:showSerName val="0"/>
          <c:showPercent val="0"/>
          <c:showBubbleSize val="0"/>
          <c:showLeaderLines val="0"/>
        </c:dLbls>
        <c:firstSliceAng/>
        <c:holeSize val="69"/>
      </c:doughnutChart>
      <c:spPr>
        <a:noFill/>
        <a:ln>
          <a:noFill/>
        </a:ln>
        <a:effectLst/>
      </c:spPr>
    </c:plotArea>
    <c:plotVisOnly val="1"/>
    <c:dispBlanksAs/>
    <c:showDLblsOverMax val="0"/>
  </c:chart>
  <c:spPr>
    <a:noFill/>
    <a:ln w="9525" cap="flat" cmpd="sng" algn="ctr">
      <a:noFill/>
      <a:round/>
    </a:ln>
    <a:effectLst>
      <a:glow rad="63500">
        <a:srgbClr val="DD6572">
          <a:alpha val="40000"/>
        </a:srgbClr>
      </a:glow>
    </a:effectLst>
  </c:spPr>
  <c:txPr>
    <a:bodyPr/>
    <a:p>
      <a:pPr>
        <a:defRPr lang="zh-CN" smtId="4294967295"/>
      </a:pPr>
      <a:endParaRPr lang="zh-CN"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rgbClr val="00B0F0">
                <a:alpha val="60000"/>
              </a:srgbClr>
            </a:solidFill>
            <a:ln>
              <a:noFill/>
            </a:ln>
          </c:spPr>
          <c:dPt>
            <c:idx val="0"/>
            <c:invertIfNegative val="1"/>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0-68BF-4E44-AC4E-4393225481F9}"/>
              </c:ext>
            </c:extLst>
          </c:dPt>
          <c:dPt>
            <c:idx val="1"/>
            <c:invertIfNegative val="1"/>
            <c:spPr>
              <a:solidFill>
                <a:srgbClr val="4F81BD">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68BF-4E44-AC4E-4393225481F9}"/>
              </c:ext>
            </c:extLst>
          </c:dPt>
          <c:dLbls>
            <c:delete val="1"/>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2-68BF-4E44-AC4E-4393225481F9}"/>
            </c:ext>
          </c:extLst>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a:innerShdw blurRad="114300">
        <a:prstClr val="black"/>
      </a:innerShdw>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rgbClr val="00B0F0">
                <a:alpha val="60000"/>
              </a:srgbClr>
            </a:solidFill>
            <a:ln>
              <a:noFill/>
            </a:ln>
          </c:spPr>
          <c:dPt>
            <c:idx val="0"/>
            <c:invertIfNegative val="1"/>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0-9E32-4C64-A16C-A225ECF6C04D}"/>
              </c:ext>
            </c:extLst>
          </c:dPt>
          <c:dPt>
            <c:idx val="1"/>
            <c:invertIfNegative val="1"/>
            <c:spPr>
              <a:solidFill>
                <a:srgbClr val="65ADA9">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9E32-4C64-A16C-A225ECF6C04D}"/>
              </c:ext>
            </c:extLst>
          </c:dPt>
          <c:dLbls>
            <c:delete val="1"/>
            <c:extLst/>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2-9E32-4C64-A16C-A225ECF6C04D}"/>
            </c:ext>
          </c:extLst>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a:innerShdw blurRad="114300">
        <a:prstClr val="black"/>
      </a:innerShdw>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rgbClr val="00B0F0">
                <a:alpha val="60000"/>
              </a:srgbClr>
            </a:solidFill>
            <a:ln>
              <a:noFill/>
            </a:ln>
          </c:spPr>
          <c:dPt>
            <c:idx val="0"/>
            <c:invertIfNegative val="1"/>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0-AB30-4969-BB23-7004F2E31E02}"/>
              </c:ext>
            </c:extLst>
          </c:dPt>
          <c:dPt>
            <c:idx val="1"/>
            <c:invertIfNegative val="1"/>
            <c:spPr>
              <a:solidFill>
                <a:srgbClr val="4F81BD">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AB30-4969-BB23-7004F2E31E02}"/>
              </c:ext>
            </c:extLst>
          </c:dPt>
          <c:dLbls>
            <c:delete val="1"/>
            <c:extLst/>
          </c:dLbls>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2-AB30-4969-BB23-7004F2E31E02}"/>
            </c:ext>
          </c:extLst>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a:innerShdw blurRad="114300">
        <a:prstClr val="black"/>
      </a:innerShdw>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3FD46-6A8B-42CE-AB66-7B6FA619B835}"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8641B-A909-494D-BC41-FA2C69D7D884}" type="slidenum">
              <a:rPr lang="zh-CN" altLang="en-US" smtClean="0"/>
              <a:t>‹#›</a:t>
            </a:fld>
            <a:endParaRPr lang="zh-CN" altLang="en-US"/>
          </a:p>
        </p:txBody>
      </p:sp>
    </p:spTree>
    <p:extLst>
      <p:ext uri="{BB962C8B-B14F-4D97-AF65-F5344CB8AC3E}">
        <p14:creationId val="49499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268102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87005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29417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690882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269546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964185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348345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542640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836285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160955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546831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817481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166125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182922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124130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087614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012534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73022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414249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2"/>
            <a:ext cx="2057400" cy="32920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20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第一节">
    <p:spTree>
      <p:nvGrpSpPr>
        <p:cNvPr id="1" name=""/>
        <p:cNvGrpSpPr/>
        <p:nvPr/>
      </p:nvGrpSpPr>
      <p:grpSpPr>
        <a:xfrm>
          <a:off x="0" y="0"/>
          <a:ext cx="0" cy="0"/>
        </a:xfrm>
      </p:grpSpPr>
    </p:spTree>
    <p:extLst>
      <p:ext uri="{BB962C8B-B14F-4D97-AF65-F5344CB8AC3E}">
        <p14:creationId val="629121683"/>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287524" y="124234"/>
            <a:ext cx="1369614" cy="315378"/>
          </a:xfrm>
          <a:prstGeom prst="rect">
            <a:avLst/>
          </a:prstGeom>
          <a:noFill/>
        </p:spPr>
        <p:txBody>
          <a:bodyPr wrap="none" lIns="68584" tIns="34292" rIns="68584" bIns="34292" rtlCol="0">
            <a:spAutoFit/>
          </a:bodyPr>
          <a:lstStyle/>
          <a:p>
            <a:r>
              <a:rPr lang="zh-CN" altLang="en-US" sz="1600">
                <a:solidFill>
                  <a:schemeClr val="bg1"/>
                </a:solidFill>
                <a:latin typeface="Arial" pitchFamily="34" charset="0"/>
                <a:ea typeface="微软雅黑" panose="020b0503020204020204" pitchFamily="34" charset="-122"/>
                <a:sym typeface="Arial" pitchFamily="34" charset="0"/>
              </a:rPr>
              <a:t>年度工作概述</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userDrawn="1"/>
        </p:nvPicPr>
        <p:blipFill>
          <a:blip r:embed="rId1">
            <a:extLst>
              <a:ext uri="{28A0092B-C50C-407E-A947-70E740481C1C}">
                <a14:useLocalDpi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a:blip r:embed="rId1">
            <a:extLst>
              <a:ext uri="{28A0092B-C50C-407E-A947-70E740481C1C}">
                <a14:useLocalDpi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23528" y="124234"/>
            <a:ext cx="1369614" cy="315378"/>
          </a:xfrm>
          <a:prstGeom prst="rect">
            <a:avLst/>
          </a:prstGeom>
          <a:noFill/>
        </p:spPr>
        <p:txBody>
          <a:bodyPr wrap="none" lIns="68584" tIns="34292" rIns="68584" bIns="34292" rtlCol="0">
            <a:spAutoFit/>
          </a:bodyPr>
          <a:lstStyle/>
          <a:p>
            <a:r>
              <a:rPr lang="zh-CN" altLang="en-US" sz="1600">
                <a:solidFill>
                  <a:schemeClr val="bg1"/>
                </a:solidFill>
                <a:latin typeface="Arial" pitchFamily="34" charset="0"/>
                <a:ea typeface="微软雅黑" panose="020b0503020204020204" pitchFamily="34" charset="-122"/>
                <a:sym typeface="Arial" pitchFamily="34" charset="0"/>
              </a:rPr>
              <a:t>工作完成情况</a:t>
            </a:r>
            <a:endParaRPr lang="zh-CN" altLang="en-US" sz="1600" kern="1200">
              <a:solidFill>
                <a:schemeClr val="bg1"/>
              </a:solidFill>
              <a:latin typeface="+mn-lt"/>
              <a:ea typeface="微软雅黑" panose="020b0503020204020204" pitchFamily="34" charset="-122"/>
              <a:cs typeface="+mn-cs"/>
            </a:endParaRPr>
          </a:p>
        </p:txBody>
      </p:sp>
      <p:pic>
        <p:nvPicPr>
          <p:cNvPr id="9" name="图片 8"/>
          <p:cNvPicPr>
            <a:picLocks noChangeAspect="1"/>
          </p:cNvPicPr>
          <p:nvPr userDrawn="1"/>
        </p:nvPicPr>
        <p:blipFill>
          <a:blip r:embed="rId1">
            <a:extLst>
              <a:ext uri="{28A0092B-C50C-407E-A947-70E740481C1C}">
                <a14:useLocalDpi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a:blip r:embed="rId1">
            <a:extLst>
              <a:ext uri="{28A0092B-C50C-407E-A947-70E740481C1C}">
                <a14:useLocalDpi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23528" y="132792"/>
            <a:ext cx="1369614" cy="315378"/>
          </a:xfrm>
          <a:prstGeom prst="rect">
            <a:avLst/>
          </a:prstGeom>
          <a:noFill/>
        </p:spPr>
        <p:txBody>
          <a:bodyPr wrap="none" lIns="68584" tIns="34292" rIns="68584" bIns="34292" rtlCol="0">
            <a:spAutoFit/>
          </a:bodyPr>
          <a:lstStyle/>
          <a:p>
            <a:r>
              <a:rPr lang="zh-CN" altLang="en-US" sz="1600">
                <a:solidFill>
                  <a:schemeClr val="bg1"/>
                </a:solidFill>
                <a:latin typeface="Arial" pitchFamily="34" charset="0"/>
                <a:ea typeface="微软雅黑" panose="020b0503020204020204" pitchFamily="34" charset="-122"/>
                <a:sym typeface="Arial" pitchFamily="34" charset="0"/>
              </a:rPr>
              <a:t>成功项目展示</a:t>
            </a:r>
            <a:endParaRPr lang="zh-CN" altLang="en-US" sz="1600" kern="1200">
              <a:solidFill>
                <a:schemeClr val="bg1"/>
              </a:solidFill>
              <a:latin typeface="+mn-lt"/>
              <a:ea typeface="微软雅黑" panose="020b0503020204020204" pitchFamily="34" charset="-122"/>
              <a:cs typeface="+mn-cs"/>
            </a:endParaRPr>
          </a:p>
        </p:txBody>
      </p:sp>
      <p:pic>
        <p:nvPicPr>
          <p:cNvPr id="9" name="图片 8"/>
          <p:cNvPicPr>
            <a:picLocks noChangeAspect="1"/>
          </p:cNvPicPr>
          <p:nvPr userDrawn="1"/>
        </p:nvPicPr>
        <p:blipFill>
          <a:blip r:embed="rId1">
            <a:extLst>
              <a:ext uri="{28A0092B-C50C-407E-A947-70E740481C1C}">
                <a14:useLocalDpi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a:blip r:embed="rId1">
            <a:extLst>
              <a:ext uri="{28A0092B-C50C-407E-A947-70E740481C1C}">
                <a14:useLocalDpi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59532" y="124234"/>
            <a:ext cx="1369614" cy="315378"/>
          </a:xfrm>
          <a:prstGeom prst="rect">
            <a:avLst/>
          </a:prstGeom>
          <a:noFill/>
        </p:spPr>
        <p:txBody>
          <a:bodyPr wrap="none" lIns="68584" tIns="34292" rIns="68584" bIns="34292" rtlCol="0">
            <a:spAutoFit/>
          </a:bodyPr>
          <a:lstStyle/>
          <a:p>
            <a:pPr lvl="0"/>
            <a:r>
              <a:rPr lang="zh-CN" altLang="en-US" sz="1600">
                <a:solidFill>
                  <a:schemeClr val="bg1"/>
                </a:solidFill>
                <a:latin typeface="Arial" pitchFamily="34" charset="0"/>
                <a:ea typeface="微软雅黑" panose="020b0503020204020204" pitchFamily="34" charset="-122"/>
                <a:sym typeface="Arial" pitchFamily="34" charset="0"/>
              </a:rPr>
              <a:t>明年工作计划</a:t>
            </a:r>
            <a:endParaRPr lang="en-US" altLang="zh-CN" sz="1600">
              <a:solidFill>
                <a:schemeClr val="bg1"/>
              </a:solidFill>
              <a:latin typeface="Arial" pitchFamily="34" charset="0"/>
              <a:ea typeface="微软雅黑" panose="020b0503020204020204" pitchFamily="34" charset="-122"/>
              <a:sym typeface="Arial" pitchFamily="34" charset="0"/>
            </a:endParaRPr>
          </a:p>
        </p:txBody>
      </p:sp>
      <p:pic>
        <p:nvPicPr>
          <p:cNvPr id="9" name="图片 8"/>
          <p:cNvPicPr>
            <a:picLocks noChangeAspect="1"/>
          </p:cNvPicPr>
          <p:nvPr userDrawn="1"/>
        </p:nvPicPr>
        <p:blipFill>
          <a:blip r:embed="rId1">
            <a:extLst>
              <a:ext uri="{28A0092B-C50C-407E-A947-70E740481C1C}">
                <a14:useLocalDpi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a:blip r:embed="rId1">
            <a:extLst>
              <a:ext uri="{28A0092B-C50C-407E-A947-70E740481C1C}">
                <a14:useLocalDpi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仅标题">
    <p:spTree>
      <p:nvGrpSpPr>
        <p:cNvPr id="1" name=""/>
        <p:cNvGrpSpPr/>
        <p:nvPr/>
      </p:nvGrpSpPr>
      <p:grpSpPr>
        <a:xfrm>
          <a:off x="0" y="0"/>
          <a:ext cx="0" cy="0"/>
        </a:xfrm>
      </p:grpSpPr>
    </p:spTree>
    <p:extLst>
      <p:ext uri="{BB962C8B-B14F-4D97-AF65-F5344CB8AC3E}">
        <p14:creationId val="3748378"/>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仅标题">
    <p:spTree>
      <p:nvGrpSpPr>
        <p:cNvPr id="1" name=""/>
        <p:cNvGrpSpPr/>
        <p:nvPr/>
      </p:nvGrpSpPr>
      <p:grpSpPr>
        <a:xfrm>
          <a:off x="0" y="0"/>
          <a:ext cx="0" cy="0"/>
        </a:xfrm>
      </p:grpSpPr>
    </p:spTree>
    <p:extLst>
      <p:ext uri="{BB962C8B-B14F-4D97-AF65-F5344CB8AC3E}">
        <p14:creationId val="3748378"/>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390119B5-5681-403A-890C-31B5DA309452}" type="datetime1">
              <a:rPr lang="zh-CN" altLang="en-US" smtClean="0"/>
              <a:t>2018/6/6</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两栏内容">
    <p:spTree>
      <p:nvGrpSpPr>
        <p:cNvPr id="1" name=""/>
        <p:cNvGrpSpPr/>
        <p:nvPr/>
      </p:nvGrpSpPr>
      <p:grpSpPr>
        <a:xfrm>
          <a:off x="0" y="0"/>
          <a:ext cx="0" cy="0"/>
        </a:xfrm>
      </p:grpSpPr>
    </p:spTree>
    <p:extLst>
      <p:ext uri="{BB962C8B-B14F-4D97-AF65-F5344CB8AC3E}">
        <p14:creationId val="2448133268"/>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pic>
        <p:nvPicPr>
          <p:cNvPr id="11" name="图片 10"/>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3"/>
          </a:xfrm>
        </p:spPr>
        <p:txBody>
          <a:bodyPr/>
          <a:lstStyle>
            <a:lvl1pPr>
              <a:defRPr/>
            </a:lvl1pPr>
          </a:lstStyle>
          <a:p>
            <a:fld id="{1F931BFC-FA3C-44C9-BDF3-A1EA94A517F2}" type="datetime1">
              <a:rPr lang="zh-CN" altLang="en-US"/>
              <a:t>2018/6/6</a:t>
            </a:fld>
            <a:endParaRPr lang="zh-CN" altLang="en-US" sz="1400">
              <a:solidFill>
                <a:schemeClr val="tx1"/>
              </a:solidFill>
            </a:endParaRPr>
          </a:p>
        </p:txBody>
      </p:sp>
      <p:sp>
        <p:nvSpPr>
          <p:cNvPr id="4" name="页脚占位符 3"/>
          <p:cNvSpPr>
            <a:spLocks noGrp="1"/>
          </p:cNvSpPr>
          <p:nvPr>
            <p:ph type="ftr" sz="quarter" idx="11"/>
          </p:nvPr>
        </p:nvSpPr>
        <p:spPr>
          <a:xfrm>
            <a:off x="3028950" y="4767263"/>
            <a:ext cx="3086100" cy="273843"/>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7263"/>
            <a:ext cx="2057400" cy="273843"/>
          </a:xfrm>
        </p:spPr>
        <p:txBody>
          <a:bodyPr/>
          <a:lstStyle>
            <a:lvl1pPr>
              <a:defRPr/>
            </a:lvl1pPr>
          </a:lstStyle>
          <a:p>
            <a:fld id="{2E9294EB-43AD-4253-9111-B513B7CCDA25}" type="slidenum">
              <a:rPr lang="zh-CN" altLang="en-US"/>
              <a:t>‹#›</a:t>
            </a:fld>
            <a:endParaRPr lang="zh-CN" altLang="en-US" sz="1400">
              <a:solidFill>
                <a:schemeClr val="tx1"/>
              </a:solidFill>
            </a:endParaRPr>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幻灯片">
    <p:bg>
      <p:bgPr>
        <a:solidFill>
          <a:schemeClr val="bg1"/>
        </a:solidFill>
        <a:effectLst/>
      </p:bgPr>
    </p:bg>
    <p:spTree>
      <p:nvGrpSpPr>
        <p:cNvPr id="1" name=""/>
        <p:cNvGrpSpPr/>
        <p:nvPr/>
      </p:nvGrpSpPr>
      <p:grpSpPr>
        <a:xfrm>
          <a:off x="0" y="0"/>
          <a:ext cx="0" cy="0"/>
        </a:xfrm>
      </p:grpSpPr>
    </p:spTree>
    <p:extLst>
      <p:ext uri="{BB962C8B-B14F-4D97-AF65-F5344CB8AC3E}">
        <p14:creationId val="769233970"/>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Only">
    <p:spTree>
      <p:nvGrpSpPr>
        <p:cNvPr id="1" name=""/>
        <p:cNvGrpSpPr/>
        <p:nvPr/>
      </p:nvGrpSpPr>
      <p:grpSpPr>
        <a:xfrm>
          <a:off x="0" y="0"/>
          <a: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a:p>
        </p:txBody>
      </p:sp>
      <p:sp>
        <p:nvSpPr>
          <p:cNvPr id="10" name="Title 1"/>
          <p:cNvSpPr>
            <a:spLocks noGrp="1"/>
          </p:cNvSpPr>
          <p:nvPr>
            <p:ph type="title"/>
          </p:nvPr>
        </p:nvSpPr>
        <p:spPr>
          <a:xfrm>
            <a:off x="457201" y="285751"/>
            <a:ext cx="8229600" cy="857250"/>
          </a:xfrm>
        </p:spPr>
        <p:txBody>
          <a:bodyPr>
            <a:normAutofit/>
          </a:bodyPr>
          <a:lstStyle>
            <a:lvl1pPr>
              <a:defRPr sz="2800">
                <a:solidFill>
                  <a:srgbClr val="48597F"/>
                </a:solidFill>
                <a:latin typeface="Lato Light"/>
                <a:cs typeface="Lato Light"/>
              </a:defRPr>
            </a:lvl1pPr>
          </a:lstStyle>
          <a:p>
            <a:r>
              <a:rPr lang="en-US"/>
              <a:t>Click to edit Master title style</a:t>
            </a:r>
          </a:p>
        </p:txBody>
      </p:sp>
      <p:sp>
        <p:nvSpPr>
          <p:cNvPr id="11" name="Text Placeholder 17"/>
          <p:cNvSpPr>
            <a:spLocks noGrp="1"/>
          </p:cNvSpPr>
          <p:nvPr>
            <p:ph type="body" sz="quarter" idx="23"/>
          </p:nvPr>
        </p:nvSpPr>
        <p:spPr>
          <a:xfrm>
            <a:off x="2057401" y="876300"/>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a:p>
        </p:txBody>
      </p:sp>
    </p:spTree>
    <p:extLst>
      <p:ext uri="{BB962C8B-B14F-4D97-AF65-F5344CB8AC3E}">
        <p14:creationId val="2411831897"/>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iPAD mockup layout">
    <p:spTree>
      <p:nvGrpSpPr>
        <p:cNvPr id="1" name=""/>
        <p:cNvGrpSpPr/>
        <p:nvPr/>
      </p:nvGrpSpPr>
      <p:grpSpPr>
        <a:xfrm>
          <a:off x="0" y="0"/>
          <a:ext cx="0" cy="0"/>
        </a:xfrm>
      </p:grpSpPr>
      <p:sp>
        <p:nvSpPr>
          <p:cNvPr id="11" name="Title 1"/>
          <p:cNvSpPr>
            <a:spLocks noGrp="1"/>
          </p:cNvSpPr>
          <p:nvPr>
            <p:ph type="title"/>
          </p:nvPr>
        </p:nvSpPr>
        <p:spPr>
          <a:xfrm>
            <a:off x="457201" y="285751"/>
            <a:ext cx="8229600" cy="857250"/>
          </a:xfrm>
        </p:spPr>
        <p:txBody>
          <a:bodyPr>
            <a:normAutofit/>
          </a:bodyPr>
          <a:lstStyle>
            <a:lvl1pPr>
              <a:defRPr sz="2800">
                <a:solidFill>
                  <a:srgbClr val="48597F"/>
                </a:solidFill>
                <a:latin typeface="Lato Light"/>
                <a:cs typeface="Lato Light"/>
              </a:defRPr>
            </a:lvl1pPr>
          </a:lstStyle>
          <a:p>
            <a:r>
              <a:rPr lang="en-US"/>
              <a:t>Click to edit Master title style</a:t>
            </a:r>
          </a:p>
        </p:txBody>
      </p:sp>
      <p:sp>
        <p:nvSpPr>
          <p:cNvPr id="12" name="Text Placeholder 17"/>
          <p:cNvSpPr>
            <a:spLocks noGrp="1"/>
          </p:cNvSpPr>
          <p:nvPr>
            <p:ph type="body" sz="quarter" idx="23"/>
          </p:nvPr>
        </p:nvSpPr>
        <p:spPr>
          <a:xfrm>
            <a:off x="2057401" y="876300"/>
            <a:ext cx="5029200" cy="323850"/>
          </a:xfrm>
          <a:ln>
            <a:noFill/>
          </a:ln>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a:p>
        </p:txBody>
      </p:sp>
      <p:sp>
        <p:nvSpPr>
          <p:cNvPr id="13"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a:p>
        </p:txBody>
      </p:sp>
      <p:pic>
        <p:nvPicPr>
          <p:cNvPr id="18" name="Picture 17" descr="iPad-Retina-Display-Mockup.png"/>
          <p:cNvPicPr>
            <a:picLocks noChangeAspect="1"/>
          </p:cNvPicPr>
          <p:nvPr userDrawn="1"/>
        </p:nvPicPr>
        <p:blipFill>
          <a:blip r:embed="rId1">
            <a:extLst>
              <a:ext uri="{28A0092B-C50C-407E-A947-70E740481C1C}">
                <a14:useLocalDpi val="0"/>
              </a:ext>
            </a:extLst>
          </a:blip>
          <a:stretch>
            <a:fillRect/>
          </a:stretch>
        </p:blipFill>
        <p:spPr>
          <a:xfrm>
            <a:off x="3200401" y="1295400"/>
            <a:ext cx="2552878" cy="3562350"/>
          </a:xfrm>
          <a:prstGeom prst="rect">
            <a:avLst/>
          </a:prstGeom>
        </p:spPr>
      </p:pic>
      <p:sp>
        <p:nvSpPr>
          <p:cNvPr id="19" name="Picture Placeholder 20"/>
          <p:cNvSpPr>
            <a:spLocks noGrp="1"/>
          </p:cNvSpPr>
          <p:nvPr>
            <p:ph type="pic" sz="quarter" idx="25"/>
          </p:nvPr>
        </p:nvSpPr>
        <p:spPr>
          <a:xfrm>
            <a:off x="3505200" y="1676402"/>
            <a:ext cx="1956816" cy="2419350"/>
          </a:xfrm>
        </p:spPr>
        <p:txBody>
          <a:bodyPr/>
          <a:lstStyle/>
          <a:p>
            <a:endParaRPr lang="en-US"/>
          </a:p>
        </p:txBody>
      </p:sp>
    </p:spTree>
    <p:extLst>
      <p:ext uri="{BB962C8B-B14F-4D97-AF65-F5344CB8AC3E}">
        <p14:creationId val="3469528359"/>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Half Page Image Layout">
    <p:spTree>
      <p:nvGrpSpPr>
        <p:cNvPr id="1" name=""/>
        <p:cNvGrpSpPr/>
        <p:nvPr/>
      </p:nvGrpSpPr>
      <p:grpSpPr>
        <a:xfrm>
          <a:off x="0" y="0"/>
          <a:ext cx="0" cy="0"/>
        </a:xfrm>
      </p:grpSpPr>
      <p:sp>
        <p:nvSpPr>
          <p:cNvPr id="8" name="Picture Placeholder 7"/>
          <p:cNvSpPr>
            <a:spLocks noGrp="1"/>
          </p:cNvSpPr>
          <p:nvPr>
            <p:ph type="pic" sz="quarter" idx="13"/>
          </p:nvPr>
        </p:nvSpPr>
        <p:spPr>
          <a:xfrm>
            <a:off x="0" y="0"/>
            <a:ext cx="4572000" cy="5143500"/>
          </a:xfrm>
        </p:spPr>
        <p:txBody>
          <a:bodyPr/>
          <a:lstStyle/>
          <a:p>
            <a:endParaRPr lang="en-US"/>
          </a:p>
        </p:txBody>
      </p:sp>
      <p:sp>
        <p:nvSpPr>
          <p:cNvPr id="18" name="Text Placeholder 17"/>
          <p:cNvSpPr>
            <a:spLocks noGrp="1"/>
          </p:cNvSpPr>
          <p:nvPr>
            <p:ph type="body" sz="quarter" idx="15"/>
          </p:nvPr>
        </p:nvSpPr>
        <p:spPr>
          <a:xfrm>
            <a:off x="5029200" y="2038350"/>
            <a:ext cx="3505200" cy="990600"/>
          </a:xfrm>
        </p:spPr>
        <p:txBody>
          <a:bodyPr>
            <a:noAutofit/>
          </a:bodyPr>
          <a:lstStyle>
            <a:lvl1pPr marL="0" indent="0">
              <a:buFontTx/>
              <a:buNone/>
              <a:defRPr sz="1050">
                <a:solidFill>
                  <a:srgbClr val="7F7F7F"/>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US"/>
          </a:p>
        </p:txBody>
      </p:sp>
      <p:sp>
        <p:nvSpPr>
          <p:cNvPr id="20" name="Content Placeholder 19"/>
          <p:cNvSpPr>
            <a:spLocks noGrp="1"/>
          </p:cNvSpPr>
          <p:nvPr>
            <p:ph sz="quarter" idx="16"/>
          </p:nvPr>
        </p:nvSpPr>
        <p:spPr>
          <a:xfrm>
            <a:off x="5791201" y="3181353"/>
            <a:ext cx="2438400" cy="307975"/>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a:p>
        </p:txBody>
      </p:sp>
      <p:sp>
        <p:nvSpPr>
          <p:cNvPr id="21" name="Content Placeholder 19"/>
          <p:cNvSpPr>
            <a:spLocks noGrp="1"/>
          </p:cNvSpPr>
          <p:nvPr>
            <p:ph sz="quarter" idx="17"/>
          </p:nvPr>
        </p:nvSpPr>
        <p:spPr>
          <a:xfrm>
            <a:off x="5791201" y="3706833"/>
            <a:ext cx="2438400" cy="465119"/>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a:p>
        </p:txBody>
      </p:sp>
      <p:sp>
        <p:nvSpPr>
          <p:cNvPr id="23" name="Text Placeholder 22"/>
          <p:cNvSpPr>
            <a:spLocks noGrp="1"/>
          </p:cNvSpPr>
          <p:nvPr>
            <p:ph type="body" sz="quarter" idx="18"/>
          </p:nvPr>
        </p:nvSpPr>
        <p:spPr>
          <a:xfrm>
            <a:off x="5029200" y="1809754"/>
            <a:ext cx="3505200" cy="357187"/>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US"/>
          </a:p>
        </p:txBody>
      </p:sp>
      <p:sp>
        <p:nvSpPr>
          <p:cNvPr id="11" name="Title 1"/>
          <p:cNvSpPr>
            <a:spLocks noGrp="1"/>
          </p:cNvSpPr>
          <p:nvPr>
            <p:ph type="title"/>
          </p:nvPr>
        </p:nvSpPr>
        <p:spPr>
          <a:xfrm>
            <a:off x="5105400" y="666752"/>
            <a:ext cx="3581400" cy="857250"/>
          </a:xfrm>
        </p:spPr>
        <p:txBody>
          <a:bodyPr>
            <a:normAutofit/>
          </a:bodyPr>
          <a:lstStyle>
            <a:lvl1pPr algn="l">
              <a:defRPr sz="2800">
                <a:solidFill>
                  <a:srgbClr val="48597F"/>
                </a:solidFill>
                <a:latin typeface="Lato Light"/>
                <a:cs typeface="Lato Light"/>
              </a:defRPr>
            </a:lvl1pPr>
          </a:lstStyle>
          <a:p>
            <a:r>
              <a:rPr lang="en-US"/>
              <a:t>Click to edit Master title style</a:t>
            </a:r>
          </a:p>
        </p:txBody>
      </p:sp>
      <p:sp>
        <p:nvSpPr>
          <p:cNvPr id="13" name="Text Placeholder 17"/>
          <p:cNvSpPr>
            <a:spLocks noGrp="1"/>
          </p:cNvSpPr>
          <p:nvPr>
            <p:ph type="body" sz="quarter" idx="23"/>
          </p:nvPr>
        </p:nvSpPr>
        <p:spPr>
          <a:xfrm>
            <a:off x="5105402" y="1257300"/>
            <a:ext cx="2188633" cy="323850"/>
          </a:xfrm>
        </p:spPr>
        <p:txBody>
          <a:bodyPr>
            <a:noAutofit/>
          </a:bodyPr>
          <a:lstStyle>
            <a:lvl1pPr marL="0" indent="0" algn="l">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a:p>
        </p:txBody>
      </p:sp>
    </p:spTree>
    <p:extLst>
      <p:ext uri="{BB962C8B-B14F-4D97-AF65-F5344CB8AC3E}">
        <p14:creationId val="3444717505"/>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合理交通结构">
    <p:spTree>
      <p:nvGrpSpPr>
        <p:cNvPr id="1" name=""/>
        <p:cNvGrpSpPr/>
        <p:nvPr/>
      </p:nvGrpSpPr>
      <p:grpSpPr>
        <a:xfrm>
          <a:off x="0" y="0"/>
          <a:ext cx="0" cy="0"/>
        </a:xfrm>
      </p:grpSpPr>
    </p:spTree>
    <p:extLst>
      <p:ext uri="{BB962C8B-B14F-4D97-AF65-F5344CB8AC3E}">
        <p14:creationId val="525662090"/>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Normal Page">
    <p:spTree>
      <p:nvGrpSpPr>
        <p:cNvPr id="1" name=""/>
        <p:cNvGrpSpPr/>
        <p:nvPr/>
      </p:nvGrpSpPr>
      <p:grpSpPr>
        <a:xfrm>
          <a:off x="0" y="0"/>
          <a:ext cx="0" cy="0"/>
        </a:xfrm>
      </p:grpSpPr>
    </p:spTree>
    <p:extLst>
      <p:ext uri="{BB962C8B-B14F-4D97-AF65-F5344CB8AC3E}">
        <p14:creationId val="1413312253"/>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6709651"/>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2413184"/>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6860233"/>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8936232"/>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1573443"/>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7401458"/>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9865344"/>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944508"/>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3807019"/>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6775808"/>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8908075"/>
      </p:ext>
    </p:extLst>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mc:Choice Requires="p14">
      <p:transition spd="slow" p14:dur="2000">
        <p14:prism isContent="1"/>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9.xml" Type="http://schemas.openxmlformats.org/officeDocument/2006/relationships/slideLayout"/><Relationship Id="rId10" Target="../slideLayouts/slideLayout38.xml" Type="http://schemas.openxmlformats.org/officeDocument/2006/relationships/slideLayout"/><Relationship Id="rId11" Target="../slideLayouts/slideLayout39.xml" Type="http://schemas.openxmlformats.org/officeDocument/2006/relationships/slideLayout"/><Relationship Id="rId12" Target="../theme/theme2.xml" Type="http://schemas.openxmlformats.org/officeDocument/2006/relationships/theme"/><Relationship Id="rId2" Target="../slideLayouts/slideLayout30.xml" Type="http://schemas.openxmlformats.org/officeDocument/2006/relationships/slideLayout"/><Relationship Id="rId3" Target="../slideLayouts/slideLayout31.xml" Type="http://schemas.openxmlformats.org/officeDocument/2006/relationships/slideLayout"/><Relationship Id="rId4" Target="../slideLayouts/slideLayout32.xml" Type="http://schemas.openxmlformats.org/officeDocument/2006/relationships/slideLayout"/><Relationship Id="rId5" Target="../slideLayouts/slideLayout33.xml" Type="http://schemas.openxmlformats.org/officeDocument/2006/relationships/slideLayout"/><Relationship Id="rId6" Target="../slideLayouts/slideLayout34.xml" Type="http://schemas.openxmlformats.org/officeDocument/2006/relationships/slideLayout"/><Relationship Id="rId7" Target="../slideLayouts/slideLayout35.xml" Type="http://schemas.openxmlformats.org/officeDocument/2006/relationships/slideLayout"/><Relationship Id="rId8" Target="../slideLayouts/slideLayout36.xml" Type="http://schemas.openxmlformats.org/officeDocument/2006/relationships/slideLayout"/><Relationship Id="rId9" Target="../slideLayouts/slideLayout3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3"/>
          </a:xfrm>
          <a:prstGeom prst="rect">
            <a:avLst/>
          </a:prstGeom>
        </p:spPr>
        <p:txBody>
          <a:bodyPr vert="horz" lIns="91440" tIns="45720" rIns="91440" bIns="45720" rtlCol="0" anchor="ctr"/>
          <a:lstStyle>
            <a:lvl1pPr algn="l">
              <a:defRPr sz="1200">
                <a:solidFill>
                  <a:schemeClr val="tx1">
                    <a:tint val="75000"/>
                  </a:schemeClr>
                </a:solidFill>
              </a:defRPr>
            </a:lvl1pPr>
          </a:lstStyle>
          <a:p>
            <a:fld id="{0276747B-C934-4A29-B9D2-0B4A2BD73C3B}" type="datetimeFigureOut">
              <a:rPr lang="zh-CN" altLang="en-US" smtClean="0"/>
              <a:t>2018/6/6</a:t>
            </a:fld>
            <a:endParaRPr lang="zh-CN" altLang="en-US"/>
          </a:p>
        </p:txBody>
      </p:sp>
      <p:sp>
        <p:nvSpPr>
          <p:cNvPr id="5" name="页脚占位符 4"/>
          <p:cNvSpPr>
            <a:spLocks noGrp="1"/>
          </p:cNvSpPr>
          <p:nvPr>
            <p:ph type="ftr" sz="quarter" idx="3"/>
          </p:nvPr>
        </p:nvSpPr>
        <p:spPr>
          <a:xfrm>
            <a:off x="3124200" y="4767263"/>
            <a:ext cx="2895600" cy="273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3"/>
          </a:xfrm>
          <a:prstGeom prst="rect">
            <a:avLst/>
          </a:prstGeom>
        </p:spPr>
        <p:txBody>
          <a:bodyPr vert="horz" lIns="91440" tIns="45720" rIns="91440" bIns="45720" rtlCol="0" anchor="ctr"/>
          <a:lstStyle>
            <a:lvl1pPr algn="r">
              <a:defRPr sz="1200">
                <a:solidFill>
                  <a:schemeClr val="tx1">
                    <a:tint val="75000"/>
                  </a:schemeClr>
                </a:solidFill>
              </a:defRPr>
            </a:lvl1pPr>
          </a:lstStyle>
          <a:p>
            <a:fld id="{98AC0BC9-B0E5-477C-8980-057E56B69FA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2" r:id="rId13"/>
    <p:sldLayoutId id="2147483673" r:id="rId14"/>
    <p:sldLayoutId id="2147483674" r:id="rId15"/>
    <p:sldLayoutId id="2147483675" r:id="rId16"/>
    <p:sldLayoutId id="2147483661" r:id="rId17"/>
    <p:sldLayoutId id="2147483662" r:id="rId18"/>
    <p:sldLayoutId id="2147483667" r:id="rId19"/>
    <p:sldLayoutId id="2147483668" r:id="rId20"/>
    <p:sldLayoutId id="2147483669" r:id="rId21"/>
    <p:sldLayoutId id="2147483670" r:id="rId22"/>
    <p:sldLayoutId id="2147483676" r:id="rId23"/>
    <p:sldLayoutId id="2147483678" r:id="rId24"/>
    <p:sldLayoutId id="2147483679" r:id="rId25"/>
    <p:sldLayoutId id="2147483680" r:id="rId26"/>
    <p:sldLayoutId id="2147483681" r:id="rId27"/>
    <p:sldLayoutId id="2147483682" r:id="rId28"/>
  </p:sldLayoutIdLst>
  <mc:AlternateContent>
    <mc:Choice Requires="p14">
      <p:transition spd="slow" p14:dur="2000">
        <p14:prism isContent="1"/>
      </p:transition>
    </mc:Choice>
    <mc:Fallback>
      <p:transition spd="slow">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950527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mc:Choice Requires="p14">
      <p:transition spd="slow" p14:dur="2000">
        <p14:prism isContent="1"/>
      </p:transition>
    </mc:Choice>
    <mc:Fallback>
      <p:transition spd="slow">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tags/tag17.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9.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11.xml" Type="http://schemas.openxmlformats.org/officeDocument/2006/relationships/notesSlide"/><Relationship Id="rId3" Target="../tags/tag18.xml" Type="http://schemas.openxmlformats.org/officeDocument/2006/relationships/tags"/><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 Id="rId7" Target="../media/image1.png" Type="http://schemas.openxmlformats.org/officeDocument/2006/relationships/image"/><Relationship Id="rId8" Target="../media/image4.png" Type="http://schemas.openxmlformats.org/officeDocument/2006/relationships/image"/><Relationship Id="rId9" Target="../tags/tag22.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2.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4.xml" Type="http://schemas.openxmlformats.org/officeDocument/2006/relationships/notesSlide"/><Relationship Id="rId3" Target="../charts/chart4.xml" Type="http://schemas.openxmlformats.org/officeDocument/2006/relationships/chart"/><Relationship Id="rId4" Target="../charts/chart5.xml" Type="http://schemas.openxmlformats.org/officeDocument/2006/relationships/chart"/><Relationship Id="rId5" Target="../charts/chart6.xml" Type="http://schemas.openxmlformats.org/officeDocument/2006/relationships/chart"/><Relationship Id="rId6" Target="../media/image11.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5.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16.xml" Type="http://schemas.openxmlformats.org/officeDocument/2006/relationships/notesSlide"/><Relationship Id="rId3" Target="../tags/tag23.xml" Type="http://schemas.openxmlformats.org/officeDocument/2006/relationships/tags"/><Relationship Id="rId4" Target="../tags/tag24.xml" Type="http://schemas.openxmlformats.org/officeDocument/2006/relationships/tags"/><Relationship Id="rId5" Target="../tags/tag25.xml" Type="http://schemas.openxmlformats.org/officeDocument/2006/relationships/tags"/><Relationship Id="rId6" Target="../tags/tag26.xml" Type="http://schemas.openxmlformats.org/officeDocument/2006/relationships/tags"/><Relationship Id="rId7" Target="../media/image1.png" Type="http://schemas.openxmlformats.org/officeDocument/2006/relationships/image"/><Relationship Id="rId8" Target="../media/image4.png" Type="http://schemas.openxmlformats.org/officeDocument/2006/relationships/image"/><Relationship Id="rId9" Target="../tags/tag27.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17.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6.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18.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6.xml" Type="http://schemas.openxmlformats.org/officeDocument/2006/relationships/slideLayout"/><Relationship Id="rId2" Target="../charts/chart7.xml" Type="http://schemas.openxmlformats.org/officeDocument/2006/relationships/chart"/><Relationship Id="rId3" Target="../charts/chart8.xml" Type="http://schemas.openxmlformats.org/officeDocument/2006/relationships/chart"/><Relationship Id="rId4" Target="../charts/chart9.xml" Type="http://schemas.openxmlformats.org/officeDocument/2006/relationships/chart"/><Relationship Id="rId5" Target="../charts/chart10.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2.xml" Type="http://schemas.openxmlformats.org/officeDocument/2006/relationships/notesSlide"/><Relationship Id="rId3" Target="../tags/tag7.xml" Type="http://schemas.openxmlformats.org/officeDocument/2006/relationships/tags"/><Relationship Id="rId4" Target="../tags/tag8.xml" Type="http://schemas.openxmlformats.org/officeDocument/2006/relationships/tags"/><Relationship Id="rId5" Target="../tags/tag9.xml" Type="http://schemas.openxmlformats.org/officeDocument/2006/relationships/tags"/><Relationship Id="rId6" Target="../tags/tag10.xml" Type="http://schemas.openxmlformats.org/officeDocument/2006/relationships/tags"/><Relationship Id="rId7" Target="../media/image1.png" Type="http://schemas.openxmlformats.org/officeDocument/2006/relationships/image"/><Relationship Id="rId8" Target="../media/image4.png" Type="http://schemas.openxmlformats.org/officeDocument/2006/relationships/image"/><Relationship Id="rId9" Target="../tags/tag1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7.xml" Type="http://schemas.openxmlformats.org/officeDocument/2006/relationships/notesSlide"/><Relationship Id="rId3" Target="../tags/tag12.xml" Type="http://schemas.openxmlformats.org/officeDocument/2006/relationships/tags"/><Relationship Id="rId4" Target="../tags/tag13.xml" Type="http://schemas.openxmlformats.org/officeDocument/2006/relationships/tags"/><Relationship Id="rId5" Target="../tags/tag14.xml" Type="http://schemas.openxmlformats.org/officeDocument/2006/relationships/tags"/><Relationship Id="rId6" Target="../tags/tag15.xml" Type="http://schemas.openxmlformats.org/officeDocument/2006/relationships/tags"/><Relationship Id="rId7" Target="../media/image1.png" Type="http://schemas.openxmlformats.org/officeDocument/2006/relationships/image"/><Relationship Id="rId8" Target="../media/image4.png" Type="http://schemas.openxmlformats.org/officeDocument/2006/relationships/image"/><Relationship Id="rId9" Target="../tags/tag16.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val="0"/>
              </a:ext>
            </a:extLst>
          </a:blip>
          <a:srcRect b="58780" l="32651" r="13819" t="6931"/>
          <a:stretch>
            <a:fillRect/>
          </a:stretch>
        </p:blipFill>
        <p:spPr>
          <a:xfrm rot="2963407">
            <a:off x="-1193646" y="-622569"/>
            <a:ext cx="3272644" cy="3145276"/>
          </a:xfrm>
          <a:prstGeom prst="rect">
            <a:avLst/>
          </a:prstGeom>
        </p:spPr>
      </p:pic>
      <p:sp>
        <p:nvSpPr>
          <p:cNvPr id="13" name="Rectangle 4"/>
          <p:cNvSpPr txBox="1">
            <a:spLocks noChangeArrowheads="1"/>
          </p:cNvSpPr>
          <p:nvPr/>
        </p:nvSpPr>
        <p:spPr bwMode="auto">
          <a:xfrm>
            <a:off x="3657321" y="2760265"/>
            <a:ext cx="3060340" cy="507419"/>
          </a:xfrm>
          <a:prstGeom prst="rect">
            <a:avLst/>
          </a:prstGeom>
          <a:noFill/>
          <a:ln>
            <a:noFill/>
          </a:ln>
          <a:effectLst/>
          <a:extLst/>
        </p:spPr>
        <p:txBody>
          <a:bodyPr anchor="ctr" anchorCtr="0" bIns="34285" compatLnSpc="1" lIns="68571" numCol="1" rIns="68571" tIns="34285"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r"/>
            <a:endParaRPr altLang="en-US" b="0" lang="zh-CN" sz="12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 name="Rectangle 20">
            <a:extLst>
              <a:ext uri="{FF2B5EF4-FFF2-40B4-BE49-F238E27FC236}">
                <a16:creationId xmlns:a16="http://schemas.microsoft.com/office/drawing/2014/main" id="{ECDAD0E9-05BD-4933-9F1E-11BEE810D0C4}"/>
              </a:ext>
            </a:extLst>
          </p:cNvPr>
          <p:cNvSpPr>
            <a:spLocks noChangeArrowheads="1"/>
          </p:cNvSpPr>
          <p:nvPr/>
        </p:nvSpPr>
        <p:spPr bwMode="auto">
          <a:xfrm>
            <a:off x="3081943" y="2607744"/>
            <a:ext cx="4031204" cy="8836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fontAlgn="base">
              <a:spcBef>
                <a:spcPct val="0"/>
              </a:spcBef>
              <a:spcAft>
                <a:spcPct val="0"/>
              </a:spcAft>
              <a:defRPr>
                <a:solidFill>
                  <a:schemeClr val="tx1"/>
                </a:solidFill>
                <a:latin charset="0" pitchFamily="34" typeface="Arial"/>
                <a:ea charset="-122" pitchFamily="2" typeface="宋体"/>
                <a:cs charset="-122" pitchFamily="2" typeface="宋体"/>
              </a:defRPr>
            </a:lvl1pPr>
            <a:lvl2pPr fontAlgn="base">
              <a:spcBef>
                <a:spcPct val="0"/>
              </a:spcBef>
              <a:spcAft>
                <a:spcPct val="0"/>
              </a:spcAft>
              <a:defRPr>
                <a:solidFill>
                  <a:schemeClr val="tx1"/>
                </a:solidFill>
                <a:latin charset="0" pitchFamily="34" typeface="Arial"/>
                <a:ea charset="-122" pitchFamily="2" typeface="宋体"/>
                <a:cs charset="-122" pitchFamily="2" typeface="宋体"/>
              </a:defRPr>
            </a:lvl2pPr>
            <a:lvl3pPr fontAlgn="base">
              <a:spcBef>
                <a:spcPct val="0"/>
              </a:spcBef>
              <a:spcAft>
                <a:spcPct val="0"/>
              </a:spcAft>
              <a:defRPr>
                <a:solidFill>
                  <a:schemeClr val="tx1"/>
                </a:solidFill>
                <a:latin charset="0" pitchFamily="34" typeface="Arial"/>
                <a:ea charset="-122" pitchFamily="2" typeface="宋体"/>
                <a:cs charset="-122" pitchFamily="2" typeface="宋体"/>
              </a:defRPr>
            </a:lvl3pPr>
            <a:lvl4pPr fontAlgn="base">
              <a:spcBef>
                <a:spcPct val="0"/>
              </a:spcBef>
              <a:spcAft>
                <a:spcPct val="0"/>
              </a:spcAft>
              <a:defRPr>
                <a:solidFill>
                  <a:schemeClr val="tx1"/>
                </a:solidFill>
                <a:latin charset="0" pitchFamily="34" typeface="Arial"/>
                <a:ea charset="-122" pitchFamily="2" typeface="宋体"/>
                <a:cs charset="-122" pitchFamily="2" typeface="宋体"/>
              </a:defRPr>
            </a:lvl4pPr>
            <a:lvl5pPr fontAlgn="base">
              <a:spcBef>
                <a:spcPct val="0"/>
              </a:spcBef>
              <a:spcAft>
                <a:spcPct val="0"/>
              </a:spcAft>
              <a:defRPr>
                <a:solidFill>
                  <a:schemeClr val="tx1"/>
                </a:solidFill>
                <a:latin charset="0" pitchFamily="34" typeface="Arial"/>
                <a:ea charset="-122" pitchFamily="2" typeface="宋体"/>
                <a:cs charset="-122" pitchFamily="2" typeface="宋体"/>
              </a:defRPr>
            </a:lvl5pPr>
            <a:lvl6pPr fontAlgn="base">
              <a:spcBef>
                <a:spcPct val="0"/>
              </a:spcBef>
              <a:spcAft>
                <a:spcPct val="0"/>
              </a:spcAft>
              <a:defRPr>
                <a:solidFill>
                  <a:schemeClr val="tx1"/>
                </a:solidFill>
                <a:latin charset="0" pitchFamily="34" typeface="Arial"/>
                <a:ea charset="-122" pitchFamily="2" typeface="宋体"/>
                <a:cs charset="-122" pitchFamily="2" typeface="宋体"/>
              </a:defRPr>
            </a:lvl6pPr>
            <a:lvl7pPr fontAlgn="base">
              <a:spcBef>
                <a:spcPct val="0"/>
              </a:spcBef>
              <a:spcAft>
                <a:spcPct val="0"/>
              </a:spcAft>
              <a:defRPr>
                <a:solidFill>
                  <a:schemeClr val="tx1"/>
                </a:solidFill>
                <a:latin charset="0" pitchFamily="34" typeface="Arial"/>
                <a:ea charset="-122" pitchFamily="2" typeface="宋体"/>
                <a:cs charset="-122" pitchFamily="2" typeface="宋体"/>
              </a:defRPr>
            </a:lvl7pPr>
            <a:lvl8pPr fontAlgn="base">
              <a:spcBef>
                <a:spcPct val="0"/>
              </a:spcBef>
              <a:spcAft>
                <a:spcPct val="0"/>
              </a:spcAft>
              <a:defRPr>
                <a:solidFill>
                  <a:schemeClr val="tx1"/>
                </a:solidFill>
                <a:latin charset="0" pitchFamily="34" typeface="Arial"/>
                <a:ea charset="-122" pitchFamily="2" typeface="宋体"/>
                <a:cs charset="-122" pitchFamily="2" typeface="宋体"/>
              </a:defRPr>
            </a:lvl8pPr>
            <a:lvl9pPr fontAlgn="base">
              <a:spcBef>
                <a:spcPct val="0"/>
              </a:spcBef>
              <a:spcAft>
                <a:spcPct val="0"/>
              </a:spcAft>
              <a:defRPr>
                <a:solidFill>
                  <a:schemeClr val="tx1"/>
                </a:solidFill>
                <a:latin charset="0" pitchFamily="34" typeface="Arial"/>
                <a:ea charset="-122" pitchFamily="2" typeface="宋体"/>
                <a:cs charset="-122" pitchFamily="2" typeface="宋体"/>
              </a:defRPr>
            </a:lvl9pPr>
          </a:lstStyle>
          <a:p>
            <a:pPr algn="r" defTabSz="725523"/>
            <a:r>
              <a:rPr altLang="zh-CN" lang="zh-CN" sz="2899">
                <a:solidFill>
                  <a:schemeClr val="tx1">
                    <a:lumMod val="75000"/>
                    <a:lumOff val="25000"/>
                  </a:schemeClr>
                </a:solidFill>
                <a:latin charset="0" pitchFamily="34" typeface="Agency FB"/>
              </a:rPr>
              <a:t>PRESENTATION TEMPELETE TITLE</a:t>
            </a:r>
          </a:p>
        </p:txBody>
      </p:sp>
      <p:sp>
        <p:nvSpPr>
          <p:cNvPr id="18" name="TextBox 5">
            <a:extLst>
              <a:ext uri="{FF2B5EF4-FFF2-40B4-BE49-F238E27FC236}">
                <a16:creationId xmlns:a16="http://schemas.microsoft.com/office/drawing/2014/main" id="{04766117-4A53-417B-863B-964E26A29392}"/>
              </a:ext>
            </a:extLst>
          </p:cNvPr>
          <p:cNvSpPr txBox="1"/>
          <p:nvPr/>
        </p:nvSpPr>
        <p:spPr>
          <a:xfrm>
            <a:off x="2483768" y="1936289"/>
            <a:ext cx="5315941" cy="621194"/>
          </a:xfrm>
          <a:prstGeom prst="rect">
            <a:avLst/>
          </a:prstGeom>
          <a:noFill/>
        </p:spPr>
        <p:txBody>
          <a:bodyPr bIns="36277" lIns="72554" rIns="72554" rtlCol="0" tIns="36277" wrap="square">
            <a:spAutoFit/>
          </a:bodyPr>
          <a:lstStyle/>
          <a:p>
            <a:pPr algn="r"/>
            <a:r>
              <a:rPr altLang="en-US" lang="zh-CN" smtClean="0" sz="3600">
                <a:solidFill>
                  <a:schemeClr val="tx1">
                    <a:lumMod val="75000"/>
                    <a:lumOff val="25000"/>
                  </a:schemeClr>
                </a:solidFill>
                <a:latin charset="-122" panose="020b0502040204020203" pitchFamily="34" typeface="微软雅黑 Light"/>
                <a:ea charset="-122" panose="020b0502040204020203" pitchFamily="34" typeface="微软雅黑 Light"/>
              </a:rPr>
              <a:t>时尚小清新文艺PPT模板</a:t>
            </a:r>
          </a:p>
        </p:txBody>
      </p:sp>
      <p:sp>
        <p:nvSpPr>
          <p:cNvPr id="12" name="TextBox 4">
            <a:extLst>
              <a:ext uri="{FF2B5EF4-FFF2-40B4-BE49-F238E27FC236}">
                <a16:creationId xmlns:a16="http://schemas.microsoft.com/office/drawing/2014/main" id="{67FCB60C-6910-4DC6-8B91-AE6D14263C7D}"/>
              </a:ext>
            </a:extLst>
          </p:cNvPr>
          <p:cNvSpPr txBox="1"/>
          <p:nvPr/>
        </p:nvSpPr>
        <p:spPr>
          <a:xfrm>
            <a:off x="3743908" y="541891"/>
            <a:ext cx="2469139" cy="1440180"/>
          </a:xfrm>
          <a:prstGeom prst="rect">
            <a:avLst/>
          </a:prstGeom>
          <a:noFill/>
        </p:spPr>
        <p:txBody>
          <a:bodyPr bIns="34290" lIns="68580" rIns="68580" tIns="34290"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r" eaLnBrk="1" hangingPunct="1">
              <a:lnSpc>
                <a:spcPct val="150000"/>
              </a:lnSpc>
            </a:pPr>
            <a:r>
              <a:rPr altLang="zh-CN" lang="en-US" smtClean="0" sz="6000">
                <a:solidFill>
                  <a:schemeClr val="accent1"/>
                </a:solidFill>
                <a:latin charset="-122" panose="02010800040101010101" pitchFamily="2" typeface="华文琥珀"/>
                <a:ea charset="-122" panose="02010800040101010101" pitchFamily="2" typeface="华文琥珀"/>
              </a:rPr>
              <a:t>2018</a:t>
            </a:r>
          </a:p>
        </p:txBody>
      </p:sp>
      <p:pic>
        <p:nvPicPr>
          <p:cNvPr id="21" name="图片 20"/>
          <p:cNvPicPr>
            <a:picLocks noChangeAspect="1"/>
          </p:cNvPicPr>
          <p:nvPr/>
        </p:nvPicPr>
        <p:blipFill>
          <a:blip r:embed="rId3">
            <a:extLst>
              <a:ext uri="{28A0092B-C50C-407E-A947-70E740481C1C}">
                <a14:useLocalDpi val="0"/>
              </a:ext>
            </a:extLst>
          </a:blip>
          <a:srcRect b="58780" l="32651" r="13819" t="6931"/>
          <a:stretch>
            <a:fillRect/>
          </a:stretch>
        </p:blipFill>
        <p:spPr>
          <a:xfrm flipH="1" rot="2963407">
            <a:off x="6969654" y="2922371"/>
            <a:ext cx="3004912" cy="3145276"/>
          </a:xfrm>
          <a:prstGeom prst="rect">
            <a:avLst/>
          </a:prstGeom>
        </p:spPr>
      </p:pic>
      <p:pic>
        <p:nvPicPr>
          <p:cNvPr id="22" name="图片 21"/>
          <p:cNvPicPr>
            <a:picLocks noChangeAspect="1"/>
          </p:cNvPicPr>
          <p:nvPr/>
        </p:nvPicPr>
        <p:blipFill>
          <a:blip r:embed="rId4">
            <a:extLst>
              <a:ext uri="{28A0092B-C50C-407E-A947-70E740481C1C}">
                <a14:useLocalDpi val="0"/>
              </a:ext>
            </a:extLst>
          </a:blip>
          <a:srcRect b="10429" l="11545" r="6584" t="62979"/>
          <a:stretch>
            <a:fillRect/>
          </a:stretch>
        </p:blipFill>
        <p:spPr>
          <a:xfrm>
            <a:off x="16437" y="2991614"/>
            <a:ext cx="4015503" cy="1955667"/>
          </a:xfrm>
          <a:prstGeom prst="rect">
            <a:avLst/>
          </a:prstGeom>
        </p:spPr>
      </p:pic>
      <p:pic>
        <p:nvPicPr>
          <p:cNvPr id="23" name="图片 22"/>
          <p:cNvPicPr>
            <a:picLocks noChangeAspect="1"/>
          </p:cNvPicPr>
          <p:nvPr/>
        </p:nvPicPr>
        <p:blipFill>
          <a:blip r:embed="rId4">
            <a:extLst>
              <a:ext uri="{28A0092B-C50C-407E-A947-70E740481C1C}">
                <a14:useLocalDpi val="0"/>
              </a:ext>
            </a:extLst>
          </a:blip>
          <a:srcRect b="47228" l="52360" r="37254" t="45847"/>
          <a:stretch>
            <a:fillRect/>
          </a:stretch>
        </p:blipFill>
        <p:spPr>
          <a:xfrm>
            <a:off x="6309420" y="348574"/>
            <a:ext cx="1224136" cy="1223758"/>
          </a:xfrm>
          <a:prstGeom prst="rect">
            <a:avLst/>
          </a:prstGeom>
        </p:spPr>
      </p:pic>
      <p:pic>
        <p:nvPicPr>
          <p:cNvPr id="24" name="图片 23"/>
          <p:cNvPicPr>
            <a:picLocks noChangeAspect="1"/>
          </p:cNvPicPr>
          <p:nvPr/>
        </p:nvPicPr>
        <p:blipFill>
          <a:blip r:embed="rId4">
            <a:extLst>
              <a:ext uri="{28A0092B-C50C-407E-A947-70E740481C1C}">
                <a14:useLocalDpi val="0"/>
              </a:ext>
            </a:extLst>
          </a:blip>
          <a:srcRect b="37612" l="44083" r="44371" t="56790"/>
          <a:stretch>
            <a:fillRect/>
          </a:stretch>
        </p:blipFill>
        <p:spPr>
          <a:xfrm>
            <a:off x="2632004" y="2463850"/>
            <a:ext cx="841699" cy="611956"/>
          </a:xfrm>
          <a:prstGeom prst="rect">
            <a:avLst/>
          </a:prstGeom>
        </p:spPr>
      </p:pic>
    </p:spTree>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1000" fill="hold" id="7"/>
                                        <p:tgtEl>
                                          <p:spTgt spid="20"/>
                                        </p:tgtEl>
                                        <p:attrNameLst>
                                          <p:attrName>ppt_w</p:attrName>
                                        </p:attrNameLst>
                                      </p:cBhvr>
                                      <p:tavLst>
                                        <p:tav tm="0">
                                          <p:val>
                                            <p:strVal val="#ppt_w+.3"/>
                                          </p:val>
                                        </p:tav>
                                        <p:tav tm="100000">
                                          <p:val>
                                            <p:strVal val="#ppt_w"/>
                                          </p:val>
                                        </p:tav>
                                      </p:tavLst>
                                    </p:anim>
                                    <p:anim calcmode="lin" valueType="num">
                                      <p:cBhvr>
                                        <p:cTn dur="1000" fill="hold" id="8"/>
                                        <p:tgtEl>
                                          <p:spTgt spid="20"/>
                                        </p:tgtEl>
                                        <p:attrNameLst>
                                          <p:attrName>ppt_h</p:attrName>
                                        </p:attrNameLst>
                                      </p:cBhvr>
                                      <p:tavLst>
                                        <p:tav tm="0">
                                          <p:val>
                                            <p:strVal val="#ppt_h"/>
                                          </p:val>
                                        </p:tav>
                                        <p:tav tm="100000">
                                          <p:val>
                                            <p:strVal val="#ppt_h"/>
                                          </p:val>
                                        </p:tav>
                                      </p:tavLst>
                                    </p:anim>
                                    <p:animEffect filter="fade" transition="in">
                                      <p:cBhvr>
                                        <p:cTn dur="1000" id="9"/>
                                        <p:tgtEl>
                                          <p:spTgt spid="20"/>
                                        </p:tgtEl>
                                      </p:cBhvr>
                                    </p:animEffect>
                                  </p:childTnLst>
                                </p:cTn>
                              </p:par>
                              <p:par>
                                <p:cTn decel="100000" fill="hold" id="10" nodeType="withEffect" presetClass="entr" presetID="50"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1000" fill="hold" id="12"/>
                                        <p:tgtEl>
                                          <p:spTgt spid="21"/>
                                        </p:tgtEl>
                                        <p:attrNameLst>
                                          <p:attrName>ppt_w</p:attrName>
                                        </p:attrNameLst>
                                      </p:cBhvr>
                                      <p:tavLst>
                                        <p:tav tm="0">
                                          <p:val>
                                            <p:strVal val="#ppt_w+.3"/>
                                          </p:val>
                                        </p:tav>
                                        <p:tav tm="100000">
                                          <p:val>
                                            <p:strVal val="#ppt_w"/>
                                          </p:val>
                                        </p:tav>
                                      </p:tavLst>
                                    </p:anim>
                                    <p:anim calcmode="lin" valueType="num">
                                      <p:cBhvr>
                                        <p:cTn dur="1000" fill="hold" id="13"/>
                                        <p:tgtEl>
                                          <p:spTgt spid="21"/>
                                        </p:tgtEl>
                                        <p:attrNameLst>
                                          <p:attrName>ppt_h</p:attrName>
                                        </p:attrNameLst>
                                      </p:cBhvr>
                                      <p:tavLst>
                                        <p:tav tm="0">
                                          <p:val>
                                            <p:strVal val="#ppt_h"/>
                                          </p:val>
                                        </p:tav>
                                        <p:tav tm="100000">
                                          <p:val>
                                            <p:strVal val="#ppt_h"/>
                                          </p:val>
                                        </p:tav>
                                      </p:tavLst>
                                    </p:anim>
                                    <p:animEffect filter="fade" transition="in">
                                      <p:cBhvr>
                                        <p:cTn dur="1000" id="14"/>
                                        <p:tgtEl>
                                          <p:spTgt spid="21"/>
                                        </p:tgtEl>
                                      </p:cBhvr>
                                    </p:animEffect>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22"/>
                                        </p:tgtEl>
                                        <p:attrNameLst>
                                          <p:attrName>style.visibility</p:attrName>
                                        </p:attrNameLst>
                                      </p:cBhvr>
                                      <p:to>
                                        <p:strVal val="visible"/>
                                      </p:to>
                                    </p:set>
                                    <p:animEffect filter="fade" transition="in">
                                      <p:cBhvr>
                                        <p:cTn dur="1000" id="18"/>
                                        <p:tgtEl>
                                          <p:spTgt spid="22"/>
                                        </p:tgtEl>
                                      </p:cBhvr>
                                    </p:animEffect>
                                    <p:anim calcmode="lin" valueType="num">
                                      <p:cBhvr>
                                        <p:cTn dur="1000" fill="hold" id="19"/>
                                        <p:tgtEl>
                                          <p:spTgt spid="22"/>
                                        </p:tgtEl>
                                        <p:attrNameLst>
                                          <p:attrName>ppt_x</p:attrName>
                                        </p:attrNameLst>
                                      </p:cBhvr>
                                      <p:tavLst>
                                        <p:tav tm="0">
                                          <p:val>
                                            <p:strVal val="#ppt_x"/>
                                          </p:val>
                                        </p:tav>
                                        <p:tav tm="100000">
                                          <p:val>
                                            <p:strVal val="#ppt_x"/>
                                          </p:val>
                                        </p:tav>
                                      </p:tavLst>
                                    </p:anim>
                                    <p:anim calcmode="lin" valueType="num">
                                      <p:cBhvr>
                                        <p:cTn dur="1000" fill="hold" id="20"/>
                                        <p:tgtEl>
                                          <p:spTgt spid="2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12"/>
                                        </p:tgtEl>
                                        <p:attrNameLst>
                                          <p:attrName>style.visibility</p:attrName>
                                        </p:attrNameLst>
                                      </p:cBhvr>
                                      <p:to>
                                        <p:strVal val="visible"/>
                                      </p:to>
                                    </p:set>
                                    <p:animEffect filter="wipe(left)" transition="in">
                                      <p:cBhvr>
                                        <p:cTn dur="1000" id="24"/>
                                        <p:tgtEl>
                                          <p:spTgt spid="12"/>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2" presetSubtype="3">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500" fill="hold" id="29"/>
                                        <p:tgtEl>
                                          <p:spTgt spid="23"/>
                                        </p:tgtEl>
                                        <p:attrNameLst>
                                          <p:attrName>ppt_x</p:attrName>
                                        </p:attrNameLst>
                                      </p:cBhvr>
                                      <p:tavLst>
                                        <p:tav tm="0">
                                          <p:val>
                                            <p:strVal val="1+#ppt_w/2"/>
                                          </p:val>
                                        </p:tav>
                                        <p:tav tm="100000">
                                          <p:val>
                                            <p:strVal val="#ppt_x"/>
                                          </p:val>
                                        </p:tav>
                                      </p:tavLst>
                                    </p:anim>
                                    <p:anim calcmode="lin" valueType="num">
                                      <p:cBhvr additive="base">
                                        <p:cTn dur="500" fill="hold" id="30"/>
                                        <p:tgtEl>
                                          <p:spTgt spid="23"/>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500"/>
                            </p:stCondLst>
                            <p:childTnLst>
                              <p:par>
                                <p:cTn fill="hold" grpId="0" id="32" nodeType="afterEffect" presetClass="entr" presetID="53" presetSubtype="0">
                                  <p:stCondLst>
                                    <p:cond delay="0"/>
                                  </p:stCondLst>
                                  <p:iterate type="wd">
                                    <p:tmPct val="10000"/>
                                  </p:iterate>
                                  <p:childTnLst>
                                    <p:set>
                                      <p:cBhvr>
                                        <p:cTn dur="1" fill="hold" id="33">
                                          <p:stCondLst>
                                            <p:cond delay="0"/>
                                          </p:stCondLst>
                                        </p:cTn>
                                        <p:tgtEl>
                                          <p:spTgt spid="18"/>
                                        </p:tgtEl>
                                        <p:attrNameLst>
                                          <p:attrName>style.visibility</p:attrName>
                                        </p:attrNameLst>
                                      </p:cBhvr>
                                      <p:to>
                                        <p:strVal val="visible"/>
                                      </p:to>
                                    </p:set>
                                    <p:anim calcmode="lin" valueType="num">
                                      <p:cBhvr>
                                        <p:cTn dur="500" fill="hold" id="34"/>
                                        <p:tgtEl>
                                          <p:spTgt spid="18"/>
                                        </p:tgtEl>
                                        <p:attrNameLst>
                                          <p:attrName>ppt_w</p:attrName>
                                        </p:attrNameLst>
                                      </p:cBhvr>
                                      <p:tavLst>
                                        <p:tav tm="0">
                                          <p:val>
                                            <p:fltVal val="0"/>
                                          </p:val>
                                        </p:tav>
                                        <p:tav tm="100000">
                                          <p:val>
                                            <p:strVal val="#ppt_w"/>
                                          </p:val>
                                        </p:tav>
                                      </p:tavLst>
                                    </p:anim>
                                    <p:anim calcmode="lin" valueType="num">
                                      <p:cBhvr>
                                        <p:cTn dur="500" fill="hold" id="35"/>
                                        <p:tgtEl>
                                          <p:spTgt spid="18"/>
                                        </p:tgtEl>
                                        <p:attrNameLst>
                                          <p:attrName>ppt_h</p:attrName>
                                        </p:attrNameLst>
                                      </p:cBhvr>
                                      <p:tavLst>
                                        <p:tav tm="0">
                                          <p:val>
                                            <p:fltVal val="0"/>
                                          </p:val>
                                        </p:tav>
                                        <p:tav tm="100000">
                                          <p:val>
                                            <p:strVal val="#ppt_h"/>
                                          </p:val>
                                        </p:tav>
                                      </p:tavLst>
                                    </p:anim>
                                    <p:animEffect filter="fade" transition="in">
                                      <p:cBhvr>
                                        <p:cTn dur="500" id="36"/>
                                        <p:tgtEl>
                                          <p:spTgt spid="18"/>
                                        </p:tgtEl>
                                      </p:cBhvr>
                                    </p:animEffect>
                                  </p:childTnLst>
                                </p:cTn>
                              </p:par>
                              <p:par>
                                <p:cTn fill="hold" id="37" nodeType="withEffect" presetClass="entr" presetID="2" presetSubtype="12">
                                  <p:stCondLst>
                                    <p:cond delay="0"/>
                                  </p:stCondLst>
                                  <p:childTnLst>
                                    <p:set>
                                      <p:cBhvr>
                                        <p:cTn dur="1" fill="hold" id="38">
                                          <p:stCondLst>
                                            <p:cond delay="0"/>
                                          </p:stCondLst>
                                        </p:cTn>
                                        <p:tgtEl>
                                          <p:spTgt spid="24"/>
                                        </p:tgtEl>
                                        <p:attrNameLst>
                                          <p:attrName>style.visibility</p:attrName>
                                        </p:attrNameLst>
                                      </p:cBhvr>
                                      <p:to>
                                        <p:strVal val="visible"/>
                                      </p:to>
                                    </p:set>
                                    <p:anim calcmode="lin" valueType="num">
                                      <p:cBhvr additive="base">
                                        <p:cTn dur="500" fill="hold" id="39"/>
                                        <p:tgtEl>
                                          <p:spTgt spid="24"/>
                                        </p:tgtEl>
                                        <p:attrNameLst>
                                          <p:attrName>ppt_x</p:attrName>
                                        </p:attrNameLst>
                                      </p:cBhvr>
                                      <p:tavLst>
                                        <p:tav tm="0">
                                          <p:val>
                                            <p:strVal val="0-#ppt_w/2"/>
                                          </p:val>
                                        </p:tav>
                                        <p:tav tm="100000">
                                          <p:val>
                                            <p:strVal val="#ppt_x"/>
                                          </p:val>
                                        </p:tav>
                                      </p:tavLst>
                                    </p:anim>
                                    <p:anim calcmode="lin" valueType="num">
                                      <p:cBhvr additive="base">
                                        <p:cTn dur="500" fill="hold" id="40"/>
                                        <p:tgtEl>
                                          <p:spTgt spid="24"/>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1000"/>
                            </p:stCondLst>
                            <p:childTnLst>
                              <p:par>
                                <p:cTn fill="hold" grpId="0" id="42" nodeType="afterEffect" presetClass="entr" presetID="22" presetSubtype="8">
                                  <p:stCondLst>
                                    <p:cond delay="0"/>
                                  </p:stCondLst>
                                  <p:childTnLst>
                                    <p:set>
                                      <p:cBhvr>
                                        <p:cTn dur="1" fill="hold" id="43">
                                          <p:stCondLst>
                                            <p:cond delay="0"/>
                                          </p:stCondLst>
                                        </p:cTn>
                                        <p:tgtEl>
                                          <p:spTgt spid="17"/>
                                        </p:tgtEl>
                                        <p:attrNameLst>
                                          <p:attrName>style.visibility</p:attrName>
                                        </p:attrNameLst>
                                      </p:cBhvr>
                                      <p:to>
                                        <p:strVal val="visible"/>
                                      </p:to>
                                    </p:set>
                                    <p:animEffect filter="wipe(left)" transition="in">
                                      <p:cBhvr>
                                        <p:cTn dur="500" id="44"/>
                                        <p:tgtEl>
                                          <p:spTgt spid="17"/>
                                        </p:tgtEl>
                                      </p:cBhvr>
                                    </p:animEffect>
                                  </p:childTnLst>
                                </p:cTn>
                              </p:par>
                            </p:childTnLst>
                          </p:cTn>
                        </p:par>
                        <p:par>
                          <p:cTn fill="hold" id="45" nodeType="afterGroup">
                            <p:stCondLst>
                              <p:cond delay="1500"/>
                            </p:stCondLst>
                            <p:childTnLst>
                              <p:par>
                                <p:cTn fill="hold" grpId="0" id="46" nodeType="afterEffect" presetClass="entr" presetID="22" presetSubtype="8">
                                  <p:stCondLst>
                                    <p:cond delay="0"/>
                                  </p:stCondLst>
                                  <p:childTnLst>
                                    <p:set>
                                      <p:cBhvr>
                                        <p:cTn dur="1" fill="hold" id="47">
                                          <p:stCondLst>
                                            <p:cond delay="0"/>
                                          </p:stCondLst>
                                        </p:cTn>
                                        <p:tgtEl>
                                          <p:spTgt spid="13"/>
                                        </p:tgtEl>
                                        <p:attrNameLst>
                                          <p:attrName>style.visibility</p:attrName>
                                        </p:attrNameLst>
                                      </p:cBhvr>
                                      <p:to>
                                        <p:strVal val="visible"/>
                                      </p:to>
                                    </p:set>
                                    <p:animEffect filter="wipe(left)" transition="in">
                                      <p:cBhvr>
                                        <p:cTn dur="500" id="4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P grpId="0" spid="18"/>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6" name="组合 55"/>
          <p:cNvGrpSpPr/>
          <p:nvPr/>
        </p:nvGrpSpPr>
        <p:grpSpPr>
          <a:xfrm>
            <a:off x="1194622" y="1439396"/>
            <a:ext cx="1933729" cy="3045322"/>
            <a:chOff x="1385455" y="1588470"/>
            <a:chExt cx="1918854" cy="3019694"/>
          </a:xfrm>
        </p:grpSpPr>
        <p:sp>
          <p:nvSpPr>
            <p:cNvPr id="57" name="矩形 56"/>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altLang="en-US" lang="zh-CN" sz="1013"/>
            </a:p>
          </p:txBody>
        </p:sp>
        <p:sp>
          <p:nvSpPr>
            <p:cNvPr id="58" name="矩形 57"/>
            <p:cNvSpPr/>
            <p:nvPr/>
          </p:nvSpPr>
          <p:spPr>
            <a:xfrm>
              <a:off x="1463289" y="1675744"/>
              <a:ext cx="1753655" cy="956844"/>
            </a:xfrm>
            <a:prstGeom prst="rect">
              <a:avLst/>
            </a:prstGeom>
            <a:blipFill>
              <a:blip r:embed="rId3"/>
              <a:stretch>
                <a:fillRect b="0" t="-1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altLang="en-US" lang="zh-CN" sz="1013"/>
            </a:p>
          </p:txBody>
        </p:sp>
        <p:sp>
          <p:nvSpPr>
            <p:cNvPr id="59" name="文本框 6"/>
            <p:cNvSpPr txBox="1">
              <a:spLocks noChangeArrowheads="1"/>
            </p:cNvSpPr>
            <p:nvPr/>
          </p:nvSpPr>
          <p:spPr bwMode="auto">
            <a:xfrm>
              <a:off x="1385455" y="2721410"/>
              <a:ext cx="1918854" cy="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华文细黑"/>
                  <a:ea charset="-122" pitchFamily="2" typeface="华文细黑"/>
                </a:defRPr>
              </a:lvl1pPr>
              <a:lvl2pPr indent="-285750" marL="742950">
                <a:defRPr sz="1300">
                  <a:solidFill>
                    <a:schemeClr val="tx1"/>
                  </a:solidFill>
                  <a:latin charset="-122" pitchFamily="2" typeface="华文细黑"/>
                  <a:ea charset="-122" pitchFamily="2" typeface="华文细黑"/>
                </a:defRPr>
              </a:lvl2pPr>
              <a:lvl3pPr indent="-228600" marL="1143000">
                <a:defRPr sz="1300">
                  <a:solidFill>
                    <a:schemeClr val="tx1"/>
                  </a:solidFill>
                  <a:latin charset="-122" pitchFamily="2" typeface="华文细黑"/>
                  <a:ea charset="-122" pitchFamily="2" typeface="华文细黑"/>
                </a:defRPr>
              </a:lvl3pPr>
              <a:lvl4pPr indent="-228600" marL="1600200">
                <a:defRPr sz="1300">
                  <a:solidFill>
                    <a:schemeClr val="tx1"/>
                  </a:solidFill>
                  <a:latin charset="-122" pitchFamily="2" typeface="华文细黑"/>
                  <a:ea charset="-122" pitchFamily="2" typeface="华文细黑"/>
                </a:defRPr>
              </a:lvl4pPr>
              <a:lvl5pPr indent="-228600" marL="2057400">
                <a:defRPr sz="1300">
                  <a:solidFill>
                    <a:schemeClr val="tx1"/>
                  </a:solidFill>
                  <a:latin charset="-122"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itchFamily="2" typeface="华文细黑"/>
                  <a:ea charset="-122" pitchFamily="2" typeface="华文细黑"/>
                </a:defRPr>
              </a:lvl9pPr>
            </a:lstStyle>
            <a:p>
              <a:pPr algn="ctr" fontAlgn="ctr"/>
              <a:r>
                <a:rPr altLang="en-US" lang="zh-CN" sz="900">
                  <a:solidFill>
                    <a:schemeClr val="tx1">
                      <a:lumMod val="75000"/>
                      <a:lumOff val="25000"/>
                    </a:schemeClr>
                  </a:solidFill>
                  <a:latin charset="-122" panose="02010509060101010101" pitchFamily="49" typeface="幼圆"/>
                  <a:ea charset="-122" panose="02010509060101010101" pitchFamily="49" typeface="幼圆"/>
                </a:rPr>
                <a:t>输入内容</a:t>
              </a:r>
            </a:p>
          </p:txBody>
        </p:sp>
        <p:sp>
          <p:nvSpPr>
            <p:cNvPr id="60" name="Rectangle 23"/>
            <p:cNvSpPr>
              <a:spLocks noChangeArrowheads="1"/>
            </p:cNvSpPr>
            <p:nvPr/>
          </p:nvSpPr>
          <p:spPr bwMode="auto">
            <a:xfrm>
              <a:off x="1463185" y="3007559"/>
              <a:ext cx="1688723" cy="498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815498">
                <a:lnSpc>
                  <a:spcPct val="150000"/>
                </a:lnSpc>
              </a:pPr>
              <a:r>
                <a:rPr altLang="zh-CN" lang="en-US" sz="600">
                  <a:solidFill>
                    <a:schemeClr val="tx1">
                      <a:lumMod val="75000"/>
                      <a:lumOff val="25000"/>
                    </a:schemeClr>
                  </a:solidFill>
                </a:rPr>
                <a:t>There are many variations of passages of Lore m available, but the majority have suffered alteration in some form, by</a:t>
              </a:r>
            </a:p>
          </p:txBody>
        </p:sp>
        <p:sp>
          <p:nvSpPr>
            <p:cNvPr id="61" name="Rectangle 27"/>
            <p:cNvSpPr>
              <a:spLocks noChangeArrowheads="1"/>
            </p:cNvSpPr>
            <p:nvPr/>
          </p:nvSpPr>
          <p:spPr bwMode="auto">
            <a:xfrm>
              <a:off x="1960294" y="4071465"/>
              <a:ext cx="751508" cy="181341"/>
            </a:xfrm>
            <a:prstGeom prst="rect">
              <a:avLst/>
            </a:prstGeom>
            <a:noFill/>
            <a:ln w="9525">
              <a:solidFill>
                <a:schemeClr val="accent2"/>
              </a:solidFill>
              <a:miter lim="800000"/>
            </a:ln>
            <a:extLst>
              <a:ext uri="{909E8E84-426E-40DD-AFC4-6F175D3DCCD1}">
                <a14:hiddenFill>
                  <a:solidFill>
                    <a:srgbClr val="FFFFFF"/>
                  </a:solidFill>
                </a14:hiddenFill>
              </a:ext>
            </a:extLst>
          </p:spPr>
          <p:txBody>
            <a:bodyPr>
              <a:spAutoFit/>
            </a:bodyPr>
            <a:lstStyle/>
            <a:p>
              <a:pPr algn="ctr" eaLnBrk="1" hangingPunct="1"/>
              <a:r>
                <a:rPr altLang="zh-CN" lang="en-US" sz="600">
                  <a:solidFill>
                    <a:schemeClr val="tx1">
                      <a:lumMod val="75000"/>
                      <a:lumOff val="25000"/>
                    </a:schemeClr>
                  </a:solidFill>
                </a:rPr>
                <a:t>The Project</a:t>
              </a:r>
            </a:p>
          </p:txBody>
        </p:sp>
      </p:grpSp>
      <p:grpSp>
        <p:nvGrpSpPr>
          <p:cNvPr id="62" name="组合 61"/>
          <p:cNvGrpSpPr/>
          <p:nvPr/>
        </p:nvGrpSpPr>
        <p:grpSpPr>
          <a:xfrm>
            <a:off x="3709430" y="1439396"/>
            <a:ext cx="1933729" cy="3045322"/>
            <a:chOff x="1385455" y="1588470"/>
            <a:chExt cx="1918854" cy="3019694"/>
          </a:xfrm>
        </p:grpSpPr>
        <p:sp>
          <p:nvSpPr>
            <p:cNvPr id="63" name="矩形 62"/>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altLang="en-US" lang="zh-CN" sz="1013"/>
            </a:p>
          </p:txBody>
        </p:sp>
        <p:sp>
          <p:nvSpPr>
            <p:cNvPr id="64" name="矩形 63"/>
            <p:cNvSpPr/>
            <p:nvPr/>
          </p:nvSpPr>
          <p:spPr>
            <a:xfrm>
              <a:off x="1463290" y="1675744"/>
              <a:ext cx="1753655" cy="95684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altLang="en-US" lang="zh-CN" sz="1013"/>
            </a:p>
          </p:txBody>
        </p:sp>
        <p:sp>
          <p:nvSpPr>
            <p:cNvPr id="65" name="文本框 32"/>
            <p:cNvSpPr txBox="1">
              <a:spLocks noChangeArrowheads="1"/>
            </p:cNvSpPr>
            <p:nvPr/>
          </p:nvSpPr>
          <p:spPr bwMode="auto">
            <a:xfrm>
              <a:off x="1385455" y="2721410"/>
              <a:ext cx="1918854" cy="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华文细黑"/>
                  <a:ea charset="-122" pitchFamily="2" typeface="华文细黑"/>
                </a:defRPr>
              </a:lvl1pPr>
              <a:lvl2pPr indent="-285750" marL="742950">
                <a:defRPr sz="1300">
                  <a:solidFill>
                    <a:schemeClr val="tx1"/>
                  </a:solidFill>
                  <a:latin charset="-122" pitchFamily="2" typeface="华文细黑"/>
                  <a:ea charset="-122" pitchFamily="2" typeface="华文细黑"/>
                </a:defRPr>
              </a:lvl2pPr>
              <a:lvl3pPr indent="-228600" marL="1143000">
                <a:defRPr sz="1300">
                  <a:solidFill>
                    <a:schemeClr val="tx1"/>
                  </a:solidFill>
                  <a:latin charset="-122" pitchFamily="2" typeface="华文细黑"/>
                  <a:ea charset="-122" pitchFamily="2" typeface="华文细黑"/>
                </a:defRPr>
              </a:lvl3pPr>
              <a:lvl4pPr indent="-228600" marL="1600200">
                <a:defRPr sz="1300">
                  <a:solidFill>
                    <a:schemeClr val="tx1"/>
                  </a:solidFill>
                  <a:latin charset="-122" pitchFamily="2" typeface="华文细黑"/>
                  <a:ea charset="-122" pitchFamily="2" typeface="华文细黑"/>
                </a:defRPr>
              </a:lvl4pPr>
              <a:lvl5pPr indent="-228600" marL="2057400">
                <a:defRPr sz="1300">
                  <a:solidFill>
                    <a:schemeClr val="tx1"/>
                  </a:solidFill>
                  <a:latin charset="-122"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itchFamily="2" typeface="华文细黑"/>
                  <a:ea charset="-122" pitchFamily="2" typeface="华文细黑"/>
                </a:defRPr>
              </a:lvl9pPr>
            </a:lstStyle>
            <a:p>
              <a:pPr algn="ctr" fontAlgn="ctr"/>
              <a:r>
                <a:rPr altLang="en-US" lang="zh-CN" sz="900">
                  <a:solidFill>
                    <a:schemeClr val="tx1">
                      <a:lumMod val="75000"/>
                      <a:lumOff val="25000"/>
                    </a:schemeClr>
                  </a:solidFill>
                  <a:latin charset="-122" panose="02010509060101010101" pitchFamily="49" typeface="幼圆"/>
                  <a:ea charset="-122" panose="02010509060101010101" pitchFamily="49" typeface="幼圆"/>
                </a:rPr>
                <a:t>输入内容</a:t>
              </a:r>
            </a:p>
          </p:txBody>
        </p:sp>
        <p:sp>
          <p:nvSpPr>
            <p:cNvPr id="66" name="Rectangle 23"/>
            <p:cNvSpPr>
              <a:spLocks noChangeArrowheads="1"/>
            </p:cNvSpPr>
            <p:nvPr/>
          </p:nvSpPr>
          <p:spPr bwMode="auto">
            <a:xfrm>
              <a:off x="1463185" y="3007559"/>
              <a:ext cx="1688723" cy="498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815498">
                <a:lnSpc>
                  <a:spcPct val="150000"/>
                </a:lnSpc>
              </a:pPr>
              <a:r>
                <a:rPr altLang="zh-CN" lang="en-US" sz="600">
                  <a:solidFill>
                    <a:schemeClr val="tx1">
                      <a:lumMod val="75000"/>
                      <a:lumOff val="25000"/>
                    </a:schemeClr>
                  </a:solidFill>
                </a:rPr>
                <a:t>There are many variations of passages of Lore m available, but the majority have suffered alteration in some form, by</a:t>
              </a:r>
            </a:p>
          </p:txBody>
        </p:sp>
        <p:sp>
          <p:nvSpPr>
            <p:cNvPr id="67" name="Rectangle 27"/>
            <p:cNvSpPr>
              <a:spLocks noChangeArrowheads="1"/>
            </p:cNvSpPr>
            <p:nvPr/>
          </p:nvSpPr>
          <p:spPr bwMode="auto">
            <a:xfrm>
              <a:off x="1960294" y="4071465"/>
              <a:ext cx="751508" cy="181341"/>
            </a:xfrm>
            <a:prstGeom prst="rect">
              <a:avLst/>
            </a:prstGeom>
            <a:solidFill>
              <a:schemeClr val="accent1"/>
            </a:solidFill>
            <a:ln>
              <a:noFill/>
            </a:ln>
            <a:extLst>
              <a:ext uri="{91240B29-F687-4F45-9708-019B960494DF}">
                <a14:hiddenLine w="12700">
                  <a:solidFill>
                    <a:srgbClr val="000000"/>
                  </a:solidFill>
                  <a:miter lim="800000"/>
                  <a:headEnd/>
                  <a:tailEnd/>
                </a14:hiddenLine>
              </a:ext>
            </a:extLst>
          </p:spPr>
          <p:txBody>
            <a:bodyPr>
              <a:spAutoFit/>
            </a:bodyPr>
            <a:lstStyle/>
            <a:p>
              <a:pPr algn="ctr" eaLnBrk="1" hangingPunct="1"/>
              <a:r>
                <a:rPr altLang="zh-CN" lang="en-US" sz="600">
                  <a:solidFill>
                    <a:schemeClr val="bg1"/>
                  </a:solidFill>
                </a:rPr>
                <a:t>The Project</a:t>
              </a:r>
            </a:p>
          </p:txBody>
        </p:sp>
      </p:grpSp>
      <p:grpSp>
        <p:nvGrpSpPr>
          <p:cNvPr id="68" name="组合 67"/>
          <p:cNvGrpSpPr/>
          <p:nvPr/>
        </p:nvGrpSpPr>
        <p:grpSpPr>
          <a:xfrm>
            <a:off x="6222636" y="1439396"/>
            <a:ext cx="1935330" cy="3045322"/>
            <a:chOff x="1385455" y="1588470"/>
            <a:chExt cx="1918854" cy="3019694"/>
          </a:xfrm>
        </p:grpSpPr>
        <p:sp>
          <p:nvSpPr>
            <p:cNvPr id="69" name="矩形 68"/>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altLang="en-US" lang="zh-CN" sz="1013"/>
            </a:p>
          </p:txBody>
        </p:sp>
        <p:sp>
          <p:nvSpPr>
            <p:cNvPr id="70" name="矩形 69"/>
            <p:cNvSpPr/>
            <p:nvPr/>
          </p:nvSpPr>
          <p:spPr>
            <a:xfrm>
              <a:off x="1463225" y="1675743"/>
              <a:ext cx="1753790" cy="956844"/>
            </a:xfrm>
            <a:prstGeom prst="rect">
              <a:avLst/>
            </a:prstGeom>
            <a:blipFill>
              <a:blip r:embed="rId5"/>
              <a:stretch>
                <a:fillRect b="-240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altLang="en-US" lang="zh-CN" sz="1013"/>
            </a:p>
          </p:txBody>
        </p:sp>
        <p:sp>
          <p:nvSpPr>
            <p:cNvPr id="71" name="文本框 38"/>
            <p:cNvSpPr txBox="1">
              <a:spLocks noChangeArrowheads="1"/>
            </p:cNvSpPr>
            <p:nvPr/>
          </p:nvSpPr>
          <p:spPr bwMode="auto">
            <a:xfrm>
              <a:off x="1385456" y="2721410"/>
              <a:ext cx="1918854" cy="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华文细黑"/>
                  <a:ea charset="-122" pitchFamily="2" typeface="华文细黑"/>
                </a:defRPr>
              </a:lvl1pPr>
              <a:lvl2pPr indent="-285750" marL="742950">
                <a:defRPr sz="1300">
                  <a:solidFill>
                    <a:schemeClr val="tx1"/>
                  </a:solidFill>
                  <a:latin charset="-122" pitchFamily="2" typeface="华文细黑"/>
                  <a:ea charset="-122" pitchFamily="2" typeface="华文细黑"/>
                </a:defRPr>
              </a:lvl2pPr>
              <a:lvl3pPr indent="-228600" marL="1143000">
                <a:defRPr sz="1300">
                  <a:solidFill>
                    <a:schemeClr val="tx1"/>
                  </a:solidFill>
                  <a:latin charset="-122" pitchFamily="2" typeface="华文细黑"/>
                  <a:ea charset="-122" pitchFamily="2" typeface="华文细黑"/>
                </a:defRPr>
              </a:lvl3pPr>
              <a:lvl4pPr indent="-228600" marL="1600200">
                <a:defRPr sz="1300">
                  <a:solidFill>
                    <a:schemeClr val="tx1"/>
                  </a:solidFill>
                  <a:latin charset="-122" pitchFamily="2" typeface="华文细黑"/>
                  <a:ea charset="-122" pitchFamily="2" typeface="华文细黑"/>
                </a:defRPr>
              </a:lvl4pPr>
              <a:lvl5pPr indent="-228600" marL="2057400">
                <a:defRPr sz="1300">
                  <a:solidFill>
                    <a:schemeClr val="tx1"/>
                  </a:solidFill>
                  <a:latin charset="-122"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itchFamily="2" typeface="华文细黑"/>
                  <a:ea charset="-122" pitchFamily="2" typeface="华文细黑"/>
                </a:defRPr>
              </a:lvl9pPr>
            </a:lstStyle>
            <a:p>
              <a:pPr algn="ctr" fontAlgn="ctr"/>
              <a:r>
                <a:rPr altLang="en-US" lang="zh-CN" sz="900">
                  <a:solidFill>
                    <a:schemeClr val="tx1">
                      <a:lumMod val="75000"/>
                      <a:lumOff val="25000"/>
                    </a:schemeClr>
                  </a:solidFill>
                  <a:latin charset="-122" panose="02010509060101010101" pitchFamily="49" typeface="幼圆"/>
                  <a:ea charset="-122" panose="02010509060101010101" pitchFamily="49" typeface="幼圆"/>
                </a:rPr>
                <a:t>输入内容</a:t>
              </a:r>
            </a:p>
          </p:txBody>
        </p:sp>
        <p:sp>
          <p:nvSpPr>
            <p:cNvPr id="72" name="Rectangle 23"/>
            <p:cNvSpPr>
              <a:spLocks noChangeArrowheads="1"/>
            </p:cNvSpPr>
            <p:nvPr/>
          </p:nvSpPr>
          <p:spPr bwMode="auto">
            <a:xfrm>
              <a:off x="1463184" y="3007559"/>
              <a:ext cx="1688723" cy="498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815498">
                <a:lnSpc>
                  <a:spcPct val="150000"/>
                </a:lnSpc>
              </a:pPr>
              <a:r>
                <a:rPr altLang="zh-CN" lang="en-US" sz="600">
                  <a:solidFill>
                    <a:schemeClr val="tx1">
                      <a:lumMod val="75000"/>
                      <a:lumOff val="25000"/>
                    </a:schemeClr>
                  </a:solidFill>
                </a:rPr>
                <a:t>There are many variations of passages of Lore m available, but the majority have suffered alteration in some form, by</a:t>
              </a:r>
            </a:p>
          </p:txBody>
        </p:sp>
        <p:sp>
          <p:nvSpPr>
            <p:cNvPr id="73" name="Rectangle 27"/>
            <p:cNvSpPr>
              <a:spLocks noChangeArrowheads="1"/>
            </p:cNvSpPr>
            <p:nvPr/>
          </p:nvSpPr>
          <p:spPr bwMode="auto">
            <a:xfrm>
              <a:off x="1960292" y="4071465"/>
              <a:ext cx="751508" cy="181341"/>
            </a:xfrm>
            <a:prstGeom prst="rect">
              <a:avLst/>
            </a:prstGeom>
            <a:noFill/>
            <a:ln w="9525">
              <a:solidFill>
                <a:schemeClr val="accent2"/>
              </a:solidFill>
              <a:miter lim="800000"/>
            </a:ln>
            <a:extLst>
              <a:ext uri="{909E8E84-426E-40DD-AFC4-6F175D3DCCD1}">
                <a14:hiddenFill>
                  <a:solidFill>
                    <a:srgbClr val="FFFFFF"/>
                  </a:solidFill>
                </a14:hiddenFill>
              </a:ext>
            </a:extLst>
          </p:spPr>
          <p:txBody>
            <a:bodyPr>
              <a:spAutoFit/>
            </a:bodyPr>
            <a:lstStyle/>
            <a:p>
              <a:pPr algn="ctr" eaLnBrk="1" hangingPunct="1"/>
              <a:r>
                <a:rPr altLang="zh-CN" lang="en-US" sz="600">
                  <a:solidFill>
                    <a:schemeClr val="tx1">
                      <a:lumMod val="75000"/>
                      <a:lumOff val="25000"/>
                    </a:schemeClr>
                  </a:solidFill>
                </a:rPr>
                <a:t>The Project</a:t>
              </a:r>
            </a:p>
          </p:txBody>
        </p:sp>
      </p:grpSp>
    </p:spTree>
    <p:custDataLst>
      <p:tags r:id="rId6"/>
    </p:custDataLst>
    <p:extLst>
      <p:ext uri="{BB962C8B-B14F-4D97-AF65-F5344CB8AC3E}">
        <p14:creationId val="92838859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6"/>
                                        </p:tgtEl>
                                        <p:attrNameLst>
                                          <p:attrName>style.visibility</p:attrName>
                                        </p:attrNameLst>
                                      </p:cBhvr>
                                      <p:to>
                                        <p:strVal val="visible"/>
                                      </p:to>
                                    </p:set>
                                    <p:animEffect filter="fade" transition="in">
                                      <p:cBhvr>
                                        <p:cTn dur="1000" id="7"/>
                                        <p:tgtEl>
                                          <p:spTgt spid="56"/>
                                        </p:tgtEl>
                                      </p:cBhvr>
                                    </p:animEffect>
                                    <p:anim calcmode="lin" valueType="num">
                                      <p:cBhvr>
                                        <p:cTn dur="1000" fill="hold" id="8"/>
                                        <p:tgtEl>
                                          <p:spTgt spid="56"/>
                                        </p:tgtEl>
                                        <p:attrNameLst>
                                          <p:attrName>ppt_x</p:attrName>
                                        </p:attrNameLst>
                                      </p:cBhvr>
                                      <p:tavLst>
                                        <p:tav tm="0">
                                          <p:val>
                                            <p:strVal val="#ppt_x"/>
                                          </p:val>
                                        </p:tav>
                                        <p:tav tm="100000">
                                          <p:val>
                                            <p:strVal val="#ppt_x"/>
                                          </p:val>
                                        </p:tav>
                                      </p:tavLst>
                                    </p:anim>
                                    <p:anim calcmode="lin" valueType="num">
                                      <p:cBhvr>
                                        <p:cTn dur="1000" fill="hold" id="9"/>
                                        <p:tgtEl>
                                          <p:spTgt spid="5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2"/>
                                        </p:tgtEl>
                                        <p:attrNameLst>
                                          <p:attrName>style.visibility</p:attrName>
                                        </p:attrNameLst>
                                      </p:cBhvr>
                                      <p:to>
                                        <p:strVal val="visible"/>
                                      </p:to>
                                    </p:set>
                                    <p:animEffect filter="fade" transition="in">
                                      <p:cBhvr>
                                        <p:cTn dur="1000" id="12"/>
                                        <p:tgtEl>
                                          <p:spTgt spid="62"/>
                                        </p:tgtEl>
                                      </p:cBhvr>
                                    </p:animEffect>
                                    <p:anim calcmode="lin" valueType="num">
                                      <p:cBhvr>
                                        <p:cTn dur="1000" fill="hold" id="13"/>
                                        <p:tgtEl>
                                          <p:spTgt spid="62"/>
                                        </p:tgtEl>
                                        <p:attrNameLst>
                                          <p:attrName>ppt_x</p:attrName>
                                        </p:attrNameLst>
                                      </p:cBhvr>
                                      <p:tavLst>
                                        <p:tav tm="0">
                                          <p:val>
                                            <p:strVal val="#ppt_x"/>
                                          </p:val>
                                        </p:tav>
                                        <p:tav tm="100000">
                                          <p:val>
                                            <p:strVal val="#ppt_x"/>
                                          </p:val>
                                        </p:tav>
                                      </p:tavLst>
                                    </p:anim>
                                    <p:anim calcmode="lin" valueType="num">
                                      <p:cBhvr>
                                        <p:cTn dur="1000" fill="hold" id="14"/>
                                        <p:tgtEl>
                                          <p:spTgt spid="62"/>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68"/>
                                        </p:tgtEl>
                                        <p:attrNameLst>
                                          <p:attrName>style.visibility</p:attrName>
                                        </p:attrNameLst>
                                      </p:cBhvr>
                                      <p:to>
                                        <p:strVal val="visible"/>
                                      </p:to>
                                    </p:set>
                                    <p:animEffect filter="fade" transition="in">
                                      <p:cBhvr>
                                        <p:cTn dur="1000" id="17"/>
                                        <p:tgtEl>
                                          <p:spTgt spid="68"/>
                                        </p:tgtEl>
                                      </p:cBhvr>
                                    </p:animEffect>
                                    <p:anim calcmode="lin" valueType="num">
                                      <p:cBhvr>
                                        <p:cTn dur="1000" fill="hold" id="18"/>
                                        <p:tgtEl>
                                          <p:spTgt spid="68"/>
                                        </p:tgtEl>
                                        <p:attrNameLst>
                                          <p:attrName>ppt_x</p:attrName>
                                        </p:attrNameLst>
                                      </p:cBhvr>
                                      <p:tavLst>
                                        <p:tav tm="0">
                                          <p:val>
                                            <p:strVal val="#ppt_x"/>
                                          </p:val>
                                        </p:tav>
                                        <p:tav tm="100000">
                                          <p:val>
                                            <p:strVal val="#ppt_x"/>
                                          </p:val>
                                        </p:tav>
                                      </p:tavLst>
                                    </p:anim>
                                    <p:anim calcmode="lin" valueType="num">
                                      <p:cBhvr>
                                        <p:cTn dur="1000" fill="hold" id="19"/>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Line 10"/>
          <p:cNvSpPr>
            <a:spLocks noChangeShapeType="1"/>
          </p:cNvSpPr>
          <p:nvPr/>
        </p:nvSpPr>
        <p:spPr bwMode="auto">
          <a:xfrm flipH="1" flipV="1">
            <a:off x="1522064" y="1961369"/>
            <a:ext cx="0" cy="809875"/>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7" name="Line 11"/>
          <p:cNvSpPr>
            <a:spLocks noChangeShapeType="1"/>
          </p:cNvSpPr>
          <p:nvPr/>
        </p:nvSpPr>
        <p:spPr bwMode="auto">
          <a:xfrm flipH="1" flipV="1">
            <a:off x="2902471" y="2771244"/>
            <a:ext cx="0" cy="808287"/>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8" name="Line 12"/>
          <p:cNvSpPr>
            <a:spLocks noChangeShapeType="1"/>
          </p:cNvSpPr>
          <p:nvPr/>
        </p:nvSpPr>
        <p:spPr bwMode="auto">
          <a:xfrm flipH="1" flipV="1">
            <a:off x="5350743" y="2771244"/>
            <a:ext cx="0" cy="808287"/>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9" name="Line 13"/>
          <p:cNvSpPr>
            <a:spLocks noChangeShapeType="1"/>
          </p:cNvSpPr>
          <p:nvPr/>
        </p:nvSpPr>
        <p:spPr bwMode="auto">
          <a:xfrm flipH="1" flipV="1">
            <a:off x="4126607" y="1961369"/>
            <a:ext cx="0" cy="809875"/>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0" name="Line 14"/>
          <p:cNvSpPr>
            <a:spLocks noChangeShapeType="1"/>
          </p:cNvSpPr>
          <p:nvPr/>
        </p:nvSpPr>
        <p:spPr bwMode="auto">
          <a:xfrm flipH="1" flipV="1">
            <a:off x="6573292" y="1961369"/>
            <a:ext cx="0" cy="809875"/>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1" name="Oval 15"/>
          <p:cNvSpPr>
            <a:spLocks noChangeArrowheads="1"/>
          </p:cNvSpPr>
          <p:nvPr/>
        </p:nvSpPr>
        <p:spPr bwMode="auto">
          <a:xfrm>
            <a:off x="1283941" y="1724758"/>
            <a:ext cx="474663" cy="474809"/>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16" name="Oval 16"/>
          <p:cNvSpPr>
            <a:spLocks noChangeArrowheads="1"/>
          </p:cNvSpPr>
          <p:nvPr/>
        </p:nvSpPr>
        <p:spPr bwMode="auto">
          <a:xfrm>
            <a:off x="3890072" y="1724758"/>
            <a:ext cx="473075" cy="474809"/>
          </a:xfrm>
          <a:prstGeom prst="ellipse">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17" name="Oval 17"/>
          <p:cNvSpPr>
            <a:spLocks noChangeArrowheads="1"/>
          </p:cNvSpPr>
          <p:nvPr/>
        </p:nvSpPr>
        <p:spPr bwMode="auto">
          <a:xfrm>
            <a:off x="5111030" y="3341332"/>
            <a:ext cx="476250" cy="477985"/>
          </a:xfrm>
          <a:prstGeom prst="ellipse">
            <a:avLst/>
          </a:prstGeom>
          <a:solidFill>
            <a:schemeClr val="accent4"/>
          </a:solidFill>
          <a:ln>
            <a:noFill/>
          </a:ln>
        </p:spPr>
        <p:txBody>
          <a:bodyPr anchor="t" anchorCtr="0" bIns="45720" compatLnSpc="1" lIns="91440" numCol="1" rIns="91440" tIns="45720" vert="horz" wrap="square"/>
          <a:lstStyle/>
          <a:p>
            <a:endParaRPr altLang="en-US" lang="zh-CN"/>
          </a:p>
        </p:txBody>
      </p:sp>
      <p:sp>
        <p:nvSpPr>
          <p:cNvPr id="18" name="Line 19"/>
          <p:cNvSpPr>
            <a:spLocks noChangeShapeType="1"/>
          </p:cNvSpPr>
          <p:nvPr/>
        </p:nvSpPr>
        <p:spPr bwMode="auto">
          <a:xfrm flipH="1" flipV="1">
            <a:off x="7799016" y="2771244"/>
            <a:ext cx="0" cy="808287"/>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9" name="Oval 20"/>
          <p:cNvSpPr>
            <a:spLocks noChangeArrowheads="1"/>
          </p:cNvSpPr>
          <p:nvPr/>
        </p:nvSpPr>
        <p:spPr bwMode="auto">
          <a:xfrm>
            <a:off x="7562480" y="3341332"/>
            <a:ext cx="473075" cy="477985"/>
          </a:xfrm>
          <a:prstGeom prst="ellipse">
            <a:avLst/>
          </a:prstGeom>
          <a:solidFill>
            <a:schemeClr val="accent2"/>
          </a:solidFill>
          <a:ln>
            <a:noFill/>
          </a:ln>
        </p:spPr>
        <p:txBody>
          <a:bodyPr anchor="t" anchorCtr="0" bIns="45720" compatLnSpc="1" lIns="91440" numCol="1" rIns="91440" tIns="45720" vert="horz" wrap="square"/>
          <a:lstStyle/>
          <a:p>
            <a:endParaRPr altLang="en-US" lang="zh-CN"/>
          </a:p>
        </p:txBody>
      </p:sp>
      <p:sp>
        <p:nvSpPr>
          <p:cNvPr id="20" name="Oval 21"/>
          <p:cNvSpPr>
            <a:spLocks noChangeArrowheads="1"/>
          </p:cNvSpPr>
          <p:nvPr/>
        </p:nvSpPr>
        <p:spPr bwMode="auto">
          <a:xfrm>
            <a:off x="2665935" y="3341332"/>
            <a:ext cx="473075" cy="477985"/>
          </a:xfrm>
          <a:prstGeom prst="ellipse">
            <a:avLst/>
          </a:prstGeom>
          <a:solidFill>
            <a:schemeClr val="accent2"/>
          </a:solidFill>
          <a:ln>
            <a:noFill/>
          </a:ln>
        </p:spPr>
        <p:txBody>
          <a:bodyPr anchor="t" anchorCtr="0" bIns="45720" compatLnSpc="1" lIns="91440" numCol="1" rIns="91440" tIns="45720" vert="horz" wrap="square"/>
          <a:lstStyle/>
          <a:p>
            <a:endParaRPr altLang="en-US" lang="zh-CN"/>
          </a:p>
        </p:txBody>
      </p:sp>
      <p:sp>
        <p:nvSpPr>
          <p:cNvPr id="21" name="Oval 22"/>
          <p:cNvSpPr>
            <a:spLocks noChangeArrowheads="1"/>
          </p:cNvSpPr>
          <p:nvPr/>
        </p:nvSpPr>
        <p:spPr bwMode="auto">
          <a:xfrm>
            <a:off x="6336757" y="1724758"/>
            <a:ext cx="473075" cy="474809"/>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22" name="Freeform 5"/>
          <p:cNvSpPr/>
          <p:nvPr/>
        </p:nvSpPr>
        <p:spPr bwMode="auto">
          <a:xfrm>
            <a:off x="805770" y="2526594"/>
            <a:ext cx="1424666" cy="487714"/>
          </a:xfrm>
          <a:custGeom>
            <a:gdLst>
              <a:gd fmla="*/ 490 w 591" name="T0"/>
              <a:gd fmla="*/ 0 h 202" name="T1"/>
              <a:gd fmla="*/ 101 w 591" name="T2"/>
              <a:gd fmla="*/ 0 h 202" name="T3"/>
              <a:gd fmla="*/ 0 w 591" name="T4"/>
              <a:gd fmla="*/ 101 h 202" name="T5"/>
              <a:gd fmla="*/ 101 w 591" name="T6"/>
              <a:gd fmla="*/ 202 h 202" name="T7"/>
              <a:gd fmla="*/ 490 w 591" name="T8"/>
              <a:gd fmla="*/ 202 h 202" name="T9"/>
              <a:gd fmla="*/ 591 w 591" name="T10"/>
              <a:gd fmla="*/ 101 h 202" name="T11"/>
              <a:gd fmla="*/ 490 w 591"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591">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3" name="Freeform 6"/>
          <p:cNvSpPr/>
          <p:nvPr/>
        </p:nvSpPr>
        <p:spPr bwMode="auto">
          <a:xfrm>
            <a:off x="2379595" y="2526594"/>
            <a:ext cx="1045752" cy="487714"/>
          </a:xfrm>
          <a:custGeom>
            <a:gdLst>
              <a:gd fmla="*/ 334 w 434" name="T0"/>
              <a:gd fmla="*/ 0 h 202" name="T1"/>
              <a:gd fmla="*/ 0 w 434" name="T2"/>
              <a:gd fmla="*/ 0 h 202" name="T3"/>
              <a:gd fmla="*/ 60 w 434" name="T4"/>
              <a:gd fmla="*/ 101 h 202" name="T5"/>
              <a:gd fmla="*/ 0 w 434" name="T6"/>
              <a:gd fmla="*/ 202 h 202" name="T7"/>
              <a:gd fmla="*/ 334 w 434" name="T8"/>
              <a:gd fmla="*/ 202 h 202" name="T9"/>
              <a:gd fmla="*/ 434 w 434" name="T10"/>
              <a:gd fmla="*/ 101 h 202" name="T11"/>
              <a:gd fmla="*/ 334 w 434"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3">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4" name="Freeform 7"/>
          <p:cNvSpPr/>
          <p:nvPr/>
        </p:nvSpPr>
        <p:spPr bwMode="auto">
          <a:xfrm>
            <a:off x="3603732" y="2526594"/>
            <a:ext cx="1045752" cy="487714"/>
          </a:xfrm>
          <a:custGeom>
            <a:gdLst>
              <a:gd fmla="*/ 333 w 434" name="T0"/>
              <a:gd fmla="*/ 0 h 202" name="T1"/>
              <a:gd fmla="*/ 0 w 434" name="T2"/>
              <a:gd fmla="*/ 0 h 202" name="T3"/>
              <a:gd fmla="*/ 60 w 434" name="T4"/>
              <a:gd fmla="*/ 101 h 202" name="T5"/>
              <a:gd fmla="*/ 0 w 434" name="T6"/>
              <a:gd fmla="*/ 202 h 202" name="T7"/>
              <a:gd fmla="*/ 333 w 434" name="T8"/>
              <a:gd fmla="*/ 202 h 202" name="T9"/>
              <a:gd fmla="*/ 434 w 434" name="T10"/>
              <a:gd fmla="*/ 101 h 202" name="T11"/>
              <a:gd fmla="*/ 333 w 434"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3">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25" name="Freeform 8"/>
          <p:cNvSpPr/>
          <p:nvPr/>
        </p:nvSpPr>
        <p:spPr bwMode="auto">
          <a:xfrm>
            <a:off x="4824921" y="2526594"/>
            <a:ext cx="1048468" cy="487714"/>
          </a:xfrm>
          <a:custGeom>
            <a:gdLst>
              <a:gd fmla="*/ 334 w 435" name="T0"/>
              <a:gd fmla="*/ 0 h 202" name="T1"/>
              <a:gd fmla="*/ 0 w 435" name="T2"/>
              <a:gd fmla="*/ 0 h 202" name="T3"/>
              <a:gd fmla="*/ 60 w 435" name="T4"/>
              <a:gd fmla="*/ 101 h 202" name="T5"/>
              <a:gd fmla="*/ 0 w 435" name="T6"/>
              <a:gd fmla="*/ 202 h 202" name="T7"/>
              <a:gd fmla="*/ 334 w 435" name="T8"/>
              <a:gd fmla="*/ 202 h 202" name="T9"/>
              <a:gd fmla="*/ 435 w 435" name="T10"/>
              <a:gd fmla="*/ 101 h 202" name="T11"/>
              <a:gd fmla="*/ 334 w 435"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5">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26" name="Freeform 9"/>
          <p:cNvSpPr/>
          <p:nvPr/>
        </p:nvSpPr>
        <p:spPr bwMode="auto">
          <a:xfrm>
            <a:off x="6050646" y="2526594"/>
            <a:ext cx="1048468" cy="487714"/>
          </a:xfrm>
          <a:custGeom>
            <a:gdLst>
              <a:gd fmla="*/ 334 w 435" name="T0"/>
              <a:gd fmla="*/ 0 h 202" name="T1"/>
              <a:gd fmla="*/ 0 w 435" name="T2"/>
              <a:gd fmla="*/ 0 h 202" name="T3"/>
              <a:gd fmla="*/ 60 w 435" name="T4"/>
              <a:gd fmla="*/ 101 h 202" name="T5"/>
              <a:gd fmla="*/ 0 w 435" name="T6"/>
              <a:gd fmla="*/ 202 h 202" name="T7"/>
              <a:gd fmla="*/ 334 w 435" name="T8"/>
              <a:gd fmla="*/ 202 h 202" name="T9"/>
              <a:gd fmla="*/ 435 w 435" name="T10"/>
              <a:gd fmla="*/ 101 h 202" name="T11"/>
              <a:gd fmla="*/ 334 w 435"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5">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7" name="Freeform 18"/>
          <p:cNvSpPr/>
          <p:nvPr/>
        </p:nvSpPr>
        <p:spPr bwMode="auto">
          <a:xfrm>
            <a:off x="7276140" y="2526594"/>
            <a:ext cx="1045752" cy="487714"/>
          </a:xfrm>
          <a:custGeom>
            <a:gdLst>
              <a:gd fmla="*/ 333 w 434" name="T0"/>
              <a:gd fmla="*/ 0 h 202" name="T1"/>
              <a:gd fmla="*/ 0 w 434" name="T2"/>
              <a:gd fmla="*/ 0 h 202" name="T3"/>
              <a:gd fmla="*/ 60 w 434" name="T4"/>
              <a:gd fmla="*/ 101 h 202" name="T5"/>
              <a:gd fmla="*/ 0 w 434" name="T6"/>
              <a:gd fmla="*/ 202 h 202" name="T7"/>
              <a:gd fmla="*/ 333 w 434" name="T8"/>
              <a:gd fmla="*/ 202 h 202" name="T9"/>
              <a:gd fmla="*/ 434 w 434" name="T10"/>
              <a:gd fmla="*/ 101 h 202" name="T11"/>
              <a:gd fmla="*/ 333 w 434"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3">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8" name="Freeform 10"/>
          <p:cNvSpPr>
            <a:spLocks noEditPoints="1"/>
          </p:cNvSpPr>
          <p:nvPr/>
        </p:nvSpPr>
        <p:spPr bwMode="auto">
          <a:xfrm>
            <a:off x="1433164" y="1842674"/>
            <a:ext cx="177800" cy="238974"/>
          </a:xfrm>
          <a:custGeom>
            <a:gdLst>
              <a:gd fmla="*/ 96 w 145" name="T0"/>
              <a:gd fmla="*/ 71 h 195" name="T1"/>
              <a:gd fmla="*/ 72 w 145" name="T2"/>
              <a:gd fmla="*/ 81 h 195" name="T3"/>
              <a:gd fmla="*/ 60 w 145" name="T4"/>
              <a:gd fmla="*/ 79 h 195" name="T5"/>
              <a:gd fmla="*/ 49 w 145" name="T6"/>
              <a:gd fmla="*/ 71 h 195" name="T7"/>
              <a:gd fmla="*/ 43 w 145" name="T8"/>
              <a:gd fmla="*/ 71 h 195" name="T9"/>
              <a:gd fmla="*/ 43 w 145" name="T10"/>
              <a:gd fmla="*/ 78 h 195" name="T11"/>
              <a:gd fmla="*/ 56 w 145" name="T12"/>
              <a:gd fmla="*/ 87 h 195" name="T13"/>
              <a:gd fmla="*/ 72 w 145" name="T14"/>
              <a:gd fmla="*/ 90 h 195" name="T15"/>
              <a:gd fmla="*/ 102 w 145" name="T16"/>
              <a:gd fmla="*/ 78 h 195" name="T17"/>
              <a:gd fmla="*/ 102 w 145" name="T18"/>
              <a:gd fmla="*/ 71 h 195" name="T19"/>
              <a:gd fmla="*/ 96 w 145" name="T20"/>
              <a:gd fmla="*/ 71 h 195" name="T21"/>
              <a:gd fmla="*/ 106 w 145" name="T22"/>
              <a:gd fmla="*/ 170 h 195" name="T23"/>
              <a:gd fmla="*/ 106 w 145" name="T24"/>
              <a:gd fmla="*/ 170 h 195" name="T25"/>
              <a:gd fmla="*/ 39 w 145" name="T26"/>
              <a:gd fmla="*/ 170 h 195" name="T27"/>
              <a:gd fmla="*/ 34 w 145" name="T28"/>
              <a:gd fmla="*/ 174 h 195" name="T29"/>
              <a:gd fmla="*/ 39 w 145" name="T30"/>
              <a:gd fmla="*/ 179 h 195" name="T31"/>
              <a:gd fmla="*/ 106 w 145" name="T32"/>
              <a:gd fmla="*/ 179 h 195" name="T33"/>
              <a:gd fmla="*/ 111 w 145" name="T34"/>
              <a:gd fmla="*/ 174 h 195" name="T35"/>
              <a:gd fmla="*/ 106 w 145" name="T36"/>
              <a:gd fmla="*/ 170 h 195" name="T37"/>
              <a:gd fmla="*/ 145 w 145" name="T38"/>
              <a:gd fmla="*/ 75 h 195" name="T39"/>
              <a:gd fmla="*/ 145 w 145" name="T40"/>
              <a:gd fmla="*/ 75 h 195" name="T41"/>
              <a:gd fmla="*/ 124 w 145" name="T42"/>
              <a:gd fmla="*/ 22 h 195" name="T43"/>
              <a:gd fmla="*/ 72 w 145" name="T44"/>
              <a:gd fmla="*/ 0 h 195" name="T45"/>
              <a:gd fmla="*/ 21 w 145" name="T46"/>
              <a:gd fmla="*/ 22 h 195" name="T47"/>
              <a:gd fmla="*/ 0 w 145" name="T48"/>
              <a:gd fmla="*/ 75 h 195" name="T49"/>
              <a:gd fmla="*/ 9 w 145" name="T50"/>
              <a:gd fmla="*/ 112 h 195" name="T51"/>
              <a:gd fmla="*/ 9 w 145" name="T52"/>
              <a:gd fmla="*/ 112 h 195" name="T53"/>
              <a:gd fmla="*/ 31 w 145" name="T54"/>
              <a:gd fmla="*/ 137 h 195" name="T55"/>
              <a:gd fmla="*/ 31 w 145" name="T56"/>
              <a:gd fmla="*/ 158 h 195" name="T57"/>
              <a:gd fmla="*/ 39 w 145" name="T58"/>
              <a:gd fmla="*/ 166 h 195" name="T59"/>
              <a:gd fmla="*/ 106 w 145" name="T60"/>
              <a:gd fmla="*/ 166 h 195" name="T61"/>
              <a:gd fmla="*/ 114 w 145" name="T62"/>
              <a:gd fmla="*/ 158 h 195" name="T63"/>
              <a:gd fmla="*/ 114 w 145" name="T64"/>
              <a:gd fmla="*/ 137 h 195" name="T65"/>
              <a:gd fmla="*/ 136 w 145" name="T66"/>
              <a:gd fmla="*/ 112 h 195" name="T67"/>
              <a:gd fmla="*/ 136 w 145" name="T68"/>
              <a:gd fmla="*/ 112 h 195" name="T69"/>
              <a:gd fmla="*/ 145 w 145" name="T70"/>
              <a:gd fmla="*/ 75 h 195" name="T71"/>
              <a:gd fmla="*/ 123 w 145" name="T72"/>
              <a:gd fmla="*/ 104 h 195" name="T73"/>
              <a:gd fmla="*/ 123 w 145" name="T74"/>
              <a:gd fmla="*/ 104 h 195" name="T75"/>
              <a:gd fmla="*/ 123 w 145" name="T76"/>
              <a:gd fmla="*/ 104 h 195" name="T77"/>
              <a:gd fmla="*/ 123 w 145" name="T78"/>
              <a:gd fmla="*/ 104 h 195" name="T79"/>
              <a:gd fmla="*/ 102 w 145" name="T80"/>
              <a:gd fmla="*/ 126 h 195" name="T81"/>
              <a:gd fmla="*/ 99 w 145" name="T82"/>
              <a:gd fmla="*/ 133 h 195" name="T83"/>
              <a:gd fmla="*/ 99 w 145" name="T84"/>
              <a:gd fmla="*/ 133 h 195" name="T85"/>
              <a:gd fmla="*/ 99 w 145" name="T86"/>
              <a:gd fmla="*/ 150 h 195" name="T87"/>
              <a:gd fmla="*/ 46 w 145" name="T88"/>
              <a:gd fmla="*/ 150 h 195" name="T89"/>
              <a:gd fmla="*/ 46 w 145" name="T90"/>
              <a:gd fmla="*/ 133 h 195" name="T91"/>
              <a:gd fmla="*/ 42 w 145" name="T92"/>
              <a:gd fmla="*/ 126 h 195" name="T93"/>
              <a:gd fmla="*/ 22 w 145" name="T94"/>
              <a:gd fmla="*/ 104 h 195" name="T95"/>
              <a:gd fmla="*/ 22 w 145" name="T96"/>
              <a:gd fmla="*/ 104 h 195" name="T97"/>
              <a:gd fmla="*/ 14 w 145" name="T98"/>
              <a:gd fmla="*/ 75 h 195" name="T99"/>
              <a:gd fmla="*/ 31 w 145" name="T100"/>
              <a:gd fmla="*/ 33 h 195" name="T101"/>
              <a:gd fmla="*/ 72 w 145" name="T102"/>
              <a:gd fmla="*/ 15 h 195" name="T103"/>
              <a:gd fmla="*/ 113 w 145" name="T104"/>
              <a:gd fmla="*/ 33 h 195" name="T105"/>
              <a:gd fmla="*/ 130 w 145" name="T106"/>
              <a:gd fmla="*/ 75 h 195" name="T107"/>
              <a:gd fmla="*/ 123 w 145" name="T108"/>
              <a:gd fmla="*/ 104 h 195" name="T109"/>
              <a:gd fmla="*/ 92 w 145" name="T110"/>
              <a:gd fmla="*/ 186 h 195" name="T111"/>
              <a:gd fmla="*/ 92 w 145" name="T112"/>
              <a:gd fmla="*/ 186 h 195" name="T113"/>
              <a:gd fmla="*/ 53 w 145" name="T114"/>
              <a:gd fmla="*/ 186 h 195" name="T115"/>
              <a:gd fmla="*/ 48 w 145" name="T116"/>
              <a:gd fmla="*/ 190 h 195" name="T117"/>
              <a:gd fmla="*/ 53 w 145" name="T118"/>
              <a:gd fmla="*/ 195 h 195" name="T119"/>
              <a:gd fmla="*/ 92 w 145" name="T120"/>
              <a:gd fmla="*/ 195 h 195" name="T121"/>
              <a:gd fmla="*/ 96 w 145" name="T122"/>
              <a:gd fmla="*/ 190 h 195" name="T123"/>
              <a:gd fmla="*/ 92 w 145" name="T124"/>
              <a:gd fmla="*/ 186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9" name="Freeform 11"/>
          <p:cNvSpPr>
            <a:spLocks noEditPoints="1"/>
          </p:cNvSpPr>
          <p:nvPr/>
        </p:nvSpPr>
        <p:spPr bwMode="auto">
          <a:xfrm>
            <a:off x="4027320" y="1843716"/>
            <a:ext cx="198574" cy="235304"/>
          </a:xfrm>
          <a:custGeom>
            <a:gdLst>
              <a:gd fmla="*/ 116 w 162" name="T0"/>
              <a:gd fmla="*/ 53 h 192" name="T1"/>
              <a:gd fmla="*/ 101 w 162" name="T2"/>
              <a:gd fmla="*/ 89 h 192" name="T3"/>
              <a:gd fmla="*/ 101 w 162" name="T4"/>
              <a:gd fmla="*/ 90 h 192" name="T5"/>
              <a:gd fmla="*/ 122 w 162" name="T6"/>
              <a:gd fmla="*/ 109 h 192" name="T7"/>
              <a:gd fmla="*/ 150 w 162" name="T8"/>
              <a:gd fmla="*/ 121 h 192" name="T9"/>
              <a:gd fmla="*/ 150 w 162" name="T10"/>
              <a:gd fmla="*/ 180 h 192" name="T11"/>
              <a:gd fmla="*/ 121 w 162" name="T12"/>
              <a:gd fmla="*/ 192 h 192" name="T13"/>
              <a:gd fmla="*/ 28 w 162" name="T14"/>
              <a:gd fmla="*/ 185 h 192" name="T15"/>
              <a:gd fmla="*/ 28 w 162" name="T16"/>
              <a:gd fmla="*/ 178 h 192" name="T17"/>
              <a:gd fmla="*/ 12 w 162" name="T18"/>
              <a:gd fmla="*/ 178 h 192" name="T19"/>
              <a:gd fmla="*/ 0 w 162" name="T20"/>
              <a:gd fmla="*/ 161 h 192" name="T21"/>
              <a:gd fmla="*/ 4 w 162" name="T22"/>
              <a:gd fmla="*/ 123 h 192" name="T23"/>
              <a:gd fmla="*/ 30 w 162" name="T24"/>
              <a:gd fmla="*/ 89 h 192" name="T25"/>
              <a:gd fmla="*/ 15 w 162" name="T26"/>
              <a:gd fmla="*/ 53 h 192" name="T27"/>
              <a:gd fmla="*/ 117 w 162" name="T28"/>
              <a:gd fmla="*/ 130 h 192" name="T29"/>
              <a:gd fmla="*/ 117 w 162" name="T30"/>
              <a:gd fmla="*/ 146 h 192" name="T31"/>
              <a:gd fmla="*/ 97 w 162" name="T32"/>
              <a:gd fmla="*/ 151 h 192" name="T33"/>
              <a:gd fmla="*/ 117 w 162" name="T34"/>
              <a:gd fmla="*/ 155 h 192" name="T35"/>
              <a:gd fmla="*/ 122 w 162" name="T36"/>
              <a:gd fmla="*/ 176 h 192" name="T37"/>
              <a:gd fmla="*/ 126 w 162" name="T38"/>
              <a:gd fmla="*/ 155 h 192" name="T39"/>
              <a:gd fmla="*/ 146 w 162" name="T40"/>
              <a:gd fmla="*/ 151 h 192" name="T41"/>
              <a:gd fmla="*/ 126 w 162" name="T42"/>
              <a:gd fmla="*/ 146 h 192" name="T43"/>
              <a:gd fmla="*/ 117 w 162" name="T44"/>
              <a:gd fmla="*/ 130 h 192" name="T45"/>
              <a:gd fmla="*/ 99 w 162" name="T46"/>
              <a:gd fmla="*/ 128 h 192" name="T47"/>
              <a:gd fmla="*/ 99 w 162" name="T48"/>
              <a:gd fmla="*/ 174 h 192" name="T49"/>
              <a:gd fmla="*/ 144 w 162" name="T50"/>
              <a:gd fmla="*/ 174 h 192" name="T51"/>
              <a:gd fmla="*/ 144 w 162" name="T52"/>
              <a:gd fmla="*/ 128 h 192" name="T53"/>
              <a:gd fmla="*/ 99 w 162" name="T54"/>
              <a:gd fmla="*/ 128 h 192" name="T55"/>
              <a:gd fmla="*/ 103 w 162" name="T56"/>
              <a:gd fmla="*/ 113 h 192" name="T57"/>
              <a:gd fmla="*/ 66 w 162" name="T58"/>
              <a:gd fmla="*/ 105 h 192" name="T59"/>
              <a:gd fmla="*/ 17 w 162" name="T60"/>
              <a:gd fmla="*/ 129 h 192" name="T61"/>
              <a:gd fmla="*/ 15 w 162" name="T62"/>
              <a:gd fmla="*/ 161 h 192" name="T63"/>
              <a:gd fmla="*/ 34 w 162" name="T64"/>
              <a:gd fmla="*/ 163 h 192" name="T65"/>
              <a:gd fmla="*/ 38 w 162" name="T66"/>
              <a:gd fmla="*/ 138 h 192" name="T67"/>
              <a:gd fmla="*/ 43 w 162" name="T68"/>
              <a:gd fmla="*/ 170 h 192" name="T69"/>
              <a:gd fmla="*/ 43 w 162" name="T70"/>
              <a:gd fmla="*/ 177 h 192" name="T71"/>
              <a:gd fmla="*/ 81 w 162" name="T72"/>
              <a:gd fmla="*/ 151 h 192" name="T73"/>
              <a:gd fmla="*/ 93 w 162" name="T74"/>
              <a:gd fmla="*/ 121 h 192" name="T75"/>
              <a:gd fmla="*/ 103 w 162" name="T76"/>
              <a:gd fmla="*/ 113 h 192" name="T77"/>
              <a:gd fmla="*/ 66 w 162" name="T78"/>
              <a:gd fmla="*/ 16 h 192" name="T79"/>
              <a:gd fmla="*/ 66 w 162" name="T80"/>
              <a:gd fmla="*/ 89 h 192" name="T81"/>
              <a:gd fmla="*/ 66 w 162" name="T82"/>
              <a:gd fmla="*/ 16 h 19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2" w="16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0" name="Freeform 12"/>
          <p:cNvSpPr>
            <a:spLocks noEditPoints="1"/>
          </p:cNvSpPr>
          <p:nvPr/>
        </p:nvSpPr>
        <p:spPr bwMode="auto">
          <a:xfrm>
            <a:off x="5247424" y="3445376"/>
            <a:ext cx="203462" cy="268309"/>
          </a:xfrm>
          <a:custGeom>
            <a:gdLst>
              <a:gd fmla="*/ 149 w 166" name="T0"/>
              <a:gd fmla="*/ 196 h 219" name="T1"/>
              <a:gd fmla="*/ 136 w 166" name="T2"/>
              <a:gd fmla="*/ 207 h 219" name="T3"/>
              <a:gd fmla="*/ 93 w 166" name="T4"/>
              <a:gd fmla="*/ 218 h 219" name="T5"/>
              <a:gd fmla="*/ 53 w 166" name="T6"/>
              <a:gd fmla="*/ 200 h 219" name="T7"/>
              <a:gd fmla="*/ 53 w 166" name="T8"/>
              <a:gd fmla="*/ 200 h 219" name="T9"/>
              <a:gd fmla="*/ 53 w 166" name="T10"/>
              <a:gd fmla="*/ 200 h 219" name="T11"/>
              <a:gd fmla="*/ 42 w 166" name="T12"/>
              <a:gd fmla="*/ 186 h 219" name="T13"/>
              <a:gd fmla="*/ 20 w 166" name="T14"/>
              <a:gd fmla="*/ 148 h 219" name="T15"/>
              <a:gd fmla="*/ 20 w 166" name="T16"/>
              <a:gd fmla="*/ 147 h 219" name="T17"/>
              <a:gd fmla="*/ 7 w 166" name="T18"/>
              <a:gd fmla="*/ 125 h 219" name="T19"/>
              <a:gd fmla="*/ 23 w 166" name="T20"/>
              <a:gd fmla="*/ 93 h 219" name="T21"/>
              <a:gd fmla="*/ 43 w 166" name="T22"/>
              <a:gd fmla="*/ 103 h 219" name="T23"/>
              <a:gd fmla="*/ 43 w 166" name="T24"/>
              <a:gd fmla="*/ 104 h 219" name="T25"/>
              <a:gd fmla="*/ 45 w 166" name="T26"/>
              <a:gd fmla="*/ 107 h 219" name="T27"/>
              <a:gd fmla="*/ 45 w 166" name="T28"/>
              <a:gd fmla="*/ 35 h 219" name="T29"/>
              <a:gd fmla="*/ 74 w 166" name="T30"/>
              <a:gd fmla="*/ 18 h 219" name="T31"/>
              <a:gd fmla="*/ 110 w 166" name="T32"/>
              <a:gd fmla="*/ 18 h 219" name="T33"/>
              <a:gd fmla="*/ 138 w 166" name="T34"/>
              <a:gd fmla="*/ 34 h 219" name="T35"/>
              <a:gd fmla="*/ 138 w 166" name="T36"/>
              <a:gd fmla="*/ 35 h 219" name="T37"/>
              <a:gd fmla="*/ 139 w 166" name="T38"/>
              <a:gd fmla="*/ 35 h 219" name="T39"/>
              <a:gd fmla="*/ 166 w 166" name="T40"/>
              <a:gd fmla="*/ 53 h 219" name="T41"/>
              <a:gd fmla="*/ 166 w 166" name="T42"/>
              <a:gd fmla="*/ 150 h 219" name="T43"/>
              <a:gd fmla="*/ 162 w 166" name="T44"/>
              <a:gd fmla="*/ 175 h 219" name="T45"/>
              <a:gd fmla="*/ 149 w 166" name="T46"/>
              <a:gd fmla="*/ 196 h 219" name="T47"/>
              <a:gd fmla="*/ 128 w 166" name="T48"/>
              <a:gd fmla="*/ 194 h 219" name="T49"/>
              <a:gd fmla="*/ 128 w 166" name="T50"/>
              <a:gd fmla="*/ 194 h 219" name="T51"/>
              <a:gd fmla="*/ 138 w 166" name="T52"/>
              <a:gd fmla="*/ 185 h 219" name="T53"/>
              <a:gd fmla="*/ 148 w 166" name="T54"/>
              <a:gd fmla="*/ 169 h 219" name="T55"/>
              <a:gd fmla="*/ 151 w 166" name="T56"/>
              <a:gd fmla="*/ 150 h 219" name="T57"/>
              <a:gd fmla="*/ 151 w 166" name="T58"/>
              <a:gd fmla="*/ 53 h 219" name="T59"/>
              <a:gd fmla="*/ 143 w 166" name="T60"/>
              <a:gd fmla="*/ 53 h 219" name="T61"/>
              <a:gd fmla="*/ 143 w 166" name="T62"/>
              <a:gd fmla="*/ 99 h 219" name="T63"/>
              <a:gd fmla="*/ 123 w 166" name="T64"/>
              <a:gd fmla="*/ 99 h 219" name="T65"/>
              <a:gd fmla="*/ 123 w 166" name="T66"/>
              <a:gd fmla="*/ 34 h 219" name="T67"/>
              <a:gd fmla="*/ 115 w 166" name="T68"/>
              <a:gd fmla="*/ 34 h 219" name="T69"/>
              <a:gd fmla="*/ 115 w 166" name="T70"/>
              <a:gd fmla="*/ 34 h 219" name="T71"/>
              <a:gd fmla="*/ 115 w 166" name="T72"/>
              <a:gd fmla="*/ 99 h 219" name="T73"/>
              <a:gd fmla="*/ 96 w 166" name="T74"/>
              <a:gd fmla="*/ 99 h 219" name="T75"/>
              <a:gd fmla="*/ 96 w 166" name="T76"/>
              <a:gd fmla="*/ 24 h 219" name="T77"/>
              <a:gd fmla="*/ 88 w 166" name="T78"/>
              <a:gd fmla="*/ 24 h 219" name="T79"/>
              <a:gd fmla="*/ 88 w 166" name="T80"/>
              <a:gd fmla="*/ 99 h 219" name="T81"/>
              <a:gd fmla="*/ 68 w 166" name="T82"/>
              <a:gd fmla="*/ 99 h 219" name="T83"/>
              <a:gd fmla="*/ 68 w 166" name="T84"/>
              <a:gd fmla="*/ 35 h 219" name="T85"/>
              <a:gd fmla="*/ 60 w 166" name="T86"/>
              <a:gd fmla="*/ 35 h 219" name="T87"/>
              <a:gd fmla="*/ 60 w 166" name="T88"/>
              <a:gd fmla="*/ 125 h 219" name="T89"/>
              <a:gd fmla="*/ 41 w 166" name="T90"/>
              <a:gd fmla="*/ 130 h 219" name="T91"/>
              <a:gd fmla="*/ 31 w 166" name="T92"/>
              <a:gd fmla="*/ 112 h 219" name="T93"/>
              <a:gd fmla="*/ 20 w 166" name="T94"/>
              <a:gd fmla="*/ 117 h 219" name="T95"/>
              <a:gd fmla="*/ 33 w 166" name="T96"/>
              <a:gd fmla="*/ 140 h 219" name="T97"/>
              <a:gd fmla="*/ 33 w 166" name="T98"/>
              <a:gd fmla="*/ 140 h 219" name="T99"/>
              <a:gd fmla="*/ 55 w 166" name="T100"/>
              <a:gd fmla="*/ 178 h 219" name="T101"/>
              <a:gd fmla="*/ 63 w 166" name="T102"/>
              <a:gd fmla="*/ 189 h 219" name="T103"/>
              <a:gd fmla="*/ 95 w 166" name="T104"/>
              <a:gd fmla="*/ 203 h 219" name="T105"/>
              <a:gd fmla="*/ 128 w 166" name="T106"/>
              <a:gd fmla="*/ 194 h 2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9" w="166">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1" name="Freeform 13"/>
          <p:cNvSpPr>
            <a:spLocks noEditPoints="1"/>
          </p:cNvSpPr>
          <p:nvPr/>
        </p:nvSpPr>
        <p:spPr bwMode="auto">
          <a:xfrm>
            <a:off x="2784853" y="3470618"/>
            <a:ext cx="235234" cy="219413"/>
          </a:xfrm>
          <a:custGeom>
            <a:gdLst>
              <a:gd fmla="*/ 70 w 192" name="T0"/>
              <a:gd fmla="*/ 76 h 179" name="T1"/>
              <a:gd fmla="*/ 70 w 192" name="T2"/>
              <a:gd fmla="*/ 97 h 179" name="T3"/>
              <a:gd fmla="*/ 50 w 192" name="T4"/>
              <a:gd fmla="*/ 97 h 179" name="T5"/>
              <a:gd fmla="*/ 50 w 192" name="T6"/>
              <a:gd fmla="*/ 76 h 179" name="T7"/>
              <a:gd fmla="*/ 96 w 192" name="T8"/>
              <a:gd fmla="*/ 0 h 179" name="T9"/>
              <a:gd fmla="*/ 163 w 192" name="T10"/>
              <a:gd fmla="*/ 25 h 179" name="T11"/>
              <a:gd fmla="*/ 163 w 192" name="T12"/>
              <a:gd fmla="*/ 148 h 179" name="T13"/>
              <a:gd fmla="*/ 73 w 192" name="T14"/>
              <a:gd fmla="*/ 170 h 179" name="T15"/>
              <a:gd fmla="*/ 31 w 192" name="T16"/>
              <a:gd fmla="*/ 177 h 179" name="T17"/>
              <a:gd fmla="*/ 24 w 192" name="T18"/>
              <a:gd fmla="*/ 179 h 179" name="T19"/>
              <a:gd fmla="*/ 13 w 192" name="T20"/>
              <a:gd fmla="*/ 170 h 179" name="T21"/>
              <a:gd fmla="*/ 13 w 192" name="T22"/>
              <a:gd fmla="*/ 162 h 179" name="T23"/>
              <a:gd fmla="*/ 5 w 192" name="T24"/>
              <a:gd fmla="*/ 115 h 179" name="T25"/>
              <a:gd fmla="*/ 28 w 192" name="T26"/>
              <a:gd fmla="*/ 25 h 179" name="T27"/>
              <a:gd fmla="*/ 153 w 192" name="T28"/>
              <a:gd fmla="*/ 37 h 179" name="T29"/>
              <a:gd fmla="*/ 96 w 192" name="T30"/>
              <a:gd fmla="*/ 16 h 179" name="T31"/>
              <a:gd fmla="*/ 14 w 192" name="T32"/>
              <a:gd fmla="*/ 86 h 179" name="T33"/>
              <a:gd fmla="*/ 31 w 192" name="T34"/>
              <a:gd fmla="*/ 130 h 179" name="T35"/>
              <a:gd fmla="*/ 28 w 192" name="T36"/>
              <a:gd fmla="*/ 162 h 179" name="T37"/>
              <a:gd fmla="*/ 57 w 192" name="T38"/>
              <a:gd fmla="*/ 149 h 179" name="T39"/>
              <a:gd fmla="*/ 96 w 192" name="T40"/>
              <a:gd fmla="*/ 157 h 179" name="T41"/>
              <a:gd fmla="*/ 177 w 192" name="T42"/>
              <a:gd fmla="*/ 86 h 179" name="T43"/>
              <a:gd fmla="*/ 64 w 192" name="T44"/>
              <a:gd fmla="*/ 83 h 179" name="T45"/>
              <a:gd fmla="*/ 60 w 192" name="T46"/>
              <a:gd fmla="*/ 81 h 179" name="T47"/>
              <a:gd fmla="*/ 55 w 192" name="T48"/>
              <a:gd fmla="*/ 86 h 179" name="T49"/>
              <a:gd fmla="*/ 60 w 192" name="T50"/>
              <a:gd fmla="*/ 92 h 179" name="T51"/>
              <a:gd fmla="*/ 65 w 192" name="T52"/>
              <a:gd fmla="*/ 86 h 179" name="T53"/>
              <a:gd fmla="*/ 96 w 192" name="T54"/>
              <a:gd fmla="*/ 72 h 179" name="T55"/>
              <a:gd fmla="*/ 105 w 192" name="T56"/>
              <a:gd fmla="*/ 76 h 179" name="T57"/>
              <a:gd fmla="*/ 105 w 192" name="T58"/>
              <a:gd fmla="*/ 97 h 179" name="T59"/>
              <a:gd fmla="*/ 86 w 192" name="T60"/>
              <a:gd fmla="*/ 97 h 179" name="T61"/>
              <a:gd fmla="*/ 86 w 192" name="T62"/>
              <a:gd fmla="*/ 76 h 179" name="T63"/>
              <a:gd fmla="*/ 99 w 192" name="T64"/>
              <a:gd fmla="*/ 83 h 179" name="T65"/>
              <a:gd fmla="*/ 96 w 192" name="T66"/>
              <a:gd fmla="*/ 81 h 179" name="T67"/>
              <a:gd fmla="*/ 90 w 192" name="T68"/>
              <a:gd fmla="*/ 86 h 179" name="T69"/>
              <a:gd fmla="*/ 96 w 192" name="T70"/>
              <a:gd fmla="*/ 92 h 179" name="T71"/>
              <a:gd fmla="*/ 101 w 192" name="T72"/>
              <a:gd fmla="*/ 86 h 179" name="T73"/>
              <a:gd fmla="*/ 131 w 192" name="T74"/>
              <a:gd fmla="*/ 72 h 179" name="T75"/>
              <a:gd fmla="*/ 141 w 192" name="T76"/>
              <a:gd fmla="*/ 76 h 179" name="T77"/>
              <a:gd fmla="*/ 141 w 192" name="T78"/>
              <a:gd fmla="*/ 97 h 179" name="T79"/>
              <a:gd fmla="*/ 121 w 192" name="T80"/>
              <a:gd fmla="*/ 97 h 179" name="T81"/>
              <a:gd fmla="*/ 121 w 192" name="T82"/>
              <a:gd fmla="*/ 76 h 179" name="T83"/>
              <a:gd fmla="*/ 135 w 192" name="T84"/>
              <a:gd fmla="*/ 83 h 179" name="T85"/>
              <a:gd fmla="*/ 131 w 192" name="T86"/>
              <a:gd fmla="*/ 81 h 179" name="T87"/>
              <a:gd fmla="*/ 126 w 192" name="T88"/>
              <a:gd fmla="*/ 86 h 179" name="T89"/>
              <a:gd fmla="*/ 131 w 192" name="T90"/>
              <a:gd fmla="*/ 92 h 179" name="T91"/>
              <a:gd fmla="*/ 136 w 192" name="T92"/>
              <a:gd fmla="*/ 86 h 17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9" w="192">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2" name="Rectangle 24"/>
          <p:cNvSpPr>
            <a:spLocks noChangeArrowheads="1"/>
          </p:cNvSpPr>
          <p:nvPr/>
        </p:nvSpPr>
        <p:spPr bwMode="auto">
          <a:xfrm>
            <a:off x="683568" y="3257556"/>
            <a:ext cx="172819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200">
                <a:solidFill>
                  <a:schemeClr val="tx1">
                    <a:lumMod val="75000"/>
                    <a:lumOff val="25000"/>
                  </a:schemeClr>
                </a:solidFill>
                <a:ea charset="-122" panose="020b0503020204020204" pitchFamily="34" typeface="微软雅黑"/>
              </a:rPr>
              <a:t>单击添加标题</a:t>
            </a:r>
          </a:p>
          <a:p>
            <a:r>
              <a:rPr altLang="en-US" lang="zh-CN" sz="1200">
                <a:solidFill>
                  <a:schemeClr val="tx1">
                    <a:lumMod val="75000"/>
                    <a:lumOff val="25000"/>
                  </a:schemeClr>
                </a:solidFill>
                <a:ea charset="-122" panose="020b0503020204020204" pitchFamily="34" typeface="微软雅黑"/>
              </a:rPr>
              <a:t>您的内容打在这里，或者通过复制您的文本后，在此框中选择粘贴</a:t>
            </a:r>
          </a:p>
        </p:txBody>
      </p:sp>
      <p:sp>
        <p:nvSpPr>
          <p:cNvPr id="33" name="Freeform 21"/>
          <p:cNvSpPr>
            <a:spLocks noEditPoints="1"/>
          </p:cNvSpPr>
          <p:nvPr/>
        </p:nvSpPr>
        <p:spPr bwMode="auto">
          <a:xfrm>
            <a:off x="7678865" y="3467967"/>
            <a:ext cx="240302" cy="245718"/>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24"/>
          <p:cNvSpPr>
            <a:spLocks noEditPoints="1"/>
          </p:cNvSpPr>
          <p:nvPr/>
        </p:nvSpPr>
        <p:spPr bwMode="auto">
          <a:xfrm>
            <a:off x="6455817" y="1856751"/>
            <a:ext cx="238125" cy="224899"/>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Rectangle 24"/>
          <p:cNvSpPr>
            <a:spLocks noChangeArrowheads="1"/>
          </p:cNvSpPr>
          <p:nvPr/>
        </p:nvSpPr>
        <p:spPr bwMode="auto">
          <a:xfrm>
            <a:off x="3291236" y="3257555"/>
            <a:ext cx="167680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200">
                <a:solidFill>
                  <a:schemeClr val="tx1">
                    <a:lumMod val="75000"/>
                    <a:lumOff val="25000"/>
                  </a:schemeClr>
                </a:solidFill>
                <a:ea charset="-122" panose="020b0503020204020204" pitchFamily="34" typeface="微软雅黑"/>
              </a:rPr>
              <a:t>单击添加标题</a:t>
            </a:r>
          </a:p>
          <a:p>
            <a:r>
              <a:rPr altLang="en-US" lang="zh-CN" sz="1200">
                <a:solidFill>
                  <a:schemeClr val="tx1">
                    <a:lumMod val="75000"/>
                    <a:lumOff val="25000"/>
                  </a:schemeClr>
                </a:solidFill>
                <a:ea charset="-122" panose="020b0503020204020204" pitchFamily="34" typeface="微软雅黑"/>
              </a:rPr>
              <a:t>您的内容打在这里，或者通过复制您的文本后,在此框中选择粘贴</a:t>
            </a:r>
          </a:p>
        </p:txBody>
      </p:sp>
      <p:sp>
        <p:nvSpPr>
          <p:cNvPr id="36" name="Rectangle 24"/>
          <p:cNvSpPr>
            <a:spLocks noChangeArrowheads="1"/>
          </p:cNvSpPr>
          <p:nvPr/>
        </p:nvSpPr>
        <p:spPr bwMode="auto">
          <a:xfrm>
            <a:off x="5736384" y="3257555"/>
            <a:ext cx="172819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200">
                <a:solidFill>
                  <a:schemeClr val="tx1">
                    <a:lumMod val="75000"/>
                    <a:lumOff val="25000"/>
                  </a:schemeClr>
                </a:solidFill>
                <a:ea charset="-122" panose="020b0503020204020204" pitchFamily="34" typeface="微软雅黑"/>
              </a:rPr>
              <a:t>单击添加标题</a:t>
            </a:r>
          </a:p>
          <a:p>
            <a:r>
              <a:rPr altLang="en-US" lang="zh-CN" sz="1200">
                <a:solidFill>
                  <a:schemeClr val="tx1">
                    <a:lumMod val="75000"/>
                    <a:lumOff val="25000"/>
                  </a:schemeClr>
                </a:solidFill>
                <a:ea charset="-122" panose="020b0503020204020204" pitchFamily="34" typeface="微软雅黑"/>
              </a:rPr>
              <a:t>您的内容打在这里，或者通过复制您的文本后，在此框中选择粘贴</a:t>
            </a:r>
          </a:p>
        </p:txBody>
      </p:sp>
      <p:sp>
        <p:nvSpPr>
          <p:cNvPr id="37" name="Rectangle 24"/>
          <p:cNvSpPr>
            <a:spLocks noChangeArrowheads="1"/>
          </p:cNvSpPr>
          <p:nvPr/>
        </p:nvSpPr>
        <p:spPr bwMode="auto">
          <a:xfrm>
            <a:off x="2063975" y="1635928"/>
            <a:ext cx="172819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200">
                <a:solidFill>
                  <a:schemeClr val="tx1">
                    <a:lumMod val="75000"/>
                    <a:lumOff val="25000"/>
                  </a:schemeClr>
                </a:solidFill>
                <a:ea charset="-122" panose="020b0503020204020204" pitchFamily="34" typeface="微软雅黑"/>
              </a:rPr>
              <a:t>单击添加标题</a:t>
            </a:r>
          </a:p>
          <a:p>
            <a:r>
              <a:rPr altLang="en-US" lang="zh-CN" sz="1200">
                <a:solidFill>
                  <a:schemeClr val="tx1">
                    <a:lumMod val="75000"/>
                    <a:lumOff val="25000"/>
                  </a:schemeClr>
                </a:solidFill>
                <a:ea charset="-122" panose="020b0503020204020204" pitchFamily="34" typeface="微软雅黑"/>
              </a:rPr>
              <a:t>您的内容打在这里，或者通过复制您的文本后，并选择只保留文字。</a:t>
            </a:r>
          </a:p>
        </p:txBody>
      </p:sp>
      <p:sp>
        <p:nvSpPr>
          <p:cNvPr id="38" name="Rectangle 24"/>
          <p:cNvSpPr>
            <a:spLocks noChangeArrowheads="1"/>
          </p:cNvSpPr>
          <p:nvPr/>
        </p:nvSpPr>
        <p:spPr bwMode="auto">
          <a:xfrm>
            <a:off x="4512248" y="1635928"/>
            <a:ext cx="172819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200">
                <a:solidFill>
                  <a:schemeClr val="tx1">
                    <a:lumMod val="75000"/>
                    <a:lumOff val="25000"/>
                  </a:schemeClr>
                </a:solidFill>
                <a:ea charset="-122" panose="020b0503020204020204" pitchFamily="34" typeface="微软雅黑"/>
              </a:rPr>
              <a:t>单击添加标题</a:t>
            </a:r>
          </a:p>
          <a:p>
            <a:r>
              <a:rPr altLang="en-US" lang="zh-CN" sz="1200">
                <a:solidFill>
                  <a:schemeClr val="tx1">
                    <a:lumMod val="75000"/>
                    <a:lumOff val="25000"/>
                  </a:schemeClr>
                </a:solidFill>
                <a:ea charset="-122" panose="020b0503020204020204" pitchFamily="34" typeface="微软雅黑"/>
              </a:rPr>
              <a:t>您的内容打在这里，或者通过复制您的文本后，在此框中选择粘贴</a:t>
            </a:r>
          </a:p>
        </p:txBody>
      </p:sp>
      <p:sp>
        <p:nvSpPr>
          <p:cNvPr id="39" name="Rectangle 24"/>
          <p:cNvSpPr>
            <a:spLocks noChangeArrowheads="1"/>
          </p:cNvSpPr>
          <p:nvPr/>
        </p:nvSpPr>
        <p:spPr bwMode="auto">
          <a:xfrm>
            <a:off x="6960520" y="1635928"/>
            <a:ext cx="172819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200">
                <a:solidFill>
                  <a:schemeClr val="tx1">
                    <a:lumMod val="75000"/>
                    <a:lumOff val="25000"/>
                  </a:schemeClr>
                </a:solidFill>
                <a:ea charset="-122" panose="020b0503020204020204" pitchFamily="34" typeface="微软雅黑"/>
              </a:rPr>
              <a:t>单击添加标题</a:t>
            </a:r>
          </a:p>
          <a:p>
            <a:r>
              <a:rPr altLang="en-US" lang="zh-CN" sz="1200">
                <a:solidFill>
                  <a:schemeClr val="tx1">
                    <a:lumMod val="75000"/>
                    <a:lumOff val="25000"/>
                  </a:schemeClr>
                </a:solidFill>
                <a:ea charset="-122" panose="020b0503020204020204" pitchFamily="34" typeface="微软雅黑"/>
              </a:rPr>
              <a:t>您的内容打在这里，或者通过复制您的文本后，在此框中选择粘贴</a:t>
            </a:r>
          </a:p>
        </p:txBody>
      </p:sp>
      <p:sp>
        <p:nvSpPr>
          <p:cNvPr id="40" name="Rectangle 24"/>
          <p:cNvSpPr>
            <a:spLocks noChangeArrowheads="1"/>
          </p:cNvSpPr>
          <p:nvPr/>
        </p:nvSpPr>
        <p:spPr bwMode="auto">
          <a:xfrm>
            <a:off x="1167382" y="2666992"/>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01</a:t>
            </a:r>
          </a:p>
        </p:txBody>
      </p:sp>
      <p:sp>
        <p:nvSpPr>
          <p:cNvPr id="41" name="Rectangle 24"/>
          <p:cNvSpPr>
            <a:spLocks noChangeArrowheads="1"/>
          </p:cNvSpPr>
          <p:nvPr/>
        </p:nvSpPr>
        <p:spPr bwMode="auto">
          <a:xfrm>
            <a:off x="2547788" y="2666992"/>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02</a:t>
            </a:r>
          </a:p>
        </p:txBody>
      </p:sp>
      <p:sp>
        <p:nvSpPr>
          <p:cNvPr id="42" name="Rectangle 24"/>
          <p:cNvSpPr>
            <a:spLocks noChangeArrowheads="1"/>
          </p:cNvSpPr>
          <p:nvPr/>
        </p:nvSpPr>
        <p:spPr bwMode="auto">
          <a:xfrm>
            <a:off x="3771925" y="2666992"/>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03</a:t>
            </a:r>
          </a:p>
        </p:txBody>
      </p:sp>
      <p:sp>
        <p:nvSpPr>
          <p:cNvPr id="43" name="Rectangle 24"/>
          <p:cNvSpPr>
            <a:spLocks noChangeArrowheads="1"/>
          </p:cNvSpPr>
          <p:nvPr/>
        </p:nvSpPr>
        <p:spPr bwMode="auto">
          <a:xfrm>
            <a:off x="4994473" y="2666992"/>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04</a:t>
            </a:r>
          </a:p>
        </p:txBody>
      </p:sp>
      <p:sp>
        <p:nvSpPr>
          <p:cNvPr id="44" name="Rectangle 24"/>
          <p:cNvSpPr>
            <a:spLocks noChangeArrowheads="1"/>
          </p:cNvSpPr>
          <p:nvPr/>
        </p:nvSpPr>
        <p:spPr bwMode="auto">
          <a:xfrm>
            <a:off x="6218610" y="2666992"/>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05</a:t>
            </a:r>
          </a:p>
        </p:txBody>
      </p:sp>
      <p:sp>
        <p:nvSpPr>
          <p:cNvPr id="45" name="Rectangle 24"/>
          <p:cNvSpPr>
            <a:spLocks noChangeArrowheads="1"/>
          </p:cNvSpPr>
          <p:nvPr/>
        </p:nvSpPr>
        <p:spPr bwMode="auto">
          <a:xfrm>
            <a:off x="7444333" y="2666992"/>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06</a:t>
            </a:r>
          </a:p>
        </p:txBody>
      </p:sp>
    </p:spTree>
    <p:extLst>
      <p:ext uri="{BB962C8B-B14F-4D97-AF65-F5344CB8AC3E}">
        <p14:creationId val="2605522797"/>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80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id="7"/>
                                        <p:tgtEl>
                                          <p:spTgt spid="22"/>
                                        </p:tgtEl>
                                        <p:attrNameLst>
                                          <p:attrName>ppt_x</p:attrName>
                                        </p:attrNameLst>
                                      </p:cBhvr>
                                      <p:tavLst>
                                        <p:tav tm="0">
                                          <p:val>
                                            <p:strVal val="#ppt_x-#ppt_w*1.125000"/>
                                          </p:val>
                                        </p:tav>
                                        <p:tav tm="100000">
                                          <p:val>
                                            <p:strVal val="#ppt_x"/>
                                          </p:val>
                                        </p:tav>
                                      </p:tavLst>
                                    </p:anim>
                                    <p:animEffect filter="wipe(right)" transition="in">
                                      <p:cBhvr>
                                        <p:cTn dur="500" id="8"/>
                                        <p:tgtEl>
                                          <p:spTgt spid="22"/>
                                        </p:tgtEl>
                                      </p:cBhvr>
                                    </p:animEffect>
                                  </p:childTnLst>
                                </p:cTn>
                              </p:par>
                              <p:par>
                                <p:cTn fill="hold" grpId="0" id="9" nodeType="withEffect" presetClass="entr" presetID="22" presetSubtype="4">
                                  <p:stCondLst>
                                    <p:cond delay="130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par>
                                <p:cTn fill="hold" grpId="0" id="12" nodeType="withEffect" presetClass="entr" presetID="53" presetSubtype="0">
                                  <p:stCondLst>
                                    <p:cond delay="1300"/>
                                  </p:stCondLst>
                                  <p:childTnLst>
                                    <p:set>
                                      <p:cBhvr>
                                        <p:cTn dur="1" fill="hold" id="13">
                                          <p:stCondLst>
                                            <p:cond delay="0"/>
                                          </p:stCondLst>
                                        </p:cTn>
                                        <p:tgtEl>
                                          <p:spTgt spid="40"/>
                                        </p:tgtEl>
                                        <p:attrNameLst>
                                          <p:attrName>style.visibility</p:attrName>
                                        </p:attrNameLst>
                                      </p:cBhvr>
                                      <p:to>
                                        <p:strVal val="visible"/>
                                      </p:to>
                                    </p:set>
                                    <p:anim calcmode="lin" valueType="num">
                                      <p:cBhvr>
                                        <p:cTn dur="500" fill="hold" id="14"/>
                                        <p:tgtEl>
                                          <p:spTgt spid="40"/>
                                        </p:tgtEl>
                                        <p:attrNameLst>
                                          <p:attrName>ppt_w</p:attrName>
                                        </p:attrNameLst>
                                      </p:cBhvr>
                                      <p:tavLst>
                                        <p:tav tm="0">
                                          <p:val>
                                            <p:fltVal val="0"/>
                                          </p:val>
                                        </p:tav>
                                        <p:tav tm="100000">
                                          <p:val>
                                            <p:strVal val="#ppt_w"/>
                                          </p:val>
                                        </p:tav>
                                      </p:tavLst>
                                    </p:anim>
                                    <p:anim calcmode="lin" valueType="num">
                                      <p:cBhvr>
                                        <p:cTn dur="500" fill="hold" id="15"/>
                                        <p:tgtEl>
                                          <p:spTgt spid="40"/>
                                        </p:tgtEl>
                                        <p:attrNameLst>
                                          <p:attrName>ppt_h</p:attrName>
                                        </p:attrNameLst>
                                      </p:cBhvr>
                                      <p:tavLst>
                                        <p:tav tm="0">
                                          <p:val>
                                            <p:fltVal val="0"/>
                                          </p:val>
                                        </p:tav>
                                        <p:tav tm="100000">
                                          <p:val>
                                            <p:strVal val="#ppt_h"/>
                                          </p:val>
                                        </p:tav>
                                      </p:tavLst>
                                    </p:anim>
                                    <p:animEffect filter="fade" transition="in">
                                      <p:cBhvr>
                                        <p:cTn dur="500" id="16"/>
                                        <p:tgtEl>
                                          <p:spTgt spid="40"/>
                                        </p:tgtEl>
                                      </p:cBhvr>
                                    </p:animEffect>
                                  </p:childTnLst>
                                </p:cTn>
                              </p:par>
                              <p:par>
                                <p:cTn fill="hold" grpId="0" id="17" nodeType="withEffect" presetClass="entr" presetID="53" presetSubtype="0">
                                  <p:stCondLst>
                                    <p:cond delay="1800"/>
                                  </p:stCondLst>
                                  <p:childTnLst>
                                    <p:set>
                                      <p:cBhvr>
                                        <p:cTn dur="1" fill="hold" id="18">
                                          <p:stCondLst>
                                            <p:cond delay="0"/>
                                          </p:stCondLst>
                                        </p:cTn>
                                        <p:tgtEl>
                                          <p:spTgt spid="11"/>
                                        </p:tgtEl>
                                        <p:attrNameLst>
                                          <p:attrName>style.visibility</p:attrName>
                                        </p:attrNameLst>
                                      </p:cBhvr>
                                      <p:to>
                                        <p:strVal val="visible"/>
                                      </p:to>
                                    </p:set>
                                    <p:anim calcmode="lin" valueType="num">
                                      <p:cBhvr>
                                        <p:cTn dur="500" fill="hold" id="19"/>
                                        <p:tgtEl>
                                          <p:spTgt spid="11"/>
                                        </p:tgtEl>
                                        <p:attrNameLst>
                                          <p:attrName>ppt_w</p:attrName>
                                        </p:attrNameLst>
                                      </p:cBhvr>
                                      <p:tavLst>
                                        <p:tav tm="0">
                                          <p:val>
                                            <p:fltVal val="0"/>
                                          </p:val>
                                        </p:tav>
                                        <p:tav tm="100000">
                                          <p:val>
                                            <p:strVal val="#ppt_w"/>
                                          </p:val>
                                        </p:tav>
                                      </p:tavLst>
                                    </p:anim>
                                    <p:anim calcmode="lin" valueType="num">
                                      <p:cBhvr>
                                        <p:cTn dur="500" fill="hold" id="20"/>
                                        <p:tgtEl>
                                          <p:spTgt spid="11"/>
                                        </p:tgtEl>
                                        <p:attrNameLst>
                                          <p:attrName>ppt_h</p:attrName>
                                        </p:attrNameLst>
                                      </p:cBhvr>
                                      <p:tavLst>
                                        <p:tav tm="0">
                                          <p:val>
                                            <p:fltVal val="0"/>
                                          </p:val>
                                        </p:tav>
                                        <p:tav tm="100000">
                                          <p:val>
                                            <p:strVal val="#ppt_h"/>
                                          </p:val>
                                        </p:tav>
                                      </p:tavLst>
                                    </p:anim>
                                    <p:animEffect filter="fade" transition="in">
                                      <p:cBhvr>
                                        <p:cTn dur="500" id="21"/>
                                        <p:tgtEl>
                                          <p:spTgt spid="11"/>
                                        </p:tgtEl>
                                      </p:cBhvr>
                                    </p:animEffect>
                                  </p:childTnLst>
                                </p:cTn>
                              </p:par>
                              <p:par>
                                <p:cTn fill="hold" grpId="0" id="22" nodeType="withEffect" presetClass="entr" presetID="53" presetSubtype="0">
                                  <p:stCondLst>
                                    <p:cond delay="1800"/>
                                  </p:stCondLst>
                                  <p:childTnLst>
                                    <p:set>
                                      <p:cBhvr>
                                        <p:cTn dur="1" fill="hold" id="23">
                                          <p:stCondLst>
                                            <p:cond delay="0"/>
                                          </p:stCondLst>
                                        </p:cTn>
                                        <p:tgtEl>
                                          <p:spTgt spid="28"/>
                                        </p:tgtEl>
                                        <p:attrNameLst>
                                          <p:attrName>style.visibility</p:attrName>
                                        </p:attrNameLst>
                                      </p:cBhvr>
                                      <p:to>
                                        <p:strVal val="visible"/>
                                      </p:to>
                                    </p:set>
                                    <p:anim calcmode="lin" valueType="num">
                                      <p:cBhvr>
                                        <p:cTn dur="500" fill="hold" id="24"/>
                                        <p:tgtEl>
                                          <p:spTgt spid="28"/>
                                        </p:tgtEl>
                                        <p:attrNameLst>
                                          <p:attrName>ppt_w</p:attrName>
                                        </p:attrNameLst>
                                      </p:cBhvr>
                                      <p:tavLst>
                                        <p:tav tm="0">
                                          <p:val>
                                            <p:fltVal val="0"/>
                                          </p:val>
                                        </p:tav>
                                        <p:tav tm="100000">
                                          <p:val>
                                            <p:strVal val="#ppt_w"/>
                                          </p:val>
                                        </p:tav>
                                      </p:tavLst>
                                    </p:anim>
                                    <p:anim calcmode="lin" valueType="num">
                                      <p:cBhvr>
                                        <p:cTn dur="500" fill="hold" id="25"/>
                                        <p:tgtEl>
                                          <p:spTgt spid="28"/>
                                        </p:tgtEl>
                                        <p:attrNameLst>
                                          <p:attrName>ppt_h</p:attrName>
                                        </p:attrNameLst>
                                      </p:cBhvr>
                                      <p:tavLst>
                                        <p:tav tm="0">
                                          <p:val>
                                            <p:fltVal val="0"/>
                                          </p:val>
                                        </p:tav>
                                        <p:tav tm="100000">
                                          <p:val>
                                            <p:strVal val="#ppt_h"/>
                                          </p:val>
                                        </p:tav>
                                      </p:tavLst>
                                    </p:anim>
                                    <p:animEffect filter="fade" transition="in">
                                      <p:cBhvr>
                                        <p:cTn dur="500" id="26"/>
                                        <p:tgtEl>
                                          <p:spTgt spid="28"/>
                                        </p:tgtEl>
                                      </p:cBhvr>
                                    </p:animEffect>
                                  </p:childTnLst>
                                </p:cTn>
                              </p:par>
                              <p:par>
                                <p:cTn fill="hold" grpId="0" id="27" nodeType="withEffect" presetClass="entr" presetID="42" presetSubtype="0">
                                  <p:stCondLst>
                                    <p:cond delay="1800"/>
                                  </p:stCondLst>
                                  <p:childTnLst>
                                    <p:set>
                                      <p:cBhvr>
                                        <p:cTn dur="1" fill="hold" id="28">
                                          <p:stCondLst>
                                            <p:cond delay="0"/>
                                          </p:stCondLst>
                                        </p:cTn>
                                        <p:tgtEl>
                                          <p:spTgt spid="32"/>
                                        </p:tgtEl>
                                        <p:attrNameLst>
                                          <p:attrName>style.visibility</p:attrName>
                                        </p:attrNameLst>
                                      </p:cBhvr>
                                      <p:to>
                                        <p:strVal val="visible"/>
                                      </p:to>
                                    </p:set>
                                    <p:animEffect filter="fade" transition="in">
                                      <p:cBhvr>
                                        <p:cTn dur="500" id="29"/>
                                        <p:tgtEl>
                                          <p:spTgt spid="32"/>
                                        </p:tgtEl>
                                      </p:cBhvr>
                                    </p:animEffect>
                                    <p:anim calcmode="lin" valueType="num">
                                      <p:cBhvr>
                                        <p:cTn dur="500" fill="hold" id="30"/>
                                        <p:tgtEl>
                                          <p:spTgt spid="32"/>
                                        </p:tgtEl>
                                        <p:attrNameLst>
                                          <p:attrName>ppt_x</p:attrName>
                                        </p:attrNameLst>
                                      </p:cBhvr>
                                      <p:tavLst>
                                        <p:tav tm="0">
                                          <p:val>
                                            <p:strVal val="#ppt_x"/>
                                          </p:val>
                                        </p:tav>
                                        <p:tav tm="100000">
                                          <p:val>
                                            <p:strVal val="#ppt_x"/>
                                          </p:val>
                                        </p:tav>
                                      </p:tavLst>
                                    </p:anim>
                                    <p:anim calcmode="lin" valueType="num">
                                      <p:cBhvr>
                                        <p:cTn dur="500" fill="hold" id="31"/>
                                        <p:tgtEl>
                                          <p:spTgt spid="32"/>
                                        </p:tgtEl>
                                        <p:attrNameLst>
                                          <p:attrName>ppt_y</p:attrName>
                                        </p:attrNameLst>
                                      </p:cBhvr>
                                      <p:tavLst>
                                        <p:tav tm="0">
                                          <p:val>
                                            <p:strVal val="#ppt_y+.1"/>
                                          </p:val>
                                        </p:tav>
                                        <p:tav tm="100000">
                                          <p:val>
                                            <p:strVal val="#ppt_y"/>
                                          </p:val>
                                        </p:tav>
                                      </p:tavLst>
                                    </p:anim>
                                  </p:childTnLst>
                                </p:cTn>
                              </p:par>
                              <p:par>
                                <p:cTn fill="hold" grpId="0" id="32" nodeType="withEffect" presetClass="entr" presetID="12" presetSubtype="8">
                                  <p:stCondLst>
                                    <p:cond delay="2300"/>
                                  </p:stCondLst>
                                  <p:childTnLst>
                                    <p:set>
                                      <p:cBhvr>
                                        <p:cTn dur="1" fill="hold" id="33">
                                          <p:stCondLst>
                                            <p:cond delay="0"/>
                                          </p:stCondLst>
                                        </p:cTn>
                                        <p:tgtEl>
                                          <p:spTgt spid="23"/>
                                        </p:tgtEl>
                                        <p:attrNameLst>
                                          <p:attrName>style.visibility</p:attrName>
                                        </p:attrNameLst>
                                      </p:cBhvr>
                                      <p:to>
                                        <p:strVal val="visible"/>
                                      </p:to>
                                    </p:set>
                                    <p:anim calcmode="lin" valueType="num">
                                      <p:cBhvr additive="base">
                                        <p:cTn dur="500" id="34"/>
                                        <p:tgtEl>
                                          <p:spTgt spid="23"/>
                                        </p:tgtEl>
                                        <p:attrNameLst>
                                          <p:attrName>ppt_x</p:attrName>
                                        </p:attrNameLst>
                                      </p:cBhvr>
                                      <p:tavLst>
                                        <p:tav tm="0">
                                          <p:val>
                                            <p:strVal val="#ppt_x-#ppt_w*1.125000"/>
                                          </p:val>
                                        </p:tav>
                                        <p:tav tm="100000">
                                          <p:val>
                                            <p:strVal val="#ppt_x"/>
                                          </p:val>
                                        </p:tav>
                                      </p:tavLst>
                                    </p:anim>
                                    <p:animEffect filter="wipe(right)" transition="in">
                                      <p:cBhvr>
                                        <p:cTn dur="500" id="35"/>
                                        <p:tgtEl>
                                          <p:spTgt spid="23"/>
                                        </p:tgtEl>
                                      </p:cBhvr>
                                    </p:animEffect>
                                  </p:childTnLst>
                                </p:cTn>
                              </p:par>
                              <p:par>
                                <p:cTn fill="hold" grpId="0" id="36" nodeType="withEffect" presetClass="entr" presetID="53" presetSubtype="0">
                                  <p:stCondLst>
                                    <p:cond delay="2800"/>
                                  </p:stCondLst>
                                  <p:childTnLst>
                                    <p:set>
                                      <p:cBhvr>
                                        <p:cTn dur="1" fill="hold" id="37">
                                          <p:stCondLst>
                                            <p:cond delay="0"/>
                                          </p:stCondLst>
                                        </p:cTn>
                                        <p:tgtEl>
                                          <p:spTgt spid="41"/>
                                        </p:tgtEl>
                                        <p:attrNameLst>
                                          <p:attrName>style.visibility</p:attrName>
                                        </p:attrNameLst>
                                      </p:cBhvr>
                                      <p:to>
                                        <p:strVal val="visible"/>
                                      </p:to>
                                    </p:set>
                                    <p:anim calcmode="lin" valueType="num">
                                      <p:cBhvr>
                                        <p:cTn dur="500" fill="hold" id="38"/>
                                        <p:tgtEl>
                                          <p:spTgt spid="41"/>
                                        </p:tgtEl>
                                        <p:attrNameLst>
                                          <p:attrName>ppt_w</p:attrName>
                                        </p:attrNameLst>
                                      </p:cBhvr>
                                      <p:tavLst>
                                        <p:tav tm="0">
                                          <p:val>
                                            <p:fltVal val="0"/>
                                          </p:val>
                                        </p:tav>
                                        <p:tav tm="100000">
                                          <p:val>
                                            <p:strVal val="#ppt_w"/>
                                          </p:val>
                                        </p:tav>
                                      </p:tavLst>
                                    </p:anim>
                                    <p:anim calcmode="lin" valueType="num">
                                      <p:cBhvr>
                                        <p:cTn dur="500" fill="hold" id="39"/>
                                        <p:tgtEl>
                                          <p:spTgt spid="41"/>
                                        </p:tgtEl>
                                        <p:attrNameLst>
                                          <p:attrName>ppt_h</p:attrName>
                                        </p:attrNameLst>
                                      </p:cBhvr>
                                      <p:tavLst>
                                        <p:tav tm="0">
                                          <p:val>
                                            <p:fltVal val="0"/>
                                          </p:val>
                                        </p:tav>
                                        <p:tav tm="100000">
                                          <p:val>
                                            <p:strVal val="#ppt_h"/>
                                          </p:val>
                                        </p:tav>
                                      </p:tavLst>
                                    </p:anim>
                                    <p:animEffect filter="fade" transition="in">
                                      <p:cBhvr>
                                        <p:cTn dur="500" id="40"/>
                                        <p:tgtEl>
                                          <p:spTgt spid="41"/>
                                        </p:tgtEl>
                                      </p:cBhvr>
                                    </p:animEffect>
                                  </p:childTnLst>
                                </p:cTn>
                              </p:par>
                              <p:par>
                                <p:cTn fill="hold" grpId="0" id="41" nodeType="withEffect" presetClass="entr" presetID="22" presetSubtype="1">
                                  <p:stCondLst>
                                    <p:cond delay="2800"/>
                                  </p:stCondLst>
                                  <p:childTnLst>
                                    <p:set>
                                      <p:cBhvr>
                                        <p:cTn dur="1" fill="hold" id="42">
                                          <p:stCondLst>
                                            <p:cond delay="0"/>
                                          </p:stCondLst>
                                        </p:cTn>
                                        <p:tgtEl>
                                          <p:spTgt spid="7"/>
                                        </p:tgtEl>
                                        <p:attrNameLst>
                                          <p:attrName>style.visibility</p:attrName>
                                        </p:attrNameLst>
                                      </p:cBhvr>
                                      <p:to>
                                        <p:strVal val="visible"/>
                                      </p:to>
                                    </p:set>
                                    <p:animEffect filter="wipe(up)" transition="in">
                                      <p:cBhvr>
                                        <p:cTn dur="500" id="43"/>
                                        <p:tgtEl>
                                          <p:spTgt spid="7"/>
                                        </p:tgtEl>
                                      </p:cBhvr>
                                    </p:animEffect>
                                  </p:childTnLst>
                                </p:cTn>
                              </p:par>
                              <p:par>
                                <p:cTn fill="hold" grpId="0" id="44" nodeType="withEffect" presetClass="entr" presetID="53" presetSubtype="0">
                                  <p:stCondLst>
                                    <p:cond delay="3300"/>
                                  </p:stCondLst>
                                  <p:childTnLst>
                                    <p:set>
                                      <p:cBhvr>
                                        <p:cTn dur="1" fill="hold" id="45">
                                          <p:stCondLst>
                                            <p:cond delay="0"/>
                                          </p:stCondLst>
                                        </p:cTn>
                                        <p:tgtEl>
                                          <p:spTgt spid="31"/>
                                        </p:tgtEl>
                                        <p:attrNameLst>
                                          <p:attrName>style.visibility</p:attrName>
                                        </p:attrNameLst>
                                      </p:cBhvr>
                                      <p:to>
                                        <p:strVal val="visible"/>
                                      </p:to>
                                    </p:set>
                                    <p:anim calcmode="lin" valueType="num">
                                      <p:cBhvr>
                                        <p:cTn dur="500" fill="hold" id="46"/>
                                        <p:tgtEl>
                                          <p:spTgt spid="31"/>
                                        </p:tgtEl>
                                        <p:attrNameLst>
                                          <p:attrName>ppt_w</p:attrName>
                                        </p:attrNameLst>
                                      </p:cBhvr>
                                      <p:tavLst>
                                        <p:tav tm="0">
                                          <p:val>
                                            <p:fltVal val="0"/>
                                          </p:val>
                                        </p:tav>
                                        <p:tav tm="100000">
                                          <p:val>
                                            <p:strVal val="#ppt_w"/>
                                          </p:val>
                                        </p:tav>
                                      </p:tavLst>
                                    </p:anim>
                                    <p:anim calcmode="lin" valueType="num">
                                      <p:cBhvr>
                                        <p:cTn dur="500" fill="hold" id="47"/>
                                        <p:tgtEl>
                                          <p:spTgt spid="31"/>
                                        </p:tgtEl>
                                        <p:attrNameLst>
                                          <p:attrName>ppt_h</p:attrName>
                                        </p:attrNameLst>
                                      </p:cBhvr>
                                      <p:tavLst>
                                        <p:tav tm="0">
                                          <p:val>
                                            <p:fltVal val="0"/>
                                          </p:val>
                                        </p:tav>
                                        <p:tav tm="100000">
                                          <p:val>
                                            <p:strVal val="#ppt_h"/>
                                          </p:val>
                                        </p:tav>
                                      </p:tavLst>
                                    </p:anim>
                                    <p:animEffect filter="fade" transition="in">
                                      <p:cBhvr>
                                        <p:cTn dur="500" id="48"/>
                                        <p:tgtEl>
                                          <p:spTgt spid="31"/>
                                        </p:tgtEl>
                                      </p:cBhvr>
                                    </p:animEffect>
                                  </p:childTnLst>
                                </p:cTn>
                              </p:par>
                              <p:par>
                                <p:cTn fill="hold" grpId="0" id="49" nodeType="withEffect" presetClass="entr" presetID="53" presetSubtype="0">
                                  <p:stCondLst>
                                    <p:cond delay="3300"/>
                                  </p:stCondLst>
                                  <p:childTnLst>
                                    <p:set>
                                      <p:cBhvr>
                                        <p:cTn dur="1" fill="hold" id="50">
                                          <p:stCondLst>
                                            <p:cond delay="0"/>
                                          </p:stCondLst>
                                        </p:cTn>
                                        <p:tgtEl>
                                          <p:spTgt spid="20"/>
                                        </p:tgtEl>
                                        <p:attrNameLst>
                                          <p:attrName>style.visibility</p:attrName>
                                        </p:attrNameLst>
                                      </p:cBhvr>
                                      <p:to>
                                        <p:strVal val="visible"/>
                                      </p:to>
                                    </p:set>
                                    <p:anim calcmode="lin" valueType="num">
                                      <p:cBhvr>
                                        <p:cTn dur="500" fill="hold" id="51"/>
                                        <p:tgtEl>
                                          <p:spTgt spid="20"/>
                                        </p:tgtEl>
                                        <p:attrNameLst>
                                          <p:attrName>ppt_w</p:attrName>
                                        </p:attrNameLst>
                                      </p:cBhvr>
                                      <p:tavLst>
                                        <p:tav tm="0">
                                          <p:val>
                                            <p:fltVal val="0"/>
                                          </p:val>
                                        </p:tav>
                                        <p:tav tm="100000">
                                          <p:val>
                                            <p:strVal val="#ppt_w"/>
                                          </p:val>
                                        </p:tav>
                                      </p:tavLst>
                                    </p:anim>
                                    <p:anim calcmode="lin" valueType="num">
                                      <p:cBhvr>
                                        <p:cTn dur="500" fill="hold" id="52"/>
                                        <p:tgtEl>
                                          <p:spTgt spid="20"/>
                                        </p:tgtEl>
                                        <p:attrNameLst>
                                          <p:attrName>ppt_h</p:attrName>
                                        </p:attrNameLst>
                                      </p:cBhvr>
                                      <p:tavLst>
                                        <p:tav tm="0">
                                          <p:val>
                                            <p:fltVal val="0"/>
                                          </p:val>
                                        </p:tav>
                                        <p:tav tm="100000">
                                          <p:val>
                                            <p:strVal val="#ppt_h"/>
                                          </p:val>
                                        </p:tav>
                                      </p:tavLst>
                                    </p:anim>
                                    <p:animEffect filter="fade" transition="in">
                                      <p:cBhvr>
                                        <p:cTn dur="500" id="53"/>
                                        <p:tgtEl>
                                          <p:spTgt spid="20"/>
                                        </p:tgtEl>
                                      </p:cBhvr>
                                    </p:animEffect>
                                  </p:childTnLst>
                                </p:cTn>
                              </p:par>
                              <p:par>
                                <p:cTn fill="hold" grpId="0" id="54" nodeType="withEffect" presetClass="entr" presetID="47" presetSubtype="0">
                                  <p:stCondLst>
                                    <p:cond delay="3300"/>
                                  </p:stCondLst>
                                  <p:childTnLst>
                                    <p:set>
                                      <p:cBhvr>
                                        <p:cTn dur="1" fill="hold" id="55">
                                          <p:stCondLst>
                                            <p:cond delay="0"/>
                                          </p:stCondLst>
                                        </p:cTn>
                                        <p:tgtEl>
                                          <p:spTgt spid="37"/>
                                        </p:tgtEl>
                                        <p:attrNameLst>
                                          <p:attrName>style.visibility</p:attrName>
                                        </p:attrNameLst>
                                      </p:cBhvr>
                                      <p:to>
                                        <p:strVal val="visible"/>
                                      </p:to>
                                    </p:set>
                                    <p:animEffect filter="fade" transition="in">
                                      <p:cBhvr>
                                        <p:cTn dur="500" id="56"/>
                                        <p:tgtEl>
                                          <p:spTgt spid="37"/>
                                        </p:tgtEl>
                                      </p:cBhvr>
                                    </p:animEffect>
                                    <p:anim calcmode="lin" valueType="num">
                                      <p:cBhvr>
                                        <p:cTn dur="500" fill="hold" id="57"/>
                                        <p:tgtEl>
                                          <p:spTgt spid="37"/>
                                        </p:tgtEl>
                                        <p:attrNameLst>
                                          <p:attrName>ppt_x</p:attrName>
                                        </p:attrNameLst>
                                      </p:cBhvr>
                                      <p:tavLst>
                                        <p:tav tm="0">
                                          <p:val>
                                            <p:strVal val="#ppt_x"/>
                                          </p:val>
                                        </p:tav>
                                        <p:tav tm="100000">
                                          <p:val>
                                            <p:strVal val="#ppt_x"/>
                                          </p:val>
                                        </p:tav>
                                      </p:tavLst>
                                    </p:anim>
                                    <p:anim calcmode="lin" valueType="num">
                                      <p:cBhvr>
                                        <p:cTn dur="500" fill="hold" id="58"/>
                                        <p:tgtEl>
                                          <p:spTgt spid="37"/>
                                        </p:tgtEl>
                                        <p:attrNameLst>
                                          <p:attrName>ppt_y</p:attrName>
                                        </p:attrNameLst>
                                      </p:cBhvr>
                                      <p:tavLst>
                                        <p:tav tm="0">
                                          <p:val>
                                            <p:strVal val="#ppt_y-.1"/>
                                          </p:val>
                                        </p:tav>
                                        <p:tav tm="100000">
                                          <p:val>
                                            <p:strVal val="#ppt_y"/>
                                          </p:val>
                                        </p:tav>
                                      </p:tavLst>
                                    </p:anim>
                                  </p:childTnLst>
                                </p:cTn>
                              </p:par>
                              <p:par>
                                <p:cTn fill="hold" grpId="0" id="59" nodeType="withEffect" presetClass="entr" presetID="12" presetSubtype="8">
                                  <p:stCondLst>
                                    <p:cond delay="3800"/>
                                  </p:stCondLst>
                                  <p:childTnLst>
                                    <p:set>
                                      <p:cBhvr>
                                        <p:cTn dur="1" fill="hold" id="60">
                                          <p:stCondLst>
                                            <p:cond delay="0"/>
                                          </p:stCondLst>
                                        </p:cTn>
                                        <p:tgtEl>
                                          <p:spTgt spid="24"/>
                                        </p:tgtEl>
                                        <p:attrNameLst>
                                          <p:attrName>style.visibility</p:attrName>
                                        </p:attrNameLst>
                                      </p:cBhvr>
                                      <p:to>
                                        <p:strVal val="visible"/>
                                      </p:to>
                                    </p:set>
                                    <p:anim calcmode="lin" valueType="num">
                                      <p:cBhvr additive="base">
                                        <p:cTn dur="500" id="61"/>
                                        <p:tgtEl>
                                          <p:spTgt spid="24"/>
                                        </p:tgtEl>
                                        <p:attrNameLst>
                                          <p:attrName>ppt_x</p:attrName>
                                        </p:attrNameLst>
                                      </p:cBhvr>
                                      <p:tavLst>
                                        <p:tav tm="0">
                                          <p:val>
                                            <p:strVal val="#ppt_x-#ppt_w*1.125000"/>
                                          </p:val>
                                        </p:tav>
                                        <p:tav tm="100000">
                                          <p:val>
                                            <p:strVal val="#ppt_x"/>
                                          </p:val>
                                        </p:tav>
                                      </p:tavLst>
                                    </p:anim>
                                    <p:animEffect filter="wipe(right)" transition="in">
                                      <p:cBhvr>
                                        <p:cTn dur="500" id="62"/>
                                        <p:tgtEl>
                                          <p:spTgt spid="24"/>
                                        </p:tgtEl>
                                      </p:cBhvr>
                                    </p:animEffect>
                                  </p:childTnLst>
                                </p:cTn>
                              </p:par>
                              <p:par>
                                <p:cTn fill="hold" grpId="0" id="63" nodeType="withEffect" presetClass="entr" presetID="53" presetSubtype="0">
                                  <p:stCondLst>
                                    <p:cond delay="4300"/>
                                  </p:stCondLst>
                                  <p:childTnLst>
                                    <p:set>
                                      <p:cBhvr>
                                        <p:cTn dur="1" fill="hold" id="64">
                                          <p:stCondLst>
                                            <p:cond delay="0"/>
                                          </p:stCondLst>
                                        </p:cTn>
                                        <p:tgtEl>
                                          <p:spTgt spid="42"/>
                                        </p:tgtEl>
                                        <p:attrNameLst>
                                          <p:attrName>style.visibility</p:attrName>
                                        </p:attrNameLst>
                                      </p:cBhvr>
                                      <p:to>
                                        <p:strVal val="visible"/>
                                      </p:to>
                                    </p:set>
                                    <p:anim calcmode="lin" valueType="num">
                                      <p:cBhvr>
                                        <p:cTn dur="500" fill="hold" id="65"/>
                                        <p:tgtEl>
                                          <p:spTgt spid="42"/>
                                        </p:tgtEl>
                                        <p:attrNameLst>
                                          <p:attrName>ppt_w</p:attrName>
                                        </p:attrNameLst>
                                      </p:cBhvr>
                                      <p:tavLst>
                                        <p:tav tm="0">
                                          <p:val>
                                            <p:fltVal val="0"/>
                                          </p:val>
                                        </p:tav>
                                        <p:tav tm="100000">
                                          <p:val>
                                            <p:strVal val="#ppt_w"/>
                                          </p:val>
                                        </p:tav>
                                      </p:tavLst>
                                    </p:anim>
                                    <p:anim calcmode="lin" valueType="num">
                                      <p:cBhvr>
                                        <p:cTn dur="500" fill="hold" id="66"/>
                                        <p:tgtEl>
                                          <p:spTgt spid="42"/>
                                        </p:tgtEl>
                                        <p:attrNameLst>
                                          <p:attrName>ppt_h</p:attrName>
                                        </p:attrNameLst>
                                      </p:cBhvr>
                                      <p:tavLst>
                                        <p:tav tm="0">
                                          <p:val>
                                            <p:fltVal val="0"/>
                                          </p:val>
                                        </p:tav>
                                        <p:tav tm="100000">
                                          <p:val>
                                            <p:strVal val="#ppt_h"/>
                                          </p:val>
                                        </p:tav>
                                      </p:tavLst>
                                    </p:anim>
                                    <p:animEffect filter="fade" transition="in">
                                      <p:cBhvr>
                                        <p:cTn dur="500" id="67"/>
                                        <p:tgtEl>
                                          <p:spTgt spid="42"/>
                                        </p:tgtEl>
                                      </p:cBhvr>
                                    </p:animEffect>
                                  </p:childTnLst>
                                </p:cTn>
                              </p:par>
                              <p:par>
                                <p:cTn fill="hold" grpId="0" id="68" nodeType="withEffect" presetClass="entr" presetID="22" presetSubtype="4">
                                  <p:stCondLst>
                                    <p:cond delay="4300"/>
                                  </p:stCondLst>
                                  <p:childTnLst>
                                    <p:set>
                                      <p:cBhvr>
                                        <p:cTn dur="1" fill="hold" id="69">
                                          <p:stCondLst>
                                            <p:cond delay="0"/>
                                          </p:stCondLst>
                                        </p:cTn>
                                        <p:tgtEl>
                                          <p:spTgt spid="9"/>
                                        </p:tgtEl>
                                        <p:attrNameLst>
                                          <p:attrName>style.visibility</p:attrName>
                                        </p:attrNameLst>
                                      </p:cBhvr>
                                      <p:to>
                                        <p:strVal val="visible"/>
                                      </p:to>
                                    </p:set>
                                    <p:animEffect filter="wipe(down)" transition="in">
                                      <p:cBhvr>
                                        <p:cTn dur="500" id="70"/>
                                        <p:tgtEl>
                                          <p:spTgt spid="9"/>
                                        </p:tgtEl>
                                      </p:cBhvr>
                                    </p:animEffect>
                                  </p:childTnLst>
                                </p:cTn>
                              </p:par>
                              <p:par>
                                <p:cTn fill="hold" grpId="0" id="71" nodeType="withEffect" presetClass="entr" presetID="53" presetSubtype="0">
                                  <p:stCondLst>
                                    <p:cond delay="4800"/>
                                  </p:stCondLst>
                                  <p:childTnLst>
                                    <p:set>
                                      <p:cBhvr>
                                        <p:cTn dur="1" fill="hold" id="72">
                                          <p:stCondLst>
                                            <p:cond delay="0"/>
                                          </p:stCondLst>
                                        </p:cTn>
                                        <p:tgtEl>
                                          <p:spTgt spid="16"/>
                                        </p:tgtEl>
                                        <p:attrNameLst>
                                          <p:attrName>style.visibility</p:attrName>
                                        </p:attrNameLst>
                                      </p:cBhvr>
                                      <p:to>
                                        <p:strVal val="visible"/>
                                      </p:to>
                                    </p:set>
                                    <p:anim calcmode="lin" valueType="num">
                                      <p:cBhvr>
                                        <p:cTn dur="500" fill="hold" id="73"/>
                                        <p:tgtEl>
                                          <p:spTgt spid="16"/>
                                        </p:tgtEl>
                                        <p:attrNameLst>
                                          <p:attrName>ppt_w</p:attrName>
                                        </p:attrNameLst>
                                      </p:cBhvr>
                                      <p:tavLst>
                                        <p:tav tm="0">
                                          <p:val>
                                            <p:fltVal val="0"/>
                                          </p:val>
                                        </p:tav>
                                        <p:tav tm="100000">
                                          <p:val>
                                            <p:strVal val="#ppt_w"/>
                                          </p:val>
                                        </p:tav>
                                      </p:tavLst>
                                    </p:anim>
                                    <p:anim calcmode="lin" valueType="num">
                                      <p:cBhvr>
                                        <p:cTn dur="500" fill="hold" id="74"/>
                                        <p:tgtEl>
                                          <p:spTgt spid="16"/>
                                        </p:tgtEl>
                                        <p:attrNameLst>
                                          <p:attrName>ppt_h</p:attrName>
                                        </p:attrNameLst>
                                      </p:cBhvr>
                                      <p:tavLst>
                                        <p:tav tm="0">
                                          <p:val>
                                            <p:fltVal val="0"/>
                                          </p:val>
                                        </p:tav>
                                        <p:tav tm="100000">
                                          <p:val>
                                            <p:strVal val="#ppt_h"/>
                                          </p:val>
                                        </p:tav>
                                      </p:tavLst>
                                    </p:anim>
                                    <p:animEffect filter="fade" transition="in">
                                      <p:cBhvr>
                                        <p:cTn dur="500" id="75"/>
                                        <p:tgtEl>
                                          <p:spTgt spid="16"/>
                                        </p:tgtEl>
                                      </p:cBhvr>
                                    </p:animEffect>
                                  </p:childTnLst>
                                </p:cTn>
                              </p:par>
                              <p:par>
                                <p:cTn fill="hold" grpId="0" id="76" nodeType="withEffect" presetClass="entr" presetID="53" presetSubtype="0">
                                  <p:stCondLst>
                                    <p:cond delay="4800"/>
                                  </p:stCondLst>
                                  <p:childTnLst>
                                    <p:set>
                                      <p:cBhvr>
                                        <p:cTn dur="1" fill="hold" id="77">
                                          <p:stCondLst>
                                            <p:cond delay="0"/>
                                          </p:stCondLst>
                                        </p:cTn>
                                        <p:tgtEl>
                                          <p:spTgt spid="29"/>
                                        </p:tgtEl>
                                        <p:attrNameLst>
                                          <p:attrName>style.visibility</p:attrName>
                                        </p:attrNameLst>
                                      </p:cBhvr>
                                      <p:to>
                                        <p:strVal val="visible"/>
                                      </p:to>
                                    </p:set>
                                    <p:anim calcmode="lin" valueType="num">
                                      <p:cBhvr>
                                        <p:cTn dur="500" fill="hold" id="78"/>
                                        <p:tgtEl>
                                          <p:spTgt spid="29"/>
                                        </p:tgtEl>
                                        <p:attrNameLst>
                                          <p:attrName>ppt_w</p:attrName>
                                        </p:attrNameLst>
                                      </p:cBhvr>
                                      <p:tavLst>
                                        <p:tav tm="0">
                                          <p:val>
                                            <p:fltVal val="0"/>
                                          </p:val>
                                        </p:tav>
                                        <p:tav tm="100000">
                                          <p:val>
                                            <p:strVal val="#ppt_w"/>
                                          </p:val>
                                        </p:tav>
                                      </p:tavLst>
                                    </p:anim>
                                    <p:anim calcmode="lin" valueType="num">
                                      <p:cBhvr>
                                        <p:cTn dur="500" fill="hold" id="79"/>
                                        <p:tgtEl>
                                          <p:spTgt spid="29"/>
                                        </p:tgtEl>
                                        <p:attrNameLst>
                                          <p:attrName>ppt_h</p:attrName>
                                        </p:attrNameLst>
                                      </p:cBhvr>
                                      <p:tavLst>
                                        <p:tav tm="0">
                                          <p:val>
                                            <p:fltVal val="0"/>
                                          </p:val>
                                        </p:tav>
                                        <p:tav tm="100000">
                                          <p:val>
                                            <p:strVal val="#ppt_h"/>
                                          </p:val>
                                        </p:tav>
                                      </p:tavLst>
                                    </p:anim>
                                    <p:animEffect filter="fade" transition="in">
                                      <p:cBhvr>
                                        <p:cTn dur="500" id="80"/>
                                        <p:tgtEl>
                                          <p:spTgt spid="29"/>
                                        </p:tgtEl>
                                      </p:cBhvr>
                                    </p:animEffect>
                                  </p:childTnLst>
                                </p:cTn>
                              </p:par>
                              <p:par>
                                <p:cTn fill="hold" grpId="0" id="81" nodeType="withEffect" presetClass="entr" presetID="42" presetSubtype="0">
                                  <p:stCondLst>
                                    <p:cond delay="4800"/>
                                  </p:stCondLst>
                                  <p:childTnLst>
                                    <p:set>
                                      <p:cBhvr>
                                        <p:cTn dur="1" fill="hold" id="82">
                                          <p:stCondLst>
                                            <p:cond delay="0"/>
                                          </p:stCondLst>
                                        </p:cTn>
                                        <p:tgtEl>
                                          <p:spTgt spid="35"/>
                                        </p:tgtEl>
                                        <p:attrNameLst>
                                          <p:attrName>style.visibility</p:attrName>
                                        </p:attrNameLst>
                                      </p:cBhvr>
                                      <p:to>
                                        <p:strVal val="visible"/>
                                      </p:to>
                                    </p:set>
                                    <p:animEffect filter="fade" transition="in">
                                      <p:cBhvr>
                                        <p:cTn dur="500" id="83"/>
                                        <p:tgtEl>
                                          <p:spTgt spid="35"/>
                                        </p:tgtEl>
                                      </p:cBhvr>
                                    </p:animEffect>
                                    <p:anim calcmode="lin" valueType="num">
                                      <p:cBhvr>
                                        <p:cTn dur="500" fill="hold" id="84"/>
                                        <p:tgtEl>
                                          <p:spTgt spid="35"/>
                                        </p:tgtEl>
                                        <p:attrNameLst>
                                          <p:attrName>ppt_x</p:attrName>
                                        </p:attrNameLst>
                                      </p:cBhvr>
                                      <p:tavLst>
                                        <p:tav tm="0">
                                          <p:val>
                                            <p:strVal val="#ppt_x"/>
                                          </p:val>
                                        </p:tav>
                                        <p:tav tm="100000">
                                          <p:val>
                                            <p:strVal val="#ppt_x"/>
                                          </p:val>
                                        </p:tav>
                                      </p:tavLst>
                                    </p:anim>
                                    <p:anim calcmode="lin" valueType="num">
                                      <p:cBhvr>
                                        <p:cTn dur="500" fill="hold" id="85"/>
                                        <p:tgtEl>
                                          <p:spTgt spid="35"/>
                                        </p:tgtEl>
                                        <p:attrNameLst>
                                          <p:attrName>ppt_y</p:attrName>
                                        </p:attrNameLst>
                                      </p:cBhvr>
                                      <p:tavLst>
                                        <p:tav tm="0">
                                          <p:val>
                                            <p:strVal val="#ppt_y+.1"/>
                                          </p:val>
                                        </p:tav>
                                        <p:tav tm="100000">
                                          <p:val>
                                            <p:strVal val="#ppt_y"/>
                                          </p:val>
                                        </p:tav>
                                      </p:tavLst>
                                    </p:anim>
                                  </p:childTnLst>
                                </p:cTn>
                              </p:par>
                              <p:par>
                                <p:cTn fill="hold" grpId="0" id="86" nodeType="withEffect" presetClass="entr" presetID="12" presetSubtype="8">
                                  <p:stCondLst>
                                    <p:cond delay="5300"/>
                                  </p:stCondLst>
                                  <p:childTnLst>
                                    <p:set>
                                      <p:cBhvr>
                                        <p:cTn dur="1" fill="hold" id="87">
                                          <p:stCondLst>
                                            <p:cond delay="0"/>
                                          </p:stCondLst>
                                        </p:cTn>
                                        <p:tgtEl>
                                          <p:spTgt spid="25"/>
                                        </p:tgtEl>
                                        <p:attrNameLst>
                                          <p:attrName>style.visibility</p:attrName>
                                        </p:attrNameLst>
                                      </p:cBhvr>
                                      <p:to>
                                        <p:strVal val="visible"/>
                                      </p:to>
                                    </p:set>
                                    <p:anim calcmode="lin" valueType="num">
                                      <p:cBhvr additive="base">
                                        <p:cTn dur="500" id="88"/>
                                        <p:tgtEl>
                                          <p:spTgt spid="25"/>
                                        </p:tgtEl>
                                        <p:attrNameLst>
                                          <p:attrName>ppt_x</p:attrName>
                                        </p:attrNameLst>
                                      </p:cBhvr>
                                      <p:tavLst>
                                        <p:tav tm="0">
                                          <p:val>
                                            <p:strVal val="#ppt_x-#ppt_w*1.125000"/>
                                          </p:val>
                                        </p:tav>
                                        <p:tav tm="100000">
                                          <p:val>
                                            <p:strVal val="#ppt_x"/>
                                          </p:val>
                                        </p:tav>
                                      </p:tavLst>
                                    </p:anim>
                                    <p:animEffect filter="wipe(right)" transition="in">
                                      <p:cBhvr>
                                        <p:cTn dur="500" id="89"/>
                                        <p:tgtEl>
                                          <p:spTgt spid="25"/>
                                        </p:tgtEl>
                                      </p:cBhvr>
                                    </p:animEffect>
                                  </p:childTnLst>
                                </p:cTn>
                              </p:par>
                              <p:par>
                                <p:cTn fill="hold" grpId="0" id="90" nodeType="withEffect" presetClass="entr" presetID="53" presetSubtype="0">
                                  <p:stCondLst>
                                    <p:cond delay="5800"/>
                                  </p:stCondLst>
                                  <p:childTnLst>
                                    <p:set>
                                      <p:cBhvr>
                                        <p:cTn dur="1" fill="hold" id="91">
                                          <p:stCondLst>
                                            <p:cond delay="0"/>
                                          </p:stCondLst>
                                        </p:cTn>
                                        <p:tgtEl>
                                          <p:spTgt spid="43"/>
                                        </p:tgtEl>
                                        <p:attrNameLst>
                                          <p:attrName>style.visibility</p:attrName>
                                        </p:attrNameLst>
                                      </p:cBhvr>
                                      <p:to>
                                        <p:strVal val="visible"/>
                                      </p:to>
                                    </p:set>
                                    <p:anim calcmode="lin" valueType="num">
                                      <p:cBhvr>
                                        <p:cTn dur="500" fill="hold" id="92"/>
                                        <p:tgtEl>
                                          <p:spTgt spid="43"/>
                                        </p:tgtEl>
                                        <p:attrNameLst>
                                          <p:attrName>ppt_w</p:attrName>
                                        </p:attrNameLst>
                                      </p:cBhvr>
                                      <p:tavLst>
                                        <p:tav tm="0">
                                          <p:val>
                                            <p:fltVal val="0"/>
                                          </p:val>
                                        </p:tav>
                                        <p:tav tm="100000">
                                          <p:val>
                                            <p:strVal val="#ppt_w"/>
                                          </p:val>
                                        </p:tav>
                                      </p:tavLst>
                                    </p:anim>
                                    <p:anim calcmode="lin" valueType="num">
                                      <p:cBhvr>
                                        <p:cTn dur="500" fill="hold" id="93"/>
                                        <p:tgtEl>
                                          <p:spTgt spid="43"/>
                                        </p:tgtEl>
                                        <p:attrNameLst>
                                          <p:attrName>ppt_h</p:attrName>
                                        </p:attrNameLst>
                                      </p:cBhvr>
                                      <p:tavLst>
                                        <p:tav tm="0">
                                          <p:val>
                                            <p:fltVal val="0"/>
                                          </p:val>
                                        </p:tav>
                                        <p:tav tm="100000">
                                          <p:val>
                                            <p:strVal val="#ppt_h"/>
                                          </p:val>
                                        </p:tav>
                                      </p:tavLst>
                                    </p:anim>
                                    <p:animEffect filter="fade" transition="in">
                                      <p:cBhvr>
                                        <p:cTn dur="500" id="94"/>
                                        <p:tgtEl>
                                          <p:spTgt spid="43"/>
                                        </p:tgtEl>
                                      </p:cBhvr>
                                    </p:animEffect>
                                  </p:childTnLst>
                                </p:cTn>
                              </p:par>
                              <p:par>
                                <p:cTn fill="hold" grpId="0" id="95" nodeType="withEffect" presetClass="entr" presetID="22" presetSubtype="1">
                                  <p:stCondLst>
                                    <p:cond delay="5800"/>
                                  </p:stCondLst>
                                  <p:childTnLst>
                                    <p:set>
                                      <p:cBhvr>
                                        <p:cTn dur="1" fill="hold" id="96">
                                          <p:stCondLst>
                                            <p:cond delay="0"/>
                                          </p:stCondLst>
                                        </p:cTn>
                                        <p:tgtEl>
                                          <p:spTgt spid="8"/>
                                        </p:tgtEl>
                                        <p:attrNameLst>
                                          <p:attrName>style.visibility</p:attrName>
                                        </p:attrNameLst>
                                      </p:cBhvr>
                                      <p:to>
                                        <p:strVal val="visible"/>
                                      </p:to>
                                    </p:set>
                                    <p:animEffect filter="wipe(up)" transition="in">
                                      <p:cBhvr>
                                        <p:cTn dur="500" id="97"/>
                                        <p:tgtEl>
                                          <p:spTgt spid="8"/>
                                        </p:tgtEl>
                                      </p:cBhvr>
                                    </p:animEffect>
                                  </p:childTnLst>
                                </p:cTn>
                              </p:par>
                              <p:par>
                                <p:cTn fill="hold" grpId="0" id="98" nodeType="withEffect" presetClass="entr" presetID="53" presetSubtype="0">
                                  <p:stCondLst>
                                    <p:cond delay="6300"/>
                                  </p:stCondLst>
                                  <p:childTnLst>
                                    <p:set>
                                      <p:cBhvr>
                                        <p:cTn dur="1" fill="hold" id="99">
                                          <p:stCondLst>
                                            <p:cond delay="0"/>
                                          </p:stCondLst>
                                        </p:cTn>
                                        <p:tgtEl>
                                          <p:spTgt spid="17"/>
                                        </p:tgtEl>
                                        <p:attrNameLst>
                                          <p:attrName>style.visibility</p:attrName>
                                        </p:attrNameLst>
                                      </p:cBhvr>
                                      <p:to>
                                        <p:strVal val="visible"/>
                                      </p:to>
                                    </p:set>
                                    <p:anim calcmode="lin" valueType="num">
                                      <p:cBhvr>
                                        <p:cTn dur="500" fill="hold" id="100"/>
                                        <p:tgtEl>
                                          <p:spTgt spid="17"/>
                                        </p:tgtEl>
                                        <p:attrNameLst>
                                          <p:attrName>ppt_w</p:attrName>
                                        </p:attrNameLst>
                                      </p:cBhvr>
                                      <p:tavLst>
                                        <p:tav tm="0">
                                          <p:val>
                                            <p:fltVal val="0"/>
                                          </p:val>
                                        </p:tav>
                                        <p:tav tm="100000">
                                          <p:val>
                                            <p:strVal val="#ppt_w"/>
                                          </p:val>
                                        </p:tav>
                                      </p:tavLst>
                                    </p:anim>
                                    <p:anim calcmode="lin" valueType="num">
                                      <p:cBhvr>
                                        <p:cTn dur="500" fill="hold" id="101"/>
                                        <p:tgtEl>
                                          <p:spTgt spid="17"/>
                                        </p:tgtEl>
                                        <p:attrNameLst>
                                          <p:attrName>ppt_h</p:attrName>
                                        </p:attrNameLst>
                                      </p:cBhvr>
                                      <p:tavLst>
                                        <p:tav tm="0">
                                          <p:val>
                                            <p:fltVal val="0"/>
                                          </p:val>
                                        </p:tav>
                                        <p:tav tm="100000">
                                          <p:val>
                                            <p:strVal val="#ppt_h"/>
                                          </p:val>
                                        </p:tav>
                                      </p:tavLst>
                                    </p:anim>
                                    <p:animEffect filter="fade" transition="in">
                                      <p:cBhvr>
                                        <p:cTn dur="500" id="102"/>
                                        <p:tgtEl>
                                          <p:spTgt spid="17"/>
                                        </p:tgtEl>
                                      </p:cBhvr>
                                    </p:animEffect>
                                  </p:childTnLst>
                                </p:cTn>
                              </p:par>
                              <p:par>
                                <p:cTn fill="hold" grpId="0" id="103" nodeType="withEffect" presetClass="entr" presetID="53" presetSubtype="0">
                                  <p:stCondLst>
                                    <p:cond delay="6300"/>
                                  </p:stCondLst>
                                  <p:childTnLst>
                                    <p:set>
                                      <p:cBhvr>
                                        <p:cTn dur="1" fill="hold" id="104">
                                          <p:stCondLst>
                                            <p:cond delay="0"/>
                                          </p:stCondLst>
                                        </p:cTn>
                                        <p:tgtEl>
                                          <p:spTgt spid="30"/>
                                        </p:tgtEl>
                                        <p:attrNameLst>
                                          <p:attrName>style.visibility</p:attrName>
                                        </p:attrNameLst>
                                      </p:cBhvr>
                                      <p:to>
                                        <p:strVal val="visible"/>
                                      </p:to>
                                    </p:set>
                                    <p:anim calcmode="lin" valueType="num">
                                      <p:cBhvr>
                                        <p:cTn dur="500" fill="hold" id="105"/>
                                        <p:tgtEl>
                                          <p:spTgt spid="30"/>
                                        </p:tgtEl>
                                        <p:attrNameLst>
                                          <p:attrName>ppt_w</p:attrName>
                                        </p:attrNameLst>
                                      </p:cBhvr>
                                      <p:tavLst>
                                        <p:tav tm="0">
                                          <p:val>
                                            <p:fltVal val="0"/>
                                          </p:val>
                                        </p:tav>
                                        <p:tav tm="100000">
                                          <p:val>
                                            <p:strVal val="#ppt_w"/>
                                          </p:val>
                                        </p:tav>
                                      </p:tavLst>
                                    </p:anim>
                                    <p:anim calcmode="lin" valueType="num">
                                      <p:cBhvr>
                                        <p:cTn dur="500" fill="hold" id="106"/>
                                        <p:tgtEl>
                                          <p:spTgt spid="30"/>
                                        </p:tgtEl>
                                        <p:attrNameLst>
                                          <p:attrName>ppt_h</p:attrName>
                                        </p:attrNameLst>
                                      </p:cBhvr>
                                      <p:tavLst>
                                        <p:tav tm="0">
                                          <p:val>
                                            <p:fltVal val="0"/>
                                          </p:val>
                                        </p:tav>
                                        <p:tav tm="100000">
                                          <p:val>
                                            <p:strVal val="#ppt_h"/>
                                          </p:val>
                                        </p:tav>
                                      </p:tavLst>
                                    </p:anim>
                                    <p:animEffect filter="fade" transition="in">
                                      <p:cBhvr>
                                        <p:cTn dur="500" id="107"/>
                                        <p:tgtEl>
                                          <p:spTgt spid="30"/>
                                        </p:tgtEl>
                                      </p:cBhvr>
                                    </p:animEffect>
                                  </p:childTnLst>
                                </p:cTn>
                              </p:par>
                              <p:par>
                                <p:cTn fill="hold" grpId="0" id="108" nodeType="withEffect" presetClass="entr" presetID="47" presetSubtype="0">
                                  <p:stCondLst>
                                    <p:cond delay="6300"/>
                                  </p:stCondLst>
                                  <p:childTnLst>
                                    <p:set>
                                      <p:cBhvr>
                                        <p:cTn dur="1" fill="hold" id="109">
                                          <p:stCondLst>
                                            <p:cond delay="0"/>
                                          </p:stCondLst>
                                        </p:cTn>
                                        <p:tgtEl>
                                          <p:spTgt spid="38"/>
                                        </p:tgtEl>
                                        <p:attrNameLst>
                                          <p:attrName>style.visibility</p:attrName>
                                        </p:attrNameLst>
                                      </p:cBhvr>
                                      <p:to>
                                        <p:strVal val="visible"/>
                                      </p:to>
                                    </p:set>
                                    <p:animEffect filter="fade" transition="in">
                                      <p:cBhvr>
                                        <p:cTn dur="500" id="110"/>
                                        <p:tgtEl>
                                          <p:spTgt spid="38"/>
                                        </p:tgtEl>
                                      </p:cBhvr>
                                    </p:animEffect>
                                    <p:anim calcmode="lin" valueType="num">
                                      <p:cBhvr>
                                        <p:cTn dur="500" fill="hold" id="111"/>
                                        <p:tgtEl>
                                          <p:spTgt spid="38"/>
                                        </p:tgtEl>
                                        <p:attrNameLst>
                                          <p:attrName>ppt_x</p:attrName>
                                        </p:attrNameLst>
                                      </p:cBhvr>
                                      <p:tavLst>
                                        <p:tav tm="0">
                                          <p:val>
                                            <p:strVal val="#ppt_x"/>
                                          </p:val>
                                        </p:tav>
                                        <p:tav tm="100000">
                                          <p:val>
                                            <p:strVal val="#ppt_x"/>
                                          </p:val>
                                        </p:tav>
                                      </p:tavLst>
                                    </p:anim>
                                    <p:anim calcmode="lin" valueType="num">
                                      <p:cBhvr>
                                        <p:cTn dur="500" fill="hold" id="112"/>
                                        <p:tgtEl>
                                          <p:spTgt spid="38"/>
                                        </p:tgtEl>
                                        <p:attrNameLst>
                                          <p:attrName>ppt_y</p:attrName>
                                        </p:attrNameLst>
                                      </p:cBhvr>
                                      <p:tavLst>
                                        <p:tav tm="0">
                                          <p:val>
                                            <p:strVal val="#ppt_y-.1"/>
                                          </p:val>
                                        </p:tav>
                                        <p:tav tm="100000">
                                          <p:val>
                                            <p:strVal val="#ppt_y"/>
                                          </p:val>
                                        </p:tav>
                                      </p:tavLst>
                                    </p:anim>
                                  </p:childTnLst>
                                </p:cTn>
                              </p:par>
                              <p:par>
                                <p:cTn fill="hold" grpId="0" id="113" nodeType="withEffect" presetClass="entr" presetID="12" presetSubtype="8">
                                  <p:stCondLst>
                                    <p:cond delay="6800"/>
                                  </p:stCondLst>
                                  <p:childTnLst>
                                    <p:set>
                                      <p:cBhvr>
                                        <p:cTn dur="1" fill="hold" id="114">
                                          <p:stCondLst>
                                            <p:cond delay="0"/>
                                          </p:stCondLst>
                                        </p:cTn>
                                        <p:tgtEl>
                                          <p:spTgt spid="26"/>
                                        </p:tgtEl>
                                        <p:attrNameLst>
                                          <p:attrName>style.visibility</p:attrName>
                                        </p:attrNameLst>
                                      </p:cBhvr>
                                      <p:to>
                                        <p:strVal val="visible"/>
                                      </p:to>
                                    </p:set>
                                    <p:anim calcmode="lin" valueType="num">
                                      <p:cBhvr additive="base">
                                        <p:cTn dur="500" id="115"/>
                                        <p:tgtEl>
                                          <p:spTgt spid="26"/>
                                        </p:tgtEl>
                                        <p:attrNameLst>
                                          <p:attrName>ppt_x</p:attrName>
                                        </p:attrNameLst>
                                      </p:cBhvr>
                                      <p:tavLst>
                                        <p:tav tm="0">
                                          <p:val>
                                            <p:strVal val="#ppt_x-#ppt_w*1.125000"/>
                                          </p:val>
                                        </p:tav>
                                        <p:tav tm="100000">
                                          <p:val>
                                            <p:strVal val="#ppt_x"/>
                                          </p:val>
                                        </p:tav>
                                      </p:tavLst>
                                    </p:anim>
                                    <p:animEffect filter="wipe(right)" transition="in">
                                      <p:cBhvr>
                                        <p:cTn dur="500" id="116"/>
                                        <p:tgtEl>
                                          <p:spTgt spid="26"/>
                                        </p:tgtEl>
                                      </p:cBhvr>
                                    </p:animEffect>
                                  </p:childTnLst>
                                </p:cTn>
                              </p:par>
                              <p:par>
                                <p:cTn fill="hold" grpId="0" id="117" nodeType="withEffect" presetClass="entr" presetID="53" presetSubtype="0">
                                  <p:stCondLst>
                                    <p:cond delay="7300"/>
                                  </p:stCondLst>
                                  <p:childTnLst>
                                    <p:set>
                                      <p:cBhvr>
                                        <p:cTn dur="1" fill="hold" id="118">
                                          <p:stCondLst>
                                            <p:cond delay="0"/>
                                          </p:stCondLst>
                                        </p:cTn>
                                        <p:tgtEl>
                                          <p:spTgt spid="44"/>
                                        </p:tgtEl>
                                        <p:attrNameLst>
                                          <p:attrName>style.visibility</p:attrName>
                                        </p:attrNameLst>
                                      </p:cBhvr>
                                      <p:to>
                                        <p:strVal val="visible"/>
                                      </p:to>
                                    </p:set>
                                    <p:anim calcmode="lin" valueType="num">
                                      <p:cBhvr>
                                        <p:cTn dur="500" fill="hold" id="119"/>
                                        <p:tgtEl>
                                          <p:spTgt spid="44"/>
                                        </p:tgtEl>
                                        <p:attrNameLst>
                                          <p:attrName>ppt_w</p:attrName>
                                        </p:attrNameLst>
                                      </p:cBhvr>
                                      <p:tavLst>
                                        <p:tav tm="0">
                                          <p:val>
                                            <p:fltVal val="0"/>
                                          </p:val>
                                        </p:tav>
                                        <p:tav tm="100000">
                                          <p:val>
                                            <p:strVal val="#ppt_w"/>
                                          </p:val>
                                        </p:tav>
                                      </p:tavLst>
                                    </p:anim>
                                    <p:anim calcmode="lin" valueType="num">
                                      <p:cBhvr>
                                        <p:cTn dur="500" fill="hold" id="120"/>
                                        <p:tgtEl>
                                          <p:spTgt spid="44"/>
                                        </p:tgtEl>
                                        <p:attrNameLst>
                                          <p:attrName>ppt_h</p:attrName>
                                        </p:attrNameLst>
                                      </p:cBhvr>
                                      <p:tavLst>
                                        <p:tav tm="0">
                                          <p:val>
                                            <p:fltVal val="0"/>
                                          </p:val>
                                        </p:tav>
                                        <p:tav tm="100000">
                                          <p:val>
                                            <p:strVal val="#ppt_h"/>
                                          </p:val>
                                        </p:tav>
                                      </p:tavLst>
                                    </p:anim>
                                    <p:animEffect filter="fade" transition="in">
                                      <p:cBhvr>
                                        <p:cTn dur="500" id="121"/>
                                        <p:tgtEl>
                                          <p:spTgt spid="44"/>
                                        </p:tgtEl>
                                      </p:cBhvr>
                                    </p:animEffect>
                                  </p:childTnLst>
                                </p:cTn>
                              </p:par>
                              <p:par>
                                <p:cTn fill="hold" grpId="0" id="122" nodeType="withEffect" presetClass="entr" presetID="22" presetSubtype="4">
                                  <p:stCondLst>
                                    <p:cond delay="7300"/>
                                  </p:stCondLst>
                                  <p:childTnLst>
                                    <p:set>
                                      <p:cBhvr>
                                        <p:cTn dur="1" fill="hold" id="123">
                                          <p:stCondLst>
                                            <p:cond delay="0"/>
                                          </p:stCondLst>
                                        </p:cTn>
                                        <p:tgtEl>
                                          <p:spTgt spid="10"/>
                                        </p:tgtEl>
                                        <p:attrNameLst>
                                          <p:attrName>style.visibility</p:attrName>
                                        </p:attrNameLst>
                                      </p:cBhvr>
                                      <p:to>
                                        <p:strVal val="visible"/>
                                      </p:to>
                                    </p:set>
                                    <p:animEffect filter="wipe(down)" transition="in">
                                      <p:cBhvr>
                                        <p:cTn dur="500" id="124"/>
                                        <p:tgtEl>
                                          <p:spTgt spid="10"/>
                                        </p:tgtEl>
                                      </p:cBhvr>
                                    </p:animEffect>
                                  </p:childTnLst>
                                </p:cTn>
                              </p:par>
                              <p:par>
                                <p:cTn fill="hold" grpId="0" id="125" nodeType="withEffect" presetClass="entr" presetID="53" presetSubtype="0">
                                  <p:stCondLst>
                                    <p:cond delay="7800"/>
                                  </p:stCondLst>
                                  <p:childTnLst>
                                    <p:set>
                                      <p:cBhvr>
                                        <p:cTn dur="1" fill="hold" id="126">
                                          <p:stCondLst>
                                            <p:cond delay="0"/>
                                          </p:stCondLst>
                                        </p:cTn>
                                        <p:tgtEl>
                                          <p:spTgt spid="21"/>
                                        </p:tgtEl>
                                        <p:attrNameLst>
                                          <p:attrName>style.visibility</p:attrName>
                                        </p:attrNameLst>
                                      </p:cBhvr>
                                      <p:to>
                                        <p:strVal val="visible"/>
                                      </p:to>
                                    </p:set>
                                    <p:anim calcmode="lin" valueType="num">
                                      <p:cBhvr>
                                        <p:cTn dur="500" fill="hold" id="127"/>
                                        <p:tgtEl>
                                          <p:spTgt spid="21"/>
                                        </p:tgtEl>
                                        <p:attrNameLst>
                                          <p:attrName>ppt_w</p:attrName>
                                        </p:attrNameLst>
                                      </p:cBhvr>
                                      <p:tavLst>
                                        <p:tav tm="0">
                                          <p:val>
                                            <p:fltVal val="0"/>
                                          </p:val>
                                        </p:tav>
                                        <p:tav tm="100000">
                                          <p:val>
                                            <p:strVal val="#ppt_w"/>
                                          </p:val>
                                        </p:tav>
                                      </p:tavLst>
                                    </p:anim>
                                    <p:anim calcmode="lin" valueType="num">
                                      <p:cBhvr>
                                        <p:cTn dur="500" fill="hold" id="128"/>
                                        <p:tgtEl>
                                          <p:spTgt spid="21"/>
                                        </p:tgtEl>
                                        <p:attrNameLst>
                                          <p:attrName>ppt_h</p:attrName>
                                        </p:attrNameLst>
                                      </p:cBhvr>
                                      <p:tavLst>
                                        <p:tav tm="0">
                                          <p:val>
                                            <p:fltVal val="0"/>
                                          </p:val>
                                        </p:tav>
                                        <p:tav tm="100000">
                                          <p:val>
                                            <p:strVal val="#ppt_h"/>
                                          </p:val>
                                        </p:tav>
                                      </p:tavLst>
                                    </p:anim>
                                    <p:animEffect filter="fade" transition="in">
                                      <p:cBhvr>
                                        <p:cTn dur="500" id="129"/>
                                        <p:tgtEl>
                                          <p:spTgt spid="21"/>
                                        </p:tgtEl>
                                      </p:cBhvr>
                                    </p:animEffect>
                                  </p:childTnLst>
                                </p:cTn>
                              </p:par>
                              <p:par>
                                <p:cTn fill="hold" grpId="0" id="130" nodeType="withEffect" presetClass="entr" presetID="53" presetSubtype="0">
                                  <p:stCondLst>
                                    <p:cond delay="7800"/>
                                  </p:stCondLst>
                                  <p:childTnLst>
                                    <p:set>
                                      <p:cBhvr>
                                        <p:cTn dur="1" fill="hold" id="131">
                                          <p:stCondLst>
                                            <p:cond delay="0"/>
                                          </p:stCondLst>
                                        </p:cTn>
                                        <p:tgtEl>
                                          <p:spTgt spid="34"/>
                                        </p:tgtEl>
                                        <p:attrNameLst>
                                          <p:attrName>style.visibility</p:attrName>
                                        </p:attrNameLst>
                                      </p:cBhvr>
                                      <p:to>
                                        <p:strVal val="visible"/>
                                      </p:to>
                                    </p:set>
                                    <p:anim calcmode="lin" valueType="num">
                                      <p:cBhvr>
                                        <p:cTn dur="500" fill="hold" id="132"/>
                                        <p:tgtEl>
                                          <p:spTgt spid="34"/>
                                        </p:tgtEl>
                                        <p:attrNameLst>
                                          <p:attrName>ppt_w</p:attrName>
                                        </p:attrNameLst>
                                      </p:cBhvr>
                                      <p:tavLst>
                                        <p:tav tm="0">
                                          <p:val>
                                            <p:fltVal val="0"/>
                                          </p:val>
                                        </p:tav>
                                        <p:tav tm="100000">
                                          <p:val>
                                            <p:strVal val="#ppt_w"/>
                                          </p:val>
                                        </p:tav>
                                      </p:tavLst>
                                    </p:anim>
                                    <p:anim calcmode="lin" valueType="num">
                                      <p:cBhvr>
                                        <p:cTn dur="500" fill="hold" id="133"/>
                                        <p:tgtEl>
                                          <p:spTgt spid="34"/>
                                        </p:tgtEl>
                                        <p:attrNameLst>
                                          <p:attrName>ppt_h</p:attrName>
                                        </p:attrNameLst>
                                      </p:cBhvr>
                                      <p:tavLst>
                                        <p:tav tm="0">
                                          <p:val>
                                            <p:fltVal val="0"/>
                                          </p:val>
                                        </p:tav>
                                        <p:tav tm="100000">
                                          <p:val>
                                            <p:strVal val="#ppt_h"/>
                                          </p:val>
                                        </p:tav>
                                      </p:tavLst>
                                    </p:anim>
                                    <p:animEffect filter="fade" transition="in">
                                      <p:cBhvr>
                                        <p:cTn dur="500" id="134"/>
                                        <p:tgtEl>
                                          <p:spTgt spid="34"/>
                                        </p:tgtEl>
                                      </p:cBhvr>
                                    </p:animEffect>
                                  </p:childTnLst>
                                </p:cTn>
                              </p:par>
                              <p:par>
                                <p:cTn fill="hold" grpId="0" id="135" nodeType="withEffect" presetClass="entr" presetID="42" presetSubtype="0">
                                  <p:stCondLst>
                                    <p:cond delay="7800"/>
                                  </p:stCondLst>
                                  <p:childTnLst>
                                    <p:set>
                                      <p:cBhvr>
                                        <p:cTn dur="1" fill="hold" id="136">
                                          <p:stCondLst>
                                            <p:cond delay="0"/>
                                          </p:stCondLst>
                                        </p:cTn>
                                        <p:tgtEl>
                                          <p:spTgt spid="36"/>
                                        </p:tgtEl>
                                        <p:attrNameLst>
                                          <p:attrName>style.visibility</p:attrName>
                                        </p:attrNameLst>
                                      </p:cBhvr>
                                      <p:to>
                                        <p:strVal val="visible"/>
                                      </p:to>
                                    </p:set>
                                    <p:animEffect filter="fade" transition="in">
                                      <p:cBhvr>
                                        <p:cTn dur="500" id="137"/>
                                        <p:tgtEl>
                                          <p:spTgt spid="36"/>
                                        </p:tgtEl>
                                      </p:cBhvr>
                                    </p:animEffect>
                                    <p:anim calcmode="lin" valueType="num">
                                      <p:cBhvr>
                                        <p:cTn dur="500" fill="hold" id="138"/>
                                        <p:tgtEl>
                                          <p:spTgt spid="36"/>
                                        </p:tgtEl>
                                        <p:attrNameLst>
                                          <p:attrName>ppt_x</p:attrName>
                                        </p:attrNameLst>
                                      </p:cBhvr>
                                      <p:tavLst>
                                        <p:tav tm="0">
                                          <p:val>
                                            <p:strVal val="#ppt_x"/>
                                          </p:val>
                                        </p:tav>
                                        <p:tav tm="100000">
                                          <p:val>
                                            <p:strVal val="#ppt_x"/>
                                          </p:val>
                                        </p:tav>
                                      </p:tavLst>
                                    </p:anim>
                                    <p:anim calcmode="lin" valueType="num">
                                      <p:cBhvr>
                                        <p:cTn dur="500" fill="hold" id="139"/>
                                        <p:tgtEl>
                                          <p:spTgt spid="36"/>
                                        </p:tgtEl>
                                        <p:attrNameLst>
                                          <p:attrName>ppt_y</p:attrName>
                                        </p:attrNameLst>
                                      </p:cBhvr>
                                      <p:tavLst>
                                        <p:tav tm="0">
                                          <p:val>
                                            <p:strVal val="#ppt_y+.1"/>
                                          </p:val>
                                        </p:tav>
                                        <p:tav tm="100000">
                                          <p:val>
                                            <p:strVal val="#ppt_y"/>
                                          </p:val>
                                        </p:tav>
                                      </p:tavLst>
                                    </p:anim>
                                  </p:childTnLst>
                                </p:cTn>
                              </p:par>
                              <p:par>
                                <p:cTn fill="hold" grpId="0" id="140" nodeType="withEffect" presetClass="entr" presetID="12" presetSubtype="8">
                                  <p:stCondLst>
                                    <p:cond delay="8300"/>
                                  </p:stCondLst>
                                  <p:childTnLst>
                                    <p:set>
                                      <p:cBhvr>
                                        <p:cTn dur="1" fill="hold" id="141">
                                          <p:stCondLst>
                                            <p:cond delay="0"/>
                                          </p:stCondLst>
                                        </p:cTn>
                                        <p:tgtEl>
                                          <p:spTgt spid="27"/>
                                        </p:tgtEl>
                                        <p:attrNameLst>
                                          <p:attrName>style.visibility</p:attrName>
                                        </p:attrNameLst>
                                      </p:cBhvr>
                                      <p:to>
                                        <p:strVal val="visible"/>
                                      </p:to>
                                    </p:set>
                                    <p:anim calcmode="lin" valueType="num">
                                      <p:cBhvr additive="base">
                                        <p:cTn dur="500" id="142"/>
                                        <p:tgtEl>
                                          <p:spTgt spid="27"/>
                                        </p:tgtEl>
                                        <p:attrNameLst>
                                          <p:attrName>ppt_x</p:attrName>
                                        </p:attrNameLst>
                                      </p:cBhvr>
                                      <p:tavLst>
                                        <p:tav tm="0">
                                          <p:val>
                                            <p:strVal val="#ppt_x-#ppt_w*1.125000"/>
                                          </p:val>
                                        </p:tav>
                                        <p:tav tm="100000">
                                          <p:val>
                                            <p:strVal val="#ppt_x"/>
                                          </p:val>
                                        </p:tav>
                                      </p:tavLst>
                                    </p:anim>
                                    <p:animEffect filter="wipe(right)" transition="in">
                                      <p:cBhvr>
                                        <p:cTn dur="500" id="143"/>
                                        <p:tgtEl>
                                          <p:spTgt spid="27"/>
                                        </p:tgtEl>
                                      </p:cBhvr>
                                    </p:animEffect>
                                  </p:childTnLst>
                                </p:cTn>
                              </p:par>
                              <p:par>
                                <p:cTn fill="hold" grpId="0" id="144" nodeType="withEffect" presetClass="entr" presetID="53" presetSubtype="0">
                                  <p:stCondLst>
                                    <p:cond delay="8800"/>
                                  </p:stCondLst>
                                  <p:childTnLst>
                                    <p:set>
                                      <p:cBhvr>
                                        <p:cTn dur="1" fill="hold" id="145">
                                          <p:stCondLst>
                                            <p:cond delay="0"/>
                                          </p:stCondLst>
                                        </p:cTn>
                                        <p:tgtEl>
                                          <p:spTgt spid="45"/>
                                        </p:tgtEl>
                                        <p:attrNameLst>
                                          <p:attrName>style.visibility</p:attrName>
                                        </p:attrNameLst>
                                      </p:cBhvr>
                                      <p:to>
                                        <p:strVal val="visible"/>
                                      </p:to>
                                    </p:set>
                                    <p:anim calcmode="lin" valueType="num">
                                      <p:cBhvr>
                                        <p:cTn dur="500" fill="hold" id="146"/>
                                        <p:tgtEl>
                                          <p:spTgt spid="45"/>
                                        </p:tgtEl>
                                        <p:attrNameLst>
                                          <p:attrName>ppt_w</p:attrName>
                                        </p:attrNameLst>
                                      </p:cBhvr>
                                      <p:tavLst>
                                        <p:tav tm="0">
                                          <p:val>
                                            <p:fltVal val="0"/>
                                          </p:val>
                                        </p:tav>
                                        <p:tav tm="100000">
                                          <p:val>
                                            <p:strVal val="#ppt_w"/>
                                          </p:val>
                                        </p:tav>
                                      </p:tavLst>
                                    </p:anim>
                                    <p:anim calcmode="lin" valueType="num">
                                      <p:cBhvr>
                                        <p:cTn dur="500" fill="hold" id="147"/>
                                        <p:tgtEl>
                                          <p:spTgt spid="45"/>
                                        </p:tgtEl>
                                        <p:attrNameLst>
                                          <p:attrName>ppt_h</p:attrName>
                                        </p:attrNameLst>
                                      </p:cBhvr>
                                      <p:tavLst>
                                        <p:tav tm="0">
                                          <p:val>
                                            <p:fltVal val="0"/>
                                          </p:val>
                                        </p:tav>
                                        <p:tav tm="100000">
                                          <p:val>
                                            <p:strVal val="#ppt_h"/>
                                          </p:val>
                                        </p:tav>
                                      </p:tavLst>
                                    </p:anim>
                                    <p:animEffect filter="fade" transition="in">
                                      <p:cBhvr>
                                        <p:cTn dur="500" id="148"/>
                                        <p:tgtEl>
                                          <p:spTgt spid="45"/>
                                        </p:tgtEl>
                                      </p:cBhvr>
                                    </p:animEffect>
                                  </p:childTnLst>
                                </p:cTn>
                              </p:par>
                              <p:par>
                                <p:cTn fill="hold" grpId="0" id="149" nodeType="withEffect" presetClass="entr" presetID="22" presetSubtype="1">
                                  <p:stCondLst>
                                    <p:cond delay="8800"/>
                                  </p:stCondLst>
                                  <p:childTnLst>
                                    <p:set>
                                      <p:cBhvr>
                                        <p:cTn dur="1" fill="hold" id="150">
                                          <p:stCondLst>
                                            <p:cond delay="0"/>
                                          </p:stCondLst>
                                        </p:cTn>
                                        <p:tgtEl>
                                          <p:spTgt spid="18"/>
                                        </p:tgtEl>
                                        <p:attrNameLst>
                                          <p:attrName>style.visibility</p:attrName>
                                        </p:attrNameLst>
                                      </p:cBhvr>
                                      <p:to>
                                        <p:strVal val="visible"/>
                                      </p:to>
                                    </p:set>
                                    <p:animEffect filter="wipe(up)" transition="in">
                                      <p:cBhvr>
                                        <p:cTn dur="500" id="151"/>
                                        <p:tgtEl>
                                          <p:spTgt spid="18"/>
                                        </p:tgtEl>
                                      </p:cBhvr>
                                    </p:animEffect>
                                  </p:childTnLst>
                                </p:cTn>
                              </p:par>
                              <p:par>
                                <p:cTn fill="hold" grpId="0" id="152" nodeType="withEffect" presetClass="entr" presetID="53" presetSubtype="0">
                                  <p:stCondLst>
                                    <p:cond delay="9300"/>
                                  </p:stCondLst>
                                  <p:childTnLst>
                                    <p:set>
                                      <p:cBhvr>
                                        <p:cTn dur="1" fill="hold" id="153">
                                          <p:stCondLst>
                                            <p:cond delay="0"/>
                                          </p:stCondLst>
                                        </p:cTn>
                                        <p:tgtEl>
                                          <p:spTgt spid="19"/>
                                        </p:tgtEl>
                                        <p:attrNameLst>
                                          <p:attrName>style.visibility</p:attrName>
                                        </p:attrNameLst>
                                      </p:cBhvr>
                                      <p:to>
                                        <p:strVal val="visible"/>
                                      </p:to>
                                    </p:set>
                                    <p:anim calcmode="lin" valueType="num">
                                      <p:cBhvr>
                                        <p:cTn dur="500" fill="hold" id="154"/>
                                        <p:tgtEl>
                                          <p:spTgt spid="19"/>
                                        </p:tgtEl>
                                        <p:attrNameLst>
                                          <p:attrName>ppt_w</p:attrName>
                                        </p:attrNameLst>
                                      </p:cBhvr>
                                      <p:tavLst>
                                        <p:tav tm="0">
                                          <p:val>
                                            <p:fltVal val="0"/>
                                          </p:val>
                                        </p:tav>
                                        <p:tav tm="100000">
                                          <p:val>
                                            <p:strVal val="#ppt_w"/>
                                          </p:val>
                                        </p:tav>
                                      </p:tavLst>
                                    </p:anim>
                                    <p:anim calcmode="lin" valueType="num">
                                      <p:cBhvr>
                                        <p:cTn dur="500" fill="hold" id="155"/>
                                        <p:tgtEl>
                                          <p:spTgt spid="19"/>
                                        </p:tgtEl>
                                        <p:attrNameLst>
                                          <p:attrName>ppt_h</p:attrName>
                                        </p:attrNameLst>
                                      </p:cBhvr>
                                      <p:tavLst>
                                        <p:tav tm="0">
                                          <p:val>
                                            <p:fltVal val="0"/>
                                          </p:val>
                                        </p:tav>
                                        <p:tav tm="100000">
                                          <p:val>
                                            <p:strVal val="#ppt_h"/>
                                          </p:val>
                                        </p:tav>
                                      </p:tavLst>
                                    </p:anim>
                                    <p:animEffect filter="fade" transition="in">
                                      <p:cBhvr>
                                        <p:cTn dur="500" id="156"/>
                                        <p:tgtEl>
                                          <p:spTgt spid="19"/>
                                        </p:tgtEl>
                                      </p:cBhvr>
                                    </p:animEffect>
                                  </p:childTnLst>
                                </p:cTn>
                              </p:par>
                              <p:par>
                                <p:cTn fill="hold" grpId="0" id="157" nodeType="withEffect" presetClass="entr" presetID="53" presetSubtype="0">
                                  <p:stCondLst>
                                    <p:cond delay="9300"/>
                                  </p:stCondLst>
                                  <p:childTnLst>
                                    <p:set>
                                      <p:cBhvr>
                                        <p:cTn dur="1" fill="hold" id="158">
                                          <p:stCondLst>
                                            <p:cond delay="0"/>
                                          </p:stCondLst>
                                        </p:cTn>
                                        <p:tgtEl>
                                          <p:spTgt spid="33"/>
                                        </p:tgtEl>
                                        <p:attrNameLst>
                                          <p:attrName>style.visibility</p:attrName>
                                        </p:attrNameLst>
                                      </p:cBhvr>
                                      <p:to>
                                        <p:strVal val="visible"/>
                                      </p:to>
                                    </p:set>
                                    <p:anim calcmode="lin" valueType="num">
                                      <p:cBhvr>
                                        <p:cTn dur="500" fill="hold" id="159"/>
                                        <p:tgtEl>
                                          <p:spTgt spid="33"/>
                                        </p:tgtEl>
                                        <p:attrNameLst>
                                          <p:attrName>ppt_w</p:attrName>
                                        </p:attrNameLst>
                                      </p:cBhvr>
                                      <p:tavLst>
                                        <p:tav tm="0">
                                          <p:val>
                                            <p:fltVal val="0"/>
                                          </p:val>
                                        </p:tav>
                                        <p:tav tm="100000">
                                          <p:val>
                                            <p:strVal val="#ppt_w"/>
                                          </p:val>
                                        </p:tav>
                                      </p:tavLst>
                                    </p:anim>
                                    <p:anim calcmode="lin" valueType="num">
                                      <p:cBhvr>
                                        <p:cTn dur="500" fill="hold" id="160"/>
                                        <p:tgtEl>
                                          <p:spTgt spid="33"/>
                                        </p:tgtEl>
                                        <p:attrNameLst>
                                          <p:attrName>ppt_h</p:attrName>
                                        </p:attrNameLst>
                                      </p:cBhvr>
                                      <p:tavLst>
                                        <p:tav tm="0">
                                          <p:val>
                                            <p:fltVal val="0"/>
                                          </p:val>
                                        </p:tav>
                                        <p:tav tm="100000">
                                          <p:val>
                                            <p:strVal val="#ppt_h"/>
                                          </p:val>
                                        </p:tav>
                                      </p:tavLst>
                                    </p:anim>
                                    <p:animEffect filter="fade" transition="in">
                                      <p:cBhvr>
                                        <p:cTn dur="500" id="161"/>
                                        <p:tgtEl>
                                          <p:spTgt spid="33"/>
                                        </p:tgtEl>
                                      </p:cBhvr>
                                    </p:animEffect>
                                  </p:childTnLst>
                                </p:cTn>
                              </p:par>
                              <p:par>
                                <p:cTn fill="hold" grpId="0" id="162" nodeType="withEffect" presetClass="entr" presetID="47" presetSubtype="0">
                                  <p:stCondLst>
                                    <p:cond delay="9300"/>
                                  </p:stCondLst>
                                  <p:childTnLst>
                                    <p:set>
                                      <p:cBhvr>
                                        <p:cTn dur="1" fill="hold" id="163">
                                          <p:stCondLst>
                                            <p:cond delay="0"/>
                                          </p:stCondLst>
                                        </p:cTn>
                                        <p:tgtEl>
                                          <p:spTgt spid="39"/>
                                        </p:tgtEl>
                                        <p:attrNameLst>
                                          <p:attrName>style.visibility</p:attrName>
                                        </p:attrNameLst>
                                      </p:cBhvr>
                                      <p:to>
                                        <p:strVal val="visible"/>
                                      </p:to>
                                    </p:set>
                                    <p:animEffect filter="fade" transition="in">
                                      <p:cBhvr>
                                        <p:cTn dur="500" id="164"/>
                                        <p:tgtEl>
                                          <p:spTgt spid="39"/>
                                        </p:tgtEl>
                                      </p:cBhvr>
                                    </p:animEffect>
                                    <p:anim calcmode="lin" valueType="num">
                                      <p:cBhvr>
                                        <p:cTn dur="500" fill="hold" id="165"/>
                                        <p:tgtEl>
                                          <p:spTgt spid="39"/>
                                        </p:tgtEl>
                                        <p:attrNameLst>
                                          <p:attrName>ppt_x</p:attrName>
                                        </p:attrNameLst>
                                      </p:cBhvr>
                                      <p:tavLst>
                                        <p:tav tm="0">
                                          <p:val>
                                            <p:strVal val="#ppt_x"/>
                                          </p:val>
                                        </p:tav>
                                        <p:tav tm="100000">
                                          <p:val>
                                            <p:strVal val="#ppt_x"/>
                                          </p:val>
                                        </p:tav>
                                      </p:tavLst>
                                    </p:anim>
                                    <p:anim calcmode="lin" valueType="num">
                                      <p:cBhvr>
                                        <p:cTn dur="500" fill="hold" id="166"/>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846251" y="3549158"/>
            <a:ext cx="7276376" cy="1455400"/>
          </a:xfrm>
          <a:prstGeom prst="rect">
            <a:avLst/>
          </a:prstGeom>
        </p:spPr>
        <p:txBody>
          <a:bodyPr bIns="34280" lIns="68561" rIns="68561" tIns="34280" wrap="square">
            <a:spAutoFit/>
          </a:bodyPr>
          <a:lstStyle/>
          <a:p>
            <a:pPr>
              <a:lnSpc>
                <a:spcPct val="13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在此添加标题</a:t>
            </a:r>
          </a:p>
          <a:p>
            <a:pPr>
              <a:lnSpc>
                <a:spcPct val="13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a:t>
            </a:r>
          </a:p>
        </p:txBody>
      </p:sp>
      <p:pic>
        <p:nvPicPr>
          <p:cNvPr id="10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1008587" y="988064"/>
            <a:ext cx="3590277" cy="2393526"/>
          </a:xfrm>
          <a:prstGeom prst="roundRect">
            <a:avLst>
              <a:gd fmla="val 0" name="adj"/>
            </a:avLst>
          </a:prstGeom>
          <a:noFill/>
          <a:extLst>
            <a:ext uri="{909E8E84-426E-40DD-AFC4-6F175D3DCCD1}">
              <a14:hiddenFill>
                <a:solidFill>
                  <a:srgbClr val="FFFFFF"/>
                </a:solidFill>
              </a14:hiddenFill>
            </a:ext>
          </a:extLst>
        </p:spPr>
      </p:pic>
      <p:pic>
        <p:nvPicPr>
          <p:cNvPr id="8" name="Picture 2"/>
          <p:cNvPicPr>
            <a:picLocks noChangeArrowheads="1" noChangeAspect="1"/>
          </p:cNvPicPr>
          <p:nvPr/>
        </p:nvPicPr>
        <p:blipFill>
          <a:blip r:embed="rId4">
            <a:extLst>
              <a:ext uri="{28A0092B-C50C-407E-A947-70E740481C1C}">
                <a14:useLocalDpi val="0"/>
              </a:ext>
            </a:extLst>
          </a:blip>
          <a:stretch>
            <a:fillRect/>
          </a:stretch>
        </p:blipFill>
        <p:spPr bwMode="auto">
          <a:xfrm>
            <a:off x="4809197" y="1000369"/>
            <a:ext cx="1719794" cy="1147609"/>
          </a:xfrm>
          <a:prstGeom prst="roundRect">
            <a:avLst>
              <a:gd fmla="val 0" name="adj"/>
            </a:avLst>
          </a:prstGeom>
          <a:noFill/>
          <a:extLst>
            <a:ext uri="{909E8E84-426E-40DD-AFC4-6F175D3DCCD1}">
              <a14:hiddenFill>
                <a:solidFill>
                  <a:srgbClr val="FFFFFF"/>
                </a:solidFill>
              </a14:hiddenFill>
            </a:ext>
          </a:extLst>
        </p:spPr>
      </p:pic>
      <p:pic>
        <p:nvPicPr>
          <p:cNvPr id="11" name="Picture 2"/>
          <p:cNvPicPr>
            <a:picLocks noChangeArrowheads="1" noChangeAspect="1"/>
          </p:cNvPicPr>
          <p:nvPr/>
        </p:nvPicPr>
        <p:blipFill>
          <a:blip r:embed="rId5">
            <a:extLst>
              <a:ext uri="{28A0092B-C50C-407E-A947-70E740481C1C}">
                <a14:useLocalDpi val="0"/>
              </a:ext>
            </a:extLst>
          </a:blip>
          <a:stretch>
            <a:fillRect/>
          </a:stretch>
        </p:blipFill>
        <p:spPr bwMode="auto">
          <a:xfrm>
            <a:off x="6712006" y="2283321"/>
            <a:ext cx="1531937" cy="1021296"/>
          </a:xfrm>
          <a:prstGeom prst="roundRect">
            <a:avLst>
              <a:gd fmla="val 0" name="adj"/>
            </a:avLst>
          </a:prstGeom>
          <a:noFill/>
          <a:extLst>
            <a:ext uri="{909E8E84-426E-40DD-AFC4-6F175D3DCCD1}">
              <a14:hiddenFill>
                <a:solidFill>
                  <a:srgbClr val="FFFFFF"/>
                </a:solidFill>
              </a14:hiddenFill>
            </a:ext>
          </a:extLst>
        </p:spPr>
      </p:pic>
      <p:sp>
        <p:nvSpPr>
          <p:cNvPr id="7" name="矩形 6"/>
          <p:cNvSpPr/>
          <p:nvPr/>
        </p:nvSpPr>
        <p:spPr>
          <a:xfrm>
            <a:off x="6614031" y="988063"/>
            <a:ext cx="1727884" cy="1151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0" lIns="68561" rIns="68561" rtlCol="0" tIns="34280"/>
          <a:lstStyle/>
          <a:p>
            <a:pPr algn="ctr"/>
            <a:endParaRPr altLang="en-US" lang="zh-CN" sz="1799"/>
          </a:p>
        </p:txBody>
      </p:sp>
      <p:sp>
        <p:nvSpPr>
          <p:cNvPr id="14" name="矩形 13"/>
          <p:cNvSpPr/>
          <p:nvPr/>
        </p:nvSpPr>
        <p:spPr>
          <a:xfrm>
            <a:off x="4805152" y="2229818"/>
            <a:ext cx="1727884" cy="1151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0" lIns="68561" rIns="68561" rtlCol="0" tIns="34280"/>
          <a:lstStyle/>
          <a:p>
            <a:pPr algn="ctr"/>
            <a:endParaRPr altLang="en-US" lang="zh-CN" sz="1799"/>
          </a:p>
        </p:txBody>
      </p:sp>
      <p:sp>
        <p:nvSpPr>
          <p:cNvPr id="15" name="TextBox 14"/>
          <p:cNvSpPr txBox="1"/>
          <p:nvPr/>
        </p:nvSpPr>
        <p:spPr>
          <a:xfrm>
            <a:off x="6767553" y="1348370"/>
            <a:ext cx="1511716" cy="507472"/>
          </a:xfrm>
          <a:prstGeom prst="rect">
            <a:avLst/>
          </a:prstGeom>
          <a:noFill/>
        </p:spPr>
        <p:txBody>
          <a:bodyPr bIns="34280" lIns="68561" rIns="68561" rtlCol="0" tIns="34280" wrap="square">
            <a:spAutoFit/>
          </a:bodyPr>
          <a:lstStyle/>
          <a:p>
            <a:pPr>
              <a:lnSpc>
                <a:spcPct val="120000"/>
              </a:lnSpc>
              <a:spcBef>
                <a:spcPts val="637"/>
              </a:spcBef>
            </a:pPr>
            <a:r>
              <a:rPr altLang="en-US" lang="zh-CN" sz="800">
                <a:solidFill>
                  <a:schemeClr val="bg1"/>
                </a:solidFill>
                <a:latin charset="-122" panose="020b0503020204020204" pitchFamily="34" typeface="微软雅黑"/>
                <a:ea charset="-122" panose="020b0503020204020204" pitchFamily="34" typeface="微软雅黑"/>
              </a:rPr>
              <a:t>添加适当的文字，一页的文字最好不要超过200,添加适当的文字添</a:t>
            </a:r>
          </a:p>
        </p:txBody>
      </p:sp>
      <p:sp>
        <p:nvSpPr>
          <p:cNvPr id="10" name="TextBox 9"/>
          <p:cNvSpPr txBox="1"/>
          <p:nvPr/>
        </p:nvSpPr>
        <p:spPr>
          <a:xfrm>
            <a:off x="4967923" y="2643713"/>
            <a:ext cx="1511716" cy="507472"/>
          </a:xfrm>
          <a:prstGeom prst="rect">
            <a:avLst/>
          </a:prstGeom>
          <a:noFill/>
        </p:spPr>
        <p:txBody>
          <a:bodyPr bIns="34280" lIns="68561" rIns="68561" rtlCol="0" tIns="34280" wrap="square">
            <a:spAutoFit/>
          </a:bodyPr>
          <a:lstStyle/>
          <a:p>
            <a:pPr>
              <a:lnSpc>
                <a:spcPct val="120000"/>
              </a:lnSpc>
              <a:spcBef>
                <a:spcPts val="637"/>
              </a:spcBef>
            </a:pPr>
            <a:r>
              <a:rPr altLang="en-US" lang="zh-CN" sz="800">
                <a:solidFill>
                  <a:schemeClr val="bg1"/>
                </a:solidFill>
                <a:latin charset="-122" panose="020b0503020204020204" pitchFamily="34" typeface="微软雅黑"/>
                <a:ea charset="-122" panose="020b0503020204020204" pitchFamily="34" typeface="微软雅黑"/>
              </a:rPr>
              <a:t>添加适当的文字，一页的文字最好不要超过200,添加适当的文字添</a:t>
            </a:r>
          </a:p>
        </p:txBody>
      </p:sp>
    </p:spTree>
    <p:extLst>
      <p:ext uri="{BB962C8B-B14F-4D97-AF65-F5344CB8AC3E}">
        <p14:creationId val="2189694021"/>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026"/>
                                        </p:tgtEl>
                                        <p:attrNameLst>
                                          <p:attrName>style.visibility</p:attrName>
                                        </p:attrNameLst>
                                      </p:cBhvr>
                                      <p:to>
                                        <p:strVal val="visible"/>
                                      </p:to>
                                    </p:set>
                                    <p:anim calcmode="lin" valueType="num">
                                      <p:cBhvr additive="base">
                                        <p:cTn dur="500" fill="hold" id="7"/>
                                        <p:tgtEl>
                                          <p:spTgt spid="1026"/>
                                        </p:tgtEl>
                                        <p:attrNameLst>
                                          <p:attrName>ppt_x</p:attrName>
                                        </p:attrNameLst>
                                      </p:cBhvr>
                                      <p:tavLst>
                                        <p:tav tm="0">
                                          <p:val>
                                            <p:strVal val="#ppt_x"/>
                                          </p:val>
                                        </p:tav>
                                        <p:tav tm="100000">
                                          <p:val>
                                            <p:strVal val="#ppt_x"/>
                                          </p:val>
                                        </p:tav>
                                      </p:tavLst>
                                    </p:anim>
                                    <p:anim calcmode="lin" valueType="num">
                                      <p:cBhvr additive="base">
                                        <p:cTn dur="500" fill="hold" id="8"/>
                                        <p:tgtEl>
                                          <p:spTgt spid="102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ppt_x"/>
                                          </p:val>
                                        </p:tav>
                                        <p:tav tm="100000">
                                          <p:val>
                                            <p:strVal val="#ppt_x"/>
                                          </p:val>
                                        </p:tav>
                                      </p:tavLst>
                                    </p:anim>
                                    <p:anim calcmode="lin" valueType="num">
                                      <p:cBhvr additive="base">
                                        <p:cTn dur="500" fill="hold" id="18"/>
                                        <p:tgtEl>
                                          <p:spTgt spid="1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10"/>
                                        </p:tgtEl>
                                        <p:attrNameLst>
                                          <p:attrName>ppt_y</p:attrName>
                                        </p:attrNameLst>
                                      </p:cBhvr>
                                      <p:tavLst>
                                        <p:tav tm="0">
                                          <p:val>
                                            <p:strVal val="#ppt_y"/>
                                          </p:val>
                                        </p:tav>
                                        <p:tav tm="100000">
                                          <p:val>
                                            <p:strVal val="#ppt_y"/>
                                          </p:val>
                                        </p:tav>
                                      </p:tavLst>
                                    </p:anim>
                                    <p:anim calcmode="lin" valueType="num">
                                      <p:cBhvr>
                                        <p:cTn dur="500" fill="hold" id="24"/>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10"/>
                                        </p:tgtEl>
                                      </p:cBhvr>
                                    </p:animEffect>
                                  </p:childTnLst>
                                </p:cTn>
                              </p:par>
                            </p:childTnLst>
                          </p:cTn>
                        </p:par>
                        <p:par>
                          <p:cTn fill="hold" id="27" nodeType="afterGroup">
                            <p:stCondLst>
                              <p:cond delay="2000"/>
                            </p:stCondLst>
                            <p:childTnLst>
                              <p:par>
                                <p:cTn fill="hold" id="28" nodeType="afterEffect" presetClass="entr" presetID="2" presetSubtype="4">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additive="base">
                                        <p:cTn dur="500" fill="hold" id="30"/>
                                        <p:tgtEl>
                                          <p:spTgt spid="11"/>
                                        </p:tgtEl>
                                        <p:attrNameLst>
                                          <p:attrName>ppt_x</p:attrName>
                                        </p:attrNameLst>
                                      </p:cBhvr>
                                      <p:tavLst>
                                        <p:tav tm="0">
                                          <p:val>
                                            <p:strVal val="#ppt_x"/>
                                          </p:val>
                                        </p:tav>
                                        <p:tav tm="100000">
                                          <p:val>
                                            <p:strVal val="#ppt_x"/>
                                          </p:val>
                                        </p:tav>
                                      </p:tavLst>
                                    </p:anim>
                                    <p:anim calcmode="lin" valueType="num">
                                      <p:cBhvr additive="base">
                                        <p:cTn dur="500" fill="hold" id="31"/>
                                        <p:tgtEl>
                                          <p:spTgt spid="11"/>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2500"/>
                            </p:stCondLst>
                            <p:childTnLst>
                              <p:par>
                                <p:cTn fill="hold" grpId="0" id="33" nodeType="afterEffect" presetClass="entr" presetID="2" presetSubtype="1">
                                  <p:stCondLst>
                                    <p:cond delay="0"/>
                                  </p:stCondLst>
                                  <p:childTnLst>
                                    <p:set>
                                      <p:cBhvr>
                                        <p:cTn dur="1" fill="hold" id="34">
                                          <p:stCondLst>
                                            <p:cond delay="0"/>
                                          </p:stCondLst>
                                        </p:cTn>
                                        <p:tgtEl>
                                          <p:spTgt spid="7"/>
                                        </p:tgtEl>
                                        <p:attrNameLst>
                                          <p:attrName>style.visibility</p:attrName>
                                        </p:attrNameLst>
                                      </p:cBhvr>
                                      <p:to>
                                        <p:strVal val="visible"/>
                                      </p:to>
                                    </p:set>
                                    <p:anim calcmode="lin" valueType="num">
                                      <p:cBhvr additive="base">
                                        <p:cTn dur="500" fill="hold" id="35"/>
                                        <p:tgtEl>
                                          <p:spTgt spid="7"/>
                                        </p:tgtEl>
                                        <p:attrNameLst>
                                          <p:attrName>ppt_x</p:attrName>
                                        </p:attrNameLst>
                                      </p:cBhvr>
                                      <p:tavLst>
                                        <p:tav tm="0">
                                          <p:val>
                                            <p:strVal val="#ppt_x"/>
                                          </p:val>
                                        </p:tav>
                                        <p:tav tm="100000">
                                          <p:val>
                                            <p:strVal val="#ppt_x"/>
                                          </p:val>
                                        </p:tav>
                                      </p:tavLst>
                                    </p:anim>
                                    <p:anim calcmode="lin" valueType="num">
                                      <p:cBhvr additive="base">
                                        <p:cTn dur="500" fill="hold" id="36"/>
                                        <p:tgtEl>
                                          <p:spTgt spid="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30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15"/>
                                        </p:tgtEl>
                                        <p:attrNameLst>
                                          <p:attrName>style.visibility</p:attrName>
                                        </p:attrNameLst>
                                      </p:cBhvr>
                                      <p:to>
                                        <p:strVal val="visible"/>
                                      </p:to>
                                    </p:set>
                                    <p:anim calcmode="lin" valueType="num">
                                      <p:cBhvr>
                                        <p:cTn dur="500" fill="hold" id="40"/>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15"/>
                                        </p:tgtEl>
                                        <p:attrNameLst>
                                          <p:attrName>ppt_y</p:attrName>
                                        </p:attrNameLst>
                                      </p:cBhvr>
                                      <p:tavLst>
                                        <p:tav tm="0">
                                          <p:val>
                                            <p:strVal val="#ppt_y"/>
                                          </p:val>
                                        </p:tav>
                                        <p:tav tm="100000">
                                          <p:val>
                                            <p:strVal val="#ppt_y"/>
                                          </p:val>
                                        </p:tav>
                                      </p:tavLst>
                                    </p:anim>
                                    <p:anim calcmode="lin" valueType="num">
                                      <p:cBhvr>
                                        <p:cTn dur="500" fill="hold" id="42"/>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15"/>
                                        </p:tgtEl>
                                      </p:cBhvr>
                                    </p:animEffect>
                                  </p:childTnLst>
                                </p:cTn>
                              </p:par>
                            </p:childTnLst>
                          </p:cTn>
                        </p:par>
                        <p:par>
                          <p:cTn fill="hold" id="45" nodeType="afterGroup">
                            <p:stCondLst>
                              <p:cond delay="3500"/>
                            </p:stCondLst>
                            <p:childTnLst>
                              <p:par>
                                <p:cTn fill="hold" grpId="0" id="46" nodeType="afterEffect" presetClass="entr" presetID="14" presetSubtype="10">
                                  <p:stCondLst>
                                    <p:cond delay="0"/>
                                  </p:stCondLst>
                                  <p:childTnLst>
                                    <p:set>
                                      <p:cBhvr>
                                        <p:cTn dur="1" fill="hold" id="47">
                                          <p:stCondLst>
                                            <p:cond delay="0"/>
                                          </p:stCondLst>
                                        </p:cTn>
                                        <p:tgtEl>
                                          <p:spTgt spid="3"/>
                                        </p:tgtEl>
                                        <p:attrNameLst>
                                          <p:attrName>style.visibility</p:attrName>
                                        </p:attrNameLst>
                                      </p:cBhvr>
                                      <p:to>
                                        <p:strVal val="visible"/>
                                      </p:to>
                                    </p:set>
                                    <p:animEffect filter="randombar(horizontal)" transition="in">
                                      <p:cBhvr>
                                        <p:cTn dur="500" id="48"/>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14"/>
      <p:bldP grpId="0" spid="15"/>
      <p:bldP grpId="0" spid="1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custDataLst>
              <p:tags r:id="rId3"/>
            </p:custDataLst>
          </p:nvPr>
        </p:nvSpPr>
        <p:spPr>
          <a:xfrm>
            <a:off x="2410671" y="2222552"/>
            <a:ext cx="558800" cy="365760"/>
          </a:xfrm>
          <a:prstGeom prst="rect">
            <a:avLst/>
          </a:prstGeom>
          <a:noFill/>
        </p:spPr>
        <p:txBody>
          <a:bodyPr bIns="0" lIns="0" rIns="0" tIns="0" wrap="none">
            <a:spAutoFit/>
          </a:bodyPr>
          <a:lstStyle/>
          <a:p>
            <a:pPr>
              <a:defRPr/>
            </a:pPr>
            <a:r>
              <a:rPr altLang="zh-CN" lang="en-US" sz="2400">
                <a:solidFill>
                  <a:schemeClr val="accent1"/>
                </a:solidFill>
                <a:latin charset="0" pitchFamily="34" typeface="Arial"/>
                <a:ea charset="-122" panose="020b0503020204020204" pitchFamily="34" typeface="微软雅黑"/>
                <a:sym charset="0" pitchFamily="34" typeface="Arial"/>
              </a:rPr>
              <a:t>Part</a:t>
            </a:r>
          </a:p>
        </p:txBody>
      </p:sp>
      <p:sp>
        <p:nvSpPr>
          <p:cNvPr id="2052" name="文本框 13"/>
          <p:cNvSpPr txBox="1">
            <a:spLocks noChangeArrowheads="1"/>
          </p:cNvSpPr>
          <p:nvPr>
            <p:custDataLst>
              <p:tags r:id="rId4"/>
            </p:custDataLst>
          </p:nvPr>
        </p:nvSpPr>
        <p:spPr bwMode="auto">
          <a:xfrm>
            <a:off x="2506051" y="2101108"/>
            <a:ext cx="4635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r>
              <a:rPr altLang="en-US" lang="zh-CN" sz="1600">
                <a:solidFill>
                  <a:schemeClr val="accent1"/>
                </a:solidFill>
                <a:latin charset="0" pitchFamily="34" typeface="Arial"/>
                <a:ea charset="-122" panose="020b0503020204020204" pitchFamily="34" typeface="微软雅黑"/>
                <a:sym charset="0" pitchFamily="34" typeface="Arial"/>
              </a:rPr>
              <a:t>章 节</a:t>
            </a:r>
          </a:p>
        </p:txBody>
      </p:sp>
      <p:sp>
        <p:nvSpPr>
          <p:cNvPr id="2053" name="文本框 14"/>
          <p:cNvSpPr txBox="1">
            <a:spLocks noChangeArrowheads="1"/>
          </p:cNvSpPr>
          <p:nvPr>
            <p:custDataLst>
              <p:tags r:id="rId5"/>
            </p:custDataLst>
          </p:nvPr>
        </p:nvSpPr>
        <p:spPr bwMode="auto">
          <a:xfrm>
            <a:off x="3186948" y="1761779"/>
            <a:ext cx="101600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7200">
                <a:solidFill>
                  <a:schemeClr val="accent1"/>
                </a:solidFill>
                <a:latin charset="0" pitchFamily="34" typeface="Arial"/>
                <a:ea charset="-122" panose="020b0503020204020204" pitchFamily="34" typeface="微软雅黑"/>
                <a:sym charset="0" pitchFamily="34" typeface="Arial"/>
              </a:rPr>
              <a:t>03</a:t>
            </a:r>
          </a:p>
        </p:txBody>
      </p:sp>
      <p:sp>
        <p:nvSpPr>
          <p:cNvPr id="6" name="标题 5"/>
          <p:cNvSpPr txBox="1"/>
          <p:nvPr>
            <p:custDataLst>
              <p:tags r:id="rId6"/>
            </p:custDataLst>
          </p:nvPr>
        </p:nvSpPr>
        <p:spPr>
          <a:xfrm>
            <a:off x="4499993" y="2061093"/>
            <a:ext cx="2621439" cy="1152144"/>
          </a:xfrm>
          <a:prstGeom prst="rect">
            <a:avLst/>
          </a:prstGeom>
          <a:noFill/>
        </p:spPr>
        <p:txBody>
          <a:bodyPr anchor="t" anchorCtr="0" bIns="0" lIns="0" rIns="0" tIns="0" wrap="square">
            <a:spAutoFit/>
          </a:bodyPr>
          <a:lstStyle>
            <a:lvl1pPr algn="ctr">
              <a:lnSpc>
                <a:spcPct val="90000"/>
              </a:lnSpc>
              <a:spcBef>
                <a:spcPct val="0"/>
              </a:spcBef>
              <a:buNone/>
              <a:defRPr sz="4000">
                <a:latin typeface="+mj-lt"/>
                <a:ea typeface="+mj-ea"/>
                <a:cs typeface="+mj-cs"/>
              </a:defRPr>
            </a:lvl1pPr>
          </a:lstStyle>
          <a:p>
            <a:pPr algn="l" lvl="0"/>
            <a:r>
              <a:rPr altLang="en-US" lang="zh-CN" sz="2800">
                <a:solidFill>
                  <a:schemeClr val="tx1">
                    <a:lumMod val="75000"/>
                    <a:lumOff val="25000"/>
                  </a:schemeClr>
                </a:solidFill>
                <a:latin charset="0" pitchFamily="34" typeface="Arial"/>
                <a:ea charset="-122" panose="020b0503020204020204" pitchFamily="34" typeface="微软雅黑"/>
                <a:sym charset="0" pitchFamily="34" typeface="Arial"/>
              </a:rPr>
              <a:t>成功项目展示SUCCESSFUL PROJECT </a:t>
            </a:r>
          </a:p>
        </p:txBody>
      </p:sp>
      <p:pic>
        <p:nvPicPr>
          <p:cNvPr id="13" name="图片 12"/>
          <p:cNvPicPr>
            <a:picLocks noChangeAspect="1"/>
          </p:cNvPicPr>
          <p:nvPr/>
        </p:nvPicPr>
        <p:blipFill>
          <a:blip r:embed="rId7">
            <a:extLst>
              <a:ext uri="{28A0092B-C50C-407E-A947-70E740481C1C}">
                <a14:useLocalDpi val="0"/>
              </a:ext>
            </a:extLst>
          </a:blip>
          <a:srcRect b="58780" l="32651" r="13819" t="6931"/>
          <a:stretch>
            <a:fillRect/>
          </a:stretch>
        </p:blipFill>
        <p:spPr>
          <a:xfrm rot="2963407">
            <a:off x="-1193646" y="-622569"/>
            <a:ext cx="3272644" cy="3145276"/>
          </a:xfrm>
          <a:prstGeom prst="rect">
            <a:avLst/>
          </a:prstGeom>
        </p:spPr>
      </p:pic>
      <p:pic>
        <p:nvPicPr>
          <p:cNvPr id="14" name="图片 13"/>
          <p:cNvPicPr>
            <a:picLocks noChangeAspect="1"/>
          </p:cNvPicPr>
          <p:nvPr/>
        </p:nvPicPr>
        <p:blipFill>
          <a:blip r:embed="rId7">
            <a:extLst>
              <a:ext uri="{28A0092B-C50C-407E-A947-70E740481C1C}">
                <a14:useLocalDpi val="0"/>
              </a:ext>
            </a:extLst>
          </a:blip>
          <a:srcRect b="58780" l="32651" r="13819" t="6931"/>
          <a:stretch>
            <a:fillRect/>
          </a:stretch>
        </p:blipFill>
        <p:spPr>
          <a:xfrm flipH="1" rot="2963407">
            <a:off x="6969654" y="2922371"/>
            <a:ext cx="3004912" cy="3145276"/>
          </a:xfrm>
          <a:prstGeom prst="rect">
            <a:avLst/>
          </a:prstGeom>
        </p:spPr>
      </p:pic>
      <p:pic>
        <p:nvPicPr>
          <p:cNvPr id="15" name="图片 14"/>
          <p:cNvPicPr>
            <a:picLocks noChangeAspect="1"/>
          </p:cNvPicPr>
          <p:nvPr/>
        </p:nvPicPr>
        <p:blipFill>
          <a:blip r:embed="rId8">
            <a:extLst>
              <a:ext uri="{28A0092B-C50C-407E-A947-70E740481C1C}">
                <a14:useLocalDpi val="0"/>
              </a:ext>
            </a:extLst>
          </a:blip>
          <a:srcRect b="47228" l="52360" r="37254" t="45847"/>
          <a:stretch>
            <a:fillRect/>
          </a:stretch>
        </p:blipFill>
        <p:spPr>
          <a:xfrm rot="1788364">
            <a:off x="6773040" y="1229554"/>
            <a:ext cx="1224136" cy="1223758"/>
          </a:xfrm>
          <a:prstGeom prst="rect">
            <a:avLst/>
          </a:prstGeom>
        </p:spPr>
      </p:pic>
      <p:pic>
        <p:nvPicPr>
          <p:cNvPr id="16" name="图片 15"/>
          <p:cNvPicPr>
            <a:picLocks noChangeAspect="1"/>
          </p:cNvPicPr>
          <p:nvPr/>
        </p:nvPicPr>
        <p:blipFill>
          <a:blip r:embed="rId8">
            <a:extLst>
              <a:ext uri="{28A0092B-C50C-407E-A947-70E740481C1C}">
                <a14:useLocalDpi val="0"/>
              </a:ext>
            </a:extLst>
          </a:blip>
          <a:srcRect b="37612" l="44083" r="44371" t="56790"/>
          <a:stretch>
            <a:fillRect/>
          </a:stretch>
        </p:blipFill>
        <p:spPr>
          <a:xfrm rot="20604422">
            <a:off x="1630604" y="2453313"/>
            <a:ext cx="841699" cy="611956"/>
          </a:xfrm>
          <a:prstGeom prst="rect">
            <a:avLst/>
          </a:prstGeom>
        </p:spPr>
      </p:pic>
    </p:spTree>
    <p:custDataLst>
      <p:tags r:id="rId9"/>
    </p:custDataLst>
    <p:extLst>
      <p:ext uri="{BB962C8B-B14F-4D97-AF65-F5344CB8AC3E}">
        <p14:creationId val="256372732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1000" fill="hold" id="7"/>
                                        <p:tgtEl>
                                          <p:spTgt spid="13"/>
                                        </p:tgtEl>
                                        <p:attrNameLst>
                                          <p:attrName>ppt_w</p:attrName>
                                        </p:attrNameLst>
                                      </p:cBhvr>
                                      <p:tavLst>
                                        <p:tav tm="0">
                                          <p:val>
                                            <p:strVal val="#ppt_w+.3"/>
                                          </p:val>
                                        </p:tav>
                                        <p:tav tm="100000">
                                          <p:val>
                                            <p:strVal val="#ppt_w"/>
                                          </p:val>
                                        </p:tav>
                                      </p:tavLst>
                                    </p:anim>
                                    <p:anim calcmode="lin" valueType="num">
                                      <p:cBhvr>
                                        <p:cTn dur="1000" fill="hold" id="8"/>
                                        <p:tgtEl>
                                          <p:spTgt spid="13"/>
                                        </p:tgtEl>
                                        <p:attrNameLst>
                                          <p:attrName>ppt_h</p:attrName>
                                        </p:attrNameLst>
                                      </p:cBhvr>
                                      <p:tavLst>
                                        <p:tav tm="0">
                                          <p:val>
                                            <p:strVal val="#ppt_h"/>
                                          </p:val>
                                        </p:tav>
                                        <p:tav tm="100000">
                                          <p:val>
                                            <p:strVal val="#ppt_h"/>
                                          </p:val>
                                        </p:tav>
                                      </p:tavLst>
                                    </p:anim>
                                    <p:animEffect filter="fade" transition="in">
                                      <p:cBhvr>
                                        <p:cTn dur="1000" id="9"/>
                                        <p:tgtEl>
                                          <p:spTgt spid="13"/>
                                        </p:tgtEl>
                                      </p:cBhvr>
                                    </p:animEffect>
                                  </p:childTnLst>
                                </p:cTn>
                              </p:par>
                              <p:par>
                                <p:cTn decel="100000" fill="hold" id="10" nodeType="withEffect" presetClass="entr" presetID="50"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1000" fill="hold" id="12"/>
                                        <p:tgtEl>
                                          <p:spTgt spid="14"/>
                                        </p:tgtEl>
                                        <p:attrNameLst>
                                          <p:attrName>ppt_w</p:attrName>
                                        </p:attrNameLst>
                                      </p:cBhvr>
                                      <p:tavLst>
                                        <p:tav tm="0">
                                          <p:val>
                                            <p:strVal val="#ppt_w+.3"/>
                                          </p:val>
                                        </p:tav>
                                        <p:tav tm="100000">
                                          <p:val>
                                            <p:strVal val="#ppt_w"/>
                                          </p:val>
                                        </p:tav>
                                      </p:tavLst>
                                    </p:anim>
                                    <p:anim calcmode="lin" valueType="num">
                                      <p:cBhvr>
                                        <p:cTn dur="1000" fill="hold" id="13"/>
                                        <p:tgtEl>
                                          <p:spTgt spid="14"/>
                                        </p:tgtEl>
                                        <p:attrNameLst>
                                          <p:attrName>ppt_h</p:attrName>
                                        </p:attrNameLst>
                                      </p:cBhvr>
                                      <p:tavLst>
                                        <p:tav tm="0">
                                          <p:val>
                                            <p:strVal val="#ppt_h"/>
                                          </p:val>
                                        </p:tav>
                                        <p:tav tm="100000">
                                          <p:val>
                                            <p:strVal val="#ppt_h"/>
                                          </p:val>
                                        </p:tav>
                                      </p:tavLst>
                                    </p:anim>
                                    <p:animEffect filter="fade" transition="in">
                                      <p:cBhvr>
                                        <p:cTn dur="1000" id="14"/>
                                        <p:tgtEl>
                                          <p:spTgt spid="14"/>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2052"/>
                                        </p:tgtEl>
                                        <p:attrNameLst>
                                          <p:attrName>style.visibility</p:attrName>
                                        </p:attrNameLst>
                                      </p:cBhvr>
                                      <p:to>
                                        <p:strVal val="visible"/>
                                      </p:to>
                                    </p:set>
                                    <p:animEffect filter="fade" transition="in">
                                      <p:cBhvr>
                                        <p:cTn dur="1000" id="18"/>
                                        <p:tgtEl>
                                          <p:spTgt spid="2052"/>
                                        </p:tgtEl>
                                      </p:cBhvr>
                                    </p:animEffect>
                                    <p:anim calcmode="lin" valueType="num">
                                      <p:cBhvr>
                                        <p:cTn dur="1000" fill="hold" id="19"/>
                                        <p:tgtEl>
                                          <p:spTgt spid="2052"/>
                                        </p:tgtEl>
                                        <p:attrNameLst>
                                          <p:attrName>ppt_x</p:attrName>
                                        </p:attrNameLst>
                                      </p:cBhvr>
                                      <p:tavLst>
                                        <p:tav tm="0">
                                          <p:val>
                                            <p:strVal val="#ppt_x"/>
                                          </p:val>
                                        </p:tav>
                                        <p:tav tm="100000">
                                          <p:val>
                                            <p:strVal val="#ppt_x"/>
                                          </p:val>
                                        </p:tav>
                                      </p:tavLst>
                                    </p:anim>
                                    <p:anim calcmode="lin" valueType="num">
                                      <p:cBhvr>
                                        <p:cTn dur="1000" fill="hold" id="20"/>
                                        <p:tgtEl>
                                          <p:spTgt spid="205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 presetSubtype="2">
                                  <p:stCondLst>
                                    <p:cond delay="0"/>
                                  </p:stCondLst>
                                  <p:childTnLst>
                                    <p:set>
                                      <p:cBhvr>
                                        <p:cTn dur="1" fill="hold" id="29">
                                          <p:stCondLst>
                                            <p:cond delay="0"/>
                                          </p:stCondLst>
                                        </p:cTn>
                                        <p:tgtEl>
                                          <p:spTgt spid="2053"/>
                                        </p:tgtEl>
                                        <p:attrNameLst>
                                          <p:attrName>style.visibility</p:attrName>
                                        </p:attrNameLst>
                                      </p:cBhvr>
                                      <p:to>
                                        <p:strVal val="visible"/>
                                      </p:to>
                                    </p:set>
                                    <p:anim calcmode="lin" valueType="num">
                                      <p:cBhvr additive="base">
                                        <p:cTn dur="500" fill="hold" id="30"/>
                                        <p:tgtEl>
                                          <p:spTgt spid="2053"/>
                                        </p:tgtEl>
                                        <p:attrNameLst>
                                          <p:attrName>ppt_x</p:attrName>
                                        </p:attrNameLst>
                                      </p:cBhvr>
                                      <p:tavLst>
                                        <p:tav tm="0">
                                          <p:val>
                                            <p:strVal val="1+#ppt_w/2"/>
                                          </p:val>
                                        </p:tav>
                                        <p:tav tm="100000">
                                          <p:val>
                                            <p:strVal val="#ppt_x"/>
                                          </p:val>
                                        </p:tav>
                                      </p:tavLst>
                                    </p:anim>
                                    <p:anim calcmode="lin" valueType="num">
                                      <p:cBhvr additive="base">
                                        <p:cTn dur="500" fill="hold" id="31"/>
                                        <p:tgtEl>
                                          <p:spTgt spid="2053"/>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2">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1+#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2" presetSubtype="3">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fill="hold" id="41"/>
                                        <p:tgtEl>
                                          <p:spTgt spid="15"/>
                                        </p:tgtEl>
                                        <p:attrNameLst>
                                          <p:attrName>ppt_x</p:attrName>
                                        </p:attrNameLst>
                                      </p:cBhvr>
                                      <p:tavLst>
                                        <p:tav tm="0">
                                          <p:val>
                                            <p:strVal val="1+#ppt_w/2"/>
                                          </p:val>
                                        </p:tav>
                                        <p:tav tm="100000">
                                          <p:val>
                                            <p:strVal val="#ppt_x"/>
                                          </p:val>
                                        </p:tav>
                                      </p:tavLst>
                                    </p:anim>
                                    <p:anim calcmode="lin" valueType="num">
                                      <p:cBhvr additive="base">
                                        <p:cTn dur="500" fill="hold" id="42"/>
                                        <p:tgtEl>
                                          <p:spTgt spid="15"/>
                                        </p:tgtEl>
                                        <p:attrNameLst>
                                          <p:attrName>ppt_y</p:attrName>
                                        </p:attrNameLst>
                                      </p:cBhvr>
                                      <p:tavLst>
                                        <p:tav tm="0">
                                          <p:val>
                                            <p:strVal val="0-#ppt_h/2"/>
                                          </p:val>
                                        </p:tav>
                                        <p:tav tm="100000">
                                          <p:val>
                                            <p:strVal val="#ppt_y"/>
                                          </p:val>
                                        </p:tav>
                                      </p:tavLst>
                                    </p:anim>
                                  </p:childTnLst>
                                </p:cTn>
                              </p:par>
                              <p:par>
                                <p:cTn fill="hold" id="43" nodeType="withEffect" presetClass="entr" presetID="2" presetSubtype="12">
                                  <p:stCondLst>
                                    <p:cond delay="0"/>
                                  </p:stCondLst>
                                  <p:childTnLst>
                                    <p:set>
                                      <p:cBhvr>
                                        <p:cTn dur="1" fill="hold" id="44">
                                          <p:stCondLst>
                                            <p:cond delay="0"/>
                                          </p:stCondLst>
                                        </p:cTn>
                                        <p:tgtEl>
                                          <p:spTgt spid="16"/>
                                        </p:tgtEl>
                                        <p:attrNameLst>
                                          <p:attrName>style.visibility</p:attrName>
                                        </p:attrNameLst>
                                      </p:cBhvr>
                                      <p:to>
                                        <p:strVal val="visible"/>
                                      </p:to>
                                    </p:set>
                                    <p:anim calcmode="lin" valueType="num">
                                      <p:cBhvr additive="base">
                                        <p:cTn dur="500" fill="hold" id="45"/>
                                        <p:tgtEl>
                                          <p:spTgt spid="16"/>
                                        </p:tgtEl>
                                        <p:attrNameLst>
                                          <p:attrName>ppt_x</p:attrName>
                                        </p:attrNameLst>
                                      </p:cBhvr>
                                      <p:tavLst>
                                        <p:tav tm="0">
                                          <p:val>
                                            <p:strVal val="0-#ppt_w/2"/>
                                          </p:val>
                                        </p:tav>
                                        <p:tav tm="100000">
                                          <p:val>
                                            <p:strVal val="#ppt_x"/>
                                          </p:val>
                                        </p:tav>
                                      </p:tavLst>
                                    </p:anim>
                                    <p:anim calcmode="lin" valueType="num">
                                      <p:cBhvr additive="base">
                                        <p:cTn dur="500" fill="hold" id="46"/>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052"/>
      <p:bldP grpId="0" spid="2053"/>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sp>
        <p:nvSpPr>
          <p:cNvPr id="17409" name="Freeform 99"/>
          <p:cNvSpPr>
            <a:spLocks noChangeArrowheads="1"/>
          </p:cNvSpPr>
          <p:nvPr/>
        </p:nvSpPr>
        <p:spPr bwMode="auto">
          <a:xfrm>
            <a:off x="517923" y="1931194"/>
            <a:ext cx="845344" cy="698897"/>
          </a:xfrm>
          <a:custGeom>
            <a:gdLst>
              <a:gd fmla="*/ 142 w 710" name="T0"/>
              <a:gd fmla="*/ 587 h 587" name="T1"/>
              <a:gd fmla="*/ 710 w 710" name="T2"/>
              <a:gd fmla="*/ 587 h 587" name="T3"/>
              <a:gd fmla="*/ 710 w 710" name="T4"/>
              <a:gd fmla="*/ 0 h 587" name="T5"/>
              <a:gd fmla="*/ 142 w 710" name="T6"/>
              <a:gd fmla="*/ 0 h 587" name="T7"/>
              <a:gd fmla="*/ 0 w 710" name="T8"/>
              <a:gd fmla="*/ 293 h 587" name="T9"/>
              <a:gd fmla="*/ 142 w 710" name="T10"/>
              <a:gd fmla="*/ 587 h 587" name="T11"/>
            </a:gdLst>
            <a:cxnLst>
              <a:cxn ang="0">
                <a:pos x="T0" y="T1"/>
              </a:cxn>
              <a:cxn ang="0">
                <a:pos x="T2" y="T3"/>
              </a:cxn>
              <a:cxn ang="0">
                <a:pos x="T4" y="T5"/>
              </a:cxn>
              <a:cxn ang="0">
                <a:pos x="T6" y="T7"/>
              </a:cxn>
              <a:cxn ang="0">
                <a:pos x="T8" y="T9"/>
              </a:cxn>
              <a:cxn ang="0">
                <a:pos x="T10" y="T11"/>
              </a:cxn>
            </a:cxnLst>
            <a:rect b="b" l="0" r="r" t="0"/>
            <a:pathLst>
              <a:path h="587" w="710">
                <a:moveTo>
                  <a:pt x="142" y="587"/>
                </a:moveTo>
                <a:lnTo>
                  <a:pt x="710" y="587"/>
                </a:lnTo>
                <a:lnTo>
                  <a:pt x="710" y="0"/>
                </a:lnTo>
                <a:lnTo>
                  <a:pt x="142" y="0"/>
                </a:lnTo>
                <a:lnTo>
                  <a:pt x="0" y="293"/>
                </a:lnTo>
                <a:lnTo>
                  <a:pt x="142" y="58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17410" name="Freeform 108"/>
          <p:cNvSpPr>
            <a:spLocks noChangeArrowheads="1"/>
          </p:cNvSpPr>
          <p:nvPr/>
        </p:nvSpPr>
        <p:spPr bwMode="auto">
          <a:xfrm>
            <a:off x="7173516" y="2191941"/>
            <a:ext cx="845344" cy="698896"/>
          </a:xfrm>
          <a:custGeom>
            <a:gdLst>
              <a:gd fmla="*/ 566 w 710" name="T0"/>
              <a:gd fmla="*/ 0 h 587" name="T1"/>
              <a:gd fmla="*/ 0 w 710" name="T2"/>
              <a:gd fmla="*/ 0 h 587" name="T3"/>
              <a:gd fmla="*/ 0 w 710" name="T4"/>
              <a:gd fmla="*/ 587 h 587" name="T5"/>
              <a:gd fmla="*/ 566 w 710" name="T6"/>
              <a:gd fmla="*/ 587 h 587" name="T7"/>
              <a:gd fmla="*/ 710 w 710" name="T8"/>
              <a:gd fmla="*/ 293 h 587" name="T9"/>
              <a:gd fmla="*/ 566 w 710" name="T10"/>
              <a:gd fmla="*/ 0 h 587" name="T11"/>
            </a:gdLst>
            <a:cxnLst>
              <a:cxn ang="0">
                <a:pos x="T0" y="T1"/>
              </a:cxn>
              <a:cxn ang="0">
                <a:pos x="T2" y="T3"/>
              </a:cxn>
              <a:cxn ang="0">
                <a:pos x="T4" y="T5"/>
              </a:cxn>
              <a:cxn ang="0">
                <a:pos x="T6" y="T7"/>
              </a:cxn>
              <a:cxn ang="0">
                <a:pos x="T8" y="T9"/>
              </a:cxn>
              <a:cxn ang="0">
                <a:pos x="T10" y="T11"/>
              </a:cxn>
            </a:cxnLst>
            <a:rect b="b" l="0" r="r" t="0"/>
            <a:pathLst>
              <a:path h="587" w="710">
                <a:moveTo>
                  <a:pt x="566" y="0"/>
                </a:moveTo>
                <a:lnTo>
                  <a:pt x="0" y="0"/>
                </a:lnTo>
                <a:lnTo>
                  <a:pt x="0" y="587"/>
                </a:lnTo>
                <a:lnTo>
                  <a:pt x="566" y="587"/>
                </a:lnTo>
                <a:lnTo>
                  <a:pt x="710" y="293"/>
                </a:lnTo>
                <a:lnTo>
                  <a:pt x="56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15466" name="Freeform 107"/>
          <p:cNvSpPr/>
          <p:nvPr/>
        </p:nvSpPr>
        <p:spPr bwMode="auto">
          <a:xfrm>
            <a:off x="5792392" y="2047875"/>
            <a:ext cx="2809875" cy="1737123"/>
          </a:xfrm>
          <a:custGeom>
            <a:gdLst>
              <a:gd fmla="*/ 566 w 710" name="T0"/>
              <a:gd fmla="*/ 0 h 587" name="T1"/>
              <a:gd fmla="*/ 0 w 710" name="T2"/>
              <a:gd fmla="*/ 0 h 587" name="T3"/>
              <a:gd fmla="*/ 0 w 710" name="T4"/>
              <a:gd fmla="*/ 587 h 587" name="T5"/>
              <a:gd fmla="*/ 566 w 710" name="T6"/>
              <a:gd fmla="*/ 587 h 587" name="T7"/>
              <a:gd fmla="*/ 710 w 710" name="T8"/>
              <a:gd fmla="*/ 293 h 587" name="T9"/>
              <a:gd fmla="*/ 566 w 710" name="T10"/>
              <a:gd fmla="*/ 0 h 587" name="T11"/>
            </a:gdLst>
            <a:cxnLst>
              <a:cxn ang="0">
                <a:pos x="T0" y="T1"/>
              </a:cxn>
              <a:cxn ang="0">
                <a:pos x="T2" y="T3"/>
              </a:cxn>
              <a:cxn ang="0">
                <a:pos x="T4" y="T5"/>
              </a:cxn>
              <a:cxn ang="0">
                <a:pos x="T6" y="T7"/>
              </a:cxn>
              <a:cxn ang="0">
                <a:pos x="T8" y="T9"/>
              </a:cxn>
              <a:cxn ang="0">
                <a:pos x="T10" y="T11"/>
              </a:cxn>
            </a:cxnLst>
            <a:rect b="b" l="0" r="r" t="0"/>
            <a:pathLst>
              <a:path h="587" w="710">
                <a:moveTo>
                  <a:pt x="566" y="0"/>
                </a:moveTo>
                <a:lnTo>
                  <a:pt x="0" y="0"/>
                </a:lnTo>
                <a:lnTo>
                  <a:pt x="0" y="587"/>
                </a:lnTo>
                <a:lnTo>
                  <a:pt x="566" y="587"/>
                </a:lnTo>
                <a:lnTo>
                  <a:pt x="710" y="293"/>
                </a:lnTo>
                <a:lnTo>
                  <a:pt x="566" y="0"/>
                </a:lnTo>
                <a:close/>
              </a:path>
            </a:pathLst>
          </a:custGeom>
          <a:solidFill>
            <a:schemeClr val="accent2"/>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14:hiddenLine>
            </a:ext>
          </a:extLst>
        </p:spPr>
        <p:txBody>
          <a:bodyPr bIns="34290" lIns="68580" rIns="68580" tIns="34290"/>
          <a:lstStyle/>
          <a:p>
            <a:pPr fontAlgn="auto"/>
            <a:endParaRPr altLang="en-US" lang="zh-CN" noProof="1"/>
          </a:p>
        </p:txBody>
      </p:sp>
      <p:grpSp>
        <p:nvGrpSpPr>
          <p:cNvPr id="2" name="组合 4099"/>
          <p:cNvGrpSpPr/>
          <p:nvPr/>
        </p:nvGrpSpPr>
        <p:grpSpPr>
          <a:xfrm>
            <a:off x="3752850" y="1376363"/>
            <a:ext cx="1638300" cy="2847975"/>
            <a:chOff x="5003800" y="1834716"/>
            <a:chExt cx="2184400" cy="3798169"/>
          </a:xfrm>
          <a:solidFill>
            <a:schemeClr val="accent3"/>
          </a:solidFill>
        </p:grpSpPr>
        <p:sp>
          <p:nvSpPr>
            <p:cNvPr id="15481" name="Freeform 5"/>
            <p:cNvSpPr>
              <a:spLocks noEditPoints="1"/>
            </p:cNvSpPr>
            <p:nvPr/>
          </p:nvSpPr>
          <p:spPr bwMode="auto">
            <a:xfrm>
              <a:off x="5003800" y="1834716"/>
              <a:ext cx="2184400" cy="3093158"/>
            </a:xfrm>
            <a:custGeom>
              <a:gdLst>
                <a:gd fmla="*/ 1928 w 3840" name="T0"/>
                <a:gd fmla="*/ 0 h 5424" name="T1"/>
                <a:gd fmla="*/ 0 w 3840" name="T2"/>
                <a:gd fmla="*/ 1941 h 5424" name="T3"/>
                <a:gd fmla="*/ 633 w 3840" name="T4"/>
                <a:gd fmla="*/ 3500 h 5424" name="T5"/>
                <a:gd fmla="*/ 964 w 3840" name="T6"/>
                <a:gd fmla="*/ 5170 h 5424" name="T7"/>
                <a:gd fmla="*/ 1233 w 3840" name="T8"/>
                <a:gd fmla="*/ 5424 h 5424" name="T9"/>
                <a:gd fmla="*/ 2624 w 3840" name="T10"/>
                <a:gd fmla="*/ 5424 h 5424" name="T11"/>
                <a:gd fmla="*/ 2877 w 3840" name="T12"/>
                <a:gd fmla="*/ 5170 h 5424" name="T13"/>
                <a:gd fmla="*/ 3208 w 3840" name="T14"/>
                <a:gd fmla="*/ 3500 h 5424" name="T15"/>
                <a:gd fmla="*/ 3840 w 3840" name="T16"/>
                <a:gd fmla="*/ 1941 h 5424" name="T17"/>
                <a:gd fmla="*/ 1928 w 3840" name="T18"/>
                <a:gd fmla="*/ 0 h 5424" name="T19"/>
                <a:gd fmla="*/ 917 w 3840" name="T20"/>
                <a:gd fmla="*/ 2084 h 5424" name="T21"/>
                <a:gd fmla="*/ 1533 w 3840" name="T22"/>
                <a:gd fmla="*/ 1989 h 5424" name="T23"/>
                <a:gd fmla="*/ 1122 w 3840" name="T24"/>
                <a:gd fmla="*/ 1050 h 5424" name="T25"/>
                <a:gd fmla="*/ 2102 w 3840" name="T26"/>
                <a:gd fmla="*/ 780 h 5424" name="T27"/>
                <a:gd fmla="*/ 2655 w 3840" name="T28"/>
                <a:gd fmla="*/ 2561 h 5424" name="T29"/>
                <a:gd fmla="*/ 2165 w 3840" name="T30"/>
                <a:gd fmla="*/ 2609 h 5424" name="T31"/>
                <a:gd fmla="*/ 2703 w 3840" name="T32"/>
                <a:gd fmla="*/ 4152 h 5424" name="T33"/>
                <a:gd fmla="*/ 917 w 3840" name="T34"/>
                <a:gd fmla="*/ 2084 h 542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24" w="3840">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grpFill/>
            <a:ln w="0">
              <a:noFill/>
              <a:prstDash val="solid"/>
              <a:round/>
            </a:ln>
            <a:effectLst>
              <a:outerShdw algn="tl" blurRad="50800" dir="2700000" dist="38100" rotWithShape="0">
                <a:prstClr val="black">
                  <a:alpha val="40000"/>
                </a:prstClr>
              </a:outerShdw>
            </a:effectLst>
          </p:spPr>
          <p:txBody>
            <a:bodyPr/>
            <a:lstStyle/>
            <a:p>
              <a:pPr fontAlgn="auto"/>
              <a:endParaRPr altLang="en-US" lang="zh-CN" noProof="1"/>
            </a:p>
          </p:txBody>
        </p:sp>
        <p:sp>
          <p:nvSpPr>
            <p:cNvPr id="15485" name="任意多边形 15484"/>
            <p:cNvSpPr/>
            <p:nvPr/>
          </p:nvSpPr>
          <p:spPr>
            <a:xfrm>
              <a:off x="5748338" y="5031085"/>
              <a:ext cx="700087" cy="233415"/>
            </a:xfrm>
            <a:custGeom>
              <a:gdLst>
                <a:gd fmla="*/ 2381 w 700088" name="connsiteX0"/>
                <a:gd fmla="*/ 0 h 233363" name="connsiteY0"/>
                <a:gd fmla="*/ 688181 w 700088" name="connsiteX1"/>
                <a:gd fmla="*/ 0 h 233363" name="connsiteY1"/>
                <a:gd fmla="*/ 700088 w 700088" name="connsiteX2"/>
                <a:gd fmla="*/ 233363 h 233363" name="connsiteY2"/>
                <a:gd fmla="*/ 0 w 700088" name="connsiteX3"/>
                <a:gd fmla="*/ 78581 h 233363" name="connsiteY3"/>
                <a:gd fmla="*/ 2381 w 700088" name="connsiteX4"/>
                <a:gd fmla="*/ 0 h 23336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3362" w="700088">
                  <a:moveTo>
                    <a:pt x="2381" y="0"/>
                  </a:moveTo>
                  <a:lnTo>
                    <a:pt x="688181" y="0"/>
                  </a:lnTo>
                  <a:lnTo>
                    <a:pt x="700088" y="233363"/>
                  </a:lnTo>
                  <a:lnTo>
                    <a:pt x="0" y="78581"/>
                  </a:lnTo>
                  <a:cubicBezTo>
                    <a:pt x="794" y="52387"/>
                    <a:pt x="1587" y="26194"/>
                    <a:pt x="2381" y="0"/>
                  </a:cubicBez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p>
          </p:txBody>
        </p:sp>
        <p:sp>
          <p:nvSpPr>
            <p:cNvPr id="15486" name="任意多边形 15485"/>
            <p:cNvSpPr/>
            <p:nvPr/>
          </p:nvSpPr>
          <p:spPr>
            <a:xfrm>
              <a:off x="5740400" y="5183520"/>
              <a:ext cx="698500" cy="263585"/>
            </a:xfrm>
            <a:custGeom>
              <a:gdLst>
                <a:gd fmla="*/ 697706 w 697706" name="connsiteX0"/>
                <a:gd fmla="*/ 264319 h 264319" name="connsiteY0"/>
                <a:gd fmla="*/ 695325 w 697706" name="connsiteX1"/>
                <a:gd fmla="*/ 135732 h 264319" name="connsiteY1"/>
                <a:gd fmla="*/ 0 w 697706" name="connsiteX2"/>
                <a:gd fmla="*/ 0 h 264319" name="connsiteY2"/>
                <a:gd fmla="*/ 2381 w 697706" name="connsiteX3"/>
                <a:gd fmla="*/ 133350 h 264319" name="connsiteY3"/>
                <a:gd fmla="*/ 697706 w 697706" name="connsiteX4"/>
                <a:gd fmla="*/ 264319 h 2643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4319" w="697706">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p>
          </p:txBody>
        </p:sp>
        <p:sp>
          <p:nvSpPr>
            <p:cNvPr id="15487" name="任意多边形 15486"/>
            <p:cNvSpPr/>
            <p:nvPr/>
          </p:nvSpPr>
          <p:spPr>
            <a:xfrm>
              <a:off x="5729288" y="5375651"/>
              <a:ext cx="604837" cy="257234"/>
            </a:xfrm>
            <a:custGeom>
              <a:gdLst>
                <a:gd fmla="*/ 38100 w 604838" name="connsiteX0"/>
                <a:gd fmla="*/ 0 h 257175" name="connsiteY0"/>
                <a:gd fmla="*/ 604838 w 604838" name="connsiteX1"/>
                <a:gd fmla="*/ 119062 h 257175" name="connsiteY1"/>
                <a:gd fmla="*/ 581025 w 604838" name="connsiteX2"/>
                <a:gd fmla="*/ 197644 h 257175" name="connsiteY2"/>
                <a:gd fmla="*/ 578644 w 604838" name="connsiteX3"/>
                <a:gd fmla="*/ 254794 h 257175" name="connsiteY3"/>
                <a:gd fmla="*/ 173832 w 604838" name="connsiteX4"/>
                <a:gd fmla="*/ 257175 h 257175" name="connsiteY4"/>
                <a:gd fmla="*/ 130969 w 604838" name="connsiteX5"/>
                <a:gd fmla="*/ 97631 h 257175" name="connsiteY5"/>
                <a:gd fmla="*/ 21432 w 604838" name="connsiteX6"/>
                <a:gd fmla="*/ 100012 h 257175" name="connsiteY6"/>
                <a:gd fmla="*/ 0 w 604838" name="connsiteX7"/>
                <a:gd fmla="*/ 45244 h 257175" name="connsiteY7"/>
                <a:gd fmla="*/ 38100 w 604838" name="connsiteX8"/>
                <a:gd fmla="*/ 0 h 25717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57175" w="604838">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p>
          </p:txBody>
        </p:sp>
      </p:grpSp>
      <p:sp>
        <p:nvSpPr>
          <p:cNvPr id="130" name="Freeform 107"/>
          <p:cNvSpPr/>
          <p:nvPr/>
        </p:nvSpPr>
        <p:spPr bwMode="auto">
          <a:xfrm flipH="1">
            <a:off x="541736" y="2047875"/>
            <a:ext cx="2809875" cy="1737123"/>
          </a:xfrm>
          <a:custGeom>
            <a:gdLst>
              <a:gd fmla="*/ 566 w 710" name="T0"/>
              <a:gd fmla="*/ 0 h 587" name="T1"/>
              <a:gd fmla="*/ 0 w 710" name="T2"/>
              <a:gd fmla="*/ 0 h 587" name="T3"/>
              <a:gd fmla="*/ 0 w 710" name="T4"/>
              <a:gd fmla="*/ 587 h 587" name="T5"/>
              <a:gd fmla="*/ 566 w 710" name="T6"/>
              <a:gd fmla="*/ 587 h 587" name="T7"/>
              <a:gd fmla="*/ 710 w 710" name="T8"/>
              <a:gd fmla="*/ 293 h 587" name="T9"/>
              <a:gd fmla="*/ 566 w 710" name="T10"/>
              <a:gd fmla="*/ 0 h 587" name="T11"/>
            </a:gdLst>
            <a:cxnLst>
              <a:cxn ang="0">
                <a:pos x="T0" y="T1"/>
              </a:cxn>
              <a:cxn ang="0">
                <a:pos x="T2" y="T3"/>
              </a:cxn>
              <a:cxn ang="0">
                <a:pos x="T4" y="T5"/>
              </a:cxn>
              <a:cxn ang="0">
                <a:pos x="T6" y="T7"/>
              </a:cxn>
              <a:cxn ang="0">
                <a:pos x="T8" y="T9"/>
              </a:cxn>
              <a:cxn ang="0">
                <a:pos x="T10" y="T11"/>
              </a:cxn>
            </a:cxnLst>
            <a:rect b="b" l="0" r="r" t="0"/>
            <a:pathLst>
              <a:path h="587" w="710">
                <a:moveTo>
                  <a:pt x="566" y="0"/>
                </a:moveTo>
                <a:lnTo>
                  <a:pt x="0" y="0"/>
                </a:lnTo>
                <a:lnTo>
                  <a:pt x="0" y="587"/>
                </a:lnTo>
                <a:lnTo>
                  <a:pt x="566" y="587"/>
                </a:lnTo>
                <a:lnTo>
                  <a:pt x="710" y="293"/>
                </a:lnTo>
                <a:lnTo>
                  <a:pt x="566" y="0"/>
                </a:lnTo>
                <a:close/>
              </a:path>
            </a:pathLst>
          </a:custGeom>
          <a:solidFill>
            <a:schemeClr val="accent1"/>
          </a:solidFill>
          <a:ln>
            <a:noFill/>
          </a:ln>
          <a:effectLst>
            <a:outerShdw algn="tl" blurRad="50800" dir="2700000" dist="38100" rotWithShape="0">
              <a:prstClr val="black">
                <a:alpha val="40000"/>
              </a:prstClr>
            </a:outerShdw>
          </a:effectLst>
        </p:spPr>
        <p:txBody>
          <a:bodyPr bIns="34290" lIns="68580" rIns="68580" tIns="34290"/>
          <a:lstStyle/>
          <a:p>
            <a:pPr fontAlgn="auto"/>
            <a:endParaRPr altLang="en-US" lang="zh-CN" noProof="1"/>
          </a:p>
        </p:txBody>
      </p:sp>
      <p:sp>
        <p:nvSpPr>
          <p:cNvPr id="22" name="矩形 21"/>
          <p:cNvSpPr>
            <a:spLocks noChangeArrowheads="1"/>
          </p:cNvSpPr>
          <p:nvPr/>
        </p:nvSpPr>
        <p:spPr bwMode="auto">
          <a:xfrm>
            <a:off x="940594" y="2703167"/>
            <a:ext cx="2393156" cy="5829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r">
              <a:lnSpc>
                <a:spcPct val="125000"/>
              </a:lnSpc>
            </a:pPr>
            <a:r>
              <a:rPr altLang="en-US" lang="zh-CN" sz="900">
                <a:solidFill>
                  <a:schemeClr val="bg1"/>
                </a:solidFill>
                <a:latin charset="-122" panose="020b0503020204020204" pitchFamily="34" typeface="微软雅黑"/>
                <a:ea charset="-122" panose="020b0503020204020204" pitchFamily="34" typeface="微软雅黑"/>
              </a:rPr>
              <a:t>请您在此输入需要的文字请您在此输入需要的文字请您在此输入需要的文字请您在此输入需要的文字请您在此输入需要的文字</a:t>
            </a:r>
          </a:p>
        </p:txBody>
      </p:sp>
      <p:sp>
        <p:nvSpPr>
          <p:cNvPr id="23" name="矩形 22"/>
          <p:cNvSpPr>
            <a:spLocks noChangeArrowheads="1"/>
          </p:cNvSpPr>
          <p:nvPr/>
        </p:nvSpPr>
        <p:spPr bwMode="auto">
          <a:xfrm>
            <a:off x="5826919" y="2703167"/>
            <a:ext cx="2393156" cy="5829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nSpc>
                <a:spcPct val="125000"/>
              </a:lnSpc>
            </a:pPr>
            <a:r>
              <a:rPr altLang="en-US" lang="zh-CN" sz="900">
                <a:solidFill>
                  <a:schemeClr val="bg1"/>
                </a:solidFill>
                <a:latin charset="-122" panose="020b0503020204020204" pitchFamily="34" typeface="微软雅黑"/>
                <a:ea charset="-122" panose="020b0503020204020204" pitchFamily="34" typeface="微软雅黑"/>
              </a:rPr>
              <a:t>请您在此输入需要的文字请您在此输入需要的文字请您在此输入需要的文字请您在此输入需要的文字请您在此输入需要的文字</a:t>
            </a:r>
          </a:p>
        </p:txBody>
      </p:sp>
      <p:sp>
        <p:nvSpPr>
          <p:cNvPr id="3" name="矩形 2"/>
          <p:cNvSpPr>
            <a:spLocks noChangeArrowheads="1"/>
          </p:cNvSpPr>
          <p:nvPr/>
        </p:nvSpPr>
        <p:spPr bwMode="auto">
          <a:xfrm>
            <a:off x="1982391" y="2271204"/>
            <a:ext cx="105156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在此输入文字</a:t>
            </a:r>
          </a:p>
        </p:txBody>
      </p:sp>
      <p:sp>
        <p:nvSpPr>
          <p:cNvPr id="24" name="矩形 23"/>
          <p:cNvSpPr>
            <a:spLocks noChangeArrowheads="1"/>
          </p:cNvSpPr>
          <p:nvPr/>
        </p:nvSpPr>
        <p:spPr bwMode="auto">
          <a:xfrm>
            <a:off x="5829301" y="2281919"/>
            <a:ext cx="105156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在此输入文字</a:t>
            </a:r>
          </a:p>
        </p:txBody>
      </p:sp>
    </p:spTree>
    <p:extLst>
      <p:ext uri="{BB962C8B-B14F-4D97-AF65-F5344CB8AC3E}">
        <p14:creationId val="349788654"/>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40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22" presetSubtype="2">
                                  <p:stCondLst>
                                    <p:cond delay="900"/>
                                  </p:stCondLst>
                                  <p:childTnLst>
                                    <p:set>
                                      <p:cBhvr>
                                        <p:cTn dur="1" fill="hold" id="11">
                                          <p:stCondLst>
                                            <p:cond delay="0"/>
                                          </p:stCondLst>
                                        </p:cTn>
                                        <p:tgtEl>
                                          <p:spTgt spid="130"/>
                                        </p:tgtEl>
                                        <p:attrNameLst>
                                          <p:attrName>style.visibility</p:attrName>
                                        </p:attrNameLst>
                                      </p:cBhvr>
                                      <p:to>
                                        <p:strVal val="visible"/>
                                      </p:to>
                                    </p:set>
                                    <p:animEffect filter="wipe(right)" transition="in">
                                      <p:cBhvr>
                                        <p:cTn dur="500" id="12"/>
                                        <p:tgtEl>
                                          <p:spTgt spid="130"/>
                                        </p:tgtEl>
                                      </p:cBhvr>
                                    </p:animEffect>
                                  </p:childTnLst>
                                </p:cTn>
                              </p:par>
                              <p:par>
                                <p:cTn fill="hold" grpId="0" id="13" nodeType="withEffect" presetClass="entr" presetID="22" presetSubtype="8">
                                  <p:stCondLst>
                                    <p:cond delay="130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500" id="15"/>
                                        <p:tgtEl>
                                          <p:spTgt spid="3"/>
                                        </p:tgtEl>
                                      </p:cBhvr>
                                    </p:animEffect>
                                  </p:childTnLst>
                                </p:cTn>
                              </p:par>
                              <p:par>
                                <p:cTn fill="hold" grpId="0" id="16" nodeType="withEffect" presetClass="entr" presetID="22" presetSubtype="1">
                                  <p:stCondLst>
                                    <p:cond delay="1700"/>
                                  </p:stCondLst>
                                  <p:childTnLst>
                                    <p:set>
                                      <p:cBhvr>
                                        <p:cTn dur="1" fill="hold" id="17">
                                          <p:stCondLst>
                                            <p:cond delay="0"/>
                                          </p:stCondLst>
                                        </p:cTn>
                                        <p:tgtEl>
                                          <p:spTgt spid="22"/>
                                        </p:tgtEl>
                                        <p:attrNameLst>
                                          <p:attrName>style.visibility</p:attrName>
                                        </p:attrNameLst>
                                      </p:cBhvr>
                                      <p:to>
                                        <p:strVal val="visible"/>
                                      </p:to>
                                    </p:set>
                                    <p:animEffect filter="wipe(up)" transition="in">
                                      <p:cBhvr>
                                        <p:cTn dur="500" id="18"/>
                                        <p:tgtEl>
                                          <p:spTgt spid="22"/>
                                        </p:tgtEl>
                                      </p:cBhvr>
                                    </p:animEffect>
                                  </p:childTnLst>
                                </p:cTn>
                              </p:par>
                              <p:par>
                                <p:cTn fill="hold" grpId="0" id="19" nodeType="withEffect" presetClass="entr" presetID="22" presetSubtype="8">
                                  <p:stCondLst>
                                    <p:cond delay="1000"/>
                                  </p:stCondLst>
                                  <p:childTnLst>
                                    <p:set>
                                      <p:cBhvr>
                                        <p:cTn dur="1" fill="hold" id="20">
                                          <p:stCondLst>
                                            <p:cond delay="0"/>
                                          </p:stCondLst>
                                        </p:cTn>
                                        <p:tgtEl>
                                          <p:spTgt spid="15466"/>
                                        </p:tgtEl>
                                        <p:attrNameLst>
                                          <p:attrName>style.visibility</p:attrName>
                                        </p:attrNameLst>
                                      </p:cBhvr>
                                      <p:to>
                                        <p:strVal val="visible"/>
                                      </p:to>
                                    </p:set>
                                    <p:animEffect filter="wipe(left)" transition="in">
                                      <p:cBhvr>
                                        <p:cTn dur="500" id="21"/>
                                        <p:tgtEl>
                                          <p:spTgt spid="15466"/>
                                        </p:tgtEl>
                                      </p:cBhvr>
                                    </p:animEffect>
                                  </p:childTnLst>
                                </p:cTn>
                              </p:par>
                              <p:par>
                                <p:cTn fill="hold" grpId="0" id="22" nodeType="withEffect" presetClass="entr" presetID="22" presetSubtype="8">
                                  <p:stCondLst>
                                    <p:cond delay="1500"/>
                                  </p:stCondLst>
                                  <p:childTnLst>
                                    <p:set>
                                      <p:cBhvr>
                                        <p:cTn dur="1" fill="hold" id="23">
                                          <p:stCondLst>
                                            <p:cond delay="0"/>
                                          </p:stCondLst>
                                        </p:cTn>
                                        <p:tgtEl>
                                          <p:spTgt spid="24"/>
                                        </p:tgtEl>
                                        <p:attrNameLst>
                                          <p:attrName>style.visibility</p:attrName>
                                        </p:attrNameLst>
                                      </p:cBhvr>
                                      <p:to>
                                        <p:strVal val="visible"/>
                                      </p:to>
                                    </p:set>
                                    <p:animEffect filter="wipe(left)" transition="in">
                                      <p:cBhvr>
                                        <p:cTn dur="500" id="24"/>
                                        <p:tgtEl>
                                          <p:spTgt spid="24"/>
                                        </p:tgtEl>
                                      </p:cBhvr>
                                    </p:animEffect>
                                  </p:childTnLst>
                                </p:cTn>
                              </p:par>
                              <p:par>
                                <p:cTn fill="hold" grpId="0" id="25" nodeType="withEffect" presetClass="entr" presetID="22" presetSubtype="1">
                                  <p:stCondLst>
                                    <p:cond delay="1900"/>
                                  </p:stCondLst>
                                  <p:childTnLst>
                                    <p:set>
                                      <p:cBhvr>
                                        <p:cTn dur="1" fill="hold" id="26">
                                          <p:stCondLst>
                                            <p:cond delay="0"/>
                                          </p:stCondLst>
                                        </p:cTn>
                                        <p:tgtEl>
                                          <p:spTgt spid="23"/>
                                        </p:tgtEl>
                                        <p:attrNameLst>
                                          <p:attrName>style.visibility</p:attrName>
                                        </p:attrNameLst>
                                      </p:cBhvr>
                                      <p:to>
                                        <p:strVal val="visible"/>
                                      </p:to>
                                    </p:set>
                                    <p:animEffect filter="wipe(up)" transition="in">
                                      <p:cBhvr>
                                        <p:cTn dur="500" id="2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466"/>
      <p:bldP grpId="0" spid="130"/>
      <p:bldP grpId="0" spid="22"/>
      <p:bldP grpId="0" spid="23"/>
      <p:bldP grpId="0" spid="3"/>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AutoShape 805"/>
          <p:cNvSpPr>
            <a:spLocks noChangeArrowheads="1"/>
          </p:cNvSpPr>
          <p:nvPr/>
        </p:nvSpPr>
        <p:spPr bwMode="auto">
          <a:xfrm>
            <a:off x="3549521" y="1747111"/>
            <a:ext cx="1905000" cy="398691"/>
          </a:xfrm>
          <a:prstGeom prst="rect">
            <a:avLst/>
          </a:prstGeom>
          <a:solidFill>
            <a:schemeClr val="accent3"/>
          </a:solidFill>
          <a:ln>
            <a:noFill/>
          </a:ln>
          <a:extLst/>
        </p:spPr>
        <p:txBody>
          <a:bodyPr anchor="ctr" bIns="34290" lIns="68580" rIns="68580" tIns="34290" wrap="none"/>
          <a:lstStyle/>
          <a:p>
            <a:pPr algn="ctr" fontAlgn="base">
              <a:spcBef>
                <a:spcPct val="0"/>
              </a:spcBef>
              <a:spcAft>
                <a:spcPct val="0"/>
              </a:spcAft>
            </a:pPr>
            <a:r>
              <a:rPr altLang="en-US" lang="zh-CN" sz="12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7" name="Freeform 825"/>
          <p:cNvSpPr/>
          <p:nvPr/>
        </p:nvSpPr>
        <p:spPr bwMode="auto">
          <a:xfrm>
            <a:off x="469338" y="1791604"/>
            <a:ext cx="2902634" cy="599321"/>
          </a:xfrm>
          <a:custGeom>
            <a:gdLst>
              <a:gd fmla="*/ 0 w 1315" name="T0"/>
              <a:gd fmla="*/ 2147483647 h 544" name="T1"/>
              <a:gd fmla="*/ 0 w 1315" name="T2"/>
              <a:gd fmla="*/ 0 h 544" name="T3"/>
              <a:gd fmla="*/ 1424020518 w 1315" name="T4"/>
              <a:gd fmla="*/ 0 h 544" name="T5"/>
              <a:gd fmla="*/ 0 60000 65536" name="T6"/>
              <a:gd fmla="*/ 0 60000 65536" name="T7"/>
              <a:gd fmla="*/ 0 60000 65536" name="T8"/>
              <a:gd fmla="*/ 0 w 1315" name="T9"/>
              <a:gd fmla="*/ 0 h 544" name="T10"/>
              <a:gd fmla="*/ 1315 w 1315" name="T11"/>
              <a:gd fmla="*/ 544 h 544" name="T12"/>
            </a:gdLst>
            <a:cxnLst>
              <a:cxn ang="T6">
                <a:pos x="T0" y="T1"/>
              </a:cxn>
              <a:cxn ang="T7">
                <a:pos x="T2" y="T3"/>
              </a:cxn>
              <a:cxn ang="T8">
                <a:pos x="T4" y="T5"/>
              </a:cxn>
            </a:cxnLst>
            <a:rect b="T12" l="T9" r="T11" t="T10"/>
            <a:pathLst>
              <a:path h="544" w="1315">
                <a:moveTo>
                  <a:pt x="0" y="544"/>
                </a:moveTo>
                <a:lnTo>
                  <a:pt x="0" y="0"/>
                </a:lnTo>
                <a:lnTo>
                  <a:pt x="1315" y="0"/>
                </a:lnTo>
              </a:path>
            </a:pathLst>
          </a:custGeom>
          <a:noFill/>
          <a:ln cap="rnd" w="9525">
            <a:solidFill>
              <a:schemeClr val="tx1"/>
            </a:solidFill>
            <a:prstDash val="sysDot"/>
            <a:round/>
            <a:headEnd len="med" type="oval" w="med"/>
            <a:tailEnd len="med" type="oval" w="med"/>
          </a:ln>
          <a:extLst>
            <a:ext uri="{909E8E84-426E-40DD-AFC4-6F175D3DCCD1}">
              <a14:hiddenFill>
                <a:solidFill>
                  <a:srgbClr val="FFFFFF"/>
                </a:solidFill>
              </a14:hiddenFill>
            </a:ext>
          </a:extLst>
        </p:spPr>
        <p:txBody>
          <a:bodyPr bIns="34290" lIns="68580" rIns="68580" tIns="34290"/>
          <a:lstStyle/>
          <a:p>
            <a:endParaRPr altLang="en-US" lang="zh-CN">
              <a:latin charset="-122" panose="020b0503020204020204" pitchFamily="34" typeface="微软雅黑"/>
              <a:ea charset="-122" panose="020b0503020204020204" pitchFamily="34" typeface="微软雅黑"/>
            </a:endParaRPr>
          </a:p>
        </p:txBody>
      </p:sp>
      <p:sp>
        <p:nvSpPr>
          <p:cNvPr id="8" name="Freeform 832"/>
          <p:cNvSpPr/>
          <p:nvPr/>
        </p:nvSpPr>
        <p:spPr bwMode="auto">
          <a:xfrm flipH="1">
            <a:off x="5656440" y="1791604"/>
            <a:ext cx="2984558" cy="599321"/>
          </a:xfrm>
          <a:custGeom>
            <a:gdLst>
              <a:gd fmla="*/ 0 w 1315" name="T0"/>
              <a:gd fmla="*/ 2147483647 h 544" name="T1"/>
              <a:gd fmla="*/ 0 w 1315" name="T2"/>
              <a:gd fmla="*/ 0 h 544" name="T3"/>
              <a:gd fmla="*/ 1657553719 w 1315" name="T4"/>
              <a:gd fmla="*/ 0 h 544" name="T5"/>
              <a:gd fmla="*/ 0 60000 65536" name="T6"/>
              <a:gd fmla="*/ 0 60000 65536" name="T7"/>
              <a:gd fmla="*/ 0 60000 65536" name="T8"/>
              <a:gd fmla="*/ 0 w 1315" name="T9"/>
              <a:gd fmla="*/ 0 h 544" name="T10"/>
              <a:gd fmla="*/ 1315 w 1315" name="T11"/>
              <a:gd fmla="*/ 544 h 544" name="T12"/>
            </a:gdLst>
            <a:cxnLst>
              <a:cxn ang="T6">
                <a:pos x="T0" y="T1"/>
              </a:cxn>
              <a:cxn ang="T7">
                <a:pos x="T2" y="T3"/>
              </a:cxn>
              <a:cxn ang="T8">
                <a:pos x="T4" y="T5"/>
              </a:cxn>
            </a:cxnLst>
            <a:rect b="T12" l="T9" r="T11" t="T10"/>
            <a:pathLst>
              <a:path h="544" w="1315">
                <a:moveTo>
                  <a:pt x="0" y="544"/>
                </a:moveTo>
                <a:lnTo>
                  <a:pt x="0" y="0"/>
                </a:lnTo>
                <a:lnTo>
                  <a:pt x="1315" y="0"/>
                </a:lnTo>
              </a:path>
            </a:pathLst>
          </a:custGeom>
          <a:noFill/>
          <a:ln cap="rnd" w="9525">
            <a:solidFill>
              <a:schemeClr val="tx1"/>
            </a:solidFill>
            <a:prstDash val="sysDot"/>
            <a:round/>
            <a:headEnd len="med" type="oval" w="med"/>
            <a:tailEnd len="med" type="oval" w="med"/>
          </a:ln>
          <a:extLst>
            <a:ext uri="{909E8E84-426E-40DD-AFC4-6F175D3DCCD1}">
              <a14:hiddenFill>
                <a:solidFill>
                  <a:srgbClr val="FFFFFF"/>
                </a:solidFill>
              </a14:hiddenFill>
            </a:ext>
          </a:extLst>
        </p:spPr>
        <p:txBody>
          <a:bodyPr bIns="34290" lIns="68580" rIns="68580" tIns="34290"/>
          <a:lstStyle/>
          <a:p>
            <a:endParaRPr altLang="en-US" lang="zh-CN">
              <a:latin charset="-122" panose="020b0503020204020204" pitchFamily="34" typeface="微软雅黑"/>
              <a:ea charset="-122" panose="020b0503020204020204" pitchFamily="34" typeface="微软雅黑"/>
            </a:endParaRPr>
          </a:p>
        </p:txBody>
      </p:sp>
      <p:sp>
        <p:nvSpPr>
          <p:cNvPr id="9" name="Line 6"/>
          <p:cNvSpPr>
            <a:spLocks noChangeShapeType="1"/>
          </p:cNvSpPr>
          <p:nvPr/>
        </p:nvSpPr>
        <p:spPr bwMode="auto">
          <a:xfrm>
            <a:off x="5224243" y="3039168"/>
            <a:ext cx="864394" cy="0"/>
          </a:xfrm>
          <a:prstGeom prst="line">
            <a:avLst/>
          </a:prstGeom>
          <a:noFill/>
          <a:ln w="9525">
            <a:solidFill>
              <a:schemeClr val="accent1"/>
            </a:solidFill>
            <a:round/>
            <a:headEnd len="lg" type="triangle" w="lg"/>
            <a:tailEnd len="sm" type="none" w="sm"/>
          </a:ln>
          <a:extLst>
            <a:ext uri="{909E8E84-426E-40DD-AFC4-6F175D3DCCD1}">
              <a14:hiddenFill>
                <a:noFill/>
              </a14:hiddenFill>
            </a:ext>
          </a:extLst>
        </p:spPr>
        <p:txBody>
          <a:bodyPr bIns="34290" lIns="68580" rIns="68580" tIns="34290"/>
          <a:lstStyle/>
          <a:p>
            <a:endParaRPr altLang="en-US" lang="zh-CN">
              <a:latin charset="-122" panose="020b0503020204020204" pitchFamily="34" typeface="微软雅黑"/>
              <a:ea charset="-122" panose="020b0503020204020204" pitchFamily="34" typeface="微软雅黑"/>
            </a:endParaRPr>
          </a:p>
        </p:txBody>
      </p:sp>
      <p:sp>
        <p:nvSpPr>
          <p:cNvPr id="10" name="Line 7"/>
          <p:cNvSpPr>
            <a:spLocks noChangeShapeType="1"/>
          </p:cNvSpPr>
          <p:nvPr/>
        </p:nvSpPr>
        <p:spPr bwMode="auto">
          <a:xfrm>
            <a:off x="2926678" y="3039485"/>
            <a:ext cx="890588" cy="0"/>
          </a:xfrm>
          <a:prstGeom prst="line">
            <a:avLst/>
          </a:prstGeom>
          <a:noFill/>
          <a:ln w="9525">
            <a:solidFill>
              <a:schemeClr val="accent1"/>
            </a:solidFill>
            <a:round/>
            <a:tailEnd len="lg" type="triangle" w="lg"/>
          </a:ln>
          <a:extLst>
            <a:ext uri="{909E8E84-426E-40DD-AFC4-6F175D3DCCD1}">
              <a14:hiddenFill>
                <a:noFill/>
              </a14:hiddenFill>
            </a:ext>
          </a:extLst>
        </p:spPr>
        <p:txBody>
          <a:bodyPr bIns="34290" lIns="68580" rIns="68580" tIns="34290"/>
          <a:lstStyle/>
          <a:p>
            <a:endParaRPr altLang="en-US" lang="zh-CN">
              <a:latin charset="-122" panose="020b0503020204020204" pitchFamily="34" typeface="微软雅黑"/>
              <a:ea charset="-122" panose="020b0503020204020204" pitchFamily="34" typeface="微软雅黑"/>
            </a:endParaRPr>
          </a:p>
        </p:txBody>
      </p:sp>
      <p:sp>
        <p:nvSpPr>
          <p:cNvPr id="11" name="AutoShape 15"/>
          <p:cNvSpPr>
            <a:spLocks noChangeArrowheads="1"/>
          </p:cNvSpPr>
          <p:nvPr/>
        </p:nvSpPr>
        <p:spPr bwMode="auto">
          <a:xfrm>
            <a:off x="441345" y="2475408"/>
            <a:ext cx="2312900" cy="1127522"/>
          </a:xfrm>
          <a:prstGeom prst="rect">
            <a:avLst/>
          </a:prstGeom>
          <a:solidFill>
            <a:schemeClr val="accent2"/>
          </a:solidFill>
          <a:ln algn="ctr" w="15875">
            <a:noFill/>
            <a:round/>
          </a:ln>
        </p:spPr>
        <p:txBody>
          <a:bodyPr anchor="ctr" bIns="34290" lIns="68580" rIns="68580" tIns="34290" wrap="square"/>
          <a:lstStyle/>
          <a:p>
            <a:r>
              <a:rPr altLang="en-US" lang="zh-CN" sz="900">
                <a:solidFill>
                  <a:schemeClr val="bg1"/>
                </a:solidFill>
                <a:latin charset="-122" panose="020b0503020204020204" pitchFamily="34" typeface="微软雅黑"/>
                <a:ea charset="-122" panose="020b0503020204020204" pitchFamily="34" typeface="微软雅黑"/>
              </a:rPr>
              <a:t>您的内容打在这里在此框中选择粘贴，并选择只保留文字。您的内容打在这里，或者通过复制您的文本</a:t>
            </a:r>
          </a:p>
        </p:txBody>
      </p:sp>
      <p:sp>
        <p:nvSpPr>
          <p:cNvPr id="12" name="AutoShape 15"/>
          <p:cNvSpPr>
            <a:spLocks noChangeArrowheads="1"/>
          </p:cNvSpPr>
          <p:nvPr/>
        </p:nvSpPr>
        <p:spPr bwMode="auto">
          <a:xfrm>
            <a:off x="6249796" y="2468264"/>
            <a:ext cx="2419195" cy="1127522"/>
          </a:xfrm>
          <a:prstGeom prst="rect">
            <a:avLst/>
          </a:prstGeom>
          <a:solidFill>
            <a:schemeClr val="accent4"/>
          </a:solidFill>
          <a:ln algn="ctr" w="15875">
            <a:noFill/>
            <a:round/>
          </a:ln>
        </p:spPr>
        <p:txBody>
          <a:bodyPr anchor="ctr" bIns="34290" lIns="68580" rIns="68580" tIns="34290" wrap="square"/>
          <a:lstStyle/>
          <a:p>
            <a:r>
              <a:rPr altLang="en-US" lang="zh-CN" sz="900">
                <a:solidFill>
                  <a:schemeClr val="bg1"/>
                </a:solidFill>
                <a:latin charset="-122" panose="020b0503020204020204" pitchFamily="34" typeface="微软雅黑"/>
                <a:ea charset="-122" panose="020b0503020204020204" pitchFamily="34" typeface="微软雅黑"/>
              </a:rPr>
              <a:t>您的内容打在这里在此框中选择粘贴，并选择只保留文字。您的内容打在这里，或者通过复制您的文本</a:t>
            </a:r>
          </a:p>
        </p:txBody>
      </p:sp>
      <p:sp>
        <p:nvSpPr>
          <p:cNvPr id="13" name="Oval 20"/>
          <p:cNvSpPr>
            <a:spLocks noChangeArrowheads="1"/>
          </p:cNvSpPr>
          <p:nvPr/>
        </p:nvSpPr>
        <p:spPr bwMode="auto">
          <a:xfrm>
            <a:off x="3940957" y="2475408"/>
            <a:ext cx="1122128" cy="1127523"/>
          </a:xfrm>
          <a:prstGeom prst="ellipse">
            <a:avLst/>
          </a:prstGeom>
          <a:solidFill>
            <a:schemeClr val="accent1"/>
          </a:solidFill>
          <a:ln w="28575">
            <a:solidFill>
              <a:schemeClr val="bg1">
                <a:lumMod val="95000"/>
              </a:schemeClr>
            </a:solidFill>
          </a:ln>
          <a:extLst/>
        </p:spPr>
        <p:txBody>
          <a:bodyPr anchor="ctr" bIns="34290" lIns="68580" rIns="68580" tIns="34290" wrap="square"/>
          <a:lstStyle/>
          <a:p>
            <a:pPr algn="ctr" fontAlgn="base">
              <a:spcBef>
                <a:spcPct val="0"/>
              </a:spcBef>
              <a:spcAft>
                <a:spcPct val="0"/>
              </a:spcAft>
            </a:pPr>
            <a:r>
              <a:rPr altLang="en-US" lang="zh-CN" sz="12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14" name="Text Box 40"/>
          <p:cNvSpPr txBox="1">
            <a:spLocks noChangeArrowheads="1"/>
          </p:cNvSpPr>
          <p:nvPr/>
        </p:nvSpPr>
        <p:spPr bwMode="auto">
          <a:xfrm>
            <a:off x="539552" y="1863115"/>
            <a:ext cx="3128028" cy="2057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您的内容打在这里在此框中选择粘贴，并选择只保留文字。</a:t>
            </a:r>
          </a:p>
        </p:txBody>
      </p:sp>
      <p:sp>
        <p:nvSpPr>
          <p:cNvPr id="15" name="Text Box 41"/>
          <p:cNvSpPr txBox="1">
            <a:spLocks noChangeArrowheads="1"/>
          </p:cNvSpPr>
          <p:nvPr/>
        </p:nvSpPr>
        <p:spPr bwMode="auto">
          <a:xfrm>
            <a:off x="5656441" y="1863115"/>
            <a:ext cx="3128028" cy="2057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您的内容打在这里在此框中选择粘贴，并选择只保留文字。</a:t>
            </a:r>
          </a:p>
        </p:txBody>
      </p:sp>
    </p:spTree>
    <p:extLst>
      <p:ext uri="{BB962C8B-B14F-4D97-AF65-F5344CB8AC3E}">
        <p14:creationId val="1571440441"/>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1">
                                  <p:stCondLst>
                                    <p:cond delay="0"/>
                                  </p:stCondLst>
                                  <p:childTnLst>
                                    <p:set>
                                      <p:cBhvr>
                                        <p:cTn dur="1" fill="hold" id="12">
                                          <p:stCondLst>
                                            <p:cond delay="0"/>
                                          </p:stCondLst>
                                        </p:cTn>
                                        <p:tgtEl>
                                          <p:spTgt spid="7"/>
                                        </p:tgtEl>
                                        <p:attrNameLst>
                                          <p:attrName>style.visibility</p:attrName>
                                        </p:attrNameLst>
                                      </p:cBhvr>
                                      <p:to>
                                        <p:strVal val="visible"/>
                                      </p:to>
                                    </p:set>
                                    <p:animEffect filter="wipe(up)" transition="in">
                                      <p:cBhvr>
                                        <p:cTn dur="500" id="13"/>
                                        <p:tgtEl>
                                          <p:spTgt spid="7"/>
                                        </p:tgtEl>
                                      </p:cBhvr>
                                    </p:animEffect>
                                  </p:childTnLst>
                                </p:cTn>
                              </p:par>
                            </p:childTnLst>
                          </p:cTn>
                        </p:par>
                        <p:par>
                          <p:cTn fill="hold" id="14" nodeType="afterGroup">
                            <p:stCondLst>
                              <p:cond delay="1500"/>
                            </p:stCondLst>
                            <p:childTnLst>
                              <p:par>
                                <p:cTn fill="hold" grpId="0" id="15" nodeType="afterEffect" presetClass="entr" presetID="22" presetSubtype="1">
                                  <p:stCondLst>
                                    <p:cond delay="0"/>
                                  </p:stCondLst>
                                  <p:childTnLst>
                                    <p:set>
                                      <p:cBhvr>
                                        <p:cTn dur="1" fill="hold" id="16">
                                          <p:stCondLst>
                                            <p:cond delay="0"/>
                                          </p:stCondLst>
                                        </p:cTn>
                                        <p:tgtEl>
                                          <p:spTgt spid="11"/>
                                        </p:tgtEl>
                                        <p:attrNameLst>
                                          <p:attrName>style.visibility</p:attrName>
                                        </p:attrNameLst>
                                      </p:cBhvr>
                                      <p:to>
                                        <p:strVal val="visible"/>
                                      </p:to>
                                    </p:set>
                                    <p:animEffect filter="wipe(up)" transition="in">
                                      <p:cBhvr>
                                        <p:cTn dur="500" id="17"/>
                                        <p:tgtEl>
                                          <p:spTgt spid="11"/>
                                        </p:tgtEl>
                                      </p:cBhvr>
                                    </p:animEffect>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2000" id="21"/>
                                        <p:tgtEl>
                                          <p:spTgt spid="14"/>
                                        </p:tgtEl>
                                      </p:cBhvr>
                                    </p:animEffect>
                                  </p:childTnLst>
                                </p:cTn>
                              </p:par>
                            </p:childTnLst>
                          </p:cTn>
                        </p:par>
                        <p:par>
                          <p:cTn fill="hold" id="22" nodeType="afterGroup">
                            <p:stCondLst>
                              <p:cond delay="4000"/>
                            </p:stCondLst>
                            <p:childTnLst>
                              <p:par>
                                <p:cTn fill="hold" grpId="0" id="23" nodeType="afterEffect" presetClass="entr" presetID="22" presetSubtype="1">
                                  <p:stCondLst>
                                    <p:cond delay="0"/>
                                  </p:stCondLst>
                                  <p:childTnLst>
                                    <p:set>
                                      <p:cBhvr>
                                        <p:cTn dur="1" fill="hold" id="24">
                                          <p:stCondLst>
                                            <p:cond delay="0"/>
                                          </p:stCondLst>
                                        </p:cTn>
                                        <p:tgtEl>
                                          <p:spTgt spid="8"/>
                                        </p:tgtEl>
                                        <p:attrNameLst>
                                          <p:attrName>style.visibility</p:attrName>
                                        </p:attrNameLst>
                                      </p:cBhvr>
                                      <p:to>
                                        <p:strVal val="visible"/>
                                      </p:to>
                                    </p:set>
                                    <p:animEffect filter="wipe(up)" transition="in">
                                      <p:cBhvr>
                                        <p:cTn dur="500" id="25"/>
                                        <p:tgtEl>
                                          <p:spTgt spid="8"/>
                                        </p:tgtEl>
                                      </p:cBhvr>
                                    </p:animEffect>
                                  </p:childTnLst>
                                </p:cTn>
                              </p:par>
                            </p:childTnLst>
                          </p:cTn>
                        </p:par>
                        <p:par>
                          <p:cTn fill="hold" id="26" nodeType="afterGroup">
                            <p:stCondLst>
                              <p:cond delay="4500"/>
                            </p:stCondLst>
                            <p:childTnLst>
                              <p:par>
                                <p:cTn fill="hold" grpId="0" id="27" nodeType="afterEffect" presetClass="entr" presetID="22" presetSubtype="1">
                                  <p:stCondLst>
                                    <p:cond delay="0"/>
                                  </p:stCondLst>
                                  <p:childTnLst>
                                    <p:set>
                                      <p:cBhvr>
                                        <p:cTn dur="1" fill="hold" id="28">
                                          <p:stCondLst>
                                            <p:cond delay="0"/>
                                          </p:stCondLst>
                                        </p:cTn>
                                        <p:tgtEl>
                                          <p:spTgt spid="12"/>
                                        </p:tgtEl>
                                        <p:attrNameLst>
                                          <p:attrName>style.visibility</p:attrName>
                                        </p:attrNameLst>
                                      </p:cBhvr>
                                      <p:to>
                                        <p:strVal val="visible"/>
                                      </p:to>
                                    </p:set>
                                    <p:animEffect filter="wipe(up)" transition="in">
                                      <p:cBhvr>
                                        <p:cTn dur="500" id="29"/>
                                        <p:tgtEl>
                                          <p:spTgt spid="12"/>
                                        </p:tgtEl>
                                      </p:cBhvr>
                                    </p:animEffect>
                                  </p:childTnLst>
                                </p:cTn>
                              </p:par>
                            </p:childTnLst>
                          </p:cTn>
                        </p:par>
                        <p:par>
                          <p:cTn fill="hold" id="30" nodeType="afterGroup">
                            <p:stCondLst>
                              <p:cond delay="5000"/>
                            </p:stCondLst>
                            <p:childTnLst>
                              <p:par>
                                <p:cTn fill="hold" grpId="0" id="31" nodeType="afterEffect" presetClass="entr" presetID="10"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2000" id="33"/>
                                        <p:tgtEl>
                                          <p:spTgt spid="15"/>
                                        </p:tgtEl>
                                      </p:cBhvr>
                                    </p:animEffect>
                                  </p:childTnLst>
                                </p:cTn>
                              </p:par>
                            </p:childTnLst>
                          </p:cTn>
                        </p:par>
                        <p:par>
                          <p:cTn fill="hold" id="34" nodeType="afterGroup">
                            <p:stCondLst>
                              <p:cond delay="7000"/>
                            </p:stCondLst>
                            <p:childTnLst>
                              <p:par>
                                <p:cTn fill="hold" grpId="0" id="35" nodeType="afterEffect" presetClass="entr" presetID="1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slide(fromLeft)" transition="in">
                                      <p:cBhvr>
                                        <p:cTn dur="500" id="37"/>
                                        <p:tgtEl>
                                          <p:spTgt spid="10"/>
                                        </p:tgtEl>
                                      </p:cBhvr>
                                    </p:animEffect>
                                  </p:childTnLst>
                                </p:cTn>
                              </p:par>
                              <p:par>
                                <p:cTn fill="hold" grpId="0" id="38" nodeType="withEffect" presetClass="entr" presetID="12" presetSubtype="2">
                                  <p:stCondLst>
                                    <p:cond delay="0"/>
                                  </p:stCondLst>
                                  <p:childTnLst>
                                    <p:set>
                                      <p:cBhvr>
                                        <p:cTn dur="1" fill="hold" id="39">
                                          <p:stCondLst>
                                            <p:cond delay="0"/>
                                          </p:stCondLst>
                                        </p:cTn>
                                        <p:tgtEl>
                                          <p:spTgt spid="9"/>
                                        </p:tgtEl>
                                        <p:attrNameLst>
                                          <p:attrName>style.visibility</p:attrName>
                                        </p:attrNameLst>
                                      </p:cBhvr>
                                      <p:to>
                                        <p:strVal val="visible"/>
                                      </p:to>
                                    </p:set>
                                    <p:animEffect filter="slide(fromRight)" transition="in">
                                      <p:cBhvr>
                                        <p:cTn dur="500" id="40"/>
                                        <p:tgtEl>
                                          <p:spTgt spid="9"/>
                                        </p:tgtEl>
                                      </p:cBhvr>
                                    </p:animEffect>
                                  </p:childTnLst>
                                </p:cTn>
                              </p:par>
                            </p:childTnLst>
                          </p:cTn>
                        </p:par>
                        <p:par>
                          <p:cTn fill="hold" id="41" nodeType="afterGroup">
                            <p:stCondLst>
                              <p:cond delay="7500"/>
                            </p:stCondLst>
                            <p:childTnLst>
                              <p:par>
                                <p:cTn fill="hold" grpId="0" id="42" nodeType="afterEffect" presetClass="entr" presetID="10" presetSubtype="0">
                                  <p:stCondLst>
                                    <p:cond delay="0"/>
                                  </p:stCondLst>
                                  <p:childTnLst>
                                    <p:set>
                                      <p:cBhvr>
                                        <p:cTn dur="1" fill="hold" id="43">
                                          <p:stCondLst>
                                            <p:cond delay="0"/>
                                          </p:stCondLst>
                                        </p:cTn>
                                        <p:tgtEl>
                                          <p:spTgt spid="13"/>
                                        </p:tgtEl>
                                        <p:attrNameLst>
                                          <p:attrName>style.visibility</p:attrName>
                                        </p:attrNameLst>
                                      </p:cBhvr>
                                      <p:to>
                                        <p:strVal val="visible"/>
                                      </p:to>
                                    </p:set>
                                    <p:animEffect filter="fade" transition="in">
                                      <p:cBhvr>
                                        <p:cTn dur="10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1" name="任意多边形 4"/>
          <p:cNvSpPr>
            <a:spLocks noChangeArrowheads="1"/>
          </p:cNvSpPr>
          <p:nvPr/>
        </p:nvSpPr>
        <p:spPr bwMode="auto">
          <a:xfrm>
            <a:off x="8743950" y="4622006"/>
            <a:ext cx="476250" cy="300037"/>
          </a:xfrm>
          <a:custGeom>
            <a:gdLst>
              <a:gd fmla="*/ 154365 w 808522" name="T0"/>
              <a:gd fmla="*/ 0 h 510140" name="T1"/>
              <a:gd fmla="*/ 157334 w 808522" name="T2"/>
              <a:gd fmla="*/ 0 h 510140" name="T3"/>
              <a:gd fmla="*/ 498719 w 808522" name="T4"/>
              <a:gd fmla="*/ 0 h 510140" name="T5"/>
              <a:gd fmla="*/ 498719 w 808522" name="T6"/>
              <a:gd fmla="*/ 313717 h 510140" name="T7"/>
              <a:gd fmla="*/ 157341 w 808522" name="T8"/>
              <a:gd fmla="*/ 313717 h 510140" name="T9"/>
              <a:gd fmla="*/ 157334 w 808522" name="T10"/>
              <a:gd fmla="*/ 313718 h 510140" name="T11"/>
              <a:gd fmla="*/ 157328 w 808522" name="T12"/>
              <a:gd fmla="*/ 313717 h 510140" name="T13"/>
              <a:gd fmla="*/ 154365 w 808522" name="T14"/>
              <a:gd fmla="*/ 313717 h 510140" name="T15"/>
              <a:gd fmla="*/ 154365 w 808522" name="T16"/>
              <a:gd fmla="*/ 313420 h 510140" name="T17"/>
              <a:gd fmla="*/ 125625 w 808522" name="T18"/>
              <a:gd fmla="*/ 310531 h 510140" name="T19"/>
              <a:gd fmla="*/ 0 w 808522" name="T20"/>
              <a:gd fmla="*/ 156859 h 510140" name="T21"/>
              <a:gd fmla="*/ 125625 w 808522" name="T22"/>
              <a:gd fmla="*/ 3187 h 510140" name="T23"/>
              <a:gd fmla="*/ 154365 w 808522" name="T24"/>
              <a:gd fmla="*/ 298 h 510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08522" name="T39"/>
              <a:gd fmla="*/ 0 h 510140" name="T40"/>
              <a:gd fmla="*/ 808522 w 808522" name="T41"/>
              <a:gd fmla="*/ 510140 h 51014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10140" w="808522">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w="12700">
                <a:solidFill>
                  <a:srgbClr val="000000"/>
                </a:solidFill>
                <a:bevel/>
                <a:headEnd/>
                <a:tailEnd/>
              </a14:hiddenLine>
            </a:ext>
          </a:extLst>
        </p:spPr>
        <p:txBody>
          <a:bodyPr anchor="ctr" bIns="34290" lIns="68580" rIns="68580" tIns="34290"/>
          <a:lstStyle/>
          <a:p>
            <a:pPr fontAlgn="base">
              <a:spcBef>
                <a:spcPct val="0"/>
              </a:spcBef>
              <a:spcAft>
                <a:spcPct val="0"/>
              </a:spcAft>
              <a:buFont charset="0" pitchFamily="34" typeface="Arial"/>
              <a:buNone/>
            </a:pPr>
            <a:endParaRPr altLang="en-US" lang="zh-CN">
              <a:solidFill>
                <a:prstClr val="black"/>
              </a:solidFill>
              <a:latin charset="0" pitchFamily="34" typeface="Arial"/>
              <a:ea charset="-122" pitchFamily="2" typeface="宋体"/>
            </a:endParaRPr>
          </a:p>
        </p:txBody>
      </p:sp>
      <p:sp>
        <p:nvSpPr>
          <p:cNvPr id="32772" name="TextBox 15"/>
          <p:cNvSpPr>
            <a:spLocks noChangeArrowheads="1"/>
          </p:cNvSpPr>
          <p:nvPr/>
        </p:nvSpPr>
        <p:spPr bwMode="auto">
          <a:xfrm>
            <a:off x="8803484" y="4656536"/>
            <a:ext cx="340519" cy="2190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09" lIns="51419" rIns="51419" tIns="25709">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algn="ctr" eaLnBrk="1" fontAlgn="base" hangingPunct="1">
              <a:lnSpc>
                <a:spcPct val="100000"/>
              </a:lnSpc>
              <a:spcBef>
                <a:spcPct val="0"/>
              </a:spcBef>
              <a:spcAft>
                <a:spcPct val="0"/>
              </a:spcAft>
              <a:buFont charset="0" pitchFamily="34" typeface="Arial"/>
              <a:buNone/>
            </a:pPr>
            <a:r>
              <a:rPr altLang="zh-CN" lang="zh-CN" sz="1100">
                <a:solidFill>
                  <a:prstClr val="white"/>
                </a:solidFill>
                <a:latin charset="-122" panose="020b0604020202020204" pitchFamily="34" typeface="Arial Unicode MS"/>
                <a:ea charset="-122" panose="020b0604020202020204" pitchFamily="34" typeface="Arial Unicode MS"/>
                <a:cs charset="-122" panose="020b0604020202020204" pitchFamily="34" typeface="Arial Unicode MS"/>
                <a:sym charset="-122" panose="020b0604020202020204" pitchFamily="34" typeface="Arial Unicode MS"/>
              </a:rPr>
              <a:t>* </a:t>
            </a:r>
          </a:p>
        </p:txBody>
      </p:sp>
      <p:pic>
        <p:nvPicPr>
          <p:cNvPr id="9225" name="图片 21"/>
          <p:cNvPicPr>
            <a:picLocks noChangeArrowheads="1" noChangeAspect="1"/>
          </p:cNvPicPr>
          <p:nvPr/>
        </p:nvPicPr>
        <p:blipFill>
          <a:blip r:embed="rId3">
            <a:extLst>
              <a:ext uri="{28A0092B-C50C-407E-A947-70E740481C1C}">
                <a14:useLocalDpi val="0"/>
              </a:ext>
            </a:extLst>
          </a:blip>
          <a:stretch>
            <a:fillRect/>
          </a:stretch>
        </p:blipFill>
        <p:spPr bwMode="auto">
          <a:xfrm>
            <a:off x="621789" y="1013222"/>
            <a:ext cx="4265727" cy="24726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9226" name="矩形 22"/>
          <p:cNvSpPr>
            <a:spLocks noChangeArrowheads="1"/>
          </p:cNvSpPr>
          <p:nvPr/>
        </p:nvSpPr>
        <p:spPr bwMode="auto">
          <a:xfrm>
            <a:off x="4887516" y="1252537"/>
            <a:ext cx="4256484" cy="2262188"/>
          </a:xfrm>
          <a:prstGeom prst="rect">
            <a:avLst/>
          </a:prstGeom>
          <a:solidFill>
            <a:schemeClr val="bg1">
              <a:lumMod val="95000"/>
              <a:alpha val="29803"/>
            </a:schemeClr>
          </a:solidFill>
          <a:ln>
            <a:noFill/>
          </a:ln>
          <a:extLst/>
        </p:spPr>
        <p:txBody>
          <a:bodyPr bIns="45720" lIns="91440" rIns="91440" tIns="4572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fontAlgn="base" hangingPunct="1">
              <a:lnSpc>
                <a:spcPct val="100000"/>
              </a:lnSpc>
              <a:spcBef>
                <a:spcPct val="0"/>
              </a:spcBef>
              <a:spcAft>
                <a:spcPct val="0"/>
              </a:spcAft>
              <a:buFont charset="0" pitchFamily="34" typeface="Arial"/>
              <a:buNone/>
            </a:pPr>
            <a:endParaRPr altLang="zh-CN" lang="zh-CN" sz="1800">
              <a:solidFill>
                <a:prstClr val="black"/>
              </a:solidFill>
              <a:latin charset="0" pitchFamily="34" typeface="Calibri"/>
              <a:ea charset="-122" pitchFamily="2" typeface="宋体"/>
              <a:sym charset="-122" panose="02010600030101010101" pitchFamily="2" typeface="宋体"/>
            </a:endParaRPr>
          </a:p>
        </p:txBody>
      </p:sp>
      <p:sp>
        <p:nvSpPr>
          <p:cNvPr id="9227" name="矩形 19"/>
          <p:cNvSpPr>
            <a:spLocks noChangeArrowheads="1"/>
          </p:cNvSpPr>
          <p:nvPr/>
        </p:nvSpPr>
        <p:spPr bwMode="auto">
          <a:xfrm>
            <a:off x="5238752" y="1588293"/>
            <a:ext cx="3400425" cy="1240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fontAlgn="base" hangingPunct="1">
              <a:lnSpc>
                <a:spcPct val="130000"/>
              </a:lnSpc>
              <a:spcBef>
                <a:spcPct val="0"/>
              </a:spcBef>
              <a:spcAft>
                <a:spcPts val="375"/>
              </a:spcAft>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右键点击图片选择设置图片格式可直接替换图片。</a:t>
            </a:r>
          </a:p>
          <a:p>
            <a:pPr eaLnBrk="1" fontAlgn="base" hangingPunct="1">
              <a:lnSpc>
                <a:spcPct val="130000"/>
              </a:lnSpc>
              <a:spcBef>
                <a:spcPct val="0"/>
              </a:spcBef>
              <a:spcAft>
                <a:spcPts val="375"/>
              </a:spcAft>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您可以点击文字框输入您的描述说明，或者通过复制粘贴，在此录入上述图表的综合描述说明。</a:t>
            </a:r>
          </a:p>
          <a:p>
            <a:pPr eaLnBrk="1" fontAlgn="base" hangingPunct="1">
              <a:lnSpc>
                <a:spcPct val="130000"/>
              </a:lnSpc>
              <a:spcBef>
                <a:spcPct val="0"/>
              </a:spcBef>
              <a:spcAft>
                <a:spcPts val="375"/>
              </a:spcAft>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 。</a:t>
            </a:r>
          </a:p>
        </p:txBody>
      </p:sp>
      <p:sp>
        <p:nvSpPr>
          <p:cNvPr id="9228" name="矩形 47"/>
          <p:cNvSpPr>
            <a:spLocks noChangeArrowheads="1"/>
          </p:cNvSpPr>
          <p:nvPr/>
        </p:nvSpPr>
        <p:spPr bwMode="auto">
          <a:xfrm>
            <a:off x="1062038" y="3754041"/>
            <a:ext cx="7136606" cy="6034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fontAlgn="base" hangingPunct="1">
              <a:lnSpc>
                <a:spcPct val="130000"/>
              </a:lnSpc>
              <a:spcBef>
                <a:spcPct val="0"/>
              </a:spcBef>
              <a:spcAft>
                <a:spcPct val="0"/>
              </a:spcAft>
              <a:buFont charset="0"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描述说明，在此录入上述图表的综合描述说明，在此录入上述图表的综合描述说明。</a:t>
            </a:r>
          </a:p>
          <a:p>
            <a:pPr eaLnBrk="1" fontAlgn="base" hangingPunct="1">
              <a:lnSpc>
                <a:spcPct val="130000"/>
              </a:lnSpc>
              <a:spcBef>
                <a:spcPct val="0"/>
              </a:spcBef>
              <a:spcAft>
                <a:spcPct val="0"/>
              </a:spcAft>
              <a:buFont charset="0"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nvGrpSpPr>
          <p:cNvPr id="3" name="组合 14"/>
          <p:cNvGrpSpPr/>
          <p:nvPr/>
        </p:nvGrpSpPr>
        <p:grpSpPr>
          <a:xfrm>
            <a:off x="1949054" y="1741885"/>
            <a:ext cx="210740" cy="332184"/>
            <a:chExt cx="474034" cy="743490"/>
          </a:xfrm>
          <a:solidFill>
            <a:schemeClr val="accent1"/>
          </a:solidFill>
        </p:grpSpPr>
        <p:grpSp>
          <p:nvGrpSpPr>
            <p:cNvPr id="4" name="组合 15"/>
            <p:cNvGrpSpPr/>
            <p:nvPr/>
          </p:nvGrpSpPr>
          <p:grpSpPr>
            <a:xfrm>
              <a:off x="0" y="0"/>
              <a:ext cx="474034" cy="743490"/>
              <a:chExt cx="474034" cy="743490"/>
            </a:xfrm>
            <a:grpFill/>
          </p:grpSpPr>
          <p:sp>
            <p:nvSpPr>
              <p:cNvPr id="32783" name="同心圆 17"/>
              <p:cNvSpPr>
                <a:spLocks noChangeArrowheads="1"/>
              </p:cNvSpPr>
              <p:nvPr/>
            </p:nvSpPr>
            <p:spPr bwMode="auto">
              <a:xfrm>
                <a:off x="0" y="0"/>
                <a:ext cx="474034" cy="474034"/>
              </a:xfrm>
              <a:custGeom>
                <a:gdLst>
                  <a:gd fmla="*/ 5201579 w 21600" name="T0"/>
                  <a:gd fmla="*/ 0 h 21600" name="T1"/>
                  <a:gd fmla="*/ 1523383 w 21600" name="T2"/>
                  <a:gd fmla="*/ 1523383 h 21600" name="T3"/>
                  <a:gd fmla="*/ 0 w 21600" name="T4"/>
                  <a:gd fmla="*/ 5201579 h 21600" name="T5"/>
                  <a:gd fmla="*/ 1523383 w 21600" name="T6"/>
                  <a:gd fmla="*/ 8879776 h 21600" name="T7"/>
                  <a:gd fmla="*/ 5201579 w 21600" name="T8"/>
                  <a:gd fmla="*/ 10403159 h 21600" name="T9"/>
                  <a:gd fmla="*/ 8879776 w 21600" name="T10"/>
                  <a:gd fmla="*/ 8879776 h 21600" name="T11"/>
                  <a:gd fmla="*/ 10403159 w 21600" name="T12"/>
                  <a:gd fmla="*/ 5201579 h 21600" name="T13"/>
                  <a:gd fmla="*/ 8879776 w 21600" name="T14"/>
                  <a:gd fmla="*/ 1523383 h 21600" name="T15"/>
                  <a:gd fmla="*/ 0 60000 65536" name="T16"/>
                  <a:gd fmla="*/ 0 60000 65536" name="T17"/>
                  <a:gd fmla="*/ 0 60000 65536" name="T18"/>
                  <a:gd fmla="*/ 0 60000 65536" name="T19"/>
                  <a:gd fmla="*/ 0 60000 65536" name="T20"/>
                  <a:gd fmla="*/ 0 60000 65536" name="T21"/>
                  <a:gd fmla="*/ 0 60000 65536" name="T22"/>
                  <a:gd fmla="*/ 0 60000 65536" name="T23"/>
                  <a:gd fmla="*/ 3163 w 21600" name="T24"/>
                  <a:gd fmla="*/ 3163 h 21600" name="T25"/>
                  <a:gd fmla="*/ 18437 w 21600" name="T26"/>
                  <a:gd fmla="*/ 18437 h 216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w="12700">
                    <a:solidFill>
                      <a:srgbClr val="000000"/>
                    </a:solidFill>
                    <a:bevel/>
                    <a:headEnd/>
                    <a:tailEnd/>
                  </a14:hiddenLine>
                </a:ext>
              </a:extLst>
            </p:spPr>
            <p:txBody>
              <a:bodyPr anchor="ctr"/>
              <a:lstStyle/>
              <a:p>
                <a:pPr fontAlgn="base">
                  <a:spcBef>
                    <a:spcPct val="0"/>
                  </a:spcBef>
                  <a:spcAft>
                    <a:spcPct val="0"/>
                  </a:spcAft>
                  <a:buFont charset="0" pitchFamily="34" typeface="Arial"/>
                  <a:buNone/>
                </a:pPr>
                <a:endParaRPr altLang="en-US" lang="zh-CN">
                  <a:solidFill>
                    <a:prstClr val="black"/>
                  </a:solidFill>
                  <a:latin charset="0" pitchFamily="34" typeface="Arial"/>
                  <a:ea charset="-122" pitchFamily="2" typeface="宋体"/>
                </a:endParaRPr>
              </a:p>
            </p:txBody>
          </p:sp>
          <p:sp>
            <p:nvSpPr>
              <p:cNvPr id="32784" name="等腰三角形 18"/>
              <p:cNvSpPr>
                <a:spLocks noChangeArrowheads="1"/>
              </p:cNvSpPr>
              <p:nvPr/>
            </p:nvSpPr>
            <p:spPr bwMode="auto">
              <a:xfrm rot="10800000">
                <a:off x="28216" y="351576"/>
                <a:ext cx="417601" cy="391914"/>
              </a:xfrm>
              <a:prstGeom prst="triangle">
                <a:avLst>
                  <a:gd fmla="val 50000" name="adj"/>
                </a:avLst>
              </a:prstGeom>
              <a:grpFill/>
              <a:ln>
                <a:noFill/>
              </a:ln>
              <a:extLst>
                <a:ext uri="{91240B29-F687-4F45-9708-019B960494DF}">
                  <a14:hiddenLine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algn="ctr" eaLnBrk="1" fontAlgn="base" hangingPunct="1">
                  <a:lnSpc>
                    <a:spcPct val="100000"/>
                  </a:lnSpc>
                  <a:spcBef>
                    <a:spcPct val="0"/>
                  </a:spcBef>
                  <a:spcAft>
                    <a:spcPct val="0"/>
                  </a:spcAft>
                  <a:buFont charset="0" pitchFamily="34" typeface="Arial"/>
                  <a:buNone/>
                </a:pPr>
                <a:endParaRPr altLang="zh-CN" lang="zh-CN" sz="1800">
                  <a:solidFill>
                    <a:srgbClr val="FFFFFF"/>
                  </a:solidFill>
                  <a:latin charset="-122" panose="02010600030101010101" pitchFamily="2" typeface="宋体"/>
                  <a:ea charset="-122" pitchFamily="2" typeface="宋体"/>
                  <a:sym charset="-122" panose="02010600030101010101" pitchFamily="2" typeface="宋体"/>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algn="ctr" eaLnBrk="1" fontAlgn="base" hangingPunct="1">
                <a:lnSpc>
                  <a:spcPct val="100000"/>
                </a:lnSpc>
                <a:spcBef>
                  <a:spcPct val="0"/>
                </a:spcBef>
                <a:spcAft>
                  <a:spcPct val="0"/>
                </a:spcAft>
                <a:buFont charset="0" pitchFamily="34" typeface="Arial"/>
                <a:buNone/>
              </a:pPr>
              <a:endParaRPr altLang="zh-CN" lang="zh-CN" sz="1800">
                <a:solidFill>
                  <a:srgbClr val="FFFFFF"/>
                </a:solidFill>
                <a:latin charset="-122" panose="02010600030101010101" pitchFamily="2" typeface="宋体"/>
                <a:ea charset="-122" pitchFamily="2" typeface="宋体"/>
                <a:sym charset="-122" panose="02010600030101010101" pitchFamily="2" typeface="宋体"/>
              </a:endParaRPr>
            </a:p>
          </p:txBody>
        </p:sp>
      </p:grpSp>
    </p:spTree>
    <p:extLst>
      <p:ext uri="{BB962C8B-B14F-4D97-AF65-F5344CB8AC3E}">
        <p14:creationId val="178310901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9225"/>
                                        </p:tgtEl>
                                        <p:attrNameLst>
                                          <p:attrName>style.visibility</p:attrName>
                                        </p:attrNameLst>
                                      </p:cBhvr>
                                      <p:to>
                                        <p:strVal val="visible"/>
                                      </p:to>
                                    </p:set>
                                    <p:animEffect filter="">
                                      <p:cBhvr>
                                        <p:cTn dur="1000" id="7"/>
                                        <p:tgtEl>
                                          <p:spTgt spid="922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9226"/>
                                        </p:tgtEl>
                                        <p:attrNameLst>
                                          <p:attrName>style.visibility</p:attrName>
                                        </p:attrNameLst>
                                      </p:cBhvr>
                                      <p:to>
                                        <p:strVal val="visible"/>
                                      </p:to>
                                    </p:set>
                                    <p:animEffect filter="">
                                      <p:cBhvr>
                                        <p:cTn dur="1000" id="10"/>
                                        <p:tgtEl>
                                          <p:spTgt spid="9226"/>
                                        </p:tgtEl>
                                      </p:cBhvr>
                                    </p:animEffect>
                                  </p:childTnLst>
                                </p:cTn>
                              </p:par>
                            </p:childTnLst>
                          </p:cTn>
                        </p:par>
                        <p:par>
                          <p:cTn fill="hold" id="11" nodeType="afterGroup">
                            <p:stCondLst>
                              <p:cond delay="1000"/>
                            </p:stCondLst>
                            <p:childTnLst>
                              <p:par>
                                <p:cTn fill="hold" id="12" nodeType="afterEffect" presetClass="entr" presetID="42" presetSubtype="0">
                                  <p:stCondLst>
                                    <p:cond delay="250"/>
                                  </p:stCondLst>
                                  <p:childTnLst>
                                    <p:set>
                                      <p:cBhvr>
                                        <p:cTn dur="1" fill="hold" id="13">
                                          <p:stCondLst>
                                            <p:cond delay="0"/>
                                          </p:stCondLst>
                                        </p:cTn>
                                        <p:tgtEl>
                                          <p:spTgt spid="3"/>
                                        </p:tgtEl>
                                        <p:attrNameLst>
                                          <p:attrName>style.visibility</p:attrName>
                                        </p:attrNameLst>
                                      </p:cBhvr>
                                      <p:to>
                                        <p:strVal val="visible"/>
                                      </p:to>
                                    </p:set>
                                    <p:animEffect filter="">
                                      <p:cBhvr>
                                        <p:cTn dur="750" id="14"/>
                                        <p:tgtEl>
                                          <p:spTgt spid="3"/>
                                        </p:tgtEl>
                                      </p:cBhvr>
                                    </p:animEffect>
                                    <p:anim calcmode="lin" valueType="num">
                                      <p:cBhvr>
                                        <p:cTn dur="750" fill="hold" id="15"/>
                                        <p:tgtEl>
                                          <p:spTgt spid="3"/>
                                        </p:tgtEl>
                                        <p:attrNameLst>
                                          <p:attrName>ppt_x</p:attrName>
                                        </p:attrNameLst>
                                      </p:cBhvr>
                                      <p:tavLst>
                                        <p:tav tm="0">
                                          <p:val>
                                            <p:strVal val="#ppt_x"/>
                                          </p:val>
                                        </p:tav>
                                        <p:tav tm="100000">
                                          <p:val>
                                            <p:strVal val="#ppt_x"/>
                                          </p:val>
                                        </p:tav>
                                      </p:tavLst>
                                    </p:anim>
                                    <p:anim calcmode="lin" valueType="num">
                                      <p:cBhvr>
                                        <p:cTn dur="750" fill="hold" id="16"/>
                                        <p:tgtEl>
                                          <p:spTgt spid="3"/>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0"/>
                            </p:stCondLst>
                            <p:childTnLst>
                              <p:par>
                                <p:cTn fill="hold" id="18" nodeType="afterEffect" presetClass="emph" presetID="26" presetSubtype="0">
                                  <p:stCondLst>
                                    <p:cond delay="0"/>
                                  </p:stCondLst>
                                  <p:childTnLst>
                                    <p:animEffect filter="">
                                      <p:cBhvr>
                                        <p:cTn dur="500" id="19" tmFilter="0, 0; .2, .5; .8, .5; 1, 0"/>
                                        <p:tgtEl>
                                          <p:spTgt spid="3"/>
                                        </p:tgtEl>
                                      </p:cBhvr>
                                    </p:animEffect>
                                    <p:animScale>
                                      <p:cBhvr>
                                        <p:cTn autoRev="1" dur="250" fill="hold" id="20"/>
                                        <p:tgtEl>
                                          <p:spTgt spid="3"/>
                                        </p:tgtEl>
                                      </p:cBhvr>
                                      <p:by x="105000" y="105000"/>
                                    </p:animScale>
                                  </p:childTnLst>
                                </p:cTn>
                              </p:par>
                            </p:childTnLst>
                          </p:cTn>
                        </p:par>
                        <p:par>
                          <p:cTn fill="hold" id="21" nodeType="afterGroup">
                            <p:stCondLst>
                              <p:cond delay="2500"/>
                            </p:stCondLst>
                            <p:childTnLst>
                              <p:par>
                                <p:cTn fill="hold" grpId="0" id="22" nodeType="afterEffect" presetClass="entr" presetID="14" presetSubtype="10">
                                  <p:stCondLst>
                                    <p:cond delay="0"/>
                                  </p:stCondLst>
                                  <p:childTnLst>
                                    <p:set>
                                      <p:cBhvr>
                                        <p:cTn dur="1" fill="hold" id="23">
                                          <p:stCondLst>
                                            <p:cond delay="0"/>
                                          </p:stCondLst>
                                        </p:cTn>
                                        <p:tgtEl>
                                          <p:spTgt spid="9227"/>
                                        </p:tgtEl>
                                        <p:attrNameLst>
                                          <p:attrName>style.visibility</p:attrName>
                                        </p:attrNameLst>
                                      </p:cBhvr>
                                      <p:to>
                                        <p:strVal val="visible"/>
                                      </p:to>
                                    </p:set>
                                    <p:animEffect filter="">
                                      <p:cBhvr>
                                        <p:cTn dur="750" id="24"/>
                                        <p:tgtEl>
                                          <p:spTgt spid="9227"/>
                                        </p:tgtEl>
                                      </p:cBhvr>
                                    </p:animEffect>
                                  </p:childTnLst>
                                </p:cTn>
                              </p:par>
                            </p:childTnLst>
                          </p:cTn>
                        </p:par>
                        <p:par>
                          <p:cTn fill="hold" id="25" nodeType="afterGroup">
                            <p:stCondLst>
                              <p:cond delay="3250"/>
                            </p:stCondLst>
                            <p:childTnLst>
                              <p:par>
                                <p:cTn fill="hold" grpId="0" id="26" nodeType="afterEffect" presetClass="entr" presetID="16" presetSubtype="37">
                                  <p:stCondLst>
                                    <p:cond delay="0"/>
                                  </p:stCondLst>
                                  <p:childTnLst>
                                    <p:set>
                                      <p:cBhvr>
                                        <p:cTn dur="1" fill="hold" id="27">
                                          <p:stCondLst>
                                            <p:cond delay="0"/>
                                          </p:stCondLst>
                                        </p:cTn>
                                        <p:tgtEl>
                                          <p:spTgt spid="9228"/>
                                        </p:tgtEl>
                                        <p:attrNameLst>
                                          <p:attrName>style.visibility</p:attrName>
                                        </p:attrNameLst>
                                      </p:cBhvr>
                                      <p:to>
                                        <p:strVal val="visible"/>
                                      </p:to>
                                    </p:set>
                                    <p:animEffect filter="">
                                      <p:cBhvr>
                                        <p:cTn dur="500" id="28"/>
                                        <p:tgtEl>
                                          <p:spTgt spid="92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6"/>
      <p:bldP grpId="0" spid="9227"/>
      <p:bldP grpId="0" spid="922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2" name="图表 21"/>
          <p:cNvGraphicFramePr/>
          <p:nvPr>
            <p:extLst>
              <p:ext uri="{D42A27DB-BD31-4B8C-83A1-F6EECF244321}">
                <p14:modId val="154105033"/>
              </p:ext>
            </p:extLst>
          </p:nvPr>
        </p:nvGraphicFramePr>
        <p:xfrm>
          <a:off x="6051115" y="1843804"/>
          <a:ext cx="1193245" cy="946995"/>
        </p:xfrm>
        <a:graphic>
          <a:graphicData uri="http://schemas.openxmlformats.org/drawingml/2006/chart">
            <c:chart xmlns:c="http://schemas.openxmlformats.org/drawingml/2006/chart" r:id="rId3"/>
          </a:graphicData>
        </a:graphic>
      </p:graphicFrame>
      <p:graphicFrame>
        <p:nvGraphicFramePr>
          <p:cNvPr id="29" name="图表 28"/>
          <p:cNvGraphicFramePr/>
          <p:nvPr>
            <p:extLst>
              <p:ext uri="{D42A27DB-BD31-4B8C-83A1-F6EECF244321}">
                <p14:modId val="3528745275"/>
              </p:ext>
            </p:extLst>
          </p:nvPr>
        </p:nvGraphicFramePr>
        <p:xfrm>
          <a:off x="3918432" y="1744253"/>
          <a:ext cx="1569223" cy="1146098"/>
        </p:xfrm>
        <a:graphic>
          <a:graphicData uri="http://schemas.openxmlformats.org/drawingml/2006/chart">
            <c:chart xmlns:c="http://schemas.openxmlformats.org/drawingml/2006/chart" r:id="rId4"/>
          </a:graphicData>
        </a:graphic>
      </p:graphicFrame>
      <p:graphicFrame>
        <p:nvGraphicFramePr>
          <p:cNvPr id="30" name="图表 29"/>
          <p:cNvGraphicFramePr/>
          <p:nvPr>
            <p:extLst>
              <p:ext uri="{D42A27DB-BD31-4B8C-83A1-F6EECF244321}">
                <p14:modId val="2016150327"/>
              </p:ext>
            </p:extLst>
          </p:nvPr>
        </p:nvGraphicFramePr>
        <p:xfrm>
          <a:off x="1545522" y="1586085"/>
          <a:ext cx="1809449" cy="1462434"/>
        </p:xfrm>
        <a:graphic>
          <a:graphicData uri="http://schemas.openxmlformats.org/drawingml/2006/chart">
            <c:chart xmlns:c="http://schemas.openxmlformats.org/drawingml/2006/chart" r:id="rId5"/>
          </a:graphicData>
        </a:graphic>
      </p:graphicFrame>
      <p:sp>
        <p:nvSpPr>
          <p:cNvPr id="18" name="文本框 17"/>
          <p:cNvSpPr txBox="1"/>
          <p:nvPr/>
        </p:nvSpPr>
        <p:spPr>
          <a:xfrm>
            <a:off x="2104418" y="2957105"/>
            <a:ext cx="727710" cy="480060"/>
          </a:xfrm>
          <a:prstGeom prst="rect">
            <a:avLst/>
          </a:prstGeom>
          <a:noFill/>
        </p:spPr>
        <p:txBody>
          <a:bodyPr bIns="34290" lIns="68580" rIns="68580" rtlCol="0" tIns="34290" wrap="none">
            <a:spAutoFit/>
          </a:bodyPr>
          <a:lstStyle/>
          <a:p>
            <a:r>
              <a:rPr altLang="zh-CN" lang="en-US" sz="2700">
                <a:solidFill>
                  <a:schemeClr val="accent1"/>
                </a:solidFill>
                <a:latin charset="0" panose="020e0802020502020306" pitchFamily="34" typeface="Berlin Sans FB Demi"/>
              </a:rPr>
              <a:t>70%</a:t>
            </a:r>
          </a:p>
        </p:txBody>
      </p:sp>
      <p:sp>
        <p:nvSpPr>
          <p:cNvPr id="33" name="文本框 32"/>
          <p:cNvSpPr txBox="1"/>
          <p:nvPr/>
        </p:nvSpPr>
        <p:spPr>
          <a:xfrm>
            <a:off x="4358972" y="2956697"/>
            <a:ext cx="727710" cy="480060"/>
          </a:xfrm>
          <a:prstGeom prst="rect">
            <a:avLst/>
          </a:prstGeom>
          <a:noFill/>
        </p:spPr>
        <p:txBody>
          <a:bodyPr bIns="34290" lIns="68580" rIns="68580" rtlCol="0" tIns="34290" wrap="none">
            <a:spAutoFit/>
          </a:bodyPr>
          <a:lstStyle/>
          <a:p>
            <a:r>
              <a:rPr altLang="zh-CN" lang="en-US" sz="2700">
                <a:solidFill>
                  <a:schemeClr val="accent2"/>
                </a:solidFill>
                <a:latin charset="0" panose="020e0802020502020306" pitchFamily="34" typeface="Berlin Sans FB Demi"/>
              </a:rPr>
              <a:t>50%</a:t>
            </a:r>
          </a:p>
        </p:txBody>
      </p:sp>
      <p:sp>
        <p:nvSpPr>
          <p:cNvPr id="34" name="文本框 33"/>
          <p:cNvSpPr txBox="1"/>
          <p:nvPr/>
        </p:nvSpPr>
        <p:spPr>
          <a:xfrm>
            <a:off x="6315222" y="2957105"/>
            <a:ext cx="727710" cy="480060"/>
          </a:xfrm>
          <a:prstGeom prst="rect">
            <a:avLst/>
          </a:prstGeom>
          <a:noFill/>
        </p:spPr>
        <p:txBody>
          <a:bodyPr bIns="34290" lIns="68580" rIns="68580" rtlCol="0" tIns="34290" wrap="none">
            <a:spAutoFit/>
          </a:bodyPr>
          <a:lstStyle/>
          <a:p>
            <a:r>
              <a:rPr altLang="zh-CN" lang="en-US" sz="2700">
                <a:solidFill>
                  <a:schemeClr val="accent1"/>
                </a:solidFill>
                <a:latin charset="0" panose="020e0802020502020306" pitchFamily="34" typeface="Berlin Sans FB Demi"/>
              </a:rPr>
              <a:t>30%</a:t>
            </a:r>
          </a:p>
        </p:txBody>
      </p:sp>
      <p:sp>
        <p:nvSpPr>
          <p:cNvPr id="41" name="文本框 40"/>
          <p:cNvSpPr txBox="1"/>
          <p:nvPr/>
        </p:nvSpPr>
        <p:spPr>
          <a:xfrm>
            <a:off x="3124051" y="4093957"/>
            <a:ext cx="3121102" cy="525780"/>
          </a:xfrm>
          <a:prstGeom prst="rect">
            <a:avLst/>
          </a:prstGeom>
          <a:noFill/>
        </p:spPr>
        <p:txBody>
          <a:bodyPr bIns="34290" lIns="68580" rIns="68580" rtlCol="0" tIns="34290" wrap="none">
            <a:spAutoFit/>
          </a:bodyPr>
          <a:lstStyle/>
          <a:p>
            <a:r>
              <a:rPr altLang="zh-CN" lang="en-US" sz="1500">
                <a:solidFill>
                  <a:schemeClr val="tx1">
                    <a:lumMod val="50000"/>
                    <a:lumOff val="50000"/>
                  </a:schemeClr>
                </a:solidFill>
              </a:rPr>
              <a:t>Add Your Text Here Add Your Text Here</a:t>
            </a:r>
          </a:p>
          <a:p>
            <a:r>
              <a:rPr altLang="zh-CN" lang="en-US" sz="1500">
                <a:solidFill>
                  <a:schemeClr val="tx1">
                    <a:lumMod val="50000"/>
                    <a:lumOff val="50000"/>
                  </a:schemeClr>
                </a:solidFill>
              </a:rPr>
              <a:t>Add Your Text Here Add Your Text Here</a:t>
            </a:r>
          </a:p>
        </p:txBody>
      </p:sp>
      <p:sp>
        <p:nvSpPr>
          <p:cNvPr id="2" name="文本框 1"/>
          <p:cNvSpPr txBox="1"/>
          <p:nvPr/>
        </p:nvSpPr>
        <p:spPr>
          <a:xfrm>
            <a:off x="2137540" y="1286003"/>
            <a:ext cx="524243" cy="297180"/>
          </a:xfrm>
          <a:prstGeom prst="rect">
            <a:avLst/>
          </a:prstGeom>
          <a:noFill/>
        </p:spPr>
        <p:txBody>
          <a:bodyPr bIns="34290" lIns="68580" rIns="68580" rtlCol="0" tIns="34290" wrap="none">
            <a:spAutoFit/>
          </a:bodyPr>
          <a:lstStyle/>
          <a:p>
            <a:r>
              <a:rPr altLang="zh-CN" b="1" lang="en-US" sz="1500">
                <a:solidFill>
                  <a:schemeClr val="tx1">
                    <a:lumMod val="50000"/>
                    <a:lumOff val="50000"/>
                  </a:schemeClr>
                </a:solidFill>
                <a:latin typeface="+mj-ea"/>
                <a:ea typeface="+mj-ea"/>
              </a:rPr>
              <a:t>Title</a:t>
            </a:r>
          </a:p>
        </p:txBody>
      </p:sp>
      <p:sp>
        <p:nvSpPr>
          <p:cNvPr id="12" name="文本框 11"/>
          <p:cNvSpPr txBox="1"/>
          <p:nvPr/>
        </p:nvSpPr>
        <p:spPr>
          <a:xfrm>
            <a:off x="4390336" y="1286003"/>
            <a:ext cx="524243" cy="297180"/>
          </a:xfrm>
          <a:prstGeom prst="rect">
            <a:avLst/>
          </a:prstGeom>
          <a:noFill/>
        </p:spPr>
        <p:txBody>
          <a:bodyPr bIns="34290" lIns="68580" rIns="68580" rtlCol="0" tIns="34290" wrap="none">
            <a:spAutoFit/>
          </a:bodyPr>
          <a:lstStyle/>
          <a:p>
            <a:r>
              <a:rPr altLang="zh-CN" b="1" lang="en-US" sz="1500">
                <a:solidFill>
                  <a:schemeClr val="tx1">
                    <a:lumMod val="50000"/>
                    <a:lumOff val="50000"/>
                  </a:schemeClr>
                </a:solidFill>
                <a:latin typeface="+mj-ea"/>
                <a:ea typeface="+mj-ea"/>
              </a:rPr>
              <a:t>Title</a:t>
            </a:r>
          </a:p>
        </p:txBody>
      </p:sp>
      <p:sp>
        <p:nvSpPr>
          <p:cNvPr id="13" name="文本框 12"/>
          <p:cNvSpPr txBox="1"/>
          <p:nvPr/>
        </p:nvSpPr>
        <p:spPr>
          <a:xfrm>
            <a:off x="6330425" y="1286003"/>
            <a:ext cx="524243" cy="297180"/>
          </a:xfrm>
          <a:prstGeom prst="rect">
            <a:avLst/>
          </a:prstGeom>
          <a:noFill/>
        </p:spPr>
        <p:txBody>
          <a:bodyPr bIns="34290" lIns="68580" rIns="68580" rtlCol="0" tIns="34290" wrap="none">
            <a:spAutoFit/>
          </a:bodyPr>
          <a:lstStyle/>
          <a:p>
            <a:r>
              <a:rPr altLang="zh-CN" b="1" lang="en-US" sz="1500">
                <a:solidFill>
                  <a:schemeClr val="tx1">
                    <a:lumMod val="50000"/>
                    <a:lumOff val="50000"/>
                  </a:schemeClr>
                </a:solidFill>
                <a:latin typeface="+mj-ea"/>
                <a:ea typeface="+mj-ea"/>
              </a:rPr>
              <a:t>Title</a:t>
            </a:r>
          </a:p>
        </p:txBody>
      </p:sp>
      <p:pic>
        <p:nvPicPr>
          <p:cNvPr id="3" name="图片 2"/>
          <p:cNvPicPr>
            <a:picLocks noChangeAspect="1"/>
          </p:cNvPicPr>
          <p:nvPr/>
        </p:nvPicPr>
        <p:blipFill>
          <a:blip r:embed="rId6">
            <a:extLst>
              <a:ext uri="{28A0092B-C50C-407E-A947-70E740481C1C}">
                <a14:useLocalDpi val="0"/>
              </a:ext>
            </a:extLst>
          </a:blip>
          <a:stretch>
            <a:fillRect/>
          </a:stretch>
        </p:blipFill>
        <p:spPr>
          <a:xfrm>
            <a:off x="6235393" y="4435572"/>
            <a:ext cx="256500" cy="263181"/>
          </a:xfrm>
          <a:prstGeom prst="rect">
            <a:avLst/>
          </a:prstGeom>
        </p:spPr>
      </p:pic>
      <p:pic>
        <p:nvPicPr>
          <p:cNvPr id="4" name="图片 3"/>
          <p:cNvPicPr>
            <a:picLocks noChangeAspect="1"/>
          </p:cNvPicPr>
          <p:nvPr/>
        </p:nvPicPr>
        <p:blipFill>
          <a:blip r:embed="rId6">
            <a:extLst>
              <a:ext uri="{28A0092B-C50C-407E-A947-70E740481C1C}">
                <a14:useLocalDpi val="0"/>
              </a:ext>
            </a:extLst>
          </a:blip>
          <a:stretch>
            <a:fillRect/>
          </a:stretch>
        </p:blipFill>
        <p:spPr>
          <a:xfrm>
            <a:off x="2866933" y="4066690"/>
            <a:ext cx="257119" cy="257119"/>
          </a:xfrm>
          <a:prstGeom prst="rect">
            <a:avLst/>
          </a:prstGeom>
        </p:spPr>
      </p:pic>
    </p:spTree>
    <p:extLst>
      <p:ext uri="{BB962C8B-B14F-4D97-AF65-F5344CB8AC3E}">
        <p14:creationId val="3139675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ppt_w</p:attrName>
                                        </p:attrNameLst>
                                      </p:cBhvr>
                                      <p:tavLst>
                                        <p:tav tm="0">
                                          <p:val>
                                            <p:fltVal val="0"/>
                                          </p:val>
                                        </p:tav>
                                        <p:tav tm="100000">
                                          <p:val>
                                            <p:strVal val="#ppt_w"/>
                                          </p:val>
                                        </p:tav>
                                      </p:tavLst>
                                    </p:anim>
                                    <p:anim calcmode="lin" valueType="num">
                                      <p:cBhvr>
                                        <p:cTn dur="500" fill="hold" id="8"/>
                                        <p:tgtEl>
                                          <p:spTgt spid="30"/>
                                        </p:tgtEl>
                                        <p:attrNameLst>
                                          <p:attrName>ppt_h</p:attrName>
                                        </p:attrNameLst>
                                      </p:cBhvr>
                                      <p:tavLst>
                                        <p:tav tm="0">
                                          <p:val>
                                            <p:fltVal val="0"/>
                                          </p:val>
                                        </p:tav>
                                        <p:tav tm="100000">
                                          <p:val>
                                            <p:strVal val="#ppt_h"/>
                                          </p:val>
                                        </p:tav>
                                      </p:tavLst>
                                    </p:anim>
                                    <p:anim calcmode="lin" valueType="num">
                                      <p:cBhvr>
                                        <p:cTn dur="500" fill="hold" id="9"/>
                                        <p:tgtEl>
                                          <p:spTgt spid="30"/>
                                        </p:tgtEl>
                                        <p:attrNameLst>
                                          <p:attrName>style.rotation</p:attrName>
                                        </p:attrNameLst>
                                      </p:cBhvr>
                                      <p:tavLst>
                                        <p:tav tm="0">
                                          <p:val>
                                            <p:fltVal val="360"/>
                                          </p:val>
                                        </p:tav>
                                        <p:tav tm="100000">
                                          <p:val>
                                            <p:fltVal val="0"/>
                                          </p:val>
                                        </p:tav>
                                      </p:tavLst>
                                    </p:anim>
                                    <p:animEffect filter="fade" transition="in">
                                      <p:cBhvr>
                                        <p:cTn dur="500" id="10"/>
                                        <p:tgtEl>
                                          <p:spTgt spid="30"/>
                                        </p:tgtEl>
                                      </p:cBhvr>
                                    </p:animEffect>
                                  </p:childTnLst>
                                </p:cTn>
                              </p:par>
                            </p:childTnLst>
                          </p:cTn>
                        </p:par>
                        <p:par>
                          <p:cTn fill="hold" id="11" nodeType="afterGroup">
                            <p:stCondLst>
                              <p:cond delay="500"/>
                            </p:stCondLst>
                            <p:childTnLst>
                              <p:par>
                                <p:cTn fill="hold" grpId="0" id="12" nodeType="afterEffect" presetClass="entr" presetID="47" presetSubtype="0">
                                  <p:stCondLst>
                                    <p:cond delay="0"/>
                                  </p:stCondLst>
                                  <p:childTnLst>
                                    <p:set>
                                      <p:cBhvr>
                                        <p:cTn dur="1" fill="hold" id="13">
                                          <p:stCondLst>
                                            <p:cond delay="0"/>
                                          </p:stCondLst>
                                        </p:cTn>
                                        <p:tgtEl>
                                          <p:spTgt spid="18"/>
                                        </p:tgtEl>
                                        <p:attrNameLst>
                                          <p:attrName>style.visibility</p:attrName>
                                        </p:attrNameLst>
                                      </p:cBhvr>
                                      <p:to>
                                        <p:strVal val="visible"/>
                                      </p:to>
                                    </p:set>
                                    <p:animEffect filter="fade" transition="in">
                                      <p:cBhvr>
                                        <p:cTn dur="1000" id="14"/>
                                        <p:tgtEl>
                                          <p:spTgt spid="18"/>
                                        </p:tgtEl>
                                      </p:cBhvr>
                                    </p:animEffect>
                                    <p:anim calcmode="lin" valueType="num">
                                      <p:cBhvr>
                                        <p:cTn dur="1000" fill="hold" id="15"/>
                                        <p:tgtEl>
                                          <p:spTgt spid="18"/>
                                        </p:tgtEl>
                                        <p:attrNameLst>
                                          <p:attrName>ppt_x</p:attrName>
                                        </p:attrNameLst>
                                      </p:cBhvr>
                                      <p:tavLst>
                                        <p:tav tm="0">
                                          <p:val>
                                            <p:strVal val="#ppt_x"/>
                                          </p:val>
                                        </p:tav>
                                        <p:tav tm="100000">
                                          <p:val>
                                            <p:strVal val="#ppt_x"/>
                                          </p:val>
                                        </p:tav>
                                      </p:tavLst>
                                    </p:anim>
                                    <p:anim calcmode="lin" valueType="num">
                                      <p:cBhvr>
                                        <p:cTn dur="1000" fill="hold" id="16"/>
                                        <p:tgtEl>
                                          <p:spTgt spid="18"/>
                                        </p:tgtEl>
                                        <p:attrNameLst>
                                          <p:attrName>ppt_y</p:attrName>
                                        </p:attrNameLst>
                                      </p:cBhvr>
                                      <p:tavLst>
                                        <p:tav tm="0">
                                          <p:val>
                                            <p:strVal val="#ppt_y-.1"/>
                                          </p:val>
                                        </p:tav>
                                        <p:tav tm="100000">
                                          <p:val>
                                            <p:strVal val="#ppt_y"/>
                                          </p:val>
                                        </p:tav>
                                      </p:tavLst>
                                    </p:anim>
                                  </p:childTnLst>
                                </p:cTn>
                              </p:par>
                              <p:par>
                                <p:cTn fill="hold" grpId="0" id="17" nodeType="withEffect" presetClass="entr" presetID="12" presetSubtype="4">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500" id="19"/>
                                        <p:tgtEl>
                                          <p:spTgt spid="2"/>
                                        </p:tgtEl>
                                        <p:attrNameLst>
                                          <p:attrName>ppt_y</p:attrName>
                                        </p:attrNameLst>
                                      </p:cBhvr>
                                      <p:tavLst>
                                        <p:tav tm="0">
                                          <p:val>
                                            <p:strVal val="#ppt_y+#ppt_h*1.125000"/>
                                          </p:val>
                                        </p:tav>
                                        <p:tav tm="100000">
                                          <p:val>
                                            <p:strVal val="#ppt_y"/>
                                          </p:val>
                                        </p:tav>
                                      </p:tavLst>
                                    </p:anim>
                                    <p:animEffect filter="wipe(up)" transition="in">
                                      <p:cBhvr>
                                        <p:cTn dur="500" id="20"/>
                                        <p:tgtEl>
                                          <p:spTgt spid="2"/>
                                        </p:tgtEl>
                                      </p:cBhvr>
                                    </p:animEffect>
                                  </p:childTnLst>
                                </p:cTn>
                              </p:par>
                            </p:childTnLst>
                          </p:cTn>
                        </p:par>
                        <p:par>
                          <p:cTn fill="hold" id="21" nodeType="afterGroup">
                            <p:stCondLst>
                              <p:cond delay="1500"/>
                            </p:stCondLst>
                            <p:childTnLst>
                              <p:par>
                                <p:cTn decel="100000" fill="hold" grpId="0" id="22" nodeType="afterEffect" presetClass="entr" presetID="49" presetSubtype="0">
                                  <p:stCondLst>
                                    <p:cond delay="0"/>
                                  </p:stCondLst>
                                  <p:childTnLst>
                                    <p:set>
                                      <p:cBhvr>
                                        <p:cTn dur="1" fill="hold" id="23">
                                          <p:stCondLst>
                                            <p:cond delay="0"/>
                                          </p:stCondLst>
                                        </p:cTn>
                                        <p:tgtEl>
                                          <p:spTgt spid="29"/>
                                        </p:tgtEl>
                                        <p:attrNameLst>
                                          <p:attrName>style.visibility</p:attrName>
                                        </p:attrNameLst>
                                      </p:cBhvr>
                                      <p:to>
                                        <p:strVal val="visible"/>
                                      </p:to>
                                    </p:set>
                                    <p:anim calcmode="lin" valueType="num">
                                      <p:cBhvr>
                                        <p:cTn dur="500" fill="hold" id="24"/>
                                        <p:tgtEl>
                                          <p:spTgt spid="29"/>
                                        </p:tgtEl>
                                        <p:attrNameLst>
                                          <p:attrName>ppt_w</p:attrName>
                                        </p:attrNameLst>
                                      </p:cBhvr>
                                      <p:tavLst>
                                        <p:tav tm="0">
                                          <p:val>
                                            <p:fltVal val="0"/>
                                          </p:val>
                                        </p:tav>
                                        <p:tav tm="100000">
                                          <p:val>
                                            <p:strVal val="#ppt_w"/>
                                          </p:val>
                                        </p:tav>
                                      </p:tavLst>
                                    </p:anim>
                                    <p:anim calcmode="lin" valueType="num">
                                      <p:cBhvr>
                                        <p:cTn dur="500" fill="hold" id="25"/>
                                        <p:tgtEl>
                                          <p:spTgt spid="29"/>
                                        </p:tgtEl>
                                        <p:attrNameLst>
                                          <p:attrName>ppt_h</p:attrName>
                                        </p:attrNameLst>
                                      </p:cBhvr>
                                      <p:tavLst>
                                        <p:tav tm="0">
                                          <p:val>
                                            <p:fltVal val="0"/>
                                          </p:val>
                                        </p:tav>
                                        <p:tav tm="100000">
                                          <p:val>
                                            <p:strVal val="#ppt_h"/>
                                          </p:val>
                                        </p:tav>
                                      </p:tavLst>
                                    </p:anim>
                                    <p:anim calcmode="lin" valueType="num">
                                      <p:cBhvr>
                                        <p:cTn dur="500" fill="hold" id="26"/>
                                        <p:tgtEl>
                                          <p:spTgt spid="29"/>
                                        </p:tgtEl>
                                        <p:attrNameLst>
                                          <p:attrName>style.rotation</p:attrName>
                                        </p:attrNameLst>
                                      </p:cBhvr>
                                      <p:tavLst>
                                        <p:tav tm="0">
                                          <p:val>
                                            <p:fltVal val="360"/>
                                          </p:val>
                                        </p:tav>
                                        <p:tav tm="100000">
                                          <p:val>
                                            <p:fltVal val="0"/>
                                          </p:val>
                                        </p:tav>
                                      </p:tavLst>
                                    </p:anim>
                                    <p:animEffect filter="fade" transition="in">
                                      <p:cBhvr>
                                        <p:cTn dur="500" id="27"/>
                                        <p:tgtEl>
                                          <p:spTgt spid="29"/>
                                        </p:tgtEl>
                                      </p:cBhvr>
                                    </p:animEffect>
                                  </p:childTnLst>
                                </p:cTn>
                              </p:par>
                            </p:childTnLst>
                          </p:cTn>
                        </p:par>
                        <p:par>
                          <p:cTn fill="hold" id="28" nodeType="afterGroup">
                            <p:stCondLst>
                              <p:cond delay="2000"/>
                            </p:stCondLst>
                            <p:childTnLst>
                              <p:par>
                                <p:cTn fill="hold" grpId="0" id="29" nodeType="afterEffect" presetClass="entr" presetID="47" presetSubtype="0">
                                  <p:stCondLst>
                                    <p:cond delay="0"/>
                                  </p:stCondLst>
                                  <p:childTnLst>
                                    <p:set>
                                      <p:cBhvr>
                                        <p:cTn dur="1" fill="hold" id="30">
                                          <p:stCondLst>
                                            <p:cond delay="0"/>
                                          </p:stCondLst>
                                        </p:cTn>
                                        <p:tgtEl>
                                          <p:spTgt spid="33"/>
                                        </p:tgtEl>
                                        <p:attrNameLst>
                                          <p:attrName>style.visibility</p:attrName>
                                        </p:attrNameLst>
                                      </p:cBhvr>
                                      <p:to>
                                        <p:strVal val="visible"/>
                                      </p:to>
                                    </p:set>
                                    <p:animEffect filter="fade" transition="in">
                                      <p:cBhvr>
                                        <p:cTn dur="1000" id="31"/>
                                        <p:tgtEl>
                                          <p:spTgt spid="33"/>
                                        </p:tgtEl>
                                      </p:cBhvr>
                                    </p:animEffect>
                                    <p:anim calcmode="lin" valueType="num">
                                      <p:cBhvr>
                                        <p:cTn dur="1000" fill="hold" id="32"/>
                                        <p:tgtEl>
                                          <p:spTgt spid="33"/>
                                        </p:tgtEl>
                                        <p:attrNameLst>
                                          <p:attrName>ppt_x</p:attrName>
                                        </p:attrNameLst>
                                      </p:cBhvr>
                                      <p:tavLst>
                                        <p:tav tm="0">
                                          <p:val>
                                            <p:strVal val="#ppt_x"/>
                                          </p:val>
                                        </p:tav>
                                        <p:tav tm="100000">
                                          <p:val>
                                            <p:strVal val="#ppt_x"/>
                                          </p:val>
                                        </p:tav>
                                      </p:tavLst>
                                    </p:anim>
                                    <p:anim calcmode="lin" valueType="num">
                                      <p:cBhvr>
                                        <p:cTn dur="1000" fill="hold" id="33"/>
                                        <p:tgtEl>
                                          <p:spTgt spid="33"/>
                                        </p:tgtEl>
                                        <p:attrNameLst>
                                          <p:attrName>ppt_y</p:attrName>
                                        </p:attrNameLst>
                                      </p:cBhvr>
                                      <p:tavLst>
                                        <p:tav tm="0">
                                          <p:val>
                                            <p:strVal val="#ppt_y-.1"/>
                                          </p:val>
                                        </p:tav>
                                        <p:tav tm="100000">
                                          <p:val>
                                            <p:strVal val="#ppt_y"/>
                                          </p:val>
                                        </p:tav>
                                      </p:tavLst>
                                    </p:anim>
                                  </p:childTnLst>
                                </p:cTn>
                              </p:par>
                              <p:par>
                                <p:cTn fill="hold" grpId="0" id="34" nodeType="withEffect" presetClass="entr" presetID="12" presetSubtype="4">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additive="base">
                                        <p:cTn dur="500" id="36"/>
                                        <p:tgtEl>
                                          <p:spTgt spid="12"/>
                                        </p:tgtEl>
                                        <p:attrNameLst>
                                          <p:attrName>ppt_y</p:attrName>
                                        </p:attrNameLst>
                                      </p:cBhvr>
                                      <p:tavLst>
                                        <p:tav tm="0">
                                          <p:val>
                                            <p:strVal val="#ppt_y+#ppt_h*1.125000"/>
                                          </p:val>
                                        </p:tav>
                                        <p:tav tm="100000">
                                          <p:val>
                                            <p:strVal val="#ppt_y"/>
                                          </p:val>
                                        </p:tav>
                                      </p:tavLst>
                                    </p:anim>
                                    <p:animEffect filter="wipe(up)" transition="in">
                                      <p:cBhvr>
                                        <p:cTn dur="500" id="37"/>
                                        <p:tgtEl>
                                          <p:spTgt spid="12"/>
                                        </p:tgtEl>
                                      </p:cBhvr>
                                    </p:animEffect>
                                  </p:childTnLst>
                                </p:cTn>
                              </p:par>
                            </p:childTnLst>
                          </p:cTn>
                        </p:par>
                        <p:par>
                          <p:cTn fill="hold" id="38" nodeType="afterGroup">
                            <p:stCondLst>
                              <p:cond delay="3000"/>
                            </p:stCondLst>
                            <p:childTnLst>
                              <p:par>
                                <p:cTn decel="100000" fill="hold" grpId="0" id="39" nodeType="afterEffect" presetClass="entr" presetID="49" presetSubtype="0">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p:cTn dur="500" fill="hold" id="41"/>
                                        <p:tgtEl>
                                          <p:spTgt spid="22"/>
                                        </p:tgtEl>
                                        <p:attrNameLst>
                                          <p:attrName>ppt_w</p:attrName>
                                        </p:attrNameLst>
                                      </p:cBhvr>
                                      <p:tavLst>
                                        <p:tav tm="0">
                                          <p:val>
                                            <p:fltVal val="0"/>
                                          </p:val>
                                        </p:tav>
                                        <p:tav tm="100000">
                                          <p:val>
                                            <p:strVal val="#ppt_w"/>
                                          </p:val>
                                        </p:tav>
                                      </p:tavLst>
                                    </p:anim>
                                    <p:anim calcmode="lin" valueType="num">
                                      <p:cBhvr>
                                        <p:cTn dur="500" fill="hold" id="42"/>
                                        <p:tgtEl>
                                          <p:spTgt spid="22"/>
                                        </p:tgtEl>
                                        <p:attrNameLst>
                                          <p:attrName>ppt_h</p:attrName>
                                        </p:attrNameLst>
                                      </p:cBhvr>
                                      <p:tavLst>
                                        <p:tav tm="0">
                                          <p:val>
                                            <p:fltVal val="0"/>
                                          </p:val>
                                        </p:tav>
                                        <p:tav tm="100000">
                                          <p:val>
                                            <p:strVal val="#ppt_h"/>
                                          </p:val>
                                        </p:tav>
                                      </p:tavLst>
                                    </p:anim>
                                    <p:anim calcmode="lin" valueType="num">
                                      <p:cBhvr>
                                        <p:cTn dur="500" fill="hold" id="43"/>
                                        <p:tgtEl>
                                          <p:spTgt spid="22"/>
                                        </p:tgtEl>
                                        <p:attrNameLst>
                                          <p:attrName>style.rotation</p:attrName>
                                        </p:attrNameLst>
                                      </p:cBhvr>
                                      <p:tavLst>
                                        <p:tav tm="0">
                                          <p:val>
                                            <p:fltVal val="360"/>
                                          </p:val>
                                        </p:tav>
                                        <p:tav tm="100000">
                                          <p:val>
                                            <p:fltVal val="0"/>
                                          </p:val>
                                        </p:tav>
                                      </p:tavLst>
                                    </p:anim>
                                    <p:animEffect filter="fade" transition="in">
                                      <p:cBhvr>
                                        <p:cTn dur="500" id="44"/>
                                        <p:tgtEl>
                                          <p:spTgt spid="22"/>
                                        </p:tgtEl>
                                      </p:cBhvr>
                                    </p:animEffect>
                                  </p:childTnLst>
                                </p:cTn>
                              </p:par>
                            </p:childTnLst>
                          </p:cTn>
                        </p:par>
                        <p:par>
                          <p:cTn fill="hold" id="45" nodeType="afterGroup">
                            <p:stCondLst>
                              <p:cond delay="3500"/>
                            </p:stCondLst>
                            <p:childTnLst>
                              <p:par>
                                <p:cTn fill="hold" grpId="0" id="46" nodeType="afterEffect" presetClass="entr" presetID="47" presetSubtype="0">
                                  <p:stCondLst>
                                    <p:cond delay="0"/>
                                  </p:stCondLst>
                                  <p:childTnLst>
                                    <p:set>
                                      <p:cBhvr>
                                        <p:cTn dur="1" fill="hold" id="47">
                                          <p:stCondLst>
                                            <p:cond delay="0"/>
                                          </p:stCondLst>
                                        </p:cTn>
                                        <p:tgtEl>
                                          <p:spTgt spid="34"/>
                                        </p:tgtEl>
                                        <p:attrNameLst>
                                          <p:attrName>style.visibility</p:attrName>
                                        </p:attrNameLst>
                                      </p:cBhvr>
                                      <p:to>
                                        <p:strVal val="visible"/>
                                      </p:to>
                                    </p:set>
                                    <p:animEffect filter="fade" transition="in">
                                      <p:cBhvr>
                                        <p:cTn dur="1000" id="48"/>
                                        <p:tgtEl>
                                          <p:spTgt spid="34"/>
                                        </p:tgtEl>
                                      </p:cBhvr>
                                    </p:animEffect>
                                    <p:anim calcmode="lin" valueType="num">
                                      <p:cBhvr>
                                        <p:cTn dur="1000" fill="hold" id="49"/>
                                        <p:tgtEl>
                                          <p:spTgt spid="34"/>
                                        </p:tgtEl>
                                        <p:attrNameLst>
                                          <p:attrName>ppt_x</p:attrName>
                                        </p:attrNameLst>
                                      </p:cBhvr>
                                      <p:tavLst>
                                        <p:tav tm="0">
                                          <p:val>
                                            <p:strVal val="#ppt_x"/>
                                          </p:val>
                                        </p:tav>
                                        <p:tav tm="100000">
                                          <p:val>
                                            <p:strVal val="#ppt_x"/>
                                          </p:val>
                                        </p:tav>
                                      </p:tavLst>
                                    </p:anim>
                                    <p:anim calcmode="lin" valueType="num">
                                      <p:cBhvr>
                                        <p:cTn dur="1000" fill="hold" id="50"/>
                                        <p:tgtEl>
                                          <p:spTgt spid="34"/>
                                        </p:tgtEl>
                                        <p:attrNameLst>
                                          <p:attrName>ppt_y</p:attrName>
                                        </p:attrNameLst>
                                      </p:cBhvr>
                                      <p:tavLst>
                                        <p:tav tm="0">
                                          <p:val>
                                            <p:strVal val="#ppt_y-.1"/>
                                          </p:val>
                                        </p:tav>
                                        <p:tav tm="100000">
                                          <p:val>
                                            <p:strVal val="#ppt_y"/>
                                          </p:val>
                                        </p:tav>
                                      </p:tavLst>
                                    </p:anim>
                                  </p:childTnLst>
                                </p:cTn>
                              </p:par>
                              <p:par>
                                <p:cTn fill="hold" grpId="0" id="51" nodeType="withEffect" presetClass="entr" presetID="12" presetSubtype="4">
                                  <p:stCondLst>
                                    <p:cond delay="0"/>
                                  </p:stCondLst>
                                  <p:childTnLst>
                                    <p:set>
                                      <p:cBhvr>
                                        <p:cTn dur="1" fill="hold" id="52">
                                          <p:stCondLst>
                                            <p:cond delay="0"/>
                                          </p:stCondLst>
                                        </p:cTn>
                                        <p:tgtEl>
                                          <p:spTgt spid="13"/>
                                        </p:tgtEl>
                                        <p:attrNameLst>
                                          <p:attrName>style.visibility</p:attrName>
                                        </p:attrNameLst>
                                      </p:cBhvr>
                                      <p:to>
                                        <p:strVal val="visible"/>
                                      </p:to>
                                    </p:set>
                                    <p:anim calcmode="lin" valueType="num">
                                      <p:cBhvr additive="base">
                                        <p:cTn dur="500" id="53"/>
                                        <p:tgtEl>
                                          <p:spTgt spid="13"/>
                                        </p:tgtEl>
                                        <p:attrNameLst>
                                          <p:attrName>ppt_y</p:attrName>
                                        </p:attrNameLst>
                                      </p:cBhvr>
                                      <p:tavLst>
                                        <p:tav tm="0">
                                          <p:val>
                                            <p:strVal val="#ppt_y+#ppt_h*1.125000"/>
                                          </p:val>
                                        </p:tav>
                                        <p:tav tm="100000">
                                          <p:val>
                                            <p:strVal val="#ppt_y"/>
                                          </p:val>
                                        </p:tav>
                                      </p:tavLst>
                                    </p:anim>
                                    <p:animEffect filter="wipe(up)" transition="in">
                                      <p:cBhvr>
                                        <p:cTn dur="500" id="54"/>
                                        <p:tgtEl>
                                          <p:spTgt spid="13"/>
                                        </p:tgtEl>
                                      </p:cBhvr>
                                    </p:animEffect>
                                  </p:childTnLst>
                                </p:cTn>
                              </p:par>
                            </p:childTnLst>
                          </p:cTn>
                        </p:par>
                        <p:par>
                          <p:cTn fill="hold" id="55" nodeType="afterGroup">
                            <p:stCondLst>
                              <p:cond delay="4500"/>
                            </p:stCondLst>
                            <p:childTnLst>
                              <p:par>
                                <p:cTn fill="hold" grpId="0" id="56" nodeType="afterEffect" presetClass="entr" presetID="47" presetSubtype="0">
                                  <p:stCondLst>
                                    <p:cond delay="0"/>
                                  </p:stCondLst>
                                  <p:childTnLst>
                                    <p:set>
                                      <p:cBhvr>
                                        <p:cTn dur="1" fill="hold" id="57">
                                          <p:stCondLst>
                                            <p:cond delay="0"/>
                                          </p:stCondLst>
                                        </p:cTn>
                                        <p:tgtEl>
                                          <p:spTgt spid="41"/>
                                        </p:tgtEl>
                                        <p:attrNameLst>
                                          <p:attrName>style.visibility</p:attrName>
                                        </p:attrNameLst>
                                      </p:cBhvr>
                                      <p:to>
                                        <p:strVal val="visible"/>
                                      </p:to>
                                    </p:set>
                                    <p:animEffect filter="fade" transition="in">
                                      <p:cBhvr>
                                        <p:cTn dur="1000" id="58"/>
                                        <p:tgtEl>
                                          <p:spTgt spid="41"/>
                                        </p:tgtEl>
                                      </p:cBhvr>
                                    </p:animEffect>
                                    <p:anim calcmode="lin" valueType="num">
                                      <p:cBhvr>
                                        <p:cTn dur="1000" fill="hold" id="59"/>
                                        <p:tgtEl>
                                          <p:spTgt spid="41"/>
                                        </p:tgtEl>
                                        <p:attrNameLst>
                                          <p:attrName>ppt_x</p:attrName>
                                        </p:attrNameLst>
                                      </p:cBhvr>
                                      <p:tavLst>
                                        <p:tav tm="0">
                                          <p:val>
                                            <p:strVal val="#ppt_x"/>
                                          </p:val>
                                        </p:tav>
                                        <p:tav tm="100000">
                                          <p:val>
                                            <p:strVal val="#ppt_x"/>
                                          </p:val>
                                        </p:tav>
                                      </p:tavLst>
                                    </p:anim>
                                    <p:anim calcmode="lin" valueType="num">
                                      <p:cBhvr>
                                        <p:cTn dur="1000" fill="hold" id="60"/>
                                        <p:tgtEl>
                                          <p:spTgt spid="41"/>
                                        </p:tgtEl>
                                        <p:attrNameLst>
                                          <p:attrName>ppt_y</p:attrName>
                                        </p:attrNameLst>
                                      </p:cBhvr>
                                      <p:tavLst>
                                        <p:tav tm="0">
                                          <p:val>
                                            <p:strVal val="#ppt_y-.1"/>
                                          </p:val>
                                        </p:tav>
                                        <p:tav tm="100000">
                                          <p:val>
                                            <p:strVal val="#ppt_y"/>
                                          </p:val>
                                        </p:tav>
                                      </p:tavLst>
                                    </p:anim>
                                  </p:childTnLst>
                                </p:cTn>
                              </p:par>
                              <p:par>
                                <p:cTn fill="hold" id="61" nodeType="withEffect" presetClass="entr" presetID="47" presetSubtype="0">
                                  <p:stCondLst>
                                    <p:cond delay="0"/>
                                  </p:stCondLst>
                                  <p:childTnLst>
                                    <p:set>
                                      <p:cBhvr>
                                        <p:cTn dur="1" fill="hold" id="62">
                                          <p:stCondLst>
                                            <p:cond delay="0"/>
                                          </p:stCondLst>
                                        </p:cTn>
                                        <p:tgtEl>
                                          <p:spTgt spid="4"/>
                                        </p:tgtEl>
                                        <p:attrNameLst>
                                          <p:attrName>style.visibility</p:attrName>
                                        </p:attrNameLst>
                                      </p:cBhvr>
                                      <p:to>
                                        <p:strVal val="visible"/>
                                      </p:to>
                                    </p:set>
                                    <p:animEffect filter="fade" transition="in">
                                      <p:cBhvr>
                                        <p:cTn dur="1000" id="63"/>
                                        <p:tgtEl>
                                          <p:spTgt spid="4"/>
                                        </p:tgtEl>
                                      </p:cBhvr>
                                    </p:animEffect>
                                    <p:anim calcmode="lin" valueType="num">
                                      <p:cBhvr>
                                        <p:cTn dur="1000" fill="hold" id="64"/>
                                        <p:tgtEl>
                                          <p:spTgt spid="4"/>
                                        </p:tgtEl>
                                        <p:attrNameLst>
                                          <p:attrName>ppt_x</p:attrName>
                                        </p:attrNameLst>
                                      </p:cBhvr>
                                      <p:tavLst>
                                        <p:tav tm="0">
                                          <p:val>
                                            <p:strVal val="#ppt_x"/>
                                          </p:val>
                                        </p:tav>
                                        <p:tav tm="100000">
                                          <p:val>
                                            <p:strVal val="#ppt_x"/>
                                          </p:val>
                                        </p:tav>
                                      </p:tavLst>
                                    </p:anim>
                                    <p:anim calcmode="lin" valueType="num">
                                      <p:cBhvr>
                                        <p:cTn dur="1000" fill="hold" id="65"/>
                                        <p:tgtEl>
                                          <p:spTgt spid="4"/>
                                        </p:tgtEl>
                                        <p:attrNameLst>
                                          <p:attrName>ppt_y</p:attrName>
                                        </p:attrNameLst>
                                      </p:cBhvr>
                                      <p:tavLst>
                                        <p:tav tm="0">
                                          <p:val>
                                            <p:strVal val="#ppt_y-.1"/>
                                          </p:val>
                                        </p:tav>
                                        <p:tav tm="100000">
                                          <p:val>
                                            <p:strVal val="#ppt_y"/>
                                          </p:val>
                                        </p:tav>
                                      </p:tavLst>
                                    </p:anim>
                                  </p:childTnLst>
                                </p:cTn>
                              </p:par>
                              <p:par>
                                <p:cTn fill="hold" id="66" nodeType="withEffect" presetClass="entr" presetID="47" presetSubtype="0">
                                  <p:stCondLst>
                                    <p:cond delay="0"/>
                                  </p:stCondLst>
                                  <p:childTnLst>
                                    <p:set>
                                      <p:cBhvr>
                                        <p:cTn dur="1" fill="hold" id="67">
                                          <p:stCondLst>
                                            <p:cond delay="0"/>
                                          </p:stCondLst>
                                        </p:cTn>
                                        <p:tgtEl>
                                          <p:spTgt spid="3"/>
                                        </p:tgtEl>
                                        <p:attrNameLst>
                                          <p:attrName>style.visibility</p:attrName>
                                        </p:attrNameLst>
                                      </p:cBhvr>
                                      <p:to>
                                        <p:strVal val="visible"/>
                                      </p:to>
                                    </p:set>
                                    <p:animEffect filter="fade" transition="in">
                                      <p:cBhvr>
                                        <p:cTn dur="1000" id="68"/>
                                        <p:tgtEl>
                                          <p:spTgt spid="3"/>
                                        </p:tgtEl>
                                      </p:cBhvr>
                                    </p:animEffect>
                                    <p:anim calcmode="lin" valueType="num">
                                      <p:cBhvr>
                                        <p:cTn dur="1000" fill="hold" id="69"/>
                                        <p:tgtEl>
                                          <p:spTgt spid="3"/>
                                        </p:tgtEl>
                                        <p:attrNameLst>
                                          <p:attrName>ppt_x</p:attrName>
                                        </p:attrNameLst>
                                      </p:cBhvr>
                                      <p:tavLst>
                                        <p:tav tm="0">
                                          <p:val>
                                            <p:strVal val="#ppt_x"/>
                                          </p:val>
                                        </p:tav>
                                        <p:tav tm="100000">
                                          <p:val>
                                            <p:strVal val="#ppt_x"/>
                                          </p:val>
                                        </p:tav>
                                      </p:tavLst>
                                    </p:anim>
                                    <p:anim calcmode="lin" valueType="num">
                                      <p:cBhvr>
                                        <p:cTn dur="1000" fill="hold" id="7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3"/>
      <p:bldP grpId="0" spid="34"/>
      <p:bldP grpId="0" spid="41"/>
      <p:bldP grpId="0" spid="2"/>
      <p:bldP grpId="0" spid="12"/>
      <p:bldP grpId="0" spid="13"/>
      <p:bldGraphic grpId="0" spid="22">
        <p:bldAsOne/>
      </p:bldGraphic>
      <p:bldGraphic grpId="0" spid="29">
        <p:bldAsOne/>
      </p:bldGraphic>
      <p:bldGraphic grpId="0" spid="30">
        <p:bldAsOne/>
      </p:bldGraphic>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7"/>
          <p:cNvGrpSpPr/>
          <p:nvPr/>
        </p:nvGrpSpPr>
        <p:grpSpPr>
          <a:xfrm>
            <a:off x="679212" y="1847625"/>
            <a:ext cx="3008076" cy="2607684"/>
            <a:chOff x="2055193" y="2370800"/>
            <a:chExt cx="3590935" cy="3112961"/>
          </a:xfrm>
          <a:solidFill>
            <a:schemeClr val="accent3"/>
          </a:solidFill>
        </p:grpSpPr>
        <p:sp>
          <p:nvSpPr>
            <p:cNvPr id="22" name="Freeform 5"/>
            <p:cNvSpPr>
              <a:spLocks noEditPoints="1"/>
            </p:cNvSpPr>
            <p:nvPr/>
          </p:nvSpPr>
          <p:spPr bwMode="auto">
            <a:xfrm flipH="1">
              <a:off x="4579874" y="4834206"/>
              <a:ext cx="643429" cy="649555"/>
            </a:xfrm>
            <a:custGeom>
              <a:gdLst>
                <a:gd fmla="*/ 22 w 44" name="T0"/>
                <a:gd fmla="*/ 44 h 44" name="T1"/>
                <a:gd fmla="*/ 0 w 44" name="T2"/>
                <a:gd fmla="*/ 22 h 44" name="T3"/>
                <a:gd fmla="*/ 22 w 44" name="T4"/>
                <a:gd fmla="*/ 0 h 44" name="T5"/>
                <a:gd fmla="*/ 44 w 44" name="T6"/>
                <a:gd fmla="*/ 22 h 44" name="T7"/>
                <a:gd fmla="*/ 22 w 44" name="T8"/>
                <a:gd fmla="*/ 44 h 44" name="T9"/>
                <a:gd fmla="*/ 22 w 44" name="T10"/>
                <a:gd fmla="*/ 12 h 44" name="T11"/>
                <a:gd fmla="*/ 12 w 44" name="T12"/>
                <a:gd fmla="*/ 22 h 44" name="T13"/>
                <a:gd fmla="*/ 22 w 44" name="T14"/>
                <a:gd fmla="*/ 32 h 44" name="T15"/>
                <a:gd fmla="*/ 32 w 44" name="T16"/>
                <a:gd fmla="*/ 22 h 44" name="T17"/>
                <a:gd fmla="*/ 22 w 44" name="T18"/>
                <a:gd fmla="*/ 12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23" name="Freeform 6"/>
            <p:cNvSpPr>
              <a:spLocks noEditPoints="1"/>
            </p:cNvSpPr>
            <p:nvPr/>
          </p:nvSpPr>
          <p:spPr bwMode="auto">
            <a:xfrm flipH="1">
              <a:off x="2992756" y="4834206"/>
              <a:ext cx="649555" cy="649555"/>
            </a:xfrm>
            <a:custGeom>
              <a:gdLst>
                <a:gd fmla="*/ 22 w 44" name="T0"/>
                <a:gd fmla="*/ 44 h 44" name="T1"/>
                <a:gd fmla="*/ 0 w 44" name="T2"/>
                <a:gd fmla="*/ 22 h 44" name="T3"/>
                <a:gd fmla="*/ 22 w 44" name="T4"/>
                <a:gd fmla="*/ 0 h 44" name="T5"/>
                <a:gd fmla="*/ 44 w 44" name="T6"/>
                <a:gd fmla="*/ 22 h 44" name="T7"/>
                <a:gd fmla="*/ 22 w 44" name="T8"/>
                <a:gd fmla="*/ 44 h 44" name="T9"/>
                <a:gd fmla="*/ 22 w 44" name="T10"/>
                <a:gd fmla="*/ 12 h 44" name="T11"/>
                <a:gd fmla="*/ 12 w 44" name="T12"/>
                <a:gd fmla="*/ 22 h 44" name="T13"/>
                <a:gd fmla="*/ 22 w 44" name="T14"/>
                <a:gd fmla="*/ 32 h 44" name="T15"/>
                <a:gd fmla="*/ 32 w 44" name="T16"/>
                <a:gd fmla="*/ 22 h 44" name="T17"/>
                <a:gd fmla="*/ 22 w 44" name="T18"/>
                <a:gd fmla="*/ 12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24" name="Freeform 7"/>
            <p:cNvSpPr/>
            <p:nvPr/>
          </p:nvSpPr>
          <p:spPr bwMode="auto">
            <a:xfrm flipH="1">
              <a:off x="2055193" y="2370800"/>
              <a:ext cx="2929124" cy="2641116"/>
            </a:xfrm>
            <a:custGeom>
              <a:gdLst>
                <a:gd fmla="*/ 118 w 200" name="T0"/>
                <a:gd fmla="*/ 180 h 180" name="T1"/>
                <a:gd fmla="*/ 6 w 200" name="T2"/>
                <a:gd fmla="*/ 180 h 180" name="T3"/>
                <a:gd fmla="*/ 0 w 200" name="T4"/>
                <a:gd fmla="*/ 174 h 180" name="T5"/>
                <a:gd fmla="*/ 6 w 200" name="T6"/>
                <a:gd fmla="*/ 168 h 180" name="T7"/>
                <a:gd fmla="*/ 113 w 200" name="T8"/>
                <a:gd fmla="*/ 168 h 180" name="T9"/>
                <a:gd fmla="*/ 153 w 200" name="T10"/>
                <a:gd fmla="*/ 5 h 180" name="T11"/>
                <a:gd fmla="*/ 159 w 200" name="T12"/>
                <a:gd fmla="*/ 0 h 180" name="T13"/>
                <a:gd fmla="*/ 194 w 200" name="T14"/>
                <a:gd fmla="*/ 0 h 180" name="T15"/>
                <a:gd fmla="*/ 200 w 200" name="T16"/>
                <a:gd fmla="*/ 6 h 180" name="T17"/>
                <a:gd fmla="*/ 194 w 200" name="T18"/>
                <a:gd fmla="*/ 12 h 180" name="T19"/>
                <a:gd fmla="*/ 163 w 200" name="T20"/>
                <a:gd fmla="*/ 12 h 180" name="T21"/>
                <a:gd fmla="*/ 124 w 200" name="T22"/>
                <a:gd fmla="*/ 175 h 180" name="T23"/>
                <a:gd fmla="*/ 118 w 200" name="T24"/>
                <a:gd fmla="*/ 180 h 18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0" w="200">
                  <a:moveTo>
                    <a:pt x="118" y="180"/>
                  </a:moveTo>
                  <a:cubicBezTo>
                    <a:pt x="6" y="180"/>
                    <a:pt x="6" y="180"/>
                    <a:pt x="6" y="180"/>
                  </a:cubicBezTo>
                  <a:cubicBezTo>
                    <a:pt x="3" y="180"/>
                    <a:pt x="0" y="177"/>
                    <a:pt x="0" y="174"/>
                  </a:cubicBezTo>
                  <a:cubicBezTo>
                    <a:pt x="0" y="171"/>
                    <a:pt x="3" y="168"/>
                    <a:pt x="6" y="168"/>
                  </a:cubicBezTo>
                  <a:cubicBezTo>
                    <a:pt x="113" y="168"/>
                    <a:pt x="113" y="168"/>
                    <a:pt x="113" y="168"/>
                  </a:cubicBezTo>
                  <a:cubicBezTo>
                    <a:pt x="153" y="5"/>
                    <a:pt x="153" y="5"/>
                    <a:pt x="153" y="5"/>
                  </a:cubicBezTo>
                  <a:cubicBezTo>
                    <a:pt x="154" y="2"/>
                    <a:pt x="156" y="0"/>
                    <a:pt x="159" y="0"/>
                  </a:cubicBezTo>
                  <a:cubicBezTo>
                    <a:pt x="194" y="0"/>
                    <a:pt x="194" y="0"/>
                    <a:pt x="194" y="0"/>
                  </a:cubicBezTo>
                  <a:cubicBezTo>
                    <a:pt x="197" y="0"/>
                    <a:pt x="200" y="3"/>
                    <a:pt x="200" y="6"/>
                  </a:cubicBezTo>
                  <a:cubicBezTo>
                    <a:pt x="200" y="9"/>
                    <a:pt x="197" y="12"/>
                    <a:pt x="194" y="12"/>
                  </a:cubicBezTo>
                  <a:cubicBezTo>
                    <a:pt x="163" y="12"/>
                    <a:pt x="163" y="12"/>
                    <a:pt x="163" y="12"/>
                  </a:cubicBezTo>
                  <a:cubicBezTo>
                    <a:pt x="124" y="175"/>
                    <a:pt x="124" y="175"/>
                    <a:pt x="124" y="175"/>
                  </a:cubicBezTo>
                  <a:cubicBezTo>
                    <a:pt x="123" y="178"/>
                    <a:pt x="121" y="180"/>
                    <a:pt x="118"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26" name="Freeform 9"/>
            <p:cNvSpPr/>
            <p:nvPr/>
          </p:nvSpPr>
          <p:spPr bwMode="auto">
            <a:xfrm flipH="1">
              <a:off x="3109188" y="3179680"/>
              <a:ext cx="2536940" cy="1599378"/>
            </a:xfrm>
            <a:custGeom>
              <a:gdLst>
                <a:gd fmla="*/ 167 w 173" name="T0"/>
                <a:gd fmla="*/ 109 h 109" name="T1"/>
                <a:gd fmla="*/ 37 w 173" name="T2"/>
                <a:gd fmla="*/ 109 h 109" name="T3"/>
                <a:gd fmla="*/ 32 w 173" name="T4"/>
                <a:gd fmla="*/ 105 h 109" name="T5"/>
                <a:gd fmla="*/ 1 w 173" name="T6"/>
                <a:gd fmla="*/ 9 h 109" name="T7"/>
                <a:gd fmla="*/ 5 w 173" name="T8"/>
                <a:gd fmla="*/ 1 h 109" name="T9"/>
                <a:gd fmla="*/ 13 w 173" name="T10"/>
                <a:gd fmla="*/ 5 h 109" name="T11"/>
                <a:gd fmla="*/ 42 w 173" name="T12"/>
                <a:gd fmla="*/ 97 h 109" name="T13"/>
                <a:gd fmla="*/ 167 w 173" name="T14"/>
                <a:gd fmla="*/ 97 h 109" name="T15"/>
                <a:gd fmla="*/ 173 w 173" name="T16"/>
                <a:gd fmla="*/ 103 h 109" name="T17"/>
                <a:gd fmla="*/ 167 w 173" name="T18"/>
                <a:gd fmla="*/ 109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73">
                  <a:moveTo>
                    <a:pt x="167" y="109"/>
                  </a:moveTo>
                  <a:cubicBezTo>
                    <a:pt x="37" y="109"/>
                    <a:pt x="37" y="109"/>
                    <a:pt x="37" y="109"/>
                  </a:cubicBezTo>
                  <a:cubicBezTo>
                    <a:pt x="35" y="109"/>
                    <a:pt x="32" y="107"/>
                    <a:pt x="32" y="105"/>
                  </a:cubicBezTo>
                  <a:cubicBezTo>
                    <a:pt x="1" y="9"/>
                    <a:pt x="1" y="9"/>
                    <a:pt x="1" y="9"/>
                  </a:cubicBezTo>
                  <a:cubicBezTo>
                    <a:pt x="0" y="6"/>
                    <a:pt x="2" y="2"/>
                    <a:pt x="5" y="1"/>
                  </a:cubicBezTo>
                  <a:cubicBezTo>
                    <a:pt x="8" y="0"/>
                    <a:pt x="12" y="2"/>
                    <a:pt x="13" y="5"/>
                  </a:cubicBezTo>
                  <a:cubicBezTo>
                    <a:pt x="42" y="97"/>
                    <a:pt x="42" y="97"/>
                    <a:pt x="42" y="97"/>
                  </a:cubicBezTo>
                  <a:cubicBezTo>
                    <a:pt x="167" y="97"/>
                    <a:pt x="167" y="97"/>
                    <a:pt x="167" y="97"/>
                  </a:cubicBezTo>
                  <a:cubicBezTo>
                    <a:pt x="170" y="97"/>
                    <a:pt x="173" y="100"/>
                    <a:pt x="173" y="103"/>
                  </a:cubicBezTo>
                  <a:cubicBezTo>
                    <a:pt x="173" y="106"/>
                    <a:pt x="170" y="109"/>
                    <a:pt x="167" y="10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grpSp>
      <p:sp>
        <p:nvSpPr>
          <p:cNvPr id="29" name="Oval 28"/>
          <p:cNvSpPr/>
          <p:nvPr/>
        </p:nvSpPr>
        <p:spPr>
          <a:xfrm>
            <a:off x="2371293" y="2796639"/>
            <a:ext cx="861703" cy="861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4" rIns="68584" rtlCol="0" tIns="34292"/>
          <a:lstStyle/>
          <a:p>
            <a:pPr algn="ctr" defTabSz="685843"/>
            <a:endParaRPr lang="id-ID" sz="1300">
              <a:solidFill>
                <a:srgbClr val="FFFFFF"/>
              </a:solidFill>
            </a:endParaRPr>
          </a:p>
        </p:txBody>
      </p:sp>
      <p:sp>
        <p:nvSpPr>
          <p:cNvPr id="30" name="Oval 29"/>
          <p:cNvSpPr/>
          <p:nvPr/>
        </p:nvSpPr>
        <p:spPr>
          <a:xfrm>
            <a:off x="1520150" y="1932284"/>
            <a:ext cx="861703" cy="8617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4" rIns="68584" rtlCol="0" tIns="34292"/>
          <a:lstStyle/>
          <a:p>
            <a:pPr algn="ctr" defTabSz="685843"/>
            <a:endParaRPr lang="id-ID" sz="1300">
              <a:solidFill>
                <a:srgbClr val="FFFFFF"/>
              </a:solidFill>
            </a:endParaRPr>
          </a:p>
        </p:txBody>
      </p:sp>
      <p:sp>
        <p:nvSpPr>
          <p:cNvPr id="31" name="Oval 30"/>
          <p:cNvSpPr/>
          <p:nvPr/>
        </p:nvSpPr>
        <p:spPr>
          <a:xfrm>
            <a:off x="1699928" y="2877866"/>
            <a:ext cx="608163" cy="608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4" rIns="68584" rtlCol="0" tIns="34292"/>
          <a:lstStyle/>
          <a:p>
            <a:pPr algn="ctr" defTabSz="685843"/>
            <a:endParaRPr lang="id-ID" sz="1300">
              <a:solidFill>
                <a:srgbClr val="FFFFFF"/>
              </a:solidFill>
            </a:endParaRPr>
          </a:p>
        </p:txBody>
      </p:sp>
      <p:sp>
        <p:nvSpPr>
          <p:cNvPr id="32" name="Oval 31"/>
          <p:cNvSpPr/>
          <p:nvPr/>
        </p:nvSpPr>
        <p:spPr>
          <a:xfrm>
            <a:off x="2471389" y="2172774"/>
            <a:ext cx="536940" cy="5369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4" rIns="68584" rtlCol="0" tIns="34292"/>
          <a:lstStyle/>
          <a:p>
            <a:pPr algn="ctr" defTabSz="685843"/>
            <a:endParaRPr lang="id-ID" sz="1300">
              <a:solidFill>
                <a:srgbClr val="FFFFFF"/>
              </a:solidFill>
            </a:endParaRPr>
          </a:p>
        </p:txBody>
      </p:sp>
      <p:sp>
        <p:nvSpPr>
          <p:cNvPr id="34" name="TextBox 33"/>
          <p:cNvSpPr txBox="1"/>
          <p:nvPr/>
        </p:nvSpPr>
        <p:spPr>
          <a:xfrm>
            <a:off x="2530780" y="2991283"/>
            <a:ext cx="580080" cy="373384"/>
          </a:xfrm>
          <a:prstGeom prst="rect">
            <a:avLst/>
          </a:prstGeom>
          <a:noFill/>
        </p:spPr>
        <p:txBody>
          <a:bodyPr bIns="34292" lIns="68584" rIns="68584" rtlCol="0" tIns="34292" wrap="none">
            <a:spAutoFit/>
          </a:bodyPr>
          <a:lstStyle/>
          <a:p>
            <a:pPr algn="ctr" defTabSz="685843"/>
            <a:r>
              <a:rPr b="1" lang="id-ID" sz="2000">
                <a:solidFill>
                  <a:schemeClr val="bg1"/>
                </a:solidFill>
              </a:rPr>
              <a:t>37%</a:t>
            </a:r>
          </a:p>
        </p:txBody>
      </p:sp>
      <p:sp>
        <p:nvSpPr>
          <p:cNvPr id="35" name="TextBox 34"/>
          <p:cNvSpPr txBox="1"/>
          <p:nvPr/>
        </p:nvSpPr>
        <p:spPr>
          <a:xfrm>
            <a:off x="1669436" y="2115670"/>
            <a:ext cx="580080" cy="373384"/>
          </a:xfrm>
          <a:prstGeom prst="rect">
            <a:avLst/>
          </a:prstGeom>
          <a:noFill/>
        </p:spPr>
        <p:txBody>
          <a:bodyPr bIns="34292" lIns="68584" rIns="68584" rtlCol="0" tIns="34292" wrap="none">
            <a:spAutoFit/>
          </a:bodyPr>
          <a:lstStyle/>
          <a:p>
            <a:pPr algn="ctr" defTabSz="685843"/>
            <a:r>
              <a:rPr b="1" lang="id-ID" sz="2000">
                <a:solidFill>
                  <a:schemeClr val="bg1"/>
                </a:solidFill>
              </a:rPr>
              <a:t>33%</a:t>
            </a:r>
          </a:p>
        </p:txBody>
      </p:sp>
      <p:sp>
        <p:nvSpPr>
          <p:cNvPr id="36" name="TextBox 35"/>
          <p:cNvSpPr txBox="1"/>
          <p:nvPr/>
        </p:nvSpPr>
        <p:spPr>
          <a:xfrm>
            <a:off x="1782414" y="3001385"/>
            <a:ext cx="491180" cy="312424"/>
          </a:xfrm>
          <a:prstGeom prst="rect">
            <a:avLst/>
          </a:prstGeom>
          <a:noFill/>
        </p:spPr>
        <p:txBody>
          <a:bodyPr bIns="34292" lIns="68584" rIns="68584" rtlCol="0" tIns="34292" wrap="none">
            <a:spAutoFit/>
          </a:bodyPr>
          <a:lstStyle/>
          <a:p>
            <a:pPr algn="ctr" defTabSz="685843"/>
            <a:r>
              <a:rPr b="1" lang="id-ID" sz="1600">
                <a:solidFill>
                  <a:schemeClr val="bg1"/>
                </a:solidFill>
              </a:rPr>
              <a:t>20%</a:t>
            </a:r>
          </a:p>
        </p:txBody>
      </p:sp>
      <p:sp>
        <p:nvSpPr>
          <p:cNvPr id="37" name="TextBox 36"/>
          <p:cNvSpPr txBox="1"/>
          <p:nvPr/>
        </p:nvSpPr>
        <p:spPr>
          <a:xfrm>
            <a:off x="2529674" y="2268120"/>
            <a:ext cx="448318" cy="281944"/>
          </a:xfrm>
          <a:prstGeom prst="rect">
            <a:avLst/>
          </a:prstGeom>
          <a:noFill/>
        </p:spPr>
        <p:txBody>
          <a:bodyPr bIns="34292" lIns="68584" rIns="68584" rtlCol="0" tIns="34292" wrap="none">
            <a:spAutoFit/>
          </a:bodyPr>
          <a:lstStyle/>
          <a:p>
            <a:pPr algn="ctr" defTabSz="685843"/>
            <a:r>
              <a:rPr b="1" lang="id-ID" sz="1400">
                <a:solidFill>
                  <a:schemeClr val="bg1"/>
                </a:solidFill>
              </a:rPr>
              <a:t>10%</a:t>
            </a:r>
          </a:p>
        </p:txBody>
      </p:sp>
      <p:grpSp>
        <p:nvGrpSpPr>
          <p:cNvPr id="3" name="Group 37"/>
          <p:cNvGrpSpPr/>
          <p:nvPr/>
        </p:nvGrpSpPr>
        <p:grpSpPr>
          <a:xfrm>
            <a:off x="5867907" y="1442565"/>
            <a:ext cx="1688728" cy="668731"/>
            <a:chOff x="7382467" y="2086755"/>
            <a:chExt cx="2251637" cy="891641"/>
          </a:xfrm>
        </p:grpSpPr>
        <p:sp>
          <p:nvSpPr>
            <p:cNvPr id="39" name="TextBox 38"/>
            <p:cNvSpPr txBox="1"/>
            <p:nvPr/>
          </p:nvSpPr>
          <p:spPr>
            <a:xfrm>
              <a:off x="7382467" y="2086755"/>
              <a:ext cx="836507" cy="325120"/>
            </a:xfrm>
            <a:prstGeom prst="rect">
              <a:avLst/>
            </a:prstGeom>
            <a:noFill/>
          </p:spPr>
          <p:txBody>
            <a:bodyPr rtlCol="0" wrap="none">
              <a:spAutoFit/>
            </a:bodyPr>
            <a:lstStyle/>
            <a:p>
              <a:pPr defTabSz="685843"/>
              <a:r>
                <a:rPr altLang="en-US" lang="zh-CN" sz="1000">
                  <a:solidFill>
                    <a:schemeClr val="tx1">
                      <a:lumMod val="50000"/>
                      <a:lumOff val="50000"/>
                    </a:schemeClr>
                  </a:solidFill>
                </a:rPr>
                <a:t>内容 01</a:t>
              </a:r>
            </a:p>
          </p:txBody>
        </p:sp>
        <p:sp>
          <p:nvSpPr>
            <p:cNvPr id="40" name="TextBox 39"/>
            <p:cNvSpPr txBox="1"/>
            <p:nvPr/>
          </p:nvSpPr>
          <p:spPr>
            <a:xfrm>
              <a:off x="7382467" y="2301497"/>
              <a:ext cx="2251637" cy="670560"/>
            </a:xfrm>
            <a:prstGeom prst="rect">
              <a:avLst/>
            </a:prstGeom>
            <a:noFill/>
          </p:spPr>
          <p:txBody>
            <a:bodyPr rtlCol="0" wrap="square">
              <a:spAutoFit/>
            </a:bodyPr>
            <a:lstStyle/>
            <a:p>
              <a:pPr defTabSz="685843"/>
              <a:r>
                <a:rPr altLang="en-US" lang="zh-CN" sz="900">
                  <a:solidFill>
                    <a:schemeClr val="tx1">
                      <a:lumMod val="50000"/>
                      <a:lumOff val="50000"/>
                    </a:schemeClr>
                  </a:solidFill>
                </a:rPr>
                <a:t>此处添加详细文本描述，建议与标题相关并符合整体语言风格</a:t>
              </a:r>
            </a:p>
          </p:txBody>
        </p:sp>
      </p:grpSp>
      <p:grpSp>
        <p:nvGrpSpPr>
          <p:cNvPr id="4" name="Group 40"/>
          <p:cNvGrpSpPr/>
          <p:nvPr/>
        </p:nvGrpSpPr>
        <p:grpSpPr>
          <a:xfrm>
            <a:off x="5867907" y="2058467"/>
            <a:ext cx="1688728" cy="668731"/>
            <a:chOff x="7382467" y="2983912"/>
            <a:chExt cx="2251637" cy="891641"/>
          </a:xfrm>
        </p:grpSpPr>
        <p:sp>
          <p:nvSpPr>
            <p:cNvPr id="42" name="TextBox 41"/>
            <p:cNvSpPr txBox="1"/>
            <p:nvPr/>
          </p:nvSpPr>
          <p:spPr>
            <a:xfrm>
              <a:off x="7382467" y="2983912"/>
              <a:ext cx="836507" cy="325120"/>
            </a:xfrm>
            <a:prstGeom prst="rect">
              <a:avLst/>
            </a:prstGeom>
            <a:noFill/>
          </p:spPr>
          <p:txBody>
            <a:bodyPr rtlCol="0" wrap="none">
              <a:spAutoFit/>
            </a:bodyPr>
            <a:lstStyle/>
            <a:p>
              <a:pPr defTabSz="685843"/>
              <a:r>
                <a:rPr altLang="en-US" lang="zh-CN" sz="1000">
                  <a:solidFill>
                    <a:schemeClr val="tx1">
                      <a:lumMod val="50000"/>
                      <a:lumOff val="50000"/>
                    </a:schemeClr>
                  </a:solidFill>
                </a:rPr>
                <a:t>内容 02</a:t>
              </a:r>
            </a:p>
          </p:txBody>
        </p:sp>
        <p:sp>
          <p:nvSpPr>
            <p:cNvPr id="43" name="TextBox 42"/>
            <p:cNvSpPr txBox="1"/>
            <p:nvPr/>
          </p:nvSpPr>
          <p:spPr>
            <a:xfrm>
              <a:off x="7382467" y="3198654"/>
              <a:ext cx="2251637" cy="670560"/>
            </a:xfrm>
            <a:prstGeom prst="rect">
              <a:avLst/>
            </a:prstGeom>
            <a:noFill/>
          </p:spPr>
          <p:txBody>
            <a:bodyPr rtlCol="0" wrap="square">
              <a:spAutoFit/>
            </a:bodyPr>
            <a:lstStyle/>
            <a:p>
              <a:pPr defTabSz="685843"/>
              <a:r>
                <a:rPr altLang="en-US" lang="zh-CN" sz="900">
                  <a:solidFill>
                    <a:schemeClr val="tx1">
                      <a:lumMod val="50000"/>
                      <a:lumOff val="50000"/>
                    </a:schemeClr>
                  </a:solidFill>
                </a:rPr>
                <a:t>此处添加详细文本描述，建议与标题相关并符合整体语言风格</a:t>
              </a:r>
            </a:p>
          </p:txBody>
        </p:sp>
      </p:grpSp>
      <p:grpSp>
        <p:nvGrpSpPr>
          <p:cNvPr id="5" name="Group 43"/>
          <p:cNvGrpSpPr/>
          <p:nvPr/>
        </p:nvGrpSpPr>
        <p:grpSpPr>
          <a:xfrm>
            <a:off x="5867907" y="2727355"/>
            <a:ext cx="1688728" cy="668731"/>
            <a:chOff x="7382467" y="3918662"/>
            <a:chExt cx="2251637" cy="891641"/>
          </a:xfrm>
        </p:grpSpPr>
        <p:sp>
          <p:nvSpPr>
            <p:cNvPr id="45" name="TextBox 44"/>
            <p:cNvSpPr txBox="1"/>
            <p:nvPr/>
          </p:nvSpPr>
          <p:spPr>
            <a:xfrm>
              <a:off x="7382467" y="3918662"/>
              <a:ext cx="836507" cy="325120"/>
            </a:xfrm>
            <a:prstGeom prst="rect">
              <a:avLst/>
            </a:prstGeom>
            <a:noFill/>
          </p:spPr>
          <p:txBody>
            <a:bodyPr rtlCol="0" wrap="none">
              <a:spAutoFit/>
            </a:bodyPr>
            <a:lstStyle/>
            <a:p>
              <a:pPr defTabSz="685843"/>
              <a:r>
                <a:rPr altLang="en-US" lang="zh-CN" sz="1000">
                  <a:solidFill>
                    <a:schemeClr val="tx1">
                      <a:lumMod val="50000"/>
                      <a:lumOff val="50000"/>
                    </a:schemeClr>
                  </a:solidFill>
                </a:rPr>
                <a:t>内容 03</a:t>
              </a:r>
            </a:p>
          </p:txBody>
        </p:sp>
        <p:sp>
          <p:nvSpPr>
            <p:cNvPr id="46" name="TextBox 45"/>
            <p:cNvSpPr txBox="1"/>
            <p:nvPr/>
          </p:nvSpPr>
          <p:spPr>
            <a:xfrm>
              <a:off x="7382467" y="4133404"/>
              <a:ext cx="2251637" cy="670560"/>
            </a:xfrm>
            <a:prstGeom prst="rect">
              <a:avLst/>
            </a:prstGeom>
            <a:noFill/>
          </p:spPr>
          <p:txBody>
            <a:bodyPr rtlCol="0" wrap="square">
              <a:spAutoFit/>
            </a:bodyPr>
            <a:lstStyle/>
            <a:p>
              <a:pPr defTabSz="685843"/>
              <a:r>
                <a:rPr altLang="en-US" lang="zh-CN" sz="900">
                  <a:solidFill>
                    <a:schemeClr val="tx1">
                      <a:lumMod val="50000"/>
                      <a:lumOff val="50000"/>
                    </a:schemeClr>
                  </a:solidFill>
                </a:rPr>
                <a:t>此处添加详细文本描述，建议与标题相关并符合整体语言风格</a:t>
              </a:r>
            </a:p>
          </p:txBody>
        </p:sp>
      </p:grpSp>
      <p:grpSp>
        <p:nvGrpSpPr>
          <p:cNvPr id="6" name="Group 46"/>
          <p:cNvGrpSpPr/>
          <p:nvPr/>
        </p:nvGrpSpPr>
        <p:grpSpPr>
          <a:xfrm>
            <a:off x="5867907" y="3414817"/>
            <a:ext cx="1688728" cy="668731"/>
            <a:chOff x="7382467" y="4811811"/>
            <a:chExt cx="2251637" cy="891641"/>
          </a:xfrm>
        </p:grpSpPr>
        <p:sp>
          <p:nvSpPr>
            <p:cNvPr id="48" name="TextBox 47"/>
            <p:cNvSpPr txBox="1"/>
            <p:nvPr/>
          </p:nvSpPr>
          <p:spPr>
            <a:xfrm>
              <a:off x="7382467" y="4811811"/>
              <a:ext cx="836507" cy="325120"/>
            </a:xfrm>
            <a:prstGeom prst="rect">
              <a:avLst/>
            </a:prstGeom>
            <a:noFill/>
          </p:spPr>
          <p:txBody>
            <a:bodyPr rtlCol="0" wrap="none">
              <a:spAutoFit/>
            </a:bodyPr>
            <a:lstStyle/>
            <a:p>
              <a:pPr defTabSz="685843"/>
              <a:r>
                <a:rPr altLang="en-US" lang="zh-CN" sz="1000">
                  <a:solidFill>
                    <a:schemeClr val="tx1">
                      <a:lumMod val="50000"/>
                      <a:lumOff val="50000"/>
                    </a:schemeClr>
                  </a:solidFill>
                </a:rPr>
                <a:t>内容 04</a:t>
              </a:r>
            </a:p>
          </p:txBody>
        </p:sp>
        <p:sp>
          <p:nvSpPr>
            <p:cNvPr id="49" name="TextBox 48"/>
            <p:cNvSpPr txBox="1"/>
            <p:nvPr/>
          </p:nvSpPr>
          <p:spPr>
            <a:xfrm>
              <a:off x="7382467" y="5026553"/>
              <a:ext cx="2251637" cy="670560"/>
            </a:xfrm>
            <a:prstGeom prst="rect">
              <a:avLst/>
            </a:prstGeom>
            <a:noFill/>
          </p:spPr>
          <p:txBody>
            <a:bodyPr rtlCol="0" wrap="square">
              <a:spAutoFit/>
            </a:bodyPr>
            <a:lstStyle/>
            <a:p>
              <a:pPr defTabSz="685843"/>
              <a:r>
                <a:rPr altLang="en-US" lang="zh-CN" sz="900">
                  <a:solidFill>
                    <a:schemeClr val="tx1">
                      <a:lumMod val="50000"/>
                      <a:lumOff val="50000"/>
                    </a:schemeClr>
                  </a:solidFill>
                </a:rPr>
                <a:t>此处添加详细文本描述，建议与标题相关并符合整体语言风格</a:t>
              </a:r>
            </a:p>
          </p:txBody>
        </p:sp>
      </p:grpSp>
      <p:cxnSp>
        <p:nvCxnSpPr>
          <p:cNvPr id="72" name="Elbow Connector 71"/>
          <p:cNvCxnSpPr>
            <a:stCxn id="30" idx="0"/>
          </p:cNvCxnSpPr>
          <p:nvPr/>
        </p:nvCxnSpPr>
        <p:spPr>
          <a:xfrm flipH="1" flipV="1" rot="5400000">
            <a:off x="3519503" y="98984"/>
            <a:ext cx="264800" cy="3401803"/>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32" idx="6"/>
          </p:cNvCxnSpPr>
          <p:nvPr/>
        </p:nvCxnSpPr>
        <p:spPr>
          <a:xfrm flipV="1">
            <a:off x="3008330" y="2274162"/>
            <a:ext cx="2339733" cy="167083"/>
          </a:xfrm>
          <a:prstGeom prst="bentConnector3">
            <a:avLst>
              <a:gd fmla="val 50000" name="adj1"/>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31" idx="4"/>
          </p:cNvCxnSpPr>
          <p:nvPr/>
        </p:nvCxnSpPr>
        <p:spPr>
          <a:xfrm flipH="1" rot="16200000">
            <a:off x="3558300" y="1931737"/>
            <a:ext cx="200929" cy="3309510"/>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3232996" y="2977068"/>
            <a:ext cx="2080522" cy="298432"/>
          </a:xfrm>
          <a:prstGeom prst="bentConnector3">
            <a:avLst>
              <a:gd fmla="val 50000" name="adj1"/>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1" name="Freeform 13"/>
          <p:cNvSpPr/>
          <p:nvPr/>
        </p:nvSpPr>
        <p:spPr bwMode="auto">
          <a:xfrm>
            <a:off x="5508503" y="1518495"/>
            <a:ext cx="320694" cy="223703"/>
          </a:xfrm>
          <a:custGeom>
            <a:gdLst>
              <a:gd fmla="*/ 1054 w 1075" name="T0"/>
              <a:gd fmla="*/ 292 h 750" name="T1"/>
              <a:gd fmla="*/ 786 w 1075" name="T2"/>
              <a:gd fmla="*/ 12 h 750" name="T3"/>
              <a:gd fmla="*/ 705 w 1075" name="T4"/>
              <a:gd fmla="*/ 0 h 750" name="T5"/>
              <a:gd fmla="*/ 538 w 1075" name="T6"/>
              <a:gd fmla="*/ 179 h 750" name="T7"/>
              <a:gd fmla="*/ 371 w 1075" name="T8"/>
              <a:gd fmla="*/ 3 h 750" name="T9"/>
              <a:gd fmla="*/ 303 w 1075" name="T10"/>
              <a:gd fmla="*/ 14 h 750" name="T11"/>
              <a:gd fmla="*/ 23 w 1075" name="T12"/>
              <a:gd fmla="*/ 282 h 750" name="T13"/>
              <a:gd fmla="*/ 22 w 1075" name="T14"/>
              <a:gd fmla="*/ 360 h 750" name="T15"/>
              <a:gd fmla="*/ 109 w 1075" name="T16"/>
              <a:gd fmla="*/ 451 h 750" name="T17"/>
              <a:gd fmla="*/ 186 w 1075" name="T18"/>
              <a:gd fmla="*/ 453 h 750" name="T19"/>
              <a:gd fmla="*/ 282 w 1075" name="T20"/>
              <a:gd fmla="*/ 360 h 750" name="T21"/>
              <a:gd fmla="*/ 282 w 1075" name="T22"/>
              <a:gd fmla="*/ 695 h 750" name="T23"/>
              <a:gd fmla="*/ 340 w 1075" name="T24"/>
              <a:gd fmla="*/ 750 h 750" name="T25"/>
              <a:gd fmla="*/ 740 w 1075" name="T26"/>
              <a:gd fmla="*/ 750 h 750" name="T27"/>
              <a:gd fmla="*/ 798 w 1075" name="T28"/>
              <a:gd fmla="*/ 695 h 750" name="T29"/>
              <a:gd fmla="*/ 798 w 1075" name="T30"/>
              <a:gd fmla="*/ 364 h 750" name="T31"/>
              <a:gd fmla="*/ 884 w 1075" name="T32"/>
              <a:gd fmla="*/ 455 h 750" name="T33"/>
              <a:gd fmla="*/ 962 w 1075" name="T34"/>
              <a:gd fmla="*/ 457 h 750" name="T35"/>
              <a:gd fmla="*/ 1053 w 1075" name="T36"/>
              <a:gd fmla="*/ 370 h 750" name="T37"/>
              <a:gd fmla="*/ 1054 w 1075" name="T38"/>
              <a:gd fmla="*/ 292 h 7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50" w="1075">
                <a:moveTo>
                  <a:pt x="1054" y="292"/>
                </a:moveTo>
                <a:cubicBezTo>
                  <a:pt x="786" y="12"/>
                  <a:pt x="786" y="12"/>
                  <a:pt x="786" y="12"/>
                </a:cubicBezTo>
                <a:cubicBezTo>
                  <a:pt x="781" y="6"/>
                  <a:pt x="750" y="2"/>
                  <a:pt x="705" y="0"/>
                </a:cubicBezTo>
                <a:cubicBezTo>
                  <a:pt x="696" y="101"/>
                  <a:pt x="624" y="179"/>
                  <a:pt x="538" y="179"/>
                </a:cubicBezTo>
                <a:cubicBezTo>
                  <a:pt x="452" y="179"/>
                  <a:pt x="382" y="102"/>
                  <a:pt x="371" y="3"/>
                </a:cubicBezTo>
                <a:cubicBezTo>
                  <a:pt x="334" y="5"/>
                  <a:pt x="308" y="9"/>
                  <a:pt x="303" y="14"/>
                </a:cubicBezTo>
                <a:cubicBezTo>
                  <a:pt x="23" y="282"/>
                  <a:pt x="23" y="282"/>
                  <a:pt x="23" y="282"/>
                </a:cubicBezTo>
                <a:cubicBezTo>
                  <a:pt x="1" y="303"/>
                  <a:pt x="0" y="338"/>
                  <a:pt x="22" y="360"/>
                </a:cubicBezTo>
                <a:cubicBezTo>
                  <a:pt x="109" y="451"/>
                  <a:pt x="109" y="451"/>
                  <a:pt x="109" y="451"/>
                </a:cubicBezTo>
                <a:cubicBezTo>
                  <a:pt x="130" y="474"/>
                  <a:pt x="164" y="474"/>
                  <a:pt x="186" y="453"/>
                </a:cubicBezTo>
                <a:cubicBezTo>
                  <a:pt x="282" y="360"/>
                  <a:pt x="282" y="360"/>
                  <a:pt x="282" y="360"/>
                </a:cubicBezTo>
                <a:cubicBezTo>
                  <a:pt x="282" y="695"/>
                  <a:pt x="282" y="695"/>
                  <a:pt x="282" y="695"/>
                </a:cubicBezTo>
                <a:cubicBezTo>
                  <a:pt x="282" y="725"/>
                  <a:pt x="310" y="750"/>
                  <a:pt x="340" y="750"/>
                </a:cubicBezTo>
                <a:cubicBezTo>
                  <a:pt x="740" y="750"/>
                  <a:pt x="740" y="750"/>
                  <a:pt x="740" y="750"/>
                </a:cubicBezTo>
                <a:cubicBezTo>
                  <a:pt x="770" y="750"/>
                  <a:pt x="798" y="725"/>
                  <a:pt x="798" y="695"/>
                </a:cubicBezTo>
                <a:cubicBezTo>
                  <a:pt x="798" y="364"/>
                  <a:pt x="798" y="364"/>
                  <a:pt x="798" y="364"/>
                </a:cubicBezTo>
                <a:cubicBezTo>
                  <a:pt x="884" y="455"/>
                  <a:pt x="884" y="455"/>
                  <a:pt x="884" y="455"/>
                </a:cubicBezTo>
                <a:cubicBezTo>
                  <a:pt x="906" y="478"/>
                  <a:pt x="940" y="478"/>
                  <a:pt x="962" y="457"/>
                </a:cubicBezTo>
                <a:cubicBezTo>
                  <a:pt x="1053" y="370"/>
                  <a:pt x="1053" y="370"/>
                  <a:pt x="1053" y="370"/>
                </a:cubicBezTo>
                <a:cubicBezTo>
                  <a:pt x="1075" y="349"/>
                  <a:pt x="1075" y="314"/>
                  <a:pt x="1054" y="292"/>
                </a:cubicBezTo>
                <a:close/>
              </a:path>
            </a:pathLst>
          </a:custGeom>
          <a:solidFill>
            <a:schemeClr val="accent1"/>
          </a:solidFill>
          <a:ln>
            <a:noFill/>
          </a:ln>
        </p:spPr>
        <p:txBody>
          <a:bodyPr anchor="t" anchorCtr="0" bIns="34292" compatLnSpc="1" lIns="68584" numCol="1" rIns="68584" tIns="34292" vert="horz" wrap="square">
            <a:prstTxWarp prst="textNoShape">
              <a:avLst/>
            </a:prstTxWarp>
          </a:bodyPr>
          <a:lstStyle/>
          <a:p>
            <a:pPr defTabSz="685843"/>
            <a:endParaRPr lang="id-ID" sz="1300">
              <a:solidFill>
                <a:srgbClr val="0A0A0A"/>
              </a:solidFill>
            </a:endParaRPr>
          </a:p>
        </p:txBody>
      </p:sp>
      <p:sp>
        <p:nvSpPr>
          <p:cNvPr id="95" name="Freeform 17"/>
          <p:cNvSpPr>
            <a:spLocks noEditPoints="1"/>
          </p:cNvSpPr>
          <p:nvPr/>
        </p:nvSpPr>
        <p:spPr bwMode="auto">
          <a:xfrm>
            <a:off x="5500378" y="2155862"/>
            <a:ext cx="336947" cy="234554"/>
          </a:xfrm>
          <a:custGeom>
            <a:gdLst>
              <a:gd fmla="*/ 835 w 896" name="T0"/>
              <a:gd fmla="*/ 273 h 620" name="T1"/>
              <a:gd fmla="*/ 833 w 896" name="T2"/>
              <a:gd fmla="*/ 273 h 620" name="T3"/>
              <a:gd fmla="*/ 706 w 896" name="T4"/>
              <a:gd fmla="*/ 51 h 620" name="T5"/>
              <a:gd fmla="*/ 606 w 896" name="T6"/>
              <a:gd fmla="*/ 0 h 620" name="T7"/>
              <a:gd fmla="*/ 595 w 896" name="T8"/>
              <a:gd fmla="*/ 0 h 620" name="T9"/>
              <a:gd fmla="*/ 505 w 896" name="T10"/>
              <a:gd fmla="*/ 0 h 620" name="T11"/>
              <a:gd fmla="*/ 385 w 896" name="T12"/>
              <a:gd fmla="*/ 0 h 620" name="T13"/>
              <a:gd fmla="*/ 296 w 896" name="T14"/>
              <a:gd fmla="*/ 0 h 620" name="T15"/>
              <a:gd fmla="*/ 284 w 896" name="T16"/>
              <a:gd fmla="*/ 0 h 620" name="T17"/>
              <a:gd fmla="*/ 185 w 896" name="T18"/>
              <a:gd fmla="*/ 51 h 620" name="T19"/>
              <a:gd fmla="*/ 58 w 896" name="T20"/>
              <a:gd fmla="*/ 273 h 620" name="T21"/>
              <a:gd fmla="*/ 59 w 896" name="T22"/>
              <a:gd fmla="*/ 274 h 620" name="T23"/>
              <a:gd fmla="*/ 0 w 896" name="T24"/>
              <a:gd fmla="*/ 382 h 620" name="T25"/>
              <a:gd fmla="*/ 0 w 896" name="T26"/>
              <a:gd fmla="*/ 492 h 620" name="T27"/>
              <a:gd fmla="*/ 68 w 896" name="T28"/>
              <a:gd fmla="*/ 492 h 620" name="T29"/>
              <a:gd fmla="*/ 68 w 896" name="T30"/>
              <a:gd fmla="*/ 556 h 620" name="T31"/>
              <a:gd fmla="*/ 134 w 896" name="T32"/>
              <a:gd fmla="*/ 620 h 620" name="T33"/>
              <a:gd fmla="*/ 200 w 896" name="T34"/>
              <a:gd fmla="*/ 556 h 620" name="T35"/>
              <a:gd fmla="*/ 200 w 896" name="T36"/>
              <a:gd fmla="*/ 492 h 620" name="T37"/>
              <a:gd fmla="*/ 385 w 896" name="T38"/>
              <a:gd fmla="*/ 492 h 620" name="T39"/>
              <a:gd fmla="*/ 505 w 896" name="T40"/>
              <a:gd fmla="*/ 492 h 620" name="T41"/>
              <a:gd fmla="*/ 696 w 896" name="T42"/>
              <a:gd fmla="*/ 492 h 620" name="T43"/>
              <a:gd fmla="*/ 696 w 896" name="T44"/>
              <a:gd fmla="*/ 556 h 620" name="T45"/>
              <a:gd fmla="*/ 762 w 896" name="T46"/>
              <a:gd fmla="*/ 620 h 620" name="T47"/>
              <a:gd fmla="*/ 828 w 896" name="T48"/>
              <a:gd fmla="*/ 556 h 620" name="T49"/>
              <a:gd fmla="*/ 828 w 896" name="T50"/>
              <a:gd fmla="*/ 492 h 620" name="T51"/>
              <a:gd fmla="*/ 896 w 896" name="T52"/>
              <a:gd fmla="*/ 492 h 620" name="T53"/>
              <a:gd fmla="*/ 896 w 896" name="T54"/>
              <a:gd fmla="*/ 382 h 620" name="T55"/>
              <a:gd fmla="*/ 835 w 896" name="T56"/>
              <a:gd fmla="*/ 273 h 620" name="T57"/>
              <a:gd fmla="*/ 196 w 896" name="T58"/>
              <a:gd fmla="*/ 399 h 620" name="T59"/>
              <a:gd fmla="*/ 132 w 896" name="T60"/>
              <a:gd fmla="*/ 449 h 620" name="T61"/>
              <a:gd fmla="*/ 68 w 896" name="T62"/>
              <a:gd fmla="*/ 385 h 620" name="T63"/>
              <a:gd fmla="*/ 132 w 896" name="T64"/>
              <a:gd fmla="*/ 320 h 620" name="T65"/>
              <a:gd fmla="*/ 160 w 896" name="T66"/>
              <a:gd fmla="*/ 326 h 620" name="T67"/>
              <a:gd fmla="*/ 197 w 896" name="T68"/>
              <a:gd fmla="*/ 385 h 620" name="T69"/>
              <a:gd fmla="*/ 196 w 896" name="T70"/>
              <a:gd fmla="*/ 399 h 620" name="T71"/>
              <a:gd fmla="*/ 165 w 896" name="T72"/>
              <a:gd fmla="*/ 256 h 620" name="T73"/>
              <a:gd fmla="*/ 246 w 896" name="T74"/>
              <a:gd fmla="*/ 113 h 620" name="T75"/>
              <a:gd fmla="*/ 325 w 896" name="T76"/>
              <a:gd fmla="*/ 72 h 620" name="T77"/>
              <a:gd fmla="*/ 334 w 896" name="T78"/>
              <a:gd fmla="*/ 72 h 620" name="T79"/>
              <a:gd fmla="*/ 556 w 896" name="T80"/>
              <a:gd fmla="*/ 72 h 620" name="T81"/>
              <a:gd fmla="*/ 565 w 896" name="T82"/>
              <a:gd fmla="*/ 72 h 620" name="T83"/>
              <a:gd fmla="*/ 644 w 896" name="T84"/>
              <a:gd fmla="*/ 113 h 620" name="T85"/>
              <a:gd fmla="*/ 725 w 896" name="T86"/>
              <a:gd fmla="*/ 256 h 620" name="T87"/>
              <a:gd fmla="*/ 165 w 896" name="T88"/>
              <a:gd fmla="*/ 256 h 620" name="T89"/>
              <a:gd fmla="*/ 758 w 896" name="T90"/>
              <a:gd fmla="*/ 449 h 620" name="T91"/>
              <a:gd fmla="*/ 695 w 896" name="T92"/>
              <a:gd fmla="*/ 399 h 620" name="T93"/>
              <a:gd fmla="*/ 693 w 896" name="T94"/>
              <a:gd fmla="*/ 385 h 620" name="T95"/>
              <a:gd fmla="*/ 730 w 896" name="T96"/>
              <a:gd fmla="*/ 326 h 620" name="T97"/>
              <a:gd fmla="*/ 758 w 896" name="T98"/>
              <a:gd fmla="*/ 320 h 620" name="T99"/>
              <a:gd fmla="*/ 823 w 896" name="T100"/>
              <a:gd fmla="*/ 385 h 620" name="T101"/>
              <a:gd fmla="*/ 758 w 896" name="T102"/>
              <a:gd fmla="*/ 449 h 62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20" w="896">
                <a:moveTo>
                  <a:pt x="835" y="273"/>
                </a:moveTo>
                <a:cubicBezTo>
                  <a:pt x="834" y="273"/>
                  <a:pt x="834" y="273"/>
                  <a:pt x="833" y="273"/>
                </a:cubicBezTo>
                <a:cubicBezTo>
                  <a:pt x="706" y="51"/>
                  <a:pt x="706" y="51"/>
                  <a:pt x="706" y="51"/>
                </a:cubicBezTo>
                <a:cubicBezTo>
                  <a:pt x="689" y="21"/>
                  <a:pt x="644" y="0"/>
                  <a:pt x="606" y="0"/>
                </a:cubicBezTo>
                <a:cubicBezTo>
                  <a:pt x="595" y="0"/>
                  <a:pt x="595" y="0"/>
                  <a:pt x="595" y="0"/>
                </a:cubicBezTo>
                <a:cubicBezTo>
                  <a:pt x="505" y="0"/>
                  <a:pt x="505" y="0"/>
                  <a:pt x="505" y="0"/>
                </a:cubicBezTo>
                <a:cubicBezTo>
                  <a:pt x="385" y="0"/>
                  <a:pt x="385" y="0"/>
                  <a:pt x="385" y="0"/>
                </a:cubicBezTo>
                <a:cubicBezTo>
                  <a:pt x="296" y="0"/>
                  <a:pt x="296" y="0"/>
                  <a:pt x="296" y="0"/>
                </a:cubicBezTo>
                <a:cubicBezTo>
                  <a:pt x="284" y="0"/>
                  <a:pt x="284" y="0"/>
                  <a:pt x="284" y="0"/>
                </a:cubicBezTo>
                <a:cubicBezTo>
                  <a:pt x="246" y="0"/>
                  <a:pt x="202" y="21"/>
                  <a:pt x="185" y="51"/>
                </a:cubicBezTo>
                <a:cubicBezTo>
                  <a:pt x="58" y="273"/>
                  <a:pt x="58" y="273"/>
                  <a:pt x="58" y="273"/>
                </a:cubicBezTo>
                <a:cubicBezTo>
                  <a:pt x="58" y="274"/>
                  <a:pt x="59" y="274"/>
                  <a:pt x="59" y="274"/>
                </a:cubicBezTo>
                <a:cubicBezTo>
                  <a:pt x="23" y="296"/>
                  <a:pt x="0" y="336"/>
                  <a:pt x="0" y="382"/>
                </a:cubicBezTo>
                <a:cubicBezTo>
                  <a:pt x="0" y="492"/>
                  <a:pt x="0" y="492"/>
                  <a:pt x="0" y="492"/>
                </a:cubicBezTo>
                <a:cubicBezTo>
                  <a:pt x="68" y="492"/>
                  <a:pt x="68" y="492"/>
                  <a:pt x="68" y="492"/>
                </a:cubicBezTo>
                <a:cubicBezTo>
                  <a:pt x="68" y="556"/>
                  <a:pt x="68" y="556"/>
                  <a:pt x="68" y="556"/>
                </a:cubicBezTo>
                <a:cubicBezTo>
                  <a:pt x="68" y="591"/>
                  <a:pt x="98" y="620"/>
                  <a:pt x="134" y="620"/>
                </a:cubicBezTo>
                <a:cubicBezTo>
                  <a:pt x="170" y="620"/>
                  <a:pt x="200" y="591"/>
                  <a:pt x="200" y="556"/>
                </a:cubicBezTo>
                <a:cubicBezTo>
                  <a:pt x="200" y="492"/>
                  <a:pt x="200" y="492"/>
                  <a:pt x="200" y="492"/>
                </a:cubicBezTo>
                <a:cubicBezTo>
                  <a:pt x="385" y="492"/>
                  <a:pt x="385" y="492"/>
                  <a:pt x="385" y="492"/>
                </a:cubicBezTo>
                <a:cubicBezTo>
                  <a:pt x="505" y="492"/>
                  <a:pt x="505" y="492"/>
                  <a:pt x="505" y="492"/>
                </a:cubicBezTo>
                <a:cubicBezTo>
                  <a:pt x="696" y="492"/>
                  <a:pt x="696" y="492"/>
                  <a:pt x="696" y="492"/>
                </a:cubicBezTo>
                <a:cubicBezTo>
                  <a:pt x="696" y="556"/>
                  <a:pt x="696" y="556"/>
                  <a:pt x="696" y="556"/>
                </a:cubicBezTo>
                <a:cubicBezTo>
                  <a:pt x="696" y="591"/>
                  <a:pt x="726" y="620"/>
                  <a:pt x="762" y="620"/>
                </a:cubicBezTo>
                <a:cubicBezTo>
                  <a:pt x="798" y="620"/>
                  <a:pt x="828" y="591"/>
                  <a:pt x="828" y="556"/>
                </a:cubicBezTo>
                <a:cubicBezTo>
                  <a:pt x="828" y="492"/>
                  <a:pt x="828" y="492"/>
                  <a:pt x="828" y="492"/>
                </a:cubicBezTo>
                <a:cubicBezTo>
                  <a:pt x="896" y="492"/>
                  <a:pt x="896" y="492"/>
                  <a:pt x="896" y="492"/>
                </a:cubicBezTo>
                <a:cubicBezTo>
                  <a:pt x="896" y="382"/>
                  <a:pt x="896" y="382"/>
                  <a:pt x="896" y="382"/>
                </a:cubicBezTo>
                <a:cubicBezTo>
                  <a:pt x="896" y="336"/>
                  <a:pt x="870" y="296"/>
                  <a:pt x="835" y="273"/>
                </a:cubicBezTo>
                <a:close/>
                <a:moveTo>
                  <a:pt x="196" y="399"/>
                </a:moveTo>
                <a:cubicBezTo>
                  <a:pt x="189" y="428"/>
                  <a:pt x="163" y="449"/>
                  <a:pt x="132" y="449"/>
                </a:cubicBezTo>
                <a:cubicBezTo>
                  <a:pt x="97" y="449"/>
                  <a:pt x="68" y="420"/>
                  <a:pt x="68" y="385"/>
                </a:cubicBezTo>
                <a:cubicBezTo>
                  <a:pt x="68" y="349"/>
                  <a:pt x="97" y="320"/>
                  <a:pt x="132" y="320"/>
                </a:cubicBezTo>
                <a:cubicBezTo>
                  <a:pt x="142" y="320"/>
                  <a:pt x="152" y="322"/>
                  <a:pt x="160" y="326"/>
                </a:cubicBezTo>
                <a:cubicBezTo>
                  <a:pt x="182" y="337"/>
                  <a:pt x="197" y="359"/>
                  <a:pt x="197" y="385"/>
                </a:cubicBezTo>
                <a:cubicBezTo>
                  <a:pt x="197" y="389"/>
                  <a:pt x="197" y="394"/>
                  <a:pt x="196" y="399"/>
                </a:cubicBezTo>
                <a:close/>
                <a:moveTo>
                  <a:pt x="165" y="256"/>
                </a:moveTo>
                <a:cubicBezTo>
                  <a:pt x="246" y="113"/>
                  <a:pt x="246" y="113"/>
                  <a:pt x="246" y="113"/>
                </a:cubicBezTo>
                <a:cubicBezTo>
                  <a:pt x="260" y="90"/>
                  <a:pt x="295" y="72"/>
                  <a:pt x="325" y="72"/>
                </a:cubicBezTo>
                <a:cubicBezTo>
                  <a:pt x="334" y="72"/>
                  <a:pt x="334" y="72"/>
                  <a:pt x="334" y="72"/>
                </a:cubicBezTo>
                <a:cubicBezTo>
                  <a:pt x="556" y="72"/>
                  <a:pt x="556" y="72"/>
                  <a:pt x="556" y="72"/>
                </a:cubicBezTo>
                <a:cubicBezTo>
                  <a:pt x="565" y="72"/>
                  <a:pt x="565" y="72"/>
                  <a:pt x="565" y="72"/>
                </a:cubicBezTo>
                <a:cubicBezTo>
                  <a:pt x="595" y="72"/>
                  <a:pt x="630" y="90"/>
                  <a:pt x="644" y="113"/>
                </a:cubicBezTo>
                <a:cubicBezTo>
                  <a:pt x="725" y="256"/>
                  <a:pt x="725" y="256"/>
                  <a:pt x="725" y="256"/>
                </a:cubicBezTo>
                <a:lnTo>
                  <a:pt x="165" y="256"/>
                </a:lnTo>
                <a:close/>
                <a:moveTo>
                  <a:pt x="758" y="449"/>
                </a:moveTo>
                <a:cubicBezTo>
                  <a:pt x="727" y="449"/>
                  <a:pt x="701" y="428"/>
                  <a:pt x="695" y="399"/>
                </a:cubicBezTo>
                <a:cubicBezTo>
                  <a:pt x="694" y="394"/>
                  <a:pt x="693" y="389"/>
                  <a:pt x="693" y="385"/>
                </a:cubicBezTo>
                <a:cubicBezTo>
                  <a:pt x="693" y="359"/>
                  <a:pt x="708" y="337"/>
                  <a:pt x="730" y="326"/>
                </a:cubicBezTo>
                <a:cubicBezTo>
                  <a:pt x="739" y="322"/>
                  <a:pt x="748" y="320"/>
                  <a:pt x="758" y="320"/>
                </a:cubicBezTo>
                <a:cubicBezTo>
                  <a:pt x="794" y="320"/>
                  <a:pt x="823" y="349"/>
                  <a:pt x="823" y="385"/>
                </a:cubicBezTo>
                <a:cubicBezTo>
                  <a:pt x="823" y="420"/>
                  <a:pt x="794" y="449"/>
                  <a:pt x="758" y="449"/>
                </a:cubicBezTo>
                <a:close/>
              </a:path>
            </a:pathLst>
          </a:custGeom>
          <a:solidFill>
            <a:schemeClr val="accent1"/>
          </a:solidFill>
          <a:ln>
            <a:noFill/>
          </a:ln>
        </p:spPr>
        <p:txBody>
          <a:bodyPr anchor="t" anchorCtr="0" bIns="34292" compatLnSpc="1" lIns="68584" numCol="1" rIns="68584" tIns="34292" vert="horz" wrap="square">
            <a:prstTxWarp prst="textNoShape">
              <a:avLst/>
            </a:prstTxWarp>
          </a:bodyPr>
          <a:lstStyle/>
          <a:p>
            <a:pPr defTabSz="685843"/>
            <a:endParaRPr lang="id-ID" sz="1300">
              <a:solidFill>
                <a:srgbClr val="0A0A0A"/>
              </a:solidFill>
            </a:endParaRPr>
          </a:p>
        </p:txBody>
      </p:sp>
      <p:grpSp>
        <p:nvGrpSpPr>
          <p:cNvPr id="7" name="Group 100"/>
          <p:cNvGrpSpPr/>
          <p:nvPr/>
        </p:nvGrpSpPr>
        <p:grpSpPr>
          <a:xfrm>
            <a:off x="5509042" y="2800995"/>
            <a:ext cx="319618" cy="264511"/>
            <a:chOff x="10293350" y="1050925"/>
            <a:chExt cx="460375" cy="381000"/>
          </a:xfrm>
          <a:solidFill>
            <a:schemeClr val="accent1"/>
          </a:solidFill>
        </p:grpSpPr>
        <p:sp>
          <p:nvSpPr>
            <p:cNvPr id="99" name="Freeform 21"/>
            <p:cNvSpPr>
              <a:spLocks noEditPoints="1"/>
            </p:cNvSpPr>
            <p:nvPr/>
          </p:nvSpPr>
          <p:spPr bwMode="auto">
            <a:xfrm>
              <a:off x="10293350" y="1050925"/>
              <a:ext cx="460375" cy="381000"/>
            </a:xfrm>
            <a:custGeom>
              <a:gdLst>
                <a:gd fmla="*/ 779 w 844" name="T0"/>
                <a:gd fmla="*/ 152 h 696" name="T1"/>
                <a:gd fmla="*/ 593 w 844" name="T2"/>
                <a:gd fmla="*/ 152 h 696" name="T3"/>
                <a:gd fmla="*/ 564 w 844" name="T4"/>
                <a:gd fmla="*/ 21 h 696" name="T5"/>
                <a:gd fmla="*/ 542 w 844" name="T6"/>
                <a:gd fmla="*/ 0 h 696" name="T7"/>
                <a:gd fmla="*/ 311 w 844" name="T8"/>
                <a:gd fmla="*/ 0 h 696" name="T9"/>
                <a:gd fmla="*/ 288 w 844" name="T10"/>
                <a:gd fmla="*/ 21 h 696" name="T11"/>
                <a:gd fmla="*/ 259 w 844" name="T12"/>
                <a:gd fmla="*/ 152 h 696" name="T13"/>
                <a:gd fmla="*/ 65 w 844" name="T14"/>
                <a:gd fmla="*/ 152 h 696" name="T15"/>
                <a:gd fmla="*/ 0 w 844" name="T16"/>
                <a:gd fmla="*/ 212 h 696" name="T17"/>
                <a:gd fmla="*/ 0 w 844" name="T18"/>
                <a:gd fmla="*/ 627 h 696" name="T19"/>
                <a:gd fmla="*/ 65 w 844" name="T20"/>
                <a:gd fmla="*/ 696 h 696" name="T21"/>
                <a:gd fmla="*/ 779 w 844" name="T22"/>
                <a:gd fmla="*/ 696 h 696" name="T23"/>
                <a:gd fmla="*/ 844 w 844" name="T24"/>
                <a:gd fmla="*/ 627 h 696" name="T25"/>
                <a:gd fmla="*/ 844 w 844" name="T26"/>
                <a:gd fmla="*/ 212 h 696" name="T27"/>
                <a:gd fmla="*/ 779 w 844" name="T28"/>
                <a:gd fmla="*/ 152 h 696" name="T29"/>
                <a:gd fmla="*/ 426 w 844" name="T30"/>
                <a:gd fmla="*/ 627 h 696" name="T31"/>
                <a:gd fmla="*/ 211 w 844" name="T32"/>
                <a:gd fmla="*/ 412 h 696" name="T33"/>
                <a:gd fmla="*/ 426 w 844" name="T34"/>
                <a:gd fmla="*/ 197 h 696" name="T35"/>
                <a:gd fmla="*/ 641 w 844" name="T36"/>
                <a:gd fmla="*/ 412 h 696" name="T37"/>
                <a:gd fmla="*/ 426 w 844" name="T38"/>
                <a:gd fmla="*/ 627 h 69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96" w="844">
                  <a:moveTo>
                    <a:pt x="779" y="152"/>
                  </a:moveTo>
                  <a:cubicBezTo>
                    <a:pt x="593" y="152"/>
                    <a:pt x="593" y="152"/>
                    <a:pt x="593" y="152"/>
                  </a:cubicBezTo>
                  <a:cubicBezTo>
                    <a:pt x="564" y="21"/>
                    <a:pt x="564" y="21"/>
                    <a:pt x="564" y="21"/>
                  </a:cubicBezTo>
                  <a:cubicBezTo>
                    <a:pt x="562" y="11"/>
                    <a:pt x="552" y="0"/>
                    <a:pt x="542" y="0"/>
                  </a:cubicBezTo>
                  <a:cubicBezTo>
                    <a:pt x="311" y="0"/>
                    <a:pt x="311" y="0"/>
                    <a:pt x="311" y="0"/>
                  </a:cubicBezTo>
                  <a:cubicBezTo>
                    <a:pt x="300" y="0"/>
                    <a:pt x="290" y="10"/>
                    <a:pt x="288" y="21"/>
                  </a:cubicBezTo>
                  <a:cubicBezTo>
                    <a:pt x="259" y="152"/>
                    <a:pt x="259" y="152"/>
                    <a:pt x="259" y="152"/>
                  </a:cubicBezTo>
                  <a:cubicBezTo>
                    <a:pt x="65" y="152"/>
                    <a:pt x="65" y="152"/>
                    <a:pt x="65" y="152"/>
                  </a:cubicBezTo>
                  <a:cubicBezTo>
                    <a:pt x="29" y="152"/>
                    <a:pt x="0" y="176"/>
                    <a:pt x="0" y="212"/>
                  </a:cubicBezTo>
                  <a:cubicBezTo>
                    <a:pt x="0" y="627"/>
                    <a:pt x="0" y="627"/>
                    <a:pt x="0" y="627"/>
                  </a:cubicBezTo>
                  <a:cubicBezTo>
                    <a:pt x="0" y="663"/>
                    <a:pt x="29" y="696"/>
                    <a:pt x="65" y="696"/>
                  </a:cubicBezTo>
                  <a:cubicBezTo>
                    <a:pt x="779" y="696"/>
                    <a:pt x="779" y="696"/>
                    <a:pt x="779" y="696"/>
                  </a:cubicBezTo>
                  <a:cubicBezTo>
                    <a:pt x="815" y="696"/>
                    <a:pt x="844" y="663"/>
                    <a:pt x="844" y="627"/>
                  </a:cubicBezTo>
                  <a:cubicBezTo>
                    <a:pt x="844" y="212"/>
                    <a:pt x="844" y="212"/>
                    <a:pt x="844" y="212"/>
                  </a:cubicBezTo>
                  <a:cubicBezTo>
                    <a:pt x="844" y="176"/>
                    <a:pt x="815" y="152"/>
                    <a:pt x="779" y="152"/>
                  </a:cubicBezTo>
                  <a:close/>
                  <a:moveTo>
                    <a:pt x="426" y="627"/>
                  </a:moveTo>
                  <a:cubicBezTo>
                    <a:pt x="307" y="627"/>
                    <a:pt x="211" y="530"/>
                    <a:pt x="211" y="412"/>
                  </a:cubicBezTo>
                  <a:cubicBezTo>
                    <a:pt x="211" y="293"/>
                    <a:pt x="307" y="197"/>
                    <a:pt x="426" y="197"/>
                  </a:cubicBezTo>
                  <a:cubicBezTo>
                    <a:pt x="545" y="197"/>
                    <a:pt x="641" y="293"/>
                    <a:pt x="641" y="412"/>
                  </a:cubicBezTo>
                  <a:cubicBezTo>
                    <a:pt x="641" y="530"/>
                    <a:pt x="545" y="627"/>
                    <a:pt x="426" y="6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100" name="Oval 22"/>
            <p:cNvSpPr>
              <a:spLocks noChangeArrowheads="1"/>
            </p:cNvSpPr>
            <p:nvPr/>
          </p:nvSpPr>
          <p:spPr bwMode="auto">
            <a:xfrm>
              <a:off x="10445750" y="1193800"/>
              <a:ext cx="160338" cy="1635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grpSp>
      <p:grpSp>
        <p:nvGrpSpPr>
          <p:cNvPr id="8" name="Group 108"/>
          <p:cNvGrpSpPr/>
          <p:nvPr/>
        </p:nvGrpSpPr>
        <p:grpSpPr>
          <a:xfrm>
            <a:off x="5497400" y="3471781"/>
            <a:ext cx="342900" cy="290512"/>
            <a:chOff x="9653588" y="979488"/>
            <a:chExt cx="457200" cy="387350"/>
          </a:xfrm>
          <a:solidFill>
            <a:schemeClr val="accent1"/>
          </a:solidFill>
        </p:grpSpPr>
        <p:sp>
          <p:nvSpPr>
            <p:cNvPr id="106" name="Freeform 26"/>
            <p:cNvSpPr/>
            <p:nvPr/>
          </p:nvSpPr>
          <p:spPr bwMode="auto">
            <a:xfrm>
              <a:off x="9653588" y="1187450"/>
              <a:ext cx="457200" cy="179388"/>
            </a:xfrm>
            <a:custGeom>
              <a:gdLst>
                <a:gd fmla="*/ 256 w 288" name="T0"/>
                <a:gd fmla="*/ 33 h 113" name="T1"/>
                <a:gd fmla="*/ 240 w 288" name="T2"/>
                <a:gd fmla="*/ 45 h 113" name="T3"/>
                <a:gd fmla="*/ 240 w 288" name="T4"/>
                <a:gd fmla="*/ 0 h 113" name="T5"/>
                <a:gd fmla="*/ 0 w 288" name="T6"/>
                <a:gd fmla="*/ 0 h 113" name="T7"/>
                <a:gd fmla="*/ 0 w 288" name="T8"/>
                <a:gd fmla="*/ 113 h 113" name="T9"/>
                <a:gd fmla="*/ 240 w 288" name="T10"/>
                <a:gd fmla="*/ 113 h 113" name="T11"/>
                <a:gd fmla="*/ 240 w 288" name="T12"/>
                <a:gd fmla="*/ 69 h 113" name="T13"/>
                <a:gd fmla="*/ 256 w 288" name="T14"/>
                <a:gd fmla="*/ 81 h 113" name="T15"/>
                <a:gd fmla="*/ 288 w 288" name="T16"/>
                <a:gd fmla="*/ 106 h 113" name="T17"/>
                <a:gd fmla="*/ 288 w 288" name="T18"/>
                <a:gd fmla="*/ 57 h 113" name="T19"/>
                <a:gd fmla="*/ 288 w 288" name="T20"/>
                <a:gd fmla="*/ 9 h 113" name="T21"/>
                <a:gd fmla="*/ 256 w 288" name="T22"/>
                <a:gd fmla="*/ 33 h 11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3" w="288">
                  <a:moveTo>
                    <a:pt x="256" y="33"/>
                  </a:moveTo>
                  <a:lnTo>
                    <a:pt x="240" y="45"/>
                  </a:lnTo>
                  <a:lnTo>
                    <a:pt x="240" y="0"/>
                  </a:lnTo>
                  <a:lnTo>
                    <a:pt x="0" y="0"/>
                  </a:lnTo>
                  <a:lnTo>
                    <a:pt x="0" y="113"/>
                  </a:lnTo>
                  <a:lnTo>
                    <a:pt x="240" y="113"/>
                  </a:lnTo>
                  <a:lnTo>
                    <a:pt x="240" y="69"/>
                  </a:lnTo>
                  <a:lnTo>
                    <a:pt x="256" y="81"/>
                  </a:lnTo>
                  <a:lnTo>
                    <a:pt x="288" y="106"/>
                  </a:lnTo>
                  <a:lnTo>
                    <a:pt x="288" y="57"/>
                  </a:lnTo>
                  <a:lnTo>
                    <a:pt x="288" y="9"/>
                  </a:lnTo>
                  <a:lnTo>
                    <a:pt x="256" y="3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107" name="Oval 27"/>
            <p:cNvSpPr>
              <a:spLocks noChangeArrowheads="1"/>
            </p:cNvSpPr>
            <p:nvPr/>
          </p:nvSpPr>
          <p:spPr bwMode="auto">
            <a:xfrm>
              <a:off x="9655176" y="979488"/>
              <a:ext cx="179388" cy="1778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108" name="Oval 28"/>
            <p:cNvSpPr>
              <a:spLocks noChangeArrowheads="1"/>
            </p:cNvSpPr>
            <p:nvPr/>
          </p:nvSpPr>
          <p:spPr bwMode="auto">
            <a:xfrm>
              <a:off x="9855201" y="979488"/>
              <a:ext cx="179388" cy="1778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grpSp>
      <p:grpSp>
        <p:nvGrpSpPr>
          <p:cNvPr id="9" name="组合 54"/>
          <p:cNvGrpSpPr/>
          <p:nvPr/>
        </p:nvGrpSpPr>
        <p:grpSpPr>
          <a:xfrm>
            <a:off x="2" y="285558"/>
            <a:ext cx="3238385" cy="607854"/>
            <a:chOff x="0" y="359767"/>
            <a:chExt cx="4080591" cy="765821"/>
          </a:xfrm>
        </p:grpSpPr>
        <p:sp>
          <p:nvSpPr>
            <p:cNvPr id="56" name="TextBox 55"/>
            <p:cNvSpPr txBox="1"/>
            <p:nvPr/>
          </p:nvSpPr>
          <p:spPr>
            <a:xfrm>
              <a:off x="259610" y="744345"/>
              <a:ext cx="3802414" cy="377673"/>
            </a:xfrm>
            <a:prstGeom prst="rect">
              <a:avLst/>
            </a:prstGeom>
            <a:noFill/>
          </p:spPr>
          <p:txBody>
            <a:bodyPr bIns="43205" lIns="86411" rIns="86411" rtlCol="0" tIns="43205" wrap="none">
              <a:spAutoFit/>
            </a:bodyPr>
            <a:lstStyle/>
            <a:p>
              <a:pPr algn="ctr"/>
              <a:r>
                <a:rPr altLang="en-US" lang="zh-CN" smtClean="0" sz="1400">
                  <a:solidFill>
                    <a:prstClr val="white">
                      <a:lumMod val="65000"/>
                    </a:prstClr>
                  </a:solidFill>
                </a:rPr>
                <a:t>单击此处添加副标题或详细文本描述</a:t>
              </a:r>
            </a:p>
          </p:txBody>
        </p:sp>
        <p:sp>
          <p:nvSpPr>
            <p:cNvPr id="57" name="TextBox 56"/>
            <p:cNvSpPr txBox="1"/>
            <p:nvPr/>
          </p:nvSpPr>
          <p:spPr>
            <a:xfrm>
              <a:off x="209679" y="359767"/>
              <a:ext cx="2650206" cy="473676"/>
            </a:xfrm>
            <a:prstGeom prst="rect">
              <a:avLst/>
            </a:prstGeom>
            <a:noFill/>
          </p:spPr>
          <p:txBody>
            <a:bodyPr bIns="43205" lIns="86411" rIns="86411" rtlCol="0" tIns="43205" wrap="none">
              <a:spAutoFit/>
            </a:bodyPr>
            <a:lstStyle/>
            <a:p>
              <a:pPr algn="ctr"/>
              <a:r>
                <a:rPr altLang="en-US" b="1" lang="zh-CN" smtClean="0" sz="1900">
                  <a:solidFill>
                    <a:prstClr val="white">
                      <a:lumMod val="50000"/>
                    </a:prstClr>
                  </a:solidFill>
                </a:rPr>
                <a:t>输入您的文字标题</a:t>
              </a:r>
            </a:p>
          </p:txBody>
        </p:sp>
        <p:sp>
          <p:nvSpPr>
            <p:cNvPr id="58" name="矩形 57"/>
            <p:cNvSpPr/>
            <p:nvPr/>
          </p:nvSpPr>
          <p:spPr>
            <a:xfrm>
              <a:off x="0" y="359767"/>
              <a:ext cx="144413" cy="709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grpSp>
    </p:spTree>
    <p:extLst>
      <p:ext uri="{BB962C8B-B14F-4D97-AF65-F5344CB8AC3E}">
        <p14:creationId val="1577705183"/>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200" id="7"/>
                                        <p:tgtEl>
                                          <p:spTgt spid="2"/>
                                        </p:tgtEl>
                                      </p:cBhvr>
                                    </p:animEffect>
                                  </p:childTnLst>
                                </p:cTn>
                              </p:par>
                            </p:childTnLst>
                          </p:cTn>
                        </p:par>
                        <p:par>
                          <p:cTn fill="hold" id="8" nodeType="afterGroup">
                            <p:stCondLst>
                              <p:cond delay="200"/>
                            </p:stCondLst>
                            <p:childTnLst>
                              <p:par>
                                <p:cTn fill="hold" grpId="0" id="9" nodeType="afterEffect" presetClass="entr" presetID="47" presetSubtype="0">
                                  <p:stCondLst>
                                    <p:cond delay="0"/>
                                  </p:stCondLst>
                                  <p:childTnLst>
                                    <p:set>
                                      <p:cBhvr>
                                        <p:cTn dur="1" fill="hold" id="10">
                                          <p:stCondLst>
                                            <p:cond delay="0"/>
                                          </p:stCondLst>
                                        </p:cTn>
                                        <p:tgtEl>
                                          <p:spTgt spid="36"/>
                                        </p:tgtEl>
                                        <p:attrNameLst>
                                          <p:attrName>style.visibility</p:attrName>
                                        </p:attrNameLst>
                                      </p:cBhvr>
                                      <p:to>
                                        <p:strVal val="visible"/>
                                      </p:to>
                                    </p:set>
                                    <p:animEffect filter="fade" transition="in">
                                      <p:cBhvr>
                                        <p:cTn dur="200" id="11"/>
                                        <p:tgtEl>
                                          <p:spTgt spid="36"/>
                                        </p:tgtEl>
                                      </p:cBhvr>
                                    </p:animEffect>
                                    <p:anim calcmode="lin" valueType="num">
                                      <p:cBhvr>
                                        <p:cTn dur="200" fill="hold" id="12"/>
                                        <p:tgtEl>
                                          <p:spTgt spid="36"/>
                                        </p:tgtEl>
                                        <p:attrNameLst>
                                          <p:attrName>ppt_x</p:attrName>
                                        </p:attrNameLst>
                                      </p:cBhvr>
                                      <p:tavLst>
                                        <p:tav tm="0">
                                          <p:val>
                                            <p:strVal val="#ppt_x"/>
                                          </p:val>
                                        </p:tav>
                                        <p:tav tm="100000">
                                          <p:val>
                                            <p:strVal val="#ppt_x"/>
                                          </p:val>
                                        </p:tav>
                                      </p:tavLst>
                                    </p:anim>
                                    <p:anim calcmode="lin" valueType="num">
                                      <p:cBhvr>
                                        <p:cTn dur="200" fill="hold" id="13"/>
                                        <p:tgtEl>
                                          <p:spTgt spid="36"/>
                                        </p:tgtEl>
                                        <p:attrNameLst>
                                          <p:attrName>ppt_y</p:attrName>
                                        </p:attrNameLst>
                                      </p:cBhvr>
                                      <p:tavLst>
                                        <p:tav tm="0">
                                          <p:val>
                                            <p:strVal val="#ppt_y-.1"/>
                                          </p:val>
                                        </p:tav>
                                        <p:tav tm="100000">
                                          <p:val>
                                            <p:strVal val="#ppt_y"/>
                                          </p:val>
                                        </p:tav>
                                      </p:tavLst>
                                    </p:anim>
                                  </p:childTnLst>
                                </p:cTn>
                              </p:par>
                              <p:par>
                                <p:cTn fill="hold" grpId="0" id="14" nodeType="withEffect" presetClass="entr" presetID="47" presetSubtype="0">
                                  <p:stCondLst>
                                    <p:cond delay="0"/>
                                  </p:stCondLst>
                                  <p:childTnLst>
                                    <p:set>
                                      <p:cBhvr>
                                        <p:cTn dur="1" fill="hold" id="15">
                                          <p:stCondLst>
                                            <p:cond delay="0"/>
                                          </p:stCondLst>
                                        </p:cTn>
                                        <p:tgtEl>
                                          <p:spTgt spid="31"/>
                                        </p:tgtEl>
                                        <p:attrNameLst>
                                          <p:attrName>style.visibility</p:attrName>
                                        </p:attrNameLst>
                                      </p:cBhvr>
                                      <p:to>
                                        <p:strVal val="visible"/>
                                      </p:to>
                                    </p:set>
                                    <p:animEffect filter="fade" transition="in">
                                      <p:cBhvr>
                                        <p:cTn dur="200" id="16"/>
                                        <p:tgtEl>
                                          <p:spTgt spid="31"/>
                                        </p:tgtEl>
                                      </p:cBhvr>
                                    </p:animEffect>
                                    <p:anim calcmode="lin" valueType="num">
                                      <p:cBhvr>
                                        <p:cTn dur="200" fill="hold" id="17"/>
                                        <p:tgtEl>
                                          <p:spTgt spid="31"/>
                                        </p:tgtEl>
                                        <p:attrNameLst>
                                          <p:attrName>ppt_x</p:attrName>
                                        </p:attrNameLst>
                                      </p:cBhvr>
                                      <p:tavLst>
                                        <p:tav tm="0">
                                          <p:val>
                                            <p:strVal val="#ppt_x"/>
                                          </p:val>
                                        </p:tav>
                                        <p:tav tm="100000">
                                          <p:val>
                                            <p:strVal val="#ppt_x"/>
                                          </p:val>
                                        </p:tav>
                                      </p:tavLst>
                                    </p:anim>
                                    <p:anim calcmode="lin" valueType="num">
                                      <p:cBhvr>
                                        <p:cTn dur="200" fill="hold" id="18"/>
                                        <p:tgtEl>
                                          <p:spTgt spid="31"/>
                                        </p:tgtEl>
                                        <p:attrNameLst>
                                          <p:attrName>ppt_y</p:attrName>
                                        </p:attrNameLst>
                                      </p:cBhvr>
                                      <p:tavLst>
                                        <p:tav tm="0">
                                          <p:val>
                                            <p:strVal val="#ppt_y-.1"/>
                                          </p:val>
                                        </p:tav>
                                        <p:tav tm="100000">
                                          <p:val>
                                            <p:strVal val="#ppt_y"/>
                                          </p:val>
                                        </p:tav>
                                      </p:tavLst>
                                    </p:anim>
                                  </p:childTnLst>
                                </p:cTn>
                              </p:par>
                              <p:par>
                                <p:cTn fill="hold" grpId="0" id="19" nodeType="withEffect" presetClass="entr" presetID="47" presetSubtype="0">
                                  <p:stCondLst>
                                    <p:cond delay="0"/>
                                  </p:stCondLst>
                                  <p:childTnLst>
                                    <p:set>
                                      <p:cBhvr>
                                        <p:cTn dur="1" fill="hold" id="20">
                                          <p:stCondLst>
                                            <p:cond delay="0"/>
                                          </p:stCondLst>
                                        </p:cTn>
                                        <p:tgtEl>
                                          <p:spTgt spid="29"/>
                                        </p:tgtEl>
                                        <p:attrNameLst>
                                          <p:attrName>style.visibility</p:attrName>
                                        </p:attrNameLst>
                                      </p:cBhvr>
                                      <p:to>
                                        <p:strVal val="visible"/>
                                      </p:to>
                                    </p:set>
                                    <p:animEffect filter="fade" transition="in">
                                      <p:cBhvr>
                                        <p:cTn dur="200" id="21"/>
                                        <p:tgtEl>
                                          <p:spTgt spid="29"/>
                                        </p:tgtEl>
                                      </p:cBhvr>
                                    </p:animEffect>
                                    <p:anim calcmode="lin" valueType="num">
                                      <p:cBhvr>
                                        <p:cTn dur="200" fill="hold" id="22"/>
                                        <p:tgtEl>
                                          <p:spTgt spid="29"/>
                                        </p:tgtEl>
                                        <p:attrNameLst>
                                          <p:attrName>ppt_x</p:attrName>
                                        </p:attrNameLst>
                                      </p:cBhvr>
                                      <p:tavLst>
                                        <p:tav tm="0">
                                          <p:val>
                                            <p:strVal val="#ppt_x"/>
                                          </p:val>
                                        </p:tav>
                                        <p:tav tm="100000">
                                          <p:val>
                                            <p:strVal val="#ppt_x"/>
                                          </p:val>
                                        </p:tav>
                                      </p:tavLst>
                                    </p:anim>
                                    <p:anim calcmode="lin" valueType="num">
                                      <p:cBhvr>
                                        <p:cTn dur="200" fill="hold" id="23"/>
                                        <p:tgtEl>
                                          <p:spTgt spid="29"/>
                                        </p:tgtEl>
                                        <p:attrNameLst>
                                          <p:attrName>ppt_y</p:attrName>
                                        </p:attrNameLst>
                                      </p:cBhvr>
                                      <p:tavLst>
                                        <p:tav tm="0">
                                          <p:val>
                                            <p:strVal val="#ppt_y-.1"/>
                                          </p:val>
                                        </p:tav>
                                        <p:tav tm="100000">
                                          <p:val>
                                            <p:strVal val="#ppt_y"/>
                                          </p:val>
                                        </p:tav>
                                      </p:tavLst>
                                    </p:anim>
                                  </p:childTnLst>
                                </p:cTn>
                              </p:par>
                              <p:par>
                                <p:cTn fill="hold" grpId="0" id="24" nodeType="withEffect" presetClass="entr" presetID="47" presetSubtype="0">
                                  <p:stCondLst>
                                    <p:cond delay="0"/>
                                  </p:stCondLst>
                                  <p:childTnLst>
                                    <p:set>
                                      <p:cBhvr>
                                        <p:cTn dur="1" fill="hold" id="25">
                                          <p:stCondLst>
                                            <p:cond delay="0"/>
                                          </p:stCondLst>
                                        </p:cTn>
                                        <p:tgtEl>
                                          <p:spTgt spid="34"/>
                                        </p:tgtEl>
                                        <p:attrNameLst>
                                          <p:attrName>style.visibility</p:attrName>
                                        </p:attrNameLst>
                                      </p:cBhvr>
                                      <p:to>
                                        <p:strVal val="visible"/>
                                      </p:to>
                                    </p:set>
                                    <p:animEffect filter="fade" transition="in">
                                      <p:cBhvr>
                                        <p:cTn dur="200" id="26"/>
                                        <p:tgtEl>
                                          <p:spTgt spid="34"/>
                                        </p:tgtEl>
                                      </p:cBhvr>
                                    </p:animEffect>
                                    <p:anim calcmode="lin" valueType="num">
                                      <p:cBhvr>
                                        <p:cTn dur="200" fill="hold" id="27"/>
                                        <p:tgtEl>
                                          <p:spTgt spid="34"/>
                                        </p:tgtEl>
                                        <p:attrNameLst>
                                          <p:attrName>ppt_x</p:attrName>
                                        </p:attrNameLst>
                                      </p:cBhvr>
                                      <p:tavLst>
                                        <p:tav tm="0">
                                          <p:val>
                                            <p:strVal val="#ppt_x"/>
                                          </p:val>
                                        </p:tav>
                                        <p:tav tm="100000">
                                          <p:val>
                                            <p:strVal val="#ppt_x"/>
                                          </p:val>
                                        </p:tav>
                                      </p:tavLst>
                                    </p:anim>
                                    <p:anim calcmode="lin" valueType="num">
                                      <p:cBhvr>
                                        <p:cTn dur="200" fill="hold" id="28"/>
                                        <p:tgtEl>
                                          <p:spTgt spid="34"/>
                                        </p:tgtEl>
                                        <p:attrNameLst>
                                          <p:attrName>ppt_y</p:attrName>
                                        </p:attrNameLst>
                                      </p:cBhvr>
                                      <p:tavLst>
                                        <p:tav tm="0">
                                          <p:val>
                                            <p:strVal val="#ppt_y-.1"/>
                                          </p:val>
                                        </p:tav>
                                        <p:tav tm="100000">
                                          <p:val>
                                            <p:strVal val="#ppt_y"/>
                                          </p:val>
                                        </p:tav>
                                      </p:tavLst>
                                    </p:anim>
                                  </p:childTnLst>
                                </p:cTn>
                              </p:par>
                              <p:par>
                                <p:cTn fill="hold" grpId="0" id="29" nodeType="withEffect" presetClass="entr" presetID="47"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200" id="31"/>
                                        <p:tgtEl>
                                          <p:spTgt spid="30"/>
                                        </p:tgtEl>
                                      </p:cBhvr>
                                    </p:animEffect>
                                    <p:anim calcmode="lin" valueType="num">
                                      <p:cBhvr>
                                        <p:cTn dur="200" fill="hold" id="32"/>
                                        <p:tgtEl>
                                          <p:spTgt spid="30"/>
                                        </p:tgtEl>
                                        <p:attrNameLst>
                                          <p:attrName>ppt_x</p:attrName>
                                        </p:attrNameLst>
                                      </p:cBhvr>
                                      <p:tavLst>
                                        <p:tav tm="0">
                                          <p:val>
                                            <p:strVal val="#ppt_x"/>
                                          </p:val>
                                        </p:tav>
                                        <p:tav tm="100000">
                                          <p:val>
                                            <p:strVal val="#ppt_x"/>
                                          </p:val>
                                        </p:tav>
                                      </p:tavLst>
                                    </p:anim>
                                    <p:anim calcmode="lin" valueType="num">
                                      <p:cBhvr>
                                        <p:cTn dur="200" fill="hold" id="33"/>
                                        <p:tgtEl>
                                          <p:spTgt spid="30"/>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0"/>
                                  </p:stCondLst>
                                  <p:childTnLst>
                                    <p:set>
                                      <p:cBhvr>
                                        <p:cTn dur="1" fill="hold" id="35">
                                          <p:stCondLst>
                                            <p:cond delay="0"/>
                                          </p:stCondLst>
                                        </p:cTn>
                                        <p:tgtEl>
                                          <p:spTgt spid="35"/>
                                        </p:tgtEl>
                                        <p:attrNameLst>
                                          <p:attrName>style.visibility</p:attrName>
                                        </p:attrNameLst>
                                      </p:cBhvr>
                                      <p:to>
                                        <p:strVal val="visible"/>
                                      </p:to>
                                    </p:set>
                                    <p:animEffect filter="fade" transition="in">
                                      <p:cBhvr>
                                        <p:cTn dur="200" id="36"/>
                                        <p:tgtEl>
                                          <p:spTgt spid="35"/>
                                        </p:tgtEl>
                                      </p:cBhvr>
                                    </p:animEffect>
                                    <p:anim calcmode="lin" valueType="num">
                                      <p:cBhvr>
                                        <p:cTn dur="200" fill="hold" id="37"/>
                                        <p:tgtEl>
                                          <p:spTgt spid="35"/>
                                        </p:tgtEl>
                                        <p:attrNameLst>
                                          <p:attrName>ppt_x</p:attrName>
                                        </p:attrNameLst>
                                      </p:cBhvr>
                                      <p:tavLst>
                                        <p:tav tm="0">
                                          <p:val>
                                            <p:strVal val="#ppt_x"/>
                                          </p:val>
                                        </p:tav>
                                        <p:tav tm="100000">
                                          <p:val>
                                            <p:strVal val="#ppt_x"/>
                                          </p:val>
                                        </p:tav>
                                      </p:tavLst>
                                    </p:anim>
                                    <p:anim calcmode="lin" valueType="num">
                                      <p:cBhvr>
                                        <p:cTn dur="200" fill="hold" id="38"/>
                                        <p:tgtEl>
                                          <p:spTgt spid="35"/>
                                        </p:tgtEl>
                                        <p:attrNameLst>
                                          <p:attrName>ppt_y</p:attrName>
                                        </p:attrNameLst>
                                      </p:cBhvr>
                                      <p:tavLst>
                                        <p:tav tm="0">
                                          <p:val>
                                            <p:strVal val="#ppt_y-.1"/>
                                          </p:val>
                                        </p:tav>
                                        <p:tav tm="100000">
                                          <p:val>
                                            <p:strVal val="#ppt_y"/>
                                          </p:val>
                                        </p:tav>
                                      </p:tavLst>
                                    </p:anim>
                                  </p:childTnLst>
                                </p:cTn>
                              </p:par>
                              <p:par>
                                <p:cTn fill="hold" grpId="0" id="39" nodeType="withEffect" presetClass="entr" presetID="47" presetSubtype="0">
                                  <p:stCondLst>
                                    <p:cond delay="0"/>
                                  </p:stCondLst>
                                  <p:childTnLst>
                                    <p:set>
                                      <p:cBhvr>
                                        <p:cTn dur="1" fill="hold" id="40">
                                          <p:stCondLst>
                                            <p:cond delay="0"/>
                                          </p:stCondLst>
                                        </p:cTn>
                                        <p:tgtEl>
                                          <p:spTgt spid="32"/>
                                        </p:tgtEl>
                                        <p:attrNameLst>
                                          <p:attrName>style.visibility</p:attrName>
                                        </p:attrNameLst>
                                      </p:cBhvr>
                                      <p:to>
                                        <p:strVal val="visible"/>
                                      </p:to>
                                    </p:set>
                                    <p:animEffect filter="fade" transition="in">
                                      <p:cBhvr>
                                        <p:cTn dur="200" id="41"/>
                                        <p:tgtEl>
                                          <p:spTgt spid="32"/>
                                        </p:tgtEl>
                                      </p:cBhvr>
                                    </p:animEffect>
                                    <p:anim calcmode="lin" valueType="num">
                                      <p:cBhvr>
                                        <p:cTn dur="200" fill="hold" id="42"/>
                                        <p:tgtEl>
                                          <p:spTgt spid="32"/>
                                        </p:tgtEl>
                                        <p:attrNameLst>
                                          <p:attrName>ppt_x</p:attrName>
                                        </p:attrNameLst>
                                      </p:cBhvr>
                                      <p:tavLst>
                                        <p:tav tm="0">
                                          <p:val>
                                            <p:strVal val="#ppt_x"/>
                                          </p:val>
                                        </p:tav>
                                        <p:tav tm="100000">
                                          <p:val>
                                            <p:strVal val="#ppt_x"/>
                                          </p:val>
                                        </p:tav>
                                      </p:tavLst>
                                    </p:anim>
                                    <p:anim calcmode="lin" valueType="num">
                                      <p:cBhvr>
                                        <p:cTn dur="200" fill="hold" id="43"/>
                                        <p:tgtEl>
                                          <p:spTgt spid="32"/>
                                        </p:tgtEl>
                                        <p:attrNameLst>
                                          <p:attrName>ppt_y</p:attrName>
                                        </p:attrNameLst>
                                      </p:cBhvr>
                                      <p:tavLst>
                                        <p:tav tm="0">
                                          <p:val>
                                            <p:strVal val="#ppt_y-.1"/>
                                          </p:val>
                                        </p:tav>
                                        <p:tav tm="100000">
                                          <p:val>
                                            <p:strVal val="#ppt_y"/>
                                          </p:val>
                                        </p:tav>
                                      </p:tavLst>
                                    </p:anim>
                                  </p:childTnLst>
                                </p:cTn>
                              </p:par>
                              <p:par>
                                <p:cTn fill="hold" grpId="0" id="44" nodeType="withEffect" presetClass="entr" presetID="47" presetSubtype="0">
                                  <p:stCondLst>
                                    <p:cond delay="0"/>
                                  </p:stCondLst>
                                  <p:childTnLst>
                                    <p:set>
                                      <p:cBhvr>
                                        <p:cTn dur="1" fill="hold" id="45">
                                          <p:stCondLst>
                                            <p:cond delay="0"/>
                                          </p:stCondLst>
                                        </p:cTn>
                                        <p:tgtEl>
                                          <p:spTgt spid="37"/>
                                        </p:tgtEl>
                                        <p:attrNameLst>
                                          <p:attrName>style.visibility</p:attrName>
                                        </p:attrNameLst>
                                      </p:cBhvr>
                                      <p:to>
                                        <p:strVal val="visible"/>
                                      </p:to>
                                    </p:set>
                                    <p:animEffect filter="fade" transition="in">
                                      <p:cBhvr>
                                        <p:cTn dur="200" id="46"/>
                                        <p:tgtEl>
                                          <p:spTgt spid="37"/>
                                        </p:tgtEl>
                                      </p:cBhvr>
                                    </p:animEffect>
                                    <p:anim calcmode="lin" valueType="num">
                                      <p:cBhvr>
                                        <p:cTn dur="200" fill="hold" id="47"/>
                                        <p:tgtEl>
                                          <p:spTgt spid="37"/>
                                        </p:tgtEl>
                                        <p:attrNameLst>
                                          <p:attrName>ppt_x</p:attrName>
                                        </p:attrNameLst>
                                      </p:cBhvr>
                                      <p:tavLst>
                                        <p:tav tm="0">
                                          <p:val>
                                            <p:strVal val="#ppt_x"/>
                                          </p:val>
                                        </p:tav>
                                        <p:tav tm="100000">
                                          <p:val>
                                            <p:strVal val="#ppt_x"/>
                                          </p:val>
                                        </p:tav>
                                      </p:tavLst>
                                    </p:anim>
                                    <p:anim calcmode="lin" valueType="num">
                                      <p:cBhvr>
                                        <p:cTn dur="200" fill="hold" id="48"/>
                                        <p:tgtEl>
                                          <p:spTgt spid="37"/>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00"/>
                            </p:stCondLst>
                            <p:childTnLst>
                              <p:par>
                                <p:cTn fill="hold" id="50" nodeType="afterEffect" presetClass="entr" presetID="22" presetSubtype="8">
                                  <p:stCondLst>
                                    <p:cond delay="0"/>
                                  </p:stCondLst>
                                  <p:childTnLst>
                                    <p:set>
                                      <p:cBhvr>
                                        <p:cTn dur="1" fill="hold" id="51">
                                          <p:stCondLst>
                                            <p:cond delay="0"/>
                                          </p:stCondLst>
                                        </p:cTn>
                                        <p:tgtEl>
                                          <p:spTgt spid="72"/>
                                        </p:tgtEl>
                                        <p:attrNameLst>
                                          <p:attrName>style.visibility</p:attrName>
                                        </p:attrNameLst>
                                      </p:cBhvr>
                                      <p:to>
                                        <p:strVal val="visible"/>
                                      </p:to>
                                    </p:set>
                                    <p:animEffect filter="wipe(left)" transition="in">
                                      <p:cBhvr>
                                        <p:cTn dur="200" id="52"/>
                                        <p:tgtEl>
                                          <p:spTgt spid="72"/>
                                        </p:tgtEl>
                                      </p:cBhvr>
                                    </p:animEffect>
                                  </p:childTnLst>
                                </p:cTn>
                              </p:par>
                              <p:par>
                                <p:cTn fill="hold" id="53" nodeType="withEffect" presetClass="entr" presetID="22" presetSubtype="8">
                                  <p:stCondLst>
                                    <p:cond delay="0"/>
                                  </p:stCondLst>
                                  <p:childTnLst>
                                    <p:set>
                                      <p:cBhvr>
                                        <p:cTn dur="1" fill="hold" id="54">
                                          <p:stCondLst>
                                            <p:cond delay="0"/>
                                          </p:stCondLst>
                                        </p:cTn>
                                        <p:tgtEl>
                                          <p:spTgt spid="75"/>
                                        </p:tgtEl>
                                        <p:attrNameLst>
                                          <p:attrName>style.visibility</p:attrName>
                                        </p:attrNameLst>
                                      </p:cBhvr>
                                      <p:to>
                                        <p:strVal val="visible"/>
                                      </p:to>
                                    </p:set>
                                    <p:animEffect filter="wipe(left)" transition="in">
                                      <p:cBhvr>
                                        <p:cTn dur="200" id="55"/>
                                        <p:tgtEl>
                                          <p:spTgt spid="75"/>
                                        </p:tgtEl>
                                      </p:cBhvr>
                                    </p:animEffect>
                                  </p:childTnLst>
                                </p:cTn>
                              </p:par>
                              <p:par>
                                <p:cTn fill="hold" id="56" nodeType="withEffect" presetClass="entr" presetID="22" presetSubtype="8">
                                  <p:stCondLst>
                                    <p:cond delay="0"/>
                                  </p:stCondLst>
                                  <p:childTnLst>
                                    <p:set>
                                      <p:cBhvr>
                                        <p:cTn dur="1" fill="hold" id="57">
                                          <p:stCondLst>
                                            <p:cond delay="0"/>
                                          </p:stCondLst>
                                        </p:cTn>
                                        <p:tgtEl>
                                          <p:spTgt spid="81"/>
                                        </p:tgtEl>
                                        <p:attrNameLst>
                                          <p:attrName>style.visibility</p:attrName>
                                        </p:attrNameLst>
                                      </p:cBhvr>
                                      <p:to>
                                        <p:strVal val="visible"/>
                                      </p:to>
                                    </p:set>
                                    <p:animEffect filter="wipe(left)" transition="in">
                                      <p:cBhvr>
                                        <p:cTn dur="200" id="58"/>
                                        <p:tgtEl>
                                          <p:spTgt spid="81"/>
                                        </p:tgtEl>
                                      </p:cBhvr>
                                    </p:animEffect>
                                  </p:childTnLst>
                                </p:cTn>
                              </p:par>
                              <p:par>
                                <p:cTn fill="hold" id="59" nodeType="withEffect" presetClass="entr" presetID="22" presetSubtype="8">
                                  <p:stCondLst>
                                    <p:cond delay="0"/>
                                  </p:stCondLst>
                                  <p:childTnLst>
                                    <p:set>
                                      <p:cBhvr>
                                        <p:cTn dur="1" fill="hold" id="60">
                                          <p:stCondLst>
                                            <p:cond delay="0"/>
                                          </p:stCondLst>
                                        </p:cTn>
                                        <p:tgtEl>
                                          <p:spTgt spid="80"/>
                                        </p:tgtEl>
                                        <p:attrNameLst>
                                          <p:attrName>style.visibility</p:attrName>
                                        </p:attrNameLst>
                                      </p:cBhvr>
                                      <p:to>
                                        <p:strVal val="visible"/>
                                      </p:to>
                                    </p:set>
                                    <p:animEffect filter="wipe(left)" transition="in">
                                      <p:cBhvr>
                                        <p:cTn dur="200" id="61"/>
                                        <p:tgtEl>
                                          <p:spTgt spid="80"/>
                                        </p:tgtEl>
                                      </p:cBhvr>
                                    </p:animEffect>
                                  </p:childTnLst>
                                </p:cTn>
                              </p:par>
                            </p:childTnLst>
                          </p:cTn>
                        </p:par>
                        <p:par>
                          <p:cTn fill="hold" id="62" nodeType="afterGroup">
                            <p:stCondLst>
                              <p:cond delay="600"/>
                            </p:stCondLst>
                            <p:childTnLst>
                              <p:par>
                                <p:cTn fill="hold" id="63" nodeType="afterEffect" presetClass="entr" presetID="10" presetSubtype="0">
                                  <p:stCondLst>
                                    <p:cond delay="0"/>
                                  </p:stCondLst>
                                  <p:childTnLst>
                                    <p:set>
                                      <p:cBhvr>
                                        <p:cTn dur="1" fill="hold" id="64">
                                          <p:stCondLst>
                                            <p:cond delay="0"/>
                                          </p:stCondLst>
                                        </p:cTn>
                                        <p:tgtEl>
                                          <p:spTgt spid="3"/>
                                        </p:tgtEl>
                                        <p:attrNameLst>
                                          <p:attrName>style.visibility</p:attrName>
                                        </p:attrNameLst>
                                      </p:cBhvr>
                                      <p:to>
                                        <p:strVal val="visible"/>
                                      </p:to>
                                    </p:set>
                                    <p:animEffect filter="fade" transition="in">
                                      <p:cBhvr>
                                        <p:cTn dur="200" id="65"/>
                                        <p:tgtEl>
                                          <p:spTgt spid="3"/>
                                        </p:tgtEl>
                                      </p:cBhvr>
                                    </p:animEffect>
                                  </p:childTnLst>
                                </p:cTn>
                              </p:par>
                              <p:par>
                                <p:cTn fill="hold" id="66" nodeType="withEffect" presetClass="entr" presetID="10" presetSubtype="0">
                                  <p:stCondLst>
                                    <p:cond delay="0"/>
                                  </p:stCondLst>
                                  <p:childTnLst>
                                    <p:set>
                                      <p:cBhvr>
                                        <p:cTn dur="1" fill="hold" id="67">
                                          <p:stCondLst>
                                            <p:cond delay="0"/>
                                          </p:stCondLst>
                                        </p:cTn>
                                        <p:tgtEl>
                                          <p:spTgt spid="4"/>
                                        </p:tgtEl>
                                        <p:attrNameLst>
                                          <p:attrName>style.visibility</p:attrName>
                                        </p:attrNameLst>
                                      </p:cBhvr>
                                      <p:to>
                                        <p:strVal val="visible"/>
                                      </p:to>
                                    </p:set>
                                    <p:animEffect filter="fade" transition="in">
                                      <p:cBhvr>
                                        <p:cTn dur="200" id="68"/>
                                        <p:tgtEl>
                                          <p:spTgt spid="4"/>
                                        </p:tgtEl>
                                      </p:cBhvr>
                                    </p:animEffect>
                                  </p:childTnLst>
                                </p:cTn>
                              </p:par>
                              <p:par>
                                <p:cTn fill="hold" id="69" nodeType="withEffect" presetClass="entr" presetID="10" presetSubtype="0">
                                  <p:stCondLst>
                                    <p:cond delay="0"/>
                                  </p:stCondLst>
                                  <p:childTnLst>
                                    <p:set>
                                      <p:cBhvr>
                                        <p:cTn dur="1" fill="hold" id="70">
                                          <p:stCondLst>
                                            <p:cond delay="0"/>
                                          </p:stCondLst>
                                        </p:cTn>
                                        <p:tgtEl>
                                          <p:spTgt spid="5"/>
                                        </p:tgtEl>
                                        <p:attrNameLst>
                                          <p:attrName>style.visibility</p:attrName>
                                        </p:attrNameLst>
                                      </p:cBhvr>
                                      <p:to>
                                        <p:strVal val="visible"/>
                                      </p:to>
                                    </p:set>
                                    <p:animEffect filter="fade" transition="in">
                                      <p:cBhvr>
                                        <p:cTn dur="200" id="71"/>
                                        <p:tgtEl>
                                          <p:spTgt spid="5"/>
                                        </p:tgtEl>
                                      </p:cBhvr>
                                    </p:animEffect>
                                  </p:childTnLst>
                                </p:cTn>
                              </p:par>
                              <p:par>
                                <p:cTn fill="hold" id="72" nodeType="withEffect" presetClass="entr" presetID="10" presetSubtype="0">
                                  <p:stCondLst>
                                    <p:cond delay="0"/>
                                  </p:stCondLst>
                                  <p:childTnLst>
                                    <p:set>
                                      <p:cBhvr>
                                        <p:cTn dur="1" fill="hold" id="73">
                                          <p:stCondLst>
                                            <p:cond delay="0"/>
                                          </p:stCondLst>
                                        </p:cTn>
                                        <p:tgtEl>
                                          <p:spTgt spid="6"/>
                                        </p:tgtEl>
                                        <p:attrNameLst>
                                          <p:attrName>style.visibility</p:attrName>
                                        </p:attrNameLst>
                                      </p:cBhvr>
                                      <p:to>
                                        <p:strVal val="visible"/>
                                      </p:to>
                                    </p:set>
                                    <p:animEffect filter="fade" transition="in">
                                      <p:cBhvr>
                                        <p:cTn dur="200" id="74"/>
                                        <p:tgtEl>
                                          <p:spTgt spid="6"/>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91"/>
                                        </p:tgtEl>
                                        <p:attrNameLst>
                                          <p:attrName>style.visibility</p:attrName>
                                        </p:attrNameLst>
                                      </p:cBhvr>
                                      <p:to>
                                        <p:strVal val="visible"/>
                                      </p:to>
                                    </p:set>
                                    <p:animEffect filter="fade" transition="in">
                                      <p:cBhvr>
                                        <p:cTn dur="200" id="77"/>
                                        <p:tgtEl>
                                          <p:spTgt spid="91"/>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95"/>
                                        </p:tgtEl>
                                        <p:attrNameLst>
                                          <p:attrName>style.visibility</p:attrName>
                                        </p:attrNameLst>
                                      </p:cBhvr>
                                      <p:to>
                                        <p:strVal val="visible"/>
                                      </p:to>
                                    </p:set>
                                    <p:animEffect filter="fade" transition="in">
                                      <p:cBhvr>
                                        <p:cTn dur="200" id="80"/>
                                        <p:tgtEl>
                                          <p:spTgt spid="95"/>
                                        </p:tgtEl>
                                      </p:cBhvr>
                                    </p:animEffect>
                                  </p:childTnLst>
                                </p:cTn>
                              </p:par>
                              <p:par>
                                <p:cTn fill="hold" id="81" nodeType="withEffect" presetClass="entr" presetID="10" presetSubtype="0">
                                  <p:stCondLst>
                                    <p:cond delay="0"/>
                                  </p:stCondLst>
                                  <p:childTnLst>
                                    <p:set>
                                      <p:cBhvr>
                                        <p:cTn dur="1" fill="hold" id="82">
                                          <p:stCondLst>
                                            <p:cond delay="0"/>
                                          </p:stCondLst>
                                        </p:cTn>
                                        <p:tgtEl>
                                          <p:spTgt spid="7"/>
                                        </p:tgtEl>
                                        <p:attrNameLst>
                                          <p:attrName>style.visibility</p:attrName>
                                        </p:attrNameLst>
                                      </p:cBhvr>
                                      <p:to>
                                        <p:strVal val="visible"/>
                                      </p:to>
                                    </p:set>
                                    <p:animEffect filter="fade" transition="in">
                                      <p:cBhvr>
                                        <p:cTn dur="200" id="83"/>
                                        <p:tgtEl>
                                          <p:spTgt spid="7"/>
                                        </p:tgtEl>
                                      </p:cBhvr>
                                    </p:animEffect>
                                  </p:childTnLst>
                                </p:cTn>
                              </p:par>
                              <p:par>
                                <p:cTn fill="hold" id="84" nodeType="withEffect" presetClass="entr" presetID="10" presetSubtype="0">
                                  <p:stCondLst>
                                    <p:cond delay="0"/>
                                  </p:stCondLst>
                                  <p:childTnLst>
                                    <p:set>
                                      <p:cBhvr>
                                        <p:cTn dur="1" fill="hold" id="85">
                                          <p:stCondLst>
                                            <p:cond delay="0"/>
                                          </p:stCondLst>
                                        </p:cTn>
                                        <p:tgtEl>
                                          <p:spTgt spid="8"/>
                                        </p:tgtEl>
                                        <p:attrNameLst>
                                          <p:attrName>style.visibility</p:attrName>
                                        </p:attrNameLst>
                                      </p:cBhvr>
                                      <p:to>
                                        <p:strVal val="visible"/>
                                      </p:to>
                                    </p:set>
                                    <p:animEffect filter="fade" transition="in">
                                      <p:cBhvr>
                                        <p:cTn dur="200" id="8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4"/>
      <p:bldP grpId="0" spid="35"/>
      <p:bldP grpId="0" spid="36"/>
      <p:bldP grpId="0" spid="37"/>
      <p:bldP grpId="0" spid="91"/>
      <p:bldP grpId="0" spid="9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custDataLst>
              <p:tags r:id="rId3"/>
            </p:custDataLst>
          </p:nvPr>
        </p:nvSpPr>
        <p:spPr>
          <a:xfrm>
            <a:off x="2410671" y="2222552"/>
            <a:ext cx="558800" cy="365760"/>
          </a:xfrm>
          <a:prstGeom prst="rect">
            <a:avLst/>
          </a:prstGeom>
          <a:noFill/>
        </p:spPr>
        <p:txBody>
          <a:bodyPr bIns="0" lIns="0" rIns="0" tIns="0" wrap="none">
            <a:spAutoFit/>
          </a:bodyPr>
          <a:lstStyle/>
          <a:p>
            <a:pPr>
              <a:defRPr/>
            </a:pPr>
            <a:r>
              <a:rPr altLang="zh-CN" lang="en-US" sz="2400">
                <a:solidFill>
                  <a:schemeClr val="accent1"/>
                </a:solidFill>
                <a:latin charset="0" pitchFamily="34" typeface="Arial"/>
                <a:ea charset="-122" panose="020b0503020204020204" pitchFamily="34" typeface="微软雅黑"/>
                <a:sym charset="0" pitchFamily="34" typeface="Arial"/>
              </a:rPr>
              <a:t>Part</a:t>
            </a:r>
          </a:p>
        </p:txBody>
      </p:sp>
      <p:sp>
        <p:nvSpPr>
          <p:cNvPr id="2052" name="文本框 13"/>
          <p:cNvSpPr txBox="1">
            <a:spLocks noChangeArrowheads="1"/>
          </p:cNvSpPr>
          <p:nvPr>
            <p:custDataLst>
              <p:tags r:id="rId4"/>
            </p:custDataLst>
          </p:nvPr>
        </p:nvSpPr>
        <p:spPr bwMode="auto">
          <a:xfrm>
            <a:off x="2506051" y="2101108"/>
            <a:ext cx="4635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r>
              <a:rPr altLang="en-US" lang="zh-CN" sz="1600">
                <a:solidFill>
                  <a:schemeClr val="accent1"/>
                </a:solidFill>
                <a:latin charset="0" pitchFamily="34" typeface="Arial"/>
                <a:ea charset="-122" panose="020b0503020204020204" pitchFamily="34" typeface="微软雅黑"/>
                <a:sym charset="0" pitchFamily="34" typeface="Arial"/>
              </a:rPr>
              <a:t>章 节</a:t>
            </a:r>
          </a:p>
        </p:txBody>
      </p:sp>
      <p:sp>
        <p:nvSpPr>
          <p:cNvPr id="2053" name="文本框 14"/>
          <p:cNvSpPr txBox="1">
            <a:spLocks noChangeArrowheads="1"/>
          </p:cNvSpPr>
          <p:nvPr>
            <p:custDataLst>
              <p:tags r:id="rId5"/>
            </p:custDataLst>
          </p:nvPr>
        </p:nvSpPr>
        <p:spPr bwMode="auto">
          <a:xfrm>
            <a:off x="3186948" y="1761779"/>
            <a:ext cx="101600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7200">
                <a:solidFill>
                  <a:schemeClr val="accent1"/>
                </a:solidFill>
                <a:latin charset="0" pitchFamily="34" typeface="Arial"/>
                <a:ea charset="-122" panose="020b0503020204020204" pitchFamily="34" typeface="微软雅黑"/>
                <a:sym charset="0" pitchFamily="34" typeface="Arial"/>
              </a:rPr>
              <a:t>04</a:t>
            </a:r>
          </a:p>
        </p:txBody>
      </p:sp>
      <p:sp>
        <p:nvSpPr>
          <p:cNvPr id="6" name="标题 5"/>
          <p:cNvSpPr txBox="1"/>
          <p:nvPr>
            <p:custDataLst>
              <p:tags r:id="rId6"/>
            </p:custDataLst>
          </p:nvPr>
        </p:nvSpPr>
        <p:spPr>
          <a:xfrm>
            <a:off x="4499993" y="2061093"/>
            <a:ext cx="2621439" cy="1152144"/>
          </a:xfrm>
          <a:prstGeom prst="rect">
            <a:avLst/>
          </a:prstGeom>
          <a:noFill/>
        </p:spPr>
        <p:txBody>
          <a:bodyPr anchor="t" anchorCtr="0" bIns="0" lIns="0" rIns="0" tIns="0" wrap="square">
            <a:spAutoFit/>
          </a:bodyPr>
          <a:lstStyle>
            <a:lvl1pPr algn="ctr">
              <a:lnSpc>
                <a:spcPct val="90000"/>
              </a:lnSpc>
              <a:spcBef>
                <a:spcPct val="0"/>
              </a:spcBef>
              <a:buNone/>
              <a:defRPr sz="4000">
                <a:latin typeface="+mj-lt"/>
                <a:ea typeface="+mj-ea"/>
                <a:cs typeface="+mj-cs"/>
              </a:defRPr>
            </a:lvl1pPr>
          </a:lstStyle>
          <a:p>
            <a:pPr algn="l"/>
            <a:r>
              <a:rPr altLang="en-US" lang="zh-CN" sz="2800">
                <a:solidFill>
                  <a:schemeClr val="tx1">
                    <a:lumMod val="75000"/>
                    <a:lumOff val="25000"/>
                  </a:schemeClr>
                </a:solidFill>
                <a:latin charset="0" pitchFamily="34" typeface="Arial"/>
                <a:ea charset="-122" panose="020b0503020204020204" pitchFamily="34" typeface="微软雅黑"/>
                <a:sym charset="0" pitchFamily="34" typeface="Arial"/>
              </a:rPr>
              <a:t>明年工作计划</a:t>
            </a:r>
          </a:p>
          <a:p>
            <a:pPr algn="l"/>
            <a:r>
              <a:rPr altLang="en-US" lang="zh-CN" sz="2800">
                <a:solidFill>
                  <a:schemeClr val="tx1">
                    <a:lumMod val="75000"/>
                    <a:lumOff val="25000"/>
                  </a:schemeClr>
                </a:solidFill>
                <a:latin charset="0" pitchFamily="34" typeface="Arial"/>
                <a:ea charset="-122" panose="020b0503020204020204" pitchFamily="34" typeface="微软雅黑"/>
                <a:sym charset="0" pitchFamily="34" typeface="Arial"/>
              </a:rPr>
              <a:t>NEXT YEAR WORK PLAN</a:t>
            </a:r>
          </a:p>
        </p:txBody>
      </p:sp>
      <p:pic>
        <p:nvPicPr>
          <p:cNvPr id="13" name="图片 12"/>
          <p:cNvPicPr>
            <a:picLocks noChangeAspect="1"/>
          </p:cNvPicPr>
          <p:nvPr/>
        </p:nvPicPr>
        <p:blipFill>
          <a:blip r:embed="rId7">
            <a:extLst>
              <a:ext uri="{28A0092B-C50C-407E-A947-70E740481C1C}">
                <a14:useLocalDpi val="0"/>
              </a:ext>
            </a:extLst>
          </a:blip>
          <a:srcRect b="58780" l="32651" r="13819" t="6931"/>
          <a:stretch>
            <a:fillRect/>
          </a:stretch>
        </p:blipFill>
        <p:spPr>
          <a:xfrm rot="2963407">
            <a:off x="-1193646" y="-622569"/>
            <a:ext cx="3272644" cy="3145276"/>
          </a:xfrm>
          <a:prstGeom prst="rect">
            <a:avLst/>
          </a:prstGeom>
        </p:spPr>
      </p:pic>
      <p:pic>
        <p:nvPicPr>
          <p:cNvPr id="14" name="图片 13"/>
          <p:cNvPicPr>
            <a:picLocks noChangeAspect="1"/>
          </p:cNvPicPr>
          <p:nvPr/>
        </p:nvPicPr>
        <p:blipFill>
          <a:blip r:embed="rId7">
            <a:extLst>
              <a:ext uri="{28A0092B-C50C-407E-A947-70E740481C1C}">
                <a14:useLocalDpi val="0"/>
              </a:ext>
            </a:extLst>
          </a:blip>
          <a:srcRect b="58780" l="32651" r="13819" t="6931"/>
          <a:stretch>
            <a:fillRect/>
          </a:stretch>
        </p:blipFill>
        <p:spPr>
          <a:xfrm flipH="1" rot="2963407">
            <a:off x="6969654" y="2922371"/>
            <a:ext cx="3004912" cy="3145276"/>
          </a:xfrm>
          <a:prstGeom prst="rect">
            <a:avLst/>
          </a:prstGeom>
        </p:spPr>
      </p:pic>
      <p:pic>
        <p:nvPicPr>
          <p:cNvPr id="15" name="图片 14"/>
          <p:cNvPicPr>
            <a:picLocks noChangeAspect="1"/>
          </p:cNvPicPr>
          <p:nvPr/>
        </p:nvPicPr>
        <p:blipFill>
          <a:blip r:embed="rId8">
            <a:extLst>
              <a:ext uri="{28A0092B-C50C-407E-A947-70E740481C1C}">
                <a14:useLocalDpi val="0"/>
              </a:ext>
            </a:extLst>
          </a:blip>
          <a:srcRect b="47228" l="52360" r="37254" t="45847"/>
          <a:stretch>
            <a:fillRect/>
          </a:stretch>
        </p:blipFill>
        <p:spPr>
          <a:xfrm rot="1788364">
            <a:off x="6773040" y="1229554"/>
            <a:ext cx="1224136" cy="1223758"/>
          </a:xfrm>
          <a:prstGeom prst="rect">
            <a:avLst/>
          </a:prstGeom>
        </p:spPr>
      </p:pic>
      <p:pic>
        <p:nvPicPr>
          <p:cNvPr id="16" name="图片 15"/>
          <p:cNvPicPr>
            <a:picLocks noChangeAspect="1"/>
          </p:cNvPicPr>
          <p:nvPr/>
        </p:nvPicPr>
        <p:blipFill>
          <a:blip r:embed="rId8">
            <a:extLst>
              <a:ext uri="{28A0092B-C50C-407E-A947-70E740481C1C}">
                <a14:useLocalDpi val="0"/>
              </a:ext>
            </a:extLst>
          </a:blip>
          <a:srcRect b="37612" l="44083" r="44371" t="56790"/>
          <a:stretch>
            <a:fillRect/>
          </a:stretch>
        </p:blipFill>
        <p:spPr>
          <a:xfrm rot="20604422">
            <a:off x="1630604" y="2453313"/>
            <a:ext cx="841699" cy="611956"/>
          </a:xfrm>
          <a:prstGeom prst="rect">
            <a:avLst/>
          </a:prstGeom>
        </p:spPr>
      </p:pic>
    </p:spTree>
    <p:custDataLst>
      <p:tags r:id="rId9"/>
    </p:custDataLst>
    <p:extLst>
      <p:ext uri="{BB962C8B-B14F-4D97-AF65-F5344CB8AC3E}">
        <p14:creationId val="361166250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1000" fill="hold" id="7"/>
                                        <p:tgtEl>
                                          <p:spTgt spid="13"/>
                                        </p:tgtEl>
                                        <p:attrNameLst>
                                          <p:attrName>ppt_w</p:attrName>
                                        </p:attrNameLst>
                                      </p:cBhvr>
                                      <p:tavLst>
                                        <p:tav tm="0">
                                          <p:val>
                                            <p:strVal val="#ppt_w+.3"/>
                                          </p:val>
                                        </p:tav>
                                        <p:tav tm="100000">
                                          <p:val>
                                            <p:strVal val="#ppt_w"/>
                                          </p:val>
                                        </p:tav>
                                      </p:tavLst>
                                    </p:anim>
                                    <p:anim calcmode="lin" valueType="num">
                                      <p:cBhvr>
                                        <p:cTn dur="1000" fill="hold" id="8"/>
                                        <p:tgtEl>
                                          <p:spTgt spid="13"/>
                                        </p:tgtEl>
                                        <p:attrNameLst>
                                          <p:attrName>ppt_h</p:attrName>
                                        </p:attrNameLst>
                                      </p:cBhvr>
                                      <p:tavLst>
                                        <p:tav tm="0">
                                          <p:val>
                                            <p:strVal val="#ppt_h"/>
                                          </p:val>
                                        </p:tav>
                                        <p:tav tm="100000">
                                          <p:val>
                                            <p:strVal val="#ppt_h"/>
                                          </p:val>
                                        </p:tav>
                                      </p:tavLst>
                                    </p:anim>
                                    <p:animEffect filter="fade" transition="in">
                                      <p:cBhvr>
                                        <p:cTn dur="1000" id="9"/>
                                        <p:tgtEl>
                                          <p:spTgt spid="13"/>
                                        </p:tgtEl>
                                      </p:cBhvr>
                                    </p:animEffect>
                                  </p:childTnLst>
                                </p:cTn>
                              </p:par>
                              <p:par>
                                <p:cTn decel="100000" fill="hold" id="10" nodeType="withEffect" presetClass="entr" presetID="50"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1000" fill="hold" id="12"/>
                                        <p:tgtEl>
                                          <p:spTgt spid="14"/>
                                        </p:tgtEl>
                                        <p:attrNameLst>
                                          <p:attrName>ppt_w</p:attrName>
                                        </p:attrNameLst>
                                      </p:cBhvr>
                                      <p:tavLst>
                                        <p:tav tm="0">
                                          <p:val>
                                            <p:strVal val="#ppt_w+.3"/>
                                          </p:val>
                                        </p:tav>
                                        <p:tav tm="100000">
                                          <p:val>
                                            <p:strVal val="#ppt_w"/>
                                          </p:val>
                                        </p:tav>
                                      </p:tavLst>
                                    </p:anim>
                                    <p:anim calcmode="lin" valueType="num">
                                      <p:cBhvr>
                                        <p:cTn dur="1000" fill="hold" id="13"/>
                                        <p:tgtEl>
                                          <p:spTgt spid="14"/>
                                        </p:tgtEl>
                                        <p:attrNameLst>
                                          <p:attrName>ppt_h</p:attrName>
                                        </p:attrNameLst>
                                      </p:cBhvr>
                                      <p:tavLst>
                                        <p:tav tm="0">
                                          <p:val>
                                            <p:strVal val="#ppt_h"/>
                                          </p:val>
                                        </p:tav>
                                        <p:tav tm="100000">
                                          <p:val>
                                            <p:strVal val="#ppt_h"/>
                                          </p:val>
                                        </p:tav>
                                      </p:tavLst>
                                    </p:anim>
                                    <p:animEffect filter="fade" transition="in">
                                      <p:cBhvr>
                                        <p:cTn dur="1000" id="14"/>
                                        <p:tgtEl>
                                          <p:spTgt spid="14"/>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2052"/>
                                        </p:tgtEl>
                                        <p:attrNameLst>
                                          <p:attrName>style.visibility</p:attrName>
                                        </p:attrNameLst>
                                      </p:cBhvr>
                                      <p:to>
                                        <p:strVal val="visible"/>
                                      </p:to>
                                    </p:set>
                                    <p:animEffect filter="fade" transition="in">
                                      <p:cBhvr>
                                        <p:cTn dur="1000" id="18"/>
                                        <p:tgtEl>
                                          <p:spTgt spid="2052"/>
                                        </p:tgtEl>
                                      </p:cBhvr>
                                    </p:animEffect>
                                    <p:anim calcmode="lin" valueType="num">
                                      <p:cBhvr>
                                        <p:cTn dur="1000" fill="hold" id="19"/>
                                        <p:tgtEl>
                                          <p:spTgt spid="2052"/>
                                        </p:tgtEl>
                                        <p:attrNameLst>
                                          <p:attrName>ppt_x</p:attrName>
                                        </p:attrNameLst>
                                      </p:cBhvr>
                                      <p:tavLst>
                                        <p:tav tm="0">
                                          <p:val>
                                            <p:strVal val="#ppt_x"/>
                                          </p:val>
                                        </p:tav>
                                        <p:tav tm="100000">
                                          <p:val>
                                            <p:strVal val="#ppt_x"/>
                                          </p:val>
                                        </p:tav>
                                      </p:tavLst>
                                    </p:anim>
                                    <p:anim calcmode="lin" valueType="num">
                                      <p:cBhvr>
                                        <p:cTn dur="1000" fill="hold" id="20"/>
                                        <p:tgtEl>
                                          <p:spTgt spid="205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 presetSubtype="2">
                                  <p:stCondLst>
                                    <p:cond delay="0"/>
                                  </p:stCondLst>
                                  <p:childTnLst>
                                    <p:set>
                                      <p:cBhvr>
                                        <p:cTn dur="1" fill="hold" id="29">
                                          <p:stCondLst>
                                            <p:cond delay="0"/>
                                          </p:stCondLst>
                                        </p:cTn>
                                        <p:tgtEl>
                                          <p:spTgt spid="2053"/>
                                        </p:tgtEl>
                                        <p:attrNameLst>
                                          <p:attrName>style.visibility</p:attrName>
                                        </p:attrNameLst>
                                      </p:cBhvr>
                                      <p:to>
                                        <p:strVal val="visible"/>
                                      </p:to>
                                    </p:set>
                                    <p:anim calcmode="lin" valueType="num">
                                      <p:cBhvr additive="base">
                                        <p:cTn dur="500" fill="hold" id="30"/>
                                        <p:tgtEl>
                                          <p:spTgt spid="2053"/>
                                        </p:tgtEl>
                                        <p:attrNameLst>
                                          <p:attrName>ppt_x</p:attrName>
                                        </p:attrNameLst>
                                      </p:cBhvr>
                                      <p:tavLst>
                                        <p:tav tm="0">
                                          <p:val>
                                            <p:strVal val="1+#ppt_w/2"/>
                                          </p:val>
                                        </p:tav>
                                        <p:tav tm="100000">
                                          <p:val>
                                            <p:strVal val="#ppt_x"/>
                                          </p:val>
                                        </p:tav>
                                      </p:tavLst>
                                    </p:anim>
                                    <p:anim calcmode="lin" valueType="num">
                                      <p:cBhvr additive="base">
                                        <p:cTn dur="500" fill="hold" id="31"/>
                                        <p:tgtEl>
                                          <p:spTgt spid="2053"/>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2">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1+#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2" presetSubtype="3">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fill="hold" id="41"/>
                                        <p:tgtEl>
                                          <p:spTgt spid="15"/>
                                        </p:tgtEl>
                                        <p:attrNameLst>
                                          <p:attrName>ppt_x</p:attrName>
                                        </p:attrNameLst>
                                      </p:cBhvr>
                                      <p:tavLst>
                                        <p:tav tm="0">
                                          <p:val>
                                            <p:strVal val="1+#ppt_w/2"/>
                                          </p:val>
                                        </p:tav>
                                        <p:tav tm="100000">
                                          <p:val>
                                            <p:strVal val="#ppt_x"/>
                                          </p:val>
                                        </p:tav>
                                      </p:tavLst>
                                    </p:anim>
                                    <p:anim calcmode="lin" valueType="num">
                                      <p:cBhvr additive="base">
                                        <p:cTn dur="500" fill="hold" id="42"/>
                                        <p:tgtEl>
                                          <p:spTgt spid="15"/>
                                        </p:tgtEl>
                                        <p:attrNameLst>
                                          <p:attrName>ppt_y</p:attrName>
                                        </p:attrNameLst>
                                      </p:cBhvr>
                                      <p:tavLst>
                                        <p:tav tm="0">
                                          <p:val>
                                            <p:strVal val="0-#ppt_h/2"/>
                                          </p:val>
                                        </p:tav>
                                        <p:tav tm="100000">
                                          <p:val>
                                            <p:strVal val="#ppt_y"/>
                                          </p:val>
                                        </p:tav>
                                      </p:tavLst>
                                    </p:anim>
                                  </p:childTnLst>
                                </p:cTn>
                              </p:par>
                              <p:par>
                                <p:cTn fill="hold" id="43" nodeType="withEffect" presetClass="entr" presetID="2" presetSubtype="12">
                                  <p:stCondLst>
                                    <p:cond delay="0"/>
                                  </p:stCondLst>
                                  <p:childTnLst>
                                    <p:set>
                                      <p:cBhvr>
                                        <p:cTn dur="1" fill="hold" id="44">
                                          <p:stCondLst>
                                            <p:cond delay="0"/>
                                          </p:stCondLst>
                                        </p:cTn>
                                        <p:tgtEl>
                                          <p:spTgt spid="16"/>
                                        </p:tgtEl>
                                        <p:attrNameLst>
                                          <p:attrName>style.visibility</p:attrName>
                                        </p:attrNameLst>
                                      </p:cBhvr>
                                      <p:to>
                                        <p:strVal val="visible"/>
                                      </p:to>
                                    </p:set>
                                    <p:anim calcmode="lin" valueType="num">
                                      <p:cBhvr additive="base">
                                        <p:cTn dur="500" fill="hold" id="45"/>
                                        <p:tgtEl>
                                          <p:spTgt spid="16"/>
                                        </p:tgtEl>
                                        <p:attrNameLst>
                                          <p:attrName>ppt_x</p:attrName>
                                        </p:attrNameLst>
                                      </p:cBhvr>
                                      <p:tavLst>
                                        <p:tav tm="0">
                                          <p:val>
                                            <p:strVal val="0-#ppt_w/2"/>
                                          </p:val>
                                        </p:tav>
                                        <p:tav tm="100000">
                                          <p:val>
                                            <p:strVal val="#ppt_x"/>
                                          </p:val>
                                        </p:tav>
                                      </p:tavLst>
                                    </p:anim>
                                    <p:anim calcmode="lin" valueType="num">
                                      <p:cBhvr additive="base">
                                        <p:cTn dur="500" fill="hold" id="46"/>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052"/>
      <p:bldP grpId="0" spid="2053"/>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55106" l="20992" r="14981" t="7805"/>
          <a:stretch>
            <a:fillRect/>
          </a:stretch>
        </p:blipFill>
        <p:spPr>
          <a:xfrm>
            <a:off x="446555" y="679237"/>
            <a:ext cx="4317083" cy="3749750"/>
          </a:xfrm>
          <a:prstGeom prst="rect">
            <a:avLst/>
          </a:prstGeom>
        </p:spPr>
      </p:pic>
      <p:sp>
        <p:nvSpPr>
          <p:cNvPr id="8" name="MH_Entry_1"/>
          <p:cNvSpPr/>
          <p:nvPr>
            <p:custDataLst>
              <p:tags r:id="rId3"/>
            </p:custDataLst>
          </p:nvPr>
        </p:nvSpPr>
        <p:spPr>
          <a:xfrm>
            <a:off x="5616117" y="1151673"/>
            <a:ext cx="1753985" cy="777240"/>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algn="ctr"/>
            <a:r>
              <a:rPr altLang="en-US" lang="zh-CN" sz="1700">
                <a:solidFill>
                  <a:schemeClr val="accent1"/>
                </a:solidFill>
                <a:latin charset="0" pitchFamily="34" typeface="Arial"/>
                <a:ea charset="-122" panose="020b0503020204020204" pitchFamily="34" typeface="微软雅黑"/>
                <a:sym charset="0" pitchFamily="34" typeface="Arial"/>
              </a:rPr>
              <a:t>年度工作概述</a:t>
            </a:r>
          </a:p>
          <a:p>
            <a:pPr algn="ctr"/>
            <a:r>
              <a:rPr altLang="en-US" lang="zh-CN" sz="1700">
                <a:solidFill>
                  <a:schemeClr val="accent1"/>
                </a:solidFill>
                <a:latin charset="0" pitchFamily="34" typeface="Arial"/>
                <a:ea charset="-122" panose="020b0503020204020204" pitchFamily="34" typeface="微软雅黑"/>
                <a:sym charset="0" pitchFamily="34" typeface="Arial"/>
              </a:rPr>
              <a:t>ANNUAL WORK SUMMARY</a:t>
            </a:r>
          </a:p>
        </p:txBody>
      </p:sp>
      <p:sp>
        <p:nvSpPr>
          <p:cNvPr id="9" name="MH_Entry_2"/>
          <p:cNvSpPr/>
          <p:nvPr>
            <p:custDataLst>
              <p:tags r:id="rId4"/>
            </p:custDataLst>
          </p:nvPr>
        </p:nvSpPr>
        <p:spPr>
          <a:xfrm>
            <a:off x="5616117" y="1835538"/>
            <a:ext cx="1753985" cy="777240"/>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algn="ctr" lvl="0"/>
            <a:r>
              <a:rPr altLang="en-US" lang="zh-CN" sz="1700">
                <a:solidFill>
                  <a:schemeClr val="accent1"/>
                </a:solidFill>
                <a:latin charset="0" pitchFamily="34" typeface="Arial"/>
                <a:ea charset="-122" panose="020b0503020204020204" pitchFamily="34" typeface="微软雅黑"/>
                <a:sym charset="0" pitchFamily="34" typeface="Arial"/>
              </a:rPr>
              <a:t>工作完成情况COMPLETION OF WORK</a:t>
            </a:r>
          </a:p>
        </p:txBody>
      </p:sp>
      <p:sp>
        <p:nvSpPr>
          <p:cNvPr id="10" name="MH_Entry_3"/>
          <p:cNvSpPr/>
          <p:nvPr>
            <p:custDataLst>
              <p:tags r:id="rId5"/>
            </p:custDataLst>
          </p:nvPr>
        </p:nvSpPr>
        <p:spPr>
          <a:xfrm>
            <a:off x="5616117" y="2555396"/>
            <a:ext cx="1753985" cy="777240"/>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algn="ctr" lvl="0"/>
            <a:r>
              <a:rPr altLang="en-US" lang="zh-CN" sz="1700">
                <a:solidFill>
                  <a:schemeClr val="accent1"/>
                </a:solidFill>
                <a:latin charset="0" pitchFamily="34" typeface="Arial"/>
                <a:ea charset="-122" panose="020b0503020204020204" pitchFamily="34" typeface="微软雅黑"/>
                <a:sym charset="0" pitchFamily="34" typeface="Arial"/>
              </a:rPr>
              <a:t>成功项目展示SUCCESSFUL PROJECT </a:t>
            </a:r>
          </a:p>
        </p:txBody>
      </p:sp>
      <p:sp>
        <p:nvSpPr>
          <p:cNvPr id="11" name="MH_Entry_4"/>
          <p:cNvSpPr/>
          <p:nvPr>
            <p:custDataLst>
              <p:tags r:id="rId6"/>
            </p:custDataLst>
          </p:nvPr>
        </p:nvSpPr>
        <p:spPr>
          <a:xfrm>
            <a:off x="5616117" y="3275254"/>
            <a:ext cx="1753985" cy="777240"/>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algn="ctr" lvl="0"/>
            <a:r>
              <a:rPr altLang="en-US" lang="zh-CN" sz="1700">
                <a:solidFill>
                  <a:schemeClr val="accent1"/>
                </a:solidFill>
                <a:latin charset="0" pitchFamily="34" typeface="Arial"/>
                <a:ea charset="-122" panose="020b0503020204020204" pitchFamily="34" typeface="微软雅黑"/>
                <a:sym charset="0" pitchFamily="34" typeface="Arial"/>
              </a:rPr>
              <a:t>明年工作计划</a:t>
            </a:r>
          </a:p>
          <a:p>
            <a:pPr algn="ctr" lvl="0"/>
            <a:r>
              <a:rPr altLang="en-US" lang="zh-CN" sz="1700">
                <a:solidFill>
                  <a:schemeClr val="accent1"/>
                </a:solidFill>
                <a:latin charset="0" pitchFamily="34" typeface="Arial"/>
                <a:ea charset="-122" panose="020b0503020204020204" pitchFamily="34" typeface="微软雅黑"/>
                <a:sym charset="0" pitchFamily="34" typeface="Arial"/>
              </a:rPr>
              <a:t>NEXT YEAR WORK PLAN</a:t>
            </a:r>
          </a:p>
        </p:txBody>
      </p:sp>
      <p:grpSp>
        <p:nvGrpSpPr>
          <p:cNvPr id="12" name="Group 279">
            <a:extLst>
              <a:ext uri="{FF2B5EF4-FFF2-40B4-BE49-F238E27FC236}">
                <a16:creationId xmlns:a16="http://schemas.microsoft.com/office/drawing/2014/main" id="{2B5051E4-EEB0-477D-83A7-F1429A51EDA6}"/>
              </a:ext>
            </a:extLst>
          </p:cNvPr>
          <p:cNvGrpSpPr/>
          <p:nvPr/>
        </p:nvGrpSpPr>
        <p:grpSpPr>
          <a:xfrm>
            <a:off x="4955939" y="1209747"/>
            <a:ext cx="482633" cy="482572"/>
            <a:chOff x="846989" y="1401020"/>
            <a:chExt cx="877416" cy="877416"/>
          </a:xfrm>
          <a:effectLst/>
        </p:grpSpPr>
        <p:sp>
          <p:nvSpPr>
            <p:cNvPr id="13" name="Teardrop 108">
              <a:extLst>
                <a:ext uri="{FF2B5EF4-FFF2-40B4-BE49-F238E27FC236}">
                  <a16:creationId xmlns:a16="http://schemas.microsoft.com/office/drawing/2014/main" id="{B7816AAD-EA9C-4698-B51C-8F39CE467597}"/>
                </a:ext>
              </a:extLst>
            </p:cNvPr>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00">
                <a:solidFill>
                  <a:schemeClr val="tx1">
                    <a:lumMod val="75000"/>
                    <a:lumOff val="25000"/>
                  </a:schemeClr>
                </a:solidFill>
                <a:latin charset="0" pitchFamily="34" typeface="Arial"/>
                <a:ea charset="-122" panose="020b0503020204020204" pitchFamily="34" typeface="微软雅黑"/>
                <a:cs typeface="+mn-ea"/>
                <a:sym charset="0" pitchFamily="34" typeface="Arial"/>
              </a:endParaRPr>
            </a:p>
          </p:txBody>
        </p:sp>
        <p:sp>
          <p:nvSpPr>
            <p:cNvPr id="14" name="Oval 111">
              <a:extLst>
                <a:ext uri="{FF2B5EF4-FFF2-40B4-BE49-F238E27FC236}">
                  <a16:creationId xmlns:a16="http://schemas.microsoft.com/office/drawing/2014/main" id="{F6FABAE5-1996-4AE9-B4C7-D12804C2205E}"/>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z="900">
                  <a:solidFill>
                    <a:schemeClr val="tx1">
                      <a:lumMod val="75000"/>
                      <a:lumOff val="25000"/>
                    </a:schemeClr>
                  </a:solidFill>
                  <a:latin charset="0" pitchFamily="34" typeface="Arial"/>
                  <a:ea charset="-122" panose="020b0503020204020204" pitchFamily="34" typeface="微软雅黑"/>
                  <a:cs typeface="+mn-ea"/>
                  <a:sym charset="0" pitchFamily="34" typeface="Arial"/>
                </a:rPr>
                <a:t>01</a:t>
              </a:r>
            </a:p>
          </p:txBody>
        </p:sp>
      </p:grpSp>
      <p:grpSp>
        <p:nvGrpSpPr>
          <p:cNvPr id="15" name="Group 279">
            <a:extLst>
              <a:ext uri="{FF2B5EF4-FFF2-40B4-BE49-F238E27FC236}">
                <a16:creationId xmlns:a16="http://schemas.microsoft.com/office/drawing/2014/main" id="{73F0587D-8B78-4839-80FB-1D279FA485AD}"/>
              </a:ext>
            </a:extLst>
          </p:cNvPr>
          <p:cNvGrpSpPr/>
          <p:nvPr/>
        </p:nvGrpSpPr>
        <p:grpSpPr>
          <a:xfrm>
            <a:off x="4955939" y="1920716"/>
            <a:ext cx="482633" cy="482572"/>
            <a:chOff x="846989" y="1401020"/>
            <a:chExt cx="877416" cy="877416"/>
          </a:xfrm>
          <a:effectLst/>
        </p:grpSpPr>
        <p:sp>
          <p:nvSpPr>
            <p:cNvPr id="16" name="Teardrop 108">
              <a:extLst>
                <a:ext uri="{FF2B5EF4-FFF2-40B4-BE49-F238E27FC236}">
                  <a16:creationId xmlns:a16="http://schemas.microsoft.com/office/drawing/2014/main" id="{808BCAF1-37AA-4CA5-B5A7-08B24E4FE758}"/>
                </a:ext>
              </a:extLst>
            </p:cNvPr>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00">
                <a:solidFill>
                  <a:schemeClr val="tx1">
                    <a:lumMod val="75000"/>
                    <a:lumOff val="25000"/>
                  </a:schemeClr>
                </a:solidFill>
                <a:latin charset="0" pitchFamily="34" typeface="Arial"/>
                <a:ea charset="-122" panose="020b0503020204020204" pitchFamily="34" typeface="微软雅黑"/>
                <a:cs typeface="+mn-ea"/>
                <a:sym charset="0" pitchFamily="34" typeface="Arial"/>
              </a:endParaRPr>
            </a:p>
          </p:txBody>
        </p:sp>
        <p:sp>
          <p:nvSpPr>
            <p:cNvPr id="17" name="Oval 111">
              <a:extLst>
                <a:ext uri="{FF2B5EF4-FFF2-40B4-BE49-F238E27FC236}">
                  <a16:creationId xmlns:a16="http://schemas.microsoft.com/office/drawing/2014/main" id="{B54ACA7F-B699-47DF-B2AF-C41D01B45EDB}"/>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z="900">
                  <a:solidFill>
                    <a:schemeClr val="tx1">
                      <a:lumMod val="75000"/>
                      <a:lumOff val="25000"/>
                    </a:schemeClr>
                  </a:solidFill>
                  <a:latin charset="0" pitchFamily="34" typeface="Arial"/>
                  <a:ea charset="-122" panose="020b0503020204020204" pitchFamily="34" typeface="微软雅黑"/>
                  <a:cs typeface="+mn-ea"/>
                  <a:sym charset="0" pitchFamily="34" typeface="Arial"/>
                </a:rPr>
                <a:t>02</a:t>
              </a:r>
            </a:p>
          </p:txBody>
        </p:sp>
      </p:grpSp>
      <p:grpSp>
        <p:nvGrpSpPr>
          <p:cNvPr id="18" name="Group 279">
            <a:extLst>
              <a:ext uri="{FF2B5EF4-FFF2-40B4-BE49-F238E27FC236}">
                <a16:creationId xmlns:a16="http://schemas.microsoft.com/office/drawing/2014/main" id="{CE4274FC-B69A-4044-81C6-2F1C680520C6}"/>
              </a:ext>
            </a:extLst>
          </p:cNvPr>
          <p:cNvGrpSpPr/>
          <p:nvPr/>
        </p:nvGrpSpPr>
        <p:grpSpPr>
          <a:xfrm>
            <a:off x="4955939" y="2654026"/>
            <a:ext cx="482633" cy="482572"/>
            <a:chOff x="846989" y="1401020"/>
            <a:chExt cx="877416" cy="877416"/>
          </a:xfrm>
          <a:effectLst/>
        </p:grpSpPr>
        <p:sp>
          <p:nvSpPr>
            <p:cNvPr id="19" name="Teardrop 108">
              <a:extLst>
                <a:ext uri="{FF2B5EF4-FFF2-40B4-BE49-F238E27FC236}">
                  <a16:creationId xmlns:a16="http://schemas.microsoft.com/office/drawing/2014/main" id="{AC502185-9132-4C2C-A0A9-26D12C13D250}"/>
                </a:ext>
              </a:extLst>
            </p:cNvPr>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00">
                <a:solidFill>
                  <a:schemeClr val="tx1">
                    <a:lumMod val="75000"/>
                    <a:lumOff val="25000"/>
                  </a:schemeClr>
                </a:solidFill>
                <a:latin charset="0" pitchFamily="34" typeface="Arial"/>
                <a:ea charset="-122" panose="020b0503020204020204" pitchFamily="34" typeface="微软雅黑"/>
                <a:cs typeface="+mn-ea"/>
                <a:sym charset="0" pitchFamily="34" typeface="Arial"/>
              </a:endParaRPr>
            </a:p>
          </p:txBody>
        </p:sp>
        <p:sp>
          <p:nvSpPr>
            <p:cNvPr id="20" name="Oval 111">
              <a:extLst>
                <a:ext uri="{FF2B5EF4-FFF2-40B4-BE49-F238E27FC236}">
                  <a16:creationId xmlns:a16="http://schemas.microsoft.com/office/drawing/2014/main" id="{8843DCD9-49F3-4E9E-BC8A-11BDC46D7524}"/>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z="900">
                  <a:solidFill>
                    <a:schemeClr val="tx1">
                      <a:lumMod val="75000"/>
                      <a:lumOff val="25000"/>
                    </a:schemeClr>
                  </a:solidFill>
                  <a:latin charset="0" pitchFamily="34" typeface="Arial"/>
                  <a:ea charset="-122" panose="020b0503020204020204" pitchFamily="34" typeface="微软雅黑"/>
                  <a:cs typeface="+mn-ea"/>
                  <a:sym charset="0" pitchFamily="34" typeface="Arial"/>
                </a:rPr>
                <a:t>03</a:t>
              </a:r>
            </a:p>
          </p:txBody>
        </p:sp>
      </p:grpSp>
      <p:grpSp>
        <p:nvGrpSpPr>
          <p:cNvPr id="21" name="Group 279">
            <a:extLst>
              <a:ext uri="{FF2B5EF4-FFF2-40B4-BE49-F238E27FC236}">
                <a16:creationId xmlns:a16="http://schemas.microsoft.com/office/drawing/2014/main" id="{BEB35325-64CF-4974-B72B-D880C3E514E6}"/>
              </a:ext>
            </a:extLst>
          </p:cNvPr>
          <p:cNvGrpSpPr/>
          <p:nvPr/>
        </p:nvGrpSpPr>
        <p:grpSpPr>
          <a:xfrm>
            <a:off x="4955939" y="3363594"/>
            <a:ext cx="482633" cy="482572"/>
            <a:chOff x="846989" y="1401020"/>
            <a:chExt cx="877416" cy="877416"/>
          </a:xfrm>
          <a:effectLst/>
        </p:grpSpPr>
        <p:sp>
          <p:nvSpPr>
            <p:cNvPr id="22" name="Teardrop 108">
              <a:extLst>
                <a:ext uri="{FF2B5EF4-FFF2-40B4-BE49-F238E27FC236}">
                  <a16:creationId xmlns:a16="http://schemas.microsoft.com/office/drawing/2014/main" id="{746C8B15-531E-403F-B484-95F9E8041067}"/>
                </a:ext>
              </a:extLst>
            </p:cNvPr>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00">
                <a:solidFill>
                  <a:schemeClr val="tx1">
                    <a:lumMod val="75000"/>
                    <a:lumOff val="25000"/>
                  </a:schemeClr>
                </a:solidFill>
                <a:latin charset="0" pitchFamily="34" typeface="Arial"/>
                <a:ea charset="-122" panose="020b0503020204020204" pitchFamily="34" typeface="微软雅黑"/>
                <a:cs typeface="+mn-ea"/>
                <a:sym charset="0" pitchFamily="34" typeface="Arial"/>
              </a:endParaRPr>
            </a:p>
          </p:txBody>
        </p:sp>
        <p:sp>
          <p:nvSpPr>
            <p:cNvPr id="23" name="Oval 111">
              <a:extLst>
                <a:ext uri="{FF2B5EF4-FFF2-40B4-BE49-F238E27FC236}">
                  <a16:creationId xmlns:a16="http://schemas.microsoft.com/office/drawing/2014/main" id="{D321EFC4-FD2D-43FE-9757-281FB12C6879}"/>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z="900">
                  <a:solidFill>
                    <a:schemeClr val="tx1">
                      <a:lumMod val="75000"/>
                      <a:lumOff val="25000"/>
                    </a:schemeClr>
                  </a:solidFill>
                  <a:latin charset="0" pitchFamily="34" typeface="Arial"/>
                  <a:ea charset="-122" panose="020b0503020204020204" pitchFamily="34" typeface="微软雅黑"/>
                  <a:cs typeface="+mn-ea"/>
                  <a:sym charset="0" pitchFamily="34" typeface="Arial"/>
                </a:rPr>
                <a:t>04</a:t>
              </a:r>
            </a:p>
          </p:txBody>
        </p:sp>
      </p:grpSp>
      <p:sp>
        <p:nvSpPr>
          <p:cNvPr id="24" name="MH_Others_1"/>
          <p:cNvSpPr txBox="1"/>
          <p:nvPr>
            <p:custDataLst>
              <p:tags r:id="rId7"/>
            </p:custDataLst>
          </p:nvPr>
        </p:nvSpPr>
        <p:spPr>
          <a:xfrm>
            <a:off x="2335697" y="1749994"/>
            <a:ext cx="483091" cy="1463040"/>
          </a:xfrm>
          <a:prstGeom prst="rect">
            <a:avLst/>
          </a:prstGeom>
          <a:noFill/>
        </p:spPr>
        <p:txBody>
          <a:bodyPr anchor="ctr" anchorCtr="0" bIns="0" lIns="0" rIns="0" rtlCol="0" tIns="0" vert="horz" wrap="square">
            <a:spAutoFit/>
          </a:bodyPr>
          <a:lstStyle/>
          <a:p>
            <a:pPr algn="ctr"/>
            <a:r>
              <a:rPr altLang="en-US" lang="zh-CN" sz="4800">
                <a:solidFill>
                  <a:schemeClr val="bg1">
                    <a:lumMod val="50000"/>
                  </a:schemeClr>
                </a:solidFill>
                <a:latin charset="0" pitchFamily="34" typeface="Arial"/>
                <a:ea charset="-122" panose="020b0503020204020204" pitchFamily="34" typeface="微软雅黑"/>
                <a:sym charset="0" pitchFamily="34" typeface="Arial"/>
              </a:rPr>
              <a:t>目  录</a:t>
            </a:r>
          </a:p>
        </p:txBody>
      </p:sp>
      <p:sp>
        <p:nvSpPr>
          <p:cNvPr id="26" name="MH_Others_2"/>
          <p:cNvSpPr txBox="1"/>
          <p:nvPr>
            <p:custDataLst>
              <p:tags r:id="rId8"/>
            </p:custDataLst>
          </p:nvPr>
        </p:nvSpPr>
        <p:spPr>
          <a:xfrm rot="5400000">
            <a:off x="1258434" y="2359595"/>
            <a:ext cx="1691158" cy="243840"/>
          </a:xfrm>
          <a:prstGeom prst="rect">
            <a:avLst/>
          </a:prstGeom>
          <a:solidFill>
            <a:schemeClr val="accent1"/>
          </a:solidFill>
        </p:spPr>
        <p:txBody>
          <a:bodyPr bIns="0" lIns="0" rIns="0" tIns="0" wrap="square">
            <a:spAutoFit/>
          </a:bodyPr>
          <a:lstStyle/>
          <a:p>
            <a:pPr algn="ctr">
              <a:defRPr/>
            </a:pPr>
            <a:r>
              <a:rPr altLang="zh-CN" lang="en-US" sz="1600">
                <a:solidFill>
                  <a:schemeClr val="bg1"/>
                </a:solidFill>
                <a:latin charset="0" pitchFamily="34" typeface="Arial"/>
                <a:ea charset="-122" panose="020b0503020204020204" pitchFamily="34" typeface="微软雅黑"/>
                <a:sym charset="0" pitchFamily="34" typeface="Arial"/>
              </a:rPr>
              <a:t>CONTENTS </a:t>
            </a:r>
          </a:p>
        </p:txBody>
      </p:sp>
    </p:spTree>
    <p:extLst>
      <p:ext uri="{BB962C8B-B14F-4D97-AF65-F5344CB8AC3E}">
        <p14:creationId val="280128053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1">
                                  <p:stCondLst>
                                    <p:cond delay="0"/>
                                  </p:stCondLst>
                                  <p:childTnLst>
                                    <p:set>
                                      <p:cBhvr>
                                        <p:cTn dur="1" fill="hold" id="12">
                                          <p:stCondLst>
                                            <p:cond delay="0"/>
                                          </p:stCondLst>
                                        </p:cTn>
                                        <p:tgtEl>
                                          <p:spTgt spid="24"/>
                                        </p:tgtEl>
                                        <p:attrNameLst>
                                          <p:attrName>style.visibility</p:attrName>
                                        </p:attrNameLst>
                                      </p:cBhvr>
                                      <p:to>
                                        <p:strVal val="visible"/>
                                      </p:to>
                                    </p:set>
                                    <p:anim calcmode="lin" valueType="num">
                                      <p:cBhvr additive="base">
                                        <p:cTn dur="500" fill="hold" id="13"/>
                                        <p:tgtEl>
                                          <p:spTgt spid="24"/>
                                        </p:tgtEl>
                                        <p:attrNameLst>
                                          <p:attrName>ppt_x</p:attrName>
                                        </p:attrNameLst>
                                      </p:cBhvr>
                                      <p:tavLst>
                                        <p:tav tm="0">
                                          <p:val>
                                            <p:strVal val="#ppt_x"/>
                                          </p:val>
                                        </p:tav>
                                        <p:tav tm="100000">
                                          <p:val>
                                            <p:strVal val="#ppt_x"/>
                                          </p:val>
                                        </p:tav>
                                      </p:tavLst>
                                    </p:anim>
                                    <p:anim calcmode="lin" valueType="num">
                                      <p:cBhvr additive="base">
                                        <p:cTn dur="500" fill="hold" id="14"/>
                                        <p:tgtEl>
                                          <p:spTgt spid="24"/>
                                        </p:tgtEl>
                                        <p:attrNameLst>
                                          <p:attrName>ppt_y</p:attrName>
                                        </p:attrNameLst>
                                      </p:cBhvr>
                                      <p:tavLst>
                                        <p:tav tm="0">
                                          <p:val>
                                            <p:strVal val="0-#ppt_h/2"/>
                                          </p:val>
                                        </p:tav>
                                        <p:tav tm="100000">
                                          <p:val>
                                            <p:strVal val="#ppt_y"/>
                                          </p:val>
                                        </p:tav>
                                      </p:tavLst>
                                    </p:anim>
                                  </p:childTnLst>
                                </p:cTn>
                              </p:par>
                              <p:par>
                                <p:cTn fill="hold" grpId="0" id="15" nodeType="withEffect" presetClass="entr" presetID="42" presetSubtype="0">
                                  <p:stCondLst>
                                    <p:cond delay="200"/>
                                  </p:stCondLst>
                                  <p:childTnLst>
                                    <p:set>
                                      <p:cBhvr>
                                        <p:cTn dur="1" fill="hold" id="16">
                                          <p:stCondLst>
                                            <p:cond delay="0"/>
                                          </p:stCondLst>
                                        </p:cTn>
                                        <p:tgtEl>
                                          <p:spTgt spid="26"/>
                                        </p:tgtEl>
                                        <p:attrNameLst>
                                          <p:attrName>style.visibility</p:attrName>
                                        </p:attrNameLst>
                                      </p:cBhvr>
                                      <p:to>
                                        <p:strVal val="visible"/>
                                      </p:to>
                                    </p:set>
                                    <p:animEffect filter="fade" transition="in">
                                      <p:cBhvr>
                                        <p:cTn dur="1000" id="17"/>
                                        <p:tgtEl>
                                          <p:spTgt spid="26"/>
                                        </p:tgtEl>
                                      </p:cBhvr>
                                    </p:animEffect>
                                    <p:anim calcmode="lin" valueType="num">
                                      <p:cBhvr>
                                        <p:cTn dur="1000" fill="hold" id="18"/>
                                        <p:tgtEl>
                                          <p:spTgt spid="26"/>
                                        </p:tgtEl>
                                        <p:attrNameLst>
                                          <p:attrName>ppt_x</p:attrName>
                                        </p:attrNameLst>
                                      </p:cBhvr>
                                      <p:tavLst>
                                        <p:tav tm="0">
                                          <p:val>
                                            <p:strVal val="#ppt_x"/>
                                          </p:val>
                                        </p:tav>
                                        <p:tav tm="100000">
                                          <p:val>
                                            <p:strVal val="#ppt_x"/>
                                          </p:val>
                                        </p:tav>
                                      </p:tavLst>
                                    </p:anim>
                                    <p:anim calcmode="lin" valueType="num">
                                      <p:cBhvr>
                                        <p:cTn dur="1000" fill="hold" id="19"/>
                                        <p:tgtEl>
                                          <p:spTgt spid="2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00"/>
                            </p:stCondLst>
                            <p:childTnLst>
                              <p:par>
                                <p:cTn accel="50000" decel="50000" fill="hold" id="21" nodeType="afterEffect" presetClass="entr" presetID="2" presetSubtype="1">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500" fill="hold" id="23"/>
                                        <p:tgtEl>
                                          <p:spTgt spid="12"/>
                                        </p:tgtEl>
                                        <p:attrNameLst>
                                          <p:attrName>ppt_x</p:attrName>
                                        </p:attrNameLst>
                                      </p:cBhvr>
                                      <p:tavLst>
                                        <p:tav tm="0">
                                          <p:val>
                                            <p:strVal val="#ppt_x"/>
                                          </p:val>
                                        </p:tav>
                                        <p:tav tm="100000">
                                          <p:val>
                                            <p:strVal val="#ppt_x"/>
                                          </p:val>
                                        </p:tav>
                                      </p:tavLst>
                                    </p:anim>
                                    <p:anim calcmode="lin" valueType="num">
                                      <p:cBhvr additive="base">
                                        <p:cTn dur="500" fill="hold" id="24"/>
                                        <p:tgtEl>
                                          <p:spTgt spid="12"/>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2700"/>
                            </p:stCondLst>
                            <p:childTnLst>
                              <p:par>
                                <p:cTn fill="hold" grpId="0" id="26" nodeType="afterEffect" presetClass="entr" presetID="22" presetSubtype="4">
                                  <p:stCondLst>
                                    <p:cond delay="0"/>
                                  </p:stCondLst>
                                  <p:childTnLst>
                                    <p:set>
                                      <p:cBhvr>
                                        <p:cTn dur="1" fill="hold" id="27">
                                          <p:stCondLst>
                                            <p:cond delay="0"/>
                                          </p:stCondLst>
                                        </p:cTn>
                                        <p:tgtEl>
                                          <p:spTgt spid="8"/>
                                        </p:tgtEl>
                                        <p:attrNameLst>
                                          <p:attrName>style.visibility</p:attrName>
                                        </p:attrNameLst>
                                      </p:cBhvr>
                                      <p:to>
                                        <p:strVal val="visible"/>
                                      </p:to>
                                    </p:set>
                                    <p:animEffect filter="wipe(down)" transition="in">
                                      <p:cBhvr>
                                        <p:cTn dur="500" id="28"/>
                                        <p:tgtEl>
                                          <p:spTgt spid="8"/>
                                        </p:tgtEl>
                                      </p:cBhvr>
                                    </p:animEffect>
                                  </p:childTnLst>
                                </p:cTn>
                              </p:par>
                            </p:childTnLst>
                          </p:cTn>
                        </p:par>
                        <p:par>
                          <p:cTn fill="hold" id="29" nodeType="afterGroup">
                            <p:stCondLst>
                              <p:cond delay="3200"/>
                            </p:stCondLst>
                            <p:childTnLst>
                              <p:par>
                                <p:cTn accel="50000" decel="50000" fill="hold" id="30" nodeType="afterEffect" presetClass="entr" presetID="2" presetSubtype="1">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fill="hold" id="32"/>
                                        <p:tgtEl>
                                          <p:spTgt spid="15"/>
                                        </p:tgtEl>
                                        <p:attrNameLst>
                                          <p:attrName>ppt_x</p:attrName>
                                        </p:attrNameLst>
                                      </p:cBhvr>
                                      <p:tavLst>
                                        <p:tav tm="0">
                                          <p:val>
                                            <p:strVal val="#ppt_x"/>
                                          </p:val>
                                        </p:tav>
                                        <p:tav tm="100000">
                                          <p:val>
                                            <p:strVal val="#ppt_x"/>
                                          </p:val>
                                        </p:tav>
                                      </p:tavLst>
                                    </p:anim>
                                    <p:anim calcmode="lin" valueType="num">
                                      <p:cBhvr additive="base">
                                        <p:cTn dur="500" fill="hold" id="33"/>
                                        <p:tgtEl>
                                          <p:spTgt spid="15"/>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3700"/>
                            </p:stCondLst>
                            <p:childTnLst>
                              <p:par>
                                <p:cTn fill="hold" grpId="0" id="35" nodeType="afterEffect" presetClass="entr" presetID="22" presetSubtype="4">
                                  <p:stCondLst>
                                    <p:cond delay="0"/>
                                  </p:stCondLst>
                                  <p:childTnLst>
                                    <p:set>
                                      <p:cBhvr>
                                        <p:cTn dur="1" fill="hold" id="36">
                                          <p:stCondLst>
                                            <p:cond delay="0"/>
                                          </p:stCondLst>
                                        </p:cTn>
                                        <p:tgtEl>
                                          <p:spTgt spid="9"/>
                                        </p:tgtEl>
                                        <p:attrNameLst>
                                          <p:attrName>style.visibility</p:attrName>
                                        </p:attrNameLst>
                                      </p:cBhvr>
                                      <p:to>
                                        <p:strVal val="visible"/>
                                      </p:to>
                                    </p:set>
                                    <p:animEffect filter="wipe(down)" transition="in">
                                      <p:cBhvr>
                                        <p:cTn dur="500" id="37"/>
                                        <p:tgtEl>
                                          <p:spTgt spid="9"/>
                                        </p:tgtEl>
                                      </p:cBhvr>
                                    </p:animEffect>
                                  </p:childTnLst>
                                </p:cTn>
                              </p:par>
                            </p:childTnLst>
                          </p:cTn>
                        </p:par>
                        <p:par>
                          <p:cTn fill="hold" id="38" nodeType="afterGroup">
                            <p:stCondLst>
                              <p:cond delay="4200"/>
                            </p:stCondLst>
                            <p:childTnLst>
                              <p:par>
                                <p:cTn accel="50000" decel="50000" fill="hold" id="39" nodeType="afterEffect" presetClass="entr" presetID="2" presetSubtype="1">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additive="base">
                                        <p:cTn dur="500" fill="hold" id="41"/>
                                        <p:tgtEl>
                                          <p:spTgt spid="18"/>
                                        </p:tgtEl>
                                        <p:attrNameLst>
                                          <p:attrName>ppt_x</p:attrName>
                                        </p:attrNameLst>
                                      </p:cBhvr>
                                      <p:tavLst>
                                        <p:tav tm="0">
                                          <p:val>
                                            <p:strVal val="#ppt_x"/>
                                          </p:val>
                                        </p:tav>
                                        <p:tav tm="100000">
                                          <p:val>
                                            <p:strVal val="#ppt_x"/>
                                          </p:val>
                                        </p:tav>
                                      </p:tavLst>
                                    </p:anim>
                                    <p:anim calcmode="lin" valueType="num">
                                      <p:cBhvr additive="base">
                                        <p:cTn dur="500" fill="hold" id="42"/>
                                        <p:tgtEl>
                                          <p:spTgt spid="18"/>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4700"/>
                            </p:stCondLst>
                            <p:childTnLst>
                              <p:par>
                                <p:cTn fill="hold" grpId="0" id="44" nodeType="afterEffect" presetClass="entr" presetID="22" presetSubtype="4">
                                  <p:stCondLst>
                                    <p:cond delay="0"/>
                                  </p:stCondLst>
                                  <p:childTnLst>
                                    <p:set>
                                      <p:cBhvr>
                                        <p:cTn dur="1" fill="hold" id="45">
                                          <p:stCondLst>
                                            <p:cond delay="0"/>
                                          </p:stCondLst>
                                        </p:cTn>
                                        <p:tgtEl>
                                          <p:spTgt spid="10"/>
                                        </p:tgtEl>
                                        <p:attrNameLst>
                                          <p:attrName>style.visibility</p:attrName>
                                        </p:attrNameLst>
                                      </p:cBhvr>
                                      <p:to>
                                        <p:strVal val="visible"/>
                                      </p:to>
                                    </p:set>
                                    <p:animEffect filter="wipe(down)" transition="in">
                                      <p:cBhvr>
                                        <p:cTn dur="500" id="46"/>
                                        <p:tgtEl>
                                          <p:spTgt spid="10"/>
                                        </p:tgtEl>
                                      </p:cBhvr>
                                    </p:animEffect>
                                  </p:childTnLst>
                                </p:cTn>
                              </p:par>
                            </p:childTnLst>
                          </p:cTn>
                        </p:par>
                        <p:par>
                          <p:cTn fill="hold" id="47" nodeType="afterGroup">
                            <p:stCondLst>
                              <p:cond delay="5200"/>
                            </p:stCondLst>
                            <p:childTnLst>
                              <p:par>
                                <p:cTn accel="50000" decel="50000" fill="hold" id="48" nodeType="afterEffect" presetClass="entr" presetID="2" presetSubtype="1">
                                  <p:stCondLst>
                                    <p:cond delay="0"/>
                                  </p:stCondLst>
                                  <p:childTnLst>
                                    <p:set>
                                      <p:cBhvr>
                                        <p:cTn dur="1" fill="hold" id="49">
                                          <p:stCondLst>
                                            <p:cond delay="0"/>
                                          </p:stCondLst>
                                        </p:cTn>
                                        <p:tgtEl>
                                          <p:spTgt spid="21"/>
                                        </p:tgtEl>
                                        <p:attrNameLst>
                                          <p:attrName>style.visibility</p:attrName>
                                        </p:attrNameLst>
                                      </p:cBhvr>
                                      <p:to>
                                        <p:strVal val="visible"/>
                                      </p:to>
                                    </p:set>
                                    <p:anim calcmode="lin" valueType="num">
                                      <p:cBhvr additive="base">
                                        <p:cTn dur="500" fill="hold" id="50"/>
                                        <p:tgtEl>
                                          <p:spTgt spid="21"/>
                                        </p:tgtEl>
                                        <p:attrNameLst>
                                          <p:attrName>ppt_x</p:attrName>
                                        </p:attrNameLst>
                                      </p:cBhvr>
                                      <p:tavLst>
                                        <p:tav tm="0">
                                          <p:val>
                                            <p:strVal val="#ppt_x"/>
                                          </p:val>
                                        </p:tav>
                                        <p:tav tm="100000">
                                          <p:val>
                                            <p:strVal val="#ppt_x"/>
                                          </p:val>
                                        </p:tav>
                                      </p:tavLst>
                                    </p:anim>
                                    <p:anim calcmode="lin" valueType="num">
                                      <p:cBhvr additive="base">
                                        <p:cTn dur="500" fill="hold" id="51"/>
                                        <p:tgtEl>
                                          <p:spTgt spid="21"/>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5700"/>
                            </p:stCondLst>
                            <p:childTnLst>
                              <p:par>
                                <p:cTn fill="hold" grpId="0" id="53" nodeType="afterEffect" presetClass="entr" presetID="22" presetSubtype="4">
                                  <p:stCondLst>
                                    <p:cond delay="0"/>
                                  </p:stCondLst>
                                  <p:childTnLst>
                                    <p:set>
                                      <p:cBhvr>
                                        <p:cTn dur="1" fill="hold" id="54">
                                          <p:stCondLst>
                                            <p:cond delay="0"/>
                                          </p:stCondLst>
                                        </p:cTn>
                                        <p:tgtEl>
                                          <p:spTgt spid="11"/>
                                        </p:tgtEl>
                                        <p:attrNameLst>
                                          <p:attrName>style.visibility</p:attrName>
                                        </p:attrNameLst>
                                      </p:cBhvr>
                                      <p:to>
                                        <p:strVal val="visible"/>
                                      </p:to>
                                    </p:set>
                                    <p:animEffect filter="wipe(down)" transition="in">
                                      <p:cBhvr>
                                        <p:cTn dur="500" id="5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24"/>
      <p:bldP grpId="0" spid="2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
          <p:cNvGrpSpPr/>
          <p:nvPr/>
        </p:nvGrpSpPr>
        <p:grpSpPr>
          <a:xfrm>
            <a:off x="3171453" y="1875582"/>
            <a:ext cx="2788150" cy="1574529"/>
            <a:chOff x="3171453" y="1740899"/>
            <a:chExt cx="2788150" cy="1574529"/>
          </a:xfrm>
        </p:grpSpPr>
        <p:sp>
          <p:nvSpPr>
            <p:cNvPr id="5" name="等腰三角形 8"/>
            <p:cNvSpPr/>
            <p:nvPr/>
          </p:nvSpPr>
          <p:spPr>
            <a:xfrm rot="10800000">
              <a:off x="3674750" y="2874302"/>
              <a:ext cx="1768008" cy="441126"/>
            </a:xfrm>
            <a:custGeom>
              <a:gdLst>
                <a:gd fmla="*/ 0 w 792088" name="connsiteX0"/>
                <a:gd fmla="*/ 648072 h 648072" name="connsiteY0"/>
                <a:gd fmla="*/ 396044 w 792088" name="connsiteX1"/>
                <a:gd fmla="*/ 0 h 648072" name="connsiteY1"/>
                <a:gd fmla="*/ 792088 w 792088" name="connsiteX2"/>
                <a:gd fmla="*/ 648072 h 648072" name="connsiteY2"/>
                <a:gd fmla="*/ 0 w 792088" name="connsiteX3"/>
                <a:gd fmla="*/ 648072 h 648072" name="connsiteY3"/>
                <a:gd fmla="*/ 0 w 792088" name="connsiteX0-1"/>
                <a:gd fmla="*/ 514722 h 514722" name="connsiteY0-2"/>
                <a:gd fmla="*/ 381756 w 792088" name="connsiteX1-3"/>
                <a:gd fmla="*/ 0 h 514722" name="connsiteY1-4"/>
                <a:gd fmla="*/ 792088 w 792088" name="connsiteX2-5"/>
                <a:gd fmla="*/ 514722 h 514722" name="connsiteY2-6"/>
                <a:gd fmla="*/ 0 w 792088" name="connsiteX3-7"/>
                <a:gd fmla="*/ 514722 h 514722" name="connsiteY3-8"/>
                <a:gd fmla="*/ 0 w 792088" name="connsiteX0-9"/>
                <a:gd fmla="*/ 576635 h 576635" name="connsiteY0-10"/>
                <a:gd fmla="*/ 376994 w 792088" name="connsiteX1-11"/>
                <a:gd fmla="*/ 0 h 576635" name="connsiteY1-12"/>
                <a:gd fmla="*/ 792088 w 792088" name="connsiteX2-13"/>
                <a:gd fmla="*/ 576635 h 576635" name="connsiteY2-14"/>
                <a:gd fmla="*/ 0 w 792088" name="connsiteX3-15"/>
                <a:gd fmla="*/ 576635 h 576635" name="connsiteY3-16"/>
                <a:gd fmla="*/ 0 w 763513" name="connsiteX0-17"/>
                <a:gd fmla="*/ 576635 h 576635" name="connsiteY0-18"/>
                <a:gd fmla="*/ 376994 w 763513" name="connsiteX1-19"/>
                <a:gd fmla="*/ 0 h 576635" name="connsiteY1-20"/>
                <a:gd fmla="*/ 763513 w 763513" name="connsiteX2-21"/>
                <a:gd fmla="*/ 457572 h 576635" name="connsiteY2-22"/>
                <a:gd fmla="*/ 0 w 763513" name="connsiteX3-23"/>
                <a:gd fmla="*/ 576635 h 576635" name="connsiteY3-24"/>
                <a:gd fmla="*/ 0 w 770656" name="connsiteX0-25"/>
                <a:gd fmla="*/ 452810 h 457572" name="connsiteY0-26"/>
                <a:gd fmla="*/ 384137 w 770656" name="connsiteX1-27"/>
                <a:gd fmla="*/ 0 h 457572" name="connsiteY1-28"/>
                <a:gd fmla="*/ 770656 w 770656" name="connsiteX2-29"/>
                <a:gd fmla="*/ 457572 h 457572" name="connsiteY2-30"/>
                <a:gd fmla="*/ 0 w 770656" name="connsiteX3-31"/>
                <a:gd fmla="*/ 452810 h 457572" name="connsiteY3-32"/>
                <a:gd fmla="*/ 0 w 770656" name="connsiteX0-33"/>
                <a:gd fmla="*/ 452810 h 457572" name="connsiteY0-34"/>
                <a:gd fmla="*/ 384137 w 770656" name="connsiteX1-35"/>
                <a:gd fmla="*/ 0 h 457572" name="connsiteY1-36"/>
                <a:gd fmla="*/ 770656 w 770656" name="connsiteX2-37"/>
                <a:gd fmla="*/ 457572 h 457572" name="connsiteY2-38"/>
                <a:gd fmla="*/ 0 w 770656" name="connsiteX3-39"/>
                <a:gd fmla="*/ 452810 h 457572" name="connsiteY3-40"/>
                <a:gd fmla="*/ 0 w 770656" name="connsiteX0-41"/>
                <a:gd fmla="*/ 452810 h 457572" name="connsiteY0-42"/>
                <a:gd fmla="*/ 384137 w 770656" name="connsiteX1-43"/>
                <a:gd fmla="*/ 0 h 457572" name="connsiteY1-44"/>
                <a:gd fmla="*/ 770656 w 770656" name="connsiteX2-45"/>
                <a:gd fmla="*/ 457572 h 457572" name="connsiteY2-46"/>
                <a:gd fmla="*/ 0 w 770656" name="connsiteX3-47"/>
                <a:gd fmla="*/ 452810 h 457572" name="connsiteY3-48"/>
                <a:gd fmla="*/ 0 w 770656" name="connsiteX0-49"/>
                <a:gd fmla="*/ 452810 h 457572" name="connsiteY0-50"/>
                <a:gd fmla="*/ 384137 w 770656" name="connsiteX1-51"/>
                <a:gd fmla="*/ 0 h 457572" name="connsiteY1-52"/>
                <a:gd fmla="*/ 770656 w 770656" name="connsiteX2-53"/>
                <a:gd fmla="*/ 457572 h 457572" name="connsiteY2-54"/>
                <a:gd fmla="*/ 0 w 770656" name="connsiteX3-55"/>
                <a:gd fmla="*/ 452810 h 457572" name="connsiteY3-56"/>
                <a:gd fmla="*/ 0 w 770656" name="connsiteX0-57"/>
                <a:gd fmla="*/ 452810 h 457572" name="connsiteY0-58"/>
                <a:gd fmla="*/ 384137 w 770656" name="connsiteX1-59"/>
                <a:gd fmla="*/ 0 h 457572" name="connsiteY1-60"/>
                <a:gd fmla="*/ 770656 w 770656" name="connsiteX2-61"/>
                <a:gd fmla="*/ 457572 h 457572" name="connsiteY2-62"/>
                <a:gd fmla="*/ 0 w 770656" name="connsiteX3-63"/>
                <a:gd fmla="*/ 452810 h 457572" name="connsiteY3-64"/>
                <a:gd fmla="*/ 0 w 1020687" name="connsiteX0-65"/>
                <a:gd fmla="*/ 526629 h 526629" name="connsiteY0-66"/>
                <a:gd fmla="*/ 634168 w 1020687" name="connsiteX1-67"/>
                <a:gd fmla="*/ 0 h 526629" name="connsiteY1-68"/>
                <a:gd fmla="*/ 1020687 w 1020687" name="connsiteX2-69"/>
                <a:gd fmla="*/ 457572 h 526629" name="connsiteY2-70"/>
                <a:gd fmla="*/ 0 w 1020687" name="connsiteX3-71"/>
                <a:gd fmla="*/ 526629 h 526629" name="connsiteY3-72"/>
                <a:gd fmla="*/ 0 w 1332631" name="connsiteX0-73"/>
                <a:gd fmla="*/ 526629 h 526629" name="connsiteY0-74"/>
                <a:gd fmla="*/ 634168 w 1332631" name="connsiteX1-75"/>
                <a:gd fmla="*/ 0 h 526629" name="connsiteY1-76"/>
                <a:gd fmla="*/ 1332631 w 1332631" name="connsiteX2-77"/>
                <a:gd fmla="*/ 509960 h 526629" name="connsiteY2-78"/>
                <a:gd fmla="*/ 0 w 1332631" name="connsiteX3-79"/>
                <a:gd fmla="*/ 526629 h 526629" name="connsiteY3-80"/>
                <a:gd fmla="*/ 0 w 1361206" name="connsiteX0-81"/>
                <a:gd fmla="*/ 555204 h 555204" name="connsiteY0-82"/>
                <a:gd fmla="*/ 662743 w 1361206" name="connsiteX1-83"/>
                <a:gd fmla="*/ 0 h 555204" name="connsiteY1-84"/>
                <a:gd fmla="*/ 1361206 w 1361206" name="connsiteX2-85"/>
                <a:gd fmla="*/ 509960 h 555204" name="connsiteY2-86"/>
                <a:gd fmla="*/ 0 w 1361206" name="connsiteX3-87"/>
                <a:gd fmla="*/ 555204 h 555204" name="connsiteY3-88"/>
                <a:gd fmla="*/ 0 w 1361206" name="connsiteX0-89"/>
                <a:gd fmla="*/ 552823 h 552823" name="connsiteY0-90"/>
                <a:gd fmla="*/ 638931 w 1361206" name="connsiteX1-91"/>
                <a:gd fmla="*/ 0 h 552823" name="connsiteY1-92"/>
                <a:gd fmla="*/ 1361206 w 1361206" name="connsiteX2-93"/>
                <a:gd fmla="*/ 507579 h 552823" name="connsiteY2-94"/>
                <a:gd fmla="*/ 0 w 1361206" name="connsiteX3-95"/>
                <a:gd fmla="*/ 552823 h 552823" name="connsiteY3-96"/>
                <a:gd fmla="*/ 0 w 1365969" name="connsiteX0-97"/>
                <a:gd fmla="*/ 495673 h 507579" name="connsiteY0-98"/>
                <a:gd fmla="*/ 643694 w 1365969" name="connsiteX1-99"/>
                <a:gd fmla="*/ 0 h 507579" name="connsiteY1-100"/>
                <a:gd fmla="*/ 1365969 w 1365969" name="connsiteX2-101"/>
                <a:gd fmla="*/ 507579 h 507579" name="connsiteY2-102"/>
                <a:gd fmla="*/ 0 w 1365969" name="connsiteX3-103"/>
                <a:gd fmla="*/ 495673 h 507579" name="connsiteY3-104"/>
                <a:gd fmla="*/ 0 w 1346919" name="connsiteX0-105"/>
                <a:gd fmla="*/ 495673 h 507579" name="connsiteY0-106"/>
                <a:gd fmla="*/ 643694 w 1346919" name="connsiteX1-107"/>
                <a:gd fmla="*/ 0 h 507579" name="connsiteY1-108"/>
                <a:gd fmla="*/ 1346919 w 1346919" name="connsiteX2-109"/>
                <a:gd fmla="*/ 507579 h 507579" name="connsiteY2-110"/>
                <a:gd fmla="*/ 0 w 1346919" name="connsiteX3-111"/>
                <a:gd fmla="*/ 495673 h 507579" name="connsiteY3-112"/>
                <a:gd fmla="*/ 0 w 1311200" name="connsiteX0-113"/>
                <a:gd fmla="*/ 495673 h 505197" name="connsiteY0-114"/>
                <a:gd fmla="*/ 643694 w 1311200" name="connsiteX1-115"/>
                <a:gd fmla="*/ 0 h 505197" name="connsiteY1-116"/>
                <a:gd fmla="*/ 1311200 w 1311200" name="connsiteX2-117"/>
                <a:gd fmla="*/ 505197 h 505197" name="connsiteY2-118"/>
                <a:gd fmla="*/ 0 w 1311200" name="connsiteX3-119"/>
                <a:gd fmla="*/ 495673 h 505197" name="connsiteY3-120"/>
                <a:gd fmla="*/ 0 w 1311200" name="connsiteX0-121"/>
                <a:gd fmla="*/ 495673 h 505197" name="connsiteY0-122"/>
                <a:gd fmla="*/ 643694 w 1311200" name="connsiteX1-123"/>
                <a:gd fmla="*/ 0 h 505197" name="connsiteY1-124"/>
                <a:gd fmla="*/ 1311200 w 1311200" name="connsiteX2-125"/>
                <a:gd fmla="*/ 505197 h 505197" name="connsiteY2-126"/>
                <a:gd fmla="*/ 0 w 1311200" name="connsiteX3-127"/>
                <a:gd fmla="*/ 495673 h 505197" name="connsiteY3-128"/>
                <a:gd fmla="*/ 0 w 1311200" name="connsiteX0-129"/>
                <a:gd fmla="*/ 495673 h 505197" name="connsiteY0-130"/>
                <a:gd fmla="*/ 643694 w 1311200" name="connsiteX1-131"/>
                <a:gd fmla="*/ 0 h 505197" name="connsiteY1-132"/>
                <a:gd fmla="*/ 1311200 w 1311200" name="connsiteX2-133"/>
                <a:gd fmla="*/ 505197 h 505197" name="connsiteY2-134"/>
                <a:gd fmla="*/ 0 w 1311200" name="connsiteX3-135"/>
                <a:gd fmla="*/ 495673 h 505197" name="connsiteY3-136"/>
                <a:gd fmla="*/ 0 w 1311200" name="connsiteX0-137"/>
                <a:gd fmla="*/ 495673 h 505197" name="connsiteY0-138"/>
                <a:gd fmla="*/ 643694 w 1311200" name="connsiteX1-139"/>
                <a:gd fmla="*/ 0 h 505197" name="connsiteY1-140"/>
                <a:gd fmla="*/ 1311200 w 1311200" name="connsiteX2-141"/>
                <a:gd fmla="*/ 505197 h 505197" name="connsiteY2-142"/>
                <a:gd fmla="*/ 0 w 1311200" name="connsiteX3-143"/>
                <a:gd fmla="*/ 495673 h 505197" name="connsiteY3-144"/>
                <a:gd fmla="*/ 0 w 1311200" name="connsiteX0-145"/>
                <a:gd fmla="*/ 495673 h 505197" name="connsiteY0-146"/>
                <a:gd fmla="*/ 643694 w 1311200" name="connsiteX1-147"/>
                <a:gd fmla="*/ 0 h 505197" name="connsiteY1-148"/>
                <a:gd fmla="*/ 1311200 w 1311200" name="connsiteX2-149"/>
                <a:gd fmla="*/ 505197 h 505197" name="connsiteY2-150"/>
                <a:gd fmla="*/ 0 w 1311200" name="connsiteX3-151"/>
                <a:gd fmla="*/ 495673 h 505197" name="connsiteY3-152"/>
                <a:gd fmla="*/ 0 w 1311200" name="connsiteX0-153"/>
                <a:gd fmla="*/ 495673 h 505197" name="connsiteY0-154"/>
                <a:gd fmla="*/ 643694 w 1311200" name="connsiteX1-155"/>
                <a:gd fmla="*/ 0 h 505197" name="connsiteY1-156"/>
                <a:gd fmla="*/ 1311200 w 1311200" name="connsiteX2-157"/>
                <a:gd fmla="*/ 505197 h 505197" name="connsiteY2-158"/>
                <a:gd fmla="*/ 0 w 1311200" name="connsiteX3-159"/>
                <a:gd fmla="*/ 495673 h 505197" name="connsiteY3-160"/>
                <a:gd fmla="*/ 0 w 1501700" name="connsiteX0-161"/>
                <a:gd fmla="*/ 495673 h 535677" name="connsiteY0-162"/>
                <a:gd fmla="*/ 643694 w 1501700" name="connsiteX1-163"/>
                <a:gd fmla="*/ 0 h 535677" name="connsiteY1-164"/>
                <a:gd fmla="*/ 1501700 w 1501700" name="connsiteX2-165"/>
                <a:gd fmla="*/ 535677 h 535677" name="connsiteY2-166"/>
                <a:gd fmla="*/ 0 w 1501700" name="connsiteX3-167"/>
                <a:gd fmla="*/ 495673 h 535677" name="connsiteY3-168"/>
                <a:gd fmla="*/ 161533 w 1663233" name="connsiteX0-169"/>
                <a:gd fmla="*/ 495673 h 535677" name="connsiteY0-170"/>
                <a:gd fmla="*/ 805227 w 1663233" name="connsiteX1-171"/>
                <a:gd fmla="*/ 0 h 535677" name="connsiteY1-172"/>
                <a:gd fmla="*/ 1663233 w 1663233" name="connsiteX2-173"/>
                <a:gd fmla="*/ 535677 h 535677" name="connsiteY2-174"/>
                <a:gd fmla="*/ 0 w 1663233" name="connsiteX3-175"/>
                <a:gd fmla="*/ 507496 h 535677" name="connsiteY3-176"/>
                <a:gd fmla="*/ 161533 w 1663233" name="connsiteX4"/>
                <a:gd fmla="*/ 495673 h 535677" name="connsiteY4"/>
                <a:gd fmla="*/ 0 w 1663233" name="connsiteX0-177"/>
                <a:gd fmla="*/ 507496 h 535677" name="connsiteY0-178"/>
                <a:gd fmla="*/ 805227 w 1663233" name="connsiteX1-179"/>
                <a:gd fmla="*/ 0 h 535677" name="connsiteY1-180"/>
                <a:gd fmla="*/ 1663233 w 1663233" name="connsiteX2-181"/>
                <a:gd fmla="*/ 535677 h 535677" name="connsiteY2-182"/>
                <a:gd fmla="*/ 0 w 1663233" name="connsiteX3-183"/>
                <a:gd fmla="*/ 507496 h 535677" name="connsiteY3-184"/>
                <a:gd fmla="*/ 0 w 1663233" name="connsiteX0-185"/>
                <a:gd fmla="*/ 507496 h 535677" name="connsiteY0-186"/>
                <a:gd fmla="*/ 805227 w 1663233" name="connsiteX1-187"/>
                <a:gd fmla="*/ 0 h 535677" name="connsiteY1-188"/>
                <a:gd fmla="*/ 1663233 w 1663233" name="connsiteX2-189"/>
                <a:gd fmla="*/ 535677 h 535677" name="connsiteY2-190"/>
                <a:gd fmla="*/ 0 w 1663233" name="connsiteX3-191"/>
                <a:gd fmla="*/ 507496 h 535677" name="connsiteY3-192"/>
                <a:gd fmla="*/ 0 w 1663233" name="connsiteX0-193"/>
                <a:gd fmla="*/ 507496 h 535677" name="connsiteY0-194"/>
                <a:gd fmla="*/ 805227 w 1663233" name="connsiteX1-195"/>
                <a:gd fmla="*/ 0 h 535677" name="connsiteY1-196"/>
                <a:gd fmla="*/ 1663233 w 1663233" name="connsiteX2-197"/>
                <a:gd fmla="*/ 535677 h 535677" name="connsiteY2-198"/>
                <a:gd fmla="*/ 0 w 1663233" name="connsiteX3-199"/>
                <a:gd fmla="*/ 507496 h 535677" name="connsiteY3-200"/>
                <a:gd fmla="*/ 0 w 1667996" name="connsiteX0-201"/>
                <a:gd fmla="*/ 536071 h 536071" name="connsiteY0-202"/>
                <a:gd fmla="*/ 809990 w 1667996" name="connsiteX1-203"/>
                <a:gd fmla="*/ 0 h 536071" name="connsiteY1-204"/>
                <a:gd fmla="*/ 1667996 w 1667996" name="connsiteX2-205"/>
                <a:gd fmla="*/ 535677 h 536071" name="connsiteY2-206"/>
                <a:gd fmla="*/ 0 w 1667996" name="connsiteX3-207"/>
                <a:gd fmla="*/ 536071 h 536071" name="connsiteY3-208"/>
                <a:gd fmla="*/ 0 w 1667996" name="connsiteX0-209"/>
                <a:gd fmla="*/ 536071 h 536071" name="connsiteY0-210"/>
                <a:gd fmla="*/ 809990 w 1667996" name="connsiteX1-211"/>
                <a:gd fmla="*/ 0 h 536071" name="connsiteY1-212"/>
                <a:gd fmla="*/ 1667996 w 1667996" name="connsiteX2-213"/>
                <a:gd fmla="*/ 535677 h 536071" name="connsiteY2-214"/>
                <a:gd fmla="*/ 0 w 1667996" name="connsiteX3-215"/>
                <a:gd fmla="*/ 536071 h 536071" name="connsiteY3-216"/>
                <a:gd fmla="*/ 0 w 1667996" name="connsiteX0-217"/>
                <a:gd fmla="*/ 536071 h 536071" name="connsiteY0-218"/>
                <a:gd fmla="*/ 809990 w 1667996" name="connsiteX1-219"/>
                <a:gd fmla="*/ 0 h 536071" name="connsiteY1-220"/>
                <a:gd fmla="*/ 1667996 w 1667996" name="connsiteX2-221"/>
                <a:gd fmla="*/ 535677 h 536071" name="connsiteY2-222"/>
                <a:gd fmla="*/ 0 w 1667996" name="connsiteX3-223"/>
                <a:gd fmla="*/ 536071 h 536071" name="connsiteY3-224"/>
                <a:gd fmla="*/ 0 w 1734671" name="connsiteX0-225"/>
                <a:gd fmla="*/ 536071 h 536071" name="connsiteY0-226"/>
                <a:gd fmla="*/ 876665 w 1734671" name="connsiteX1-227"/>
                <a:gd fmla="*/ 0 h 536071" name="connsiteY1-228"/>
                <a:gd fmla="*/ 1734671 w 1734671" name="connsiteX2-229"/>
                <a:gd fmla="*/ 535677 h 536071" name="connsiteY2-230"/>
                <a:gd fmla="*/ 0 w 1734671" name="connsiteX3-231"/>
                <a:gd fmla="*/ 536071 h 536071" name="connsiteY3-232"/>
                <a:gd fmla="*/ 0 w 1782296" name="connsiteX0-233"/>
                <a:gd fmla="*/ 536071 h 536071" name="connsiteY0-234"/>
                <a:gd fmla="*/ 876665 w 1782296" name="connsiteX1-235"/>
                <a:gd fmla="*/ 0 h 536071" name="connsiteY1-236"/>
                <a:gd fmla="*/ 1782296 w 1782296" name="connsiteX2-237"/>
                <a:gd fmla="*/ 535677 h 536071" name="connsiteY2-238"/>
                <a:gd fmla="*/ 0 w 1782296" name="connsiteX3-239"/>
                <a:gd fmla="*/ 536071 h 536071" name="connsiteY3-240"/>
                <a:gd fmla="*/ 25741 w 1808037" name="connsiteX0-241"/>
                <a:gd fmla="*/ 551233 h 551233" name="connsiteY0-242"/>
                <a:gd fmla="*/ 761390 w 1808037" name="connsiteX1-243"/>
                <a:gd fmla="*/ 182298 h 551233" name="connsiteY1-244"/>
                <a:gd fmla="*/ 902406 w 1808037" name="connsiteX2-245"/>
                <a:gd fmla="*/ 15162 h 551233" name="connsiteY2-246"/>
                <a:gd fmla="*/ 1808037 w 1808037" name="connsiteX3-247"/>
                <a:gd fmla="*/ 550839 h 551233" name="connsiteY3-248"/>
                <a:gd fmla="*/ 25741 w 1808037" name="connsiteX4-249"/>
                <a:gd fmla="*/ 551233 h 551233" name="connsiteY4-250"/>
                <a:gd fmla="*/ 25925 w 1808221" name="connsiteX0-251"/>
                <a:gd fmla="*/ 579345 h 579345" name="connsiteY0-252"/>
                <a:gd fmla="*/ 755224 w 1808221" name="connsiteX1-253"/>
                <a:gd fmla="*/ 70710 h 579345" name="connsiteY1-254"/>
                <a:gd fmla="*/ 902590 w 1808221" name="connsiteX2-255"/>
                <a:gd fmla="*/ 43274 h 579345" name="connsiteY2-256"/>
                <a:gd fmla="*/ 1808221 w 1808221" name="connsiteX3-257"/>
                <a:gd fmla="*/ 578951 h 579345" name="connsiteY3-258"/>
                <a:gd fmla="*/ 25925 w 1808221" name="connsiteX4-259"/>
                <a:gd fmla="*/ 579345 h 579345" name="connsiteY4-260"/>
                <a:gd fmla="*/ 25925 w 1808221" name="connsiteX0-261"/>
                <a:gd fmla="*/ 579345 h 579345" name="connsiteY0-262"/>
                <a:gd fmla="*/ 755224 w 1808221" name="connsiteX1-263"/>
                <a:gd fmla="*/ 70710 h 579345" name="connsiteY1-264"/>
                <a:gd fmla="*/ 947040 w 1808221" name="connsiteX2-265"/>
                <a:gd fmla="*/ 43274 h 579345" name="connsiteY2-266"/>
                <a:gd fmla="*/ 1808221 w 1808221" name="connsiteX3-267"/>
                <a:gd fmla="*/ 578951 h 579345" name="connsiteY3-268"/>
                <a:gd fmla="*/ 25925 w 1808221" name="connsiteX4-269"/>
                <a:gd fmla="*/ 579345 h 579345" name="connsiteY4-270"/>
                <a:gd fmla="*/ 25204 w 1807500" name="connsiteX0-271"/>
                <a:gd fmla="*/ 595577 h 595577" name="connsiteY0-272"/>
                <a:gd fmla="*/ 779903 w 1807500" name="connsiteX1-273"/>
                <a:gd fmla="*/ 55192 h 595577" name="connsiteY1-274"/>
                <a:gd fmla="*/ 946319 w 1807500" name="connsiteX2-275"/>
                <a:gd fmla="*/ 59506 h 595577" name="connsiteY2-276"/>
                <a:gd fmla="*/ 1807500 w 1807500" name="connsiteX3-277"/>
                <a:gd fmla="*/ 595183 h 595577" name="connsiteY3-278"/>
                <a:gd fmla="*/ 25204 w 1807500" name="connsiteX4-279"/>
                <a:gd fmla="*/ 595577 h 595577" name="connsiteY4-280"/>
                <a:gd fmla="*/ 23174 w 1805470" name="connsiteX0-281"/>
                <a:gd fmla="*/ 595577 h 595577" name="connsiteY0-282"/>
                <a:gd fmla="*/ 777873 w 1805470" name="connsiteX1-283"/>
                <a:gd fmla="*/ 55192 h 595577" name="connsiteY1-284"/>
                <a:gd fmla="*/ 944289 w 1805470" name="connsiteX2-285"/>
                <a:gd fmla="*/ 59506 h 595577" name="connsiteY2-286"/>
                <a:gd fmla="*/ 1805470 w 1805470" name="connsiteX3-287"/>
                <a:gd fmla="*/ 595183 h 595577" name="connsiteY3-288"/>
                <a:gd fmla="*/ 23174 w 1805470" name="connsiteX4-289"/>
                <a:gd fmla="*/ 595577 h 595577" name="connsiteY4-290"/>
                <a:gd fmla="*/ 0 w 1782296" name="connsiteX0-291"/>
                <a:gd fmla="*/ 595577 h 595577" name="connsiteY0-292"/>
                <a:gd fmla="*/ 754699 w 1782296" name="connsiteX1-293"/>
                <a:gd fmla="*/ 55192 h 595577" name="connsiteY1-294"/>
                <a:gd fmla="*/ 921115 w 1782296" name="connsiteX2-295"/>
                <a:gd fmla="*/ 59506 h 595577" name="connsiteY2-296"/>
                <a:gd fmla="*/ 1782296 w 1782296" name="connsiteX3-297"/>
                <a:gd fmla="*/ 595183 h 595577" name="connsiteY3-298"/>
                <a:gd fmla="*/ 0 w 1782296" name="connsiteX4-299"/>
                <a:gd fmla="*/ 595577 h 595577" name="connsiteY4-300"/>
                <a:gd fmla="*/ 57323 w 1839619" name="connsiteX0-301"/>
                <a:gd fmla="*/ 595577 h 595577" name="connsiteY0-302"/>
                <a:gd fmla="*/ 488172 w 1839619" name="connsiteX1-303"/>
                <a:gd fmla="*/ 404442 h 595577" name="connsiteY1-304"/>
                <a:gd fmla="*/ 812022 w 1839619" name="connsiteX2-305"/>
                <a:gd fmla="*/ 55192 h 595577" name="connsiteY2-306"/>
                <a:gd fmla="*/ 978438 w 1839619" name="connsiteX3-307"/>
                <a:gd fmla="*/ 59506 h 595577" name="connsiteY3-308"/>
                <a:gd fmla="*/ 1839619 w 1839619" name="connsiteX4-309"/>
                <a:gd fmla="*/ 595183 h 595577" name="connsiteY4-310"/>
                <a:gd fmla="*/ 57323 w 1839619" name="connsiteX5"/>
                <a:gd fmla="*/ 595577 h 595577" name="connsiteY5"/>
                <a:gd fmla="*/ 24635 w 1806931" name="connsiteX0-311"/>
                <a:gd fmla="*/ 595577 h 595577" name="connsiteY0-312"/>
                <a:gd fmla="*/ 779334 w 1806931" name="connsiteX1-313"/>
                <a:gd fmla="*/ 55192 h 595577" name="connsiteY1-314"/>
                <a:gd fmla="*/ 945750 w 1806931" name="connsiteX2-315"/>
                <a:gd fmla="*/ 59506 h 595577" name="connsiteY2-316"/>
                <a:gd fmla="*/ 1806931 w 1806931" name="connsiteX3-317"/>
                <a:gd fmla="*/ 595183 h 595577" name="connsiteY3-318"/>
                <a:gd fmla="*/ 24635 w 1806931" name="connsiteX4-319"/>
                <a:gd fmla="*/ 595577 h 595577" name="connsiteY4-320"/>
                <a:gd fmla="*/ 0 w 1782296" name="connsiteX0-321"/>
                <a:gd fmla="*/ 595577 h 595577" name="connsiteY0-322"/>
                <a:gd fmla="*/ 754699 w 1782296" name="connsiteX1-323"/>
                <a:gd fmla="*/ 55192 h 595577" name="connsiteY1-324"/>
                <a:gd fmla="*/ 921115 w 1782296" name="connsiteX2-325"/>
                <a:gd fmla="*/ 59506 h 595577" name="connsiteY2-326"/>
                <a:gd fmla="*/ 1782296 w 1782296" name="connsiteX3-327"/>
                <a:gd fmla="*/ 595183 h 595577" name="connsiteY3-328"/>
                <a:gd fmla="*/ 0 w 1782296" name="connsiteX4-329"/>
                <a:gd fmla="*/ 595577 h 595577" name="connsiteY4-330"/>
                <a:gd fmla="*/ 0 w 1782296" name="connsiteX0-331"/>
                <a:gd fmla="*/ 616387 h 616387" name="connsiteY0-332"/>
                <a:gd fmla="*/ 754699 w 1782296" name="connsiteX1-333"/>
                <a:gd fmla="*/ 76002 h 616387" name="connsiteY1-334"/>
                <a:gd fmla="*/ 921115 w 1782296" name="connsiteX2-335"/>
                <a:gd fmla="*/ 80316 h 616387" name="connsiteY2-336"/>
                <a:gd fmla="*/ 1782296 w 1782296" name="connsiteX3-337"/>
                <a:gd fmla="*/ 615993 h 616387" name="connsiteY3-338"/>
                <a:gd fmla="*/ 0 w 1782296" name="connsiteX4-339"/>
                <a:gd fmla="*/ 616387 h 616387" name="connsiteY4-340"/>
                <a:gd fmla="*/ 0 w 1782296" name="connsiteX0-341"/>
                <a:gd fmla="*/ 616387 h 616387" name="connsiteY0-342"/>
                <a:gd fmla="*/ 754699 w 1782296" name="connsiteX1-343"/>
                <a:gd fmla="*/ 76002 h 616387" name="connsiteY1-344"/>
                <a:gd fmla="*/ 921115 w 1782296" name="connsiteX2-345"/>
                <a:gd fmla="*/ 80316 h 616387" name="connsiteY2-346"/>
                <a:gd fmla="*/ 1782296 w 1782296" name="connsiteX3-347"/>
                <a:gd fmla="*/ 615993 h 616387" name="connsiteY3-348"/>
                <a:gd fmla="*/ 0 w 1782296" name="connsiteX4-349"/>
                <a:gd fmla="*/ 616387 h 616387" name="connsiteY4-350"/>
                <a:gd fmla="*/ 0 w 1782296" name="connsiteX0-351"/>
                <a:gd fmla="*/ 609816 h 609816" name="connsiteY0-352"/>
                <a:gd fmla="*/ 754699 w 1782296" name="connsiteX1-353"/>
                <a:gd fmla="*/ 69431 h 609816" name="connsiteY1-354"/>
                <a:gd fmla="*/ 921115 w 1782296" name="connsiteX2-355"/>
                <a:gd fmla="*/ 73745 h 609816" name="connsiteY2-356"/>
                <a:gd fmla="*/ 1782296 w 1782296" name="connsiteX3-357"/>
                <a:gd fmla="*/ 609422 h 609816" name="connsiteY3-358"/>
                <a:gd fmla="*/ 0 w 1782296" name="connsiteX4-359"/>
                <a:gd fmla="*/ 609816 h 609816" name="connsiteY4-360"/>
                <a:gd fmla="*/ 0 w 1782296" name="connsiteX0-361"/>
                <a:gd fmla="*/ 606910 h 606910" name="connsiteY0-362"/>
                <a:gd fmla="*/ 754699 w 1782296" name="connsiteX1-363"/>
                <a:gd fmla="*/ 66525 h 606910" name="connsiteY1-364"/>
                <a:gd fmla="*/ 921115 w 1782296" name="connsiteX2-365"/>
                <a:gd fmla="*/ 70839 h 606910" name="connsiteY2-366"/>
                <a:gd fmla="*/ 1782296 w 1782296" name="connsiteX3-367"/>
                <a:gd fmla="*/ 606516 h 606910" name="connsiteY3-368"/>
                <a:gd fmla="*/ 0 w 1782296" name="connsiteX4-369"/>
                <a:gd fmla="*/ 606910 h 606910" name="connsiteY4-370"/>
                <a:gd fmla="*/ 0 w 1782296" name="connsiteX0-371"/>
                <a:gd fmla="*/ 611767 h 611767" name="connsiteY0-372"/>
                <a:gd fmla="*/ 754699 w 1782296" name="connsiteX1-373"/>
                <a:gd fmla="*/ 71382 h 611767" name="connsiteY1-374"/>
                <a:gd fmla="*/ 921115 w 1782296" name="connsiteX2-375"/>
                <a:gd fmla="*/ 75696 h 611767" name="connsiteY2-376"/>
                <a:gd fmla="*/ 1782296 w 1782296" name="connsiteX3-377"/>
                <a:gd fmla="*/ 611373 h 611767" name="connsiteY3-378"/>
                <a:gd fmla="*/ 0 w 1782296" name="connsiteX4-379"/>
                <a:gd fmla="*/ 611767 h 611767" name="connsiteY4-380"/>
                <a:gd fmla="*/ 0 w 1782296" name="connsiteX0-381"/>
                <a:gd fmla="*/ 615779 h 615779" name="connsiteY0-382"/>
                <a:gd fmla="*/ 754699 w 1782296" name="connsiteX1-383"/>
                <a:gd fmla="*/ 75394 h 615779" name="connsiteY1-384"/>
                <a:gd fmla="*/ 921115 w 1782296" name="connsiteX2-385"/>
                <a:gd fmla="*/ 79708 h 615779" name="connsiteY2-386"/>
                <a:gd fmla="*/ 1782296 w 1782296" name="connsiteX3-387"/>
                <a:gd fmla="*/ 615385 h 615779" name="connsiteY3-388"/>
                <a:gd fmla="*/ 0 w 1782296" name="connsiteX4-389"/>
                <a:gd fmla="*/ 615779 h 615779" name="connsiteY4-390"/>
                <a:gd fmla="*/ 0 w 1782296" name="connsiteX0-391"/>
                <a:gd fmla="*/ 615779 h 615779" name="connsiteY0-392"/>
                <a:gd fmla="*/ 754699 w 1782296" name="connsiteX1-393"/>
                <a:gd fmla="*/ 75394 h 615779" name="connsiteY1-394"/>
                <a:gd fmla="*/ 921115 w 1782296" name="connsiteX2-395"/>
                <a:gd fmla="*/ 79708 h 615779" name="connsiteY2-396"/>
                <a:gd fmla="*/ 1782296 w 1782296" name="connsiteX3-397"/>
                <a:gd fmla="*/ 615385 h 615779" name="connsiteY3-398"/>
                <a:gd fmla="*/ 0 w 1782296" name="connsiteX4-399"/>
                <a:gd fmla="*/ 615779 h 615779" name="connsiteY4-400"/>
                <a:gd fmla="*/ 0 w 1782296" name="connsiteX0-401"/>
                <a:gd fmla="*/ 615779 h 615779" name="connsiteY0-402"/>
                <a:gd fmla="*/ 754699 w 1782296" name="connsiteX1-403"/>
                <a:gd fmla="*/ 75394 h 615779" name="connsiteY1-404"/>
                <a:gd fmla="*/ 921115 w 1782296" name="connsiteX2-405"/>
                <a:gd fmla="*/ 79708 h 615779" name="connsiteY2-406"/>
                <a:gd fmla="*/ 1782296 w 1782296" name="connsiteX3-407"/>
                <a:gd fmla="*/ 615385 h 615779" name="connsiteY3-408"/>
                <a:gd fmla="*/ 0 w 1782296" name="connsiteX4-409"/>
                <a:gd fmla="*/ 615779 h 615779" name="connsiteY4-410"/>
                <a:gd fmla="*/ 0 w 1782296" name="connsiteX0-411"/>
                <a:gd fmla="*/ 615779 h 615779" name="connsiteY0-412"/>
                <a:gd fmla="*/ 754699 w 1782296" name="connsiteX1-413"/>
                <a:gd fmla="*/ 75394 h 615779" name="connsiteY1-414"/>
                <a:gd fmla="*/ 921115 w 1782296" name="connsiteX2-415"/>
                <a:gd fmla="*/ 79708 h 615779" name="connsiteY2-416"/>
                <a:gd fmla="*/ 1782296 w 1782296" name="connsiteX3-417"/>
                <a:gd fmla="*/ 615385 h 615779" name="connsiteY3-418"/>
                <a:gd fmla="*/ 0 w 1782296" name="connsiteX4-419"/>
                <a:gd fmla="*/ 615779 h 615779" name="connsiteY4-420"/>
                <a:gd fmla="*/ 0 w 1782296" name="connsiteX0-421"/>
                <a:gd fmla="*/ 609808 h 609808" name="connsiteY0-422"/>
                <a:gd fmla="*/ 752318 w 1782296" name="connsiteX1-423"/>
                <a:gd fmla="*/ 83711 h 609808" name="connsiteY1-424"/>
                <a:gd fmla="*/ 921115 w 1782296" name="connsiteX2-425"/>
                <a:gd fmla="*/ 73737 h 609808" name="connsiteY2-426"/>
                <a:gd fmla="*/ 1782296 w 1782296" name="connsiteX3-427"/>
                <a:gd fmla="*/ 609414 h 609808" name="connsiteY3-428"/>
                <a:gd fmla="*/ 0 w 1782296" name="connsiteX4-429"/>
                <a:gd fmla="*/ 609808 h 609808" name="connsiteY4-430"/>
                <a:gd fmla="*/ 0 w 1782296" name="connsiteX0-431"/>
                <a:gd fmla="*/ 609808 h 609808" name="connsiteY0-432"/>
                <a:gd fmla="*/ 752318 w 1782296" name="connsiteX1-433"/>
                <a:gd fmla="*/ 83711 h 609808" name="connsiteY1-434"/>
                <a:gd fmla="*/ 949690 w 1782296" name="connsiteX2-435"/>
                <a:gd fmla="*/ 73737 h 609808" name="connsiteY2-436"/>
                <a:gd fmla="*/ 1782296 w 1782296" name="connsiteX3-437"/>
                <a:gd fmla="*/ 609414 h 609808" name="connsiteY3-438"/>
                <a:gd fmla="*/ 0 w 1782296" name="connsiteX4-439"/>
                <a:gd fmla="*/ 609808 h 609808" name="connsiteY4-440"/>
                <a:gd fmla="*/ 0 w 1782296" name="connsiteX0-441"/>
                <a:gd fmla="*/ 613712 h 613712" name="connsiteY0-442"/>
                <a:gd fmla="*/ 804705 w 1782296" name="connsiteX1-443"/>
                <a:gd fmla="*/ 78090 h 613712" name="connsiteY1-444"/>
                <a:gd fmla="*/ 949690 w 1782296" name="connsiteX2-445"/>
                <a:gd fmla="*/ 77641 h 613712" name="connsiteY2-446"/>
                <a:gd fmla="*/ 1782296 w 1782296" name="connsiteX3-447"/>
                <a:gd fmla="*/ 613318 h 613712" name="connsiteY3-448"/>
                <a:gd fmla="*/ 0 w 1782296" name="connsiteX4-449"/>
                <a:gd fmla="*/ 613712 h 613712" name="connsiteY4-450"/>
                <a:gd fmla="*/ 0 w 1782296" name="connsiteX0-451"/>
                <a:gd fmla="*/ 613712 h 613712" name="connsiteY0-452"/>
                <a:gd fmla="*/ 804705 w 1782296" name="connsiteX1-453"/>
                <a:gd fmla="*/ 78090 h 613712" name="connsiteY1-454"/>
                <a:gd fmla="*/ 973503 w 1782296" name="connsiteX2-455"/>
                <a:gd fmla="*/ 77641 h 613712" name="connsiteY2-456"/>
                <a:gd fmla="*/ 1782296 w 1782296" name="connsiteX3-457"/>
                <a:gd fmla="*/ 613318 h 613712" name="connsiteY3-458"/>
                <a:gd fmla="*/ 0 w 1782296" name="connsiteX4-459"/>
                <a:gd fmla="*/ 613712 h 613712" name="connsiteY4-460"/>
                <a:gd fmla="*/ 0 w 1782296" name="connsiteX0-461"/>
                <a:gd fmla="*/ 613712 h 613712" name="connsiteY0-462"/>
                <a:gd fmla="*/ 814230 w 1782296" name="connsiteX1-463"/>
                <a:gd fmla="*/ 78090 h 613712" name="connsiteY1-464"/>
                <a:gd fmla="*/ 973503 w 1782296" name="connsiteX2-465"/>
                <a:gd fmla="*/ 77641 h 613712" name="connsiteY2-466"/>
                <a:gd fmla="*/ 1782296 w 1782296" name="connsiteX3-467"/>
                <a:gd fmla="*/ 613318 h 613712" name="connsiteY3-468"/>
                <a:gd fmla="*/ 0 w 1782296" name="connsiteX4-469"/>
                <a:gd fmla="*/ 613712 h 613712" name="connsiteY4-470"/>
                <a:gd fmla="*/ 0 w 1782296" name="connsiteX0-471"/>
                <a:gd fmla="*/ 616485 h 616485" name="connsiteY0-472"/>
                <a:gd fmla="*/ 814230 w 1782296" name="connsiteX1-473"/>
                <a:gd fmla="*/ 80863 h 616485" name="connsiteY1-474"/>
                <a:gd fmla="*/ 954453 w 1782296" name="connsiteX2-475"/>
                <a:gd fmla="*/ 75651 h 616485" name="connsiteY2-476"/>
                <a:gd fmla="*/ 1782296 w 1782296" name="connsiteX3-477"/>
                <a:gd fmla="*/ 616091 h 616485" name="connsiteY3-478"/>
                <a:gd fmla="*/ 0 w 1782296" name="connsiteX4-479"/>
                <a:gd fmla="*/ 616485 h 616485" name="connsiteY4-480"/>
                <a:gd fmla="*/ 0 w 1782296" name="connsiteX0-481"/>
                <a:gd fmla="*/ 610617 h 610617" name="connsiteY0-482"/>
                <a:gd fmla="*/ 814230 w 1782296" name="connsiteX1-483"/>
                <a:gd fmla="*/ 74995 h 610617" name="connsiteY1-484"/>
                <a:gd fmla="*/ 954453 w 1782296" name="connsiteX2-485"/>
                <a:gd fmla="*/ 69783 h 610617" name="connsiteY2-486"/>
                <a:gd fmla="*/ 1782296 w 1782296" name="connsiteX3-487"/>
                <a:gd fmla="*/ 610223 h 610617" name="connsiteY3-488"/>
                <a:gd fmla="*/ 0 w 1782296" name="connsiteX4-489"/>
                <a:gd fmla="*/ 610617 h 610617" name="connsiteY4-490"/>
                <a:gd fmla="*/ 0 w 1782296" name="connsiteX0-491"/>
                <a:gd fmla="*/ 607474 h 607474" name="connsiteY0-492"/>
                <a:gd fmla="*/ 814230 w 1782296" name="connsiteX1-493"/>
                <a:gd fmla="*/ 71852 h 607474" name="connsiteY1-494"/>
                <a:gd fmla="*/ 954453 w 1782296" name="connsiteX2-495"/>
                <a:gd fmla="*/ 66640 h 607474" name="connsiteY2-496"/>
                <a:gd fmla="*/ 1782296 w 1782296" name="connsiteX3-497"/>
                <a:gd fmla="*/ 607080 h 607474" name="connsiteY3-498"/>
                <a:gd fmla="*/ 0 w 1782296" name="connsiteX4-499"/>
                <a:gd fmla="*/ 607474 h 607474" name="connsiteY4-500"/>
                <a:gd fmla="*/ 0 w 1782296" name="connsiteX0-501"/>
                <a:gd fmla="*/ 595861 h 595861" name="connsiteY0-502"/>
                <a:gd fmla="*/ 814230 w 1782296" name="connsiteX1-503"/>
                <a:gd fmla="*/ 60239 h 595861" name="connsiteY1-504"/>
                <a:gd fmla="*/ 954453 w 1782296" name="connsiteX2-505"/>
                <a:gd fmla="*/ 55027 h 595861" name="connsiteY2-506"/>
                <a:gd fmla="*/ 1782296 w 1782296" name="connsiteX3-507"/>
                <a:gd fmla="*/ 595467 h 595861" name="connsiteY3-508"/>
                <a:gd fmla="*/ 0 w 1782296" name="connsiteX4-509"/>
                <a:gd fmla="*/ 595861 h 595861" name="connsiteY4-510"/>
                <a:gd fmla="*/ 0 w 1801346" name="connsiteX0-511"/>
                <a:gd fmla="*/ 572048 h 595467" name="connsiteY0-512"/>
                <a:gd fmla="*/ 833280 w 1801346" name="connsiteX1-513"/>
                <a:gd fmla="*/ 60239 h 595467" name="connsiteY1-514"/>
                <a:gd fmla="*/ 973503 w 1801346" name="connsiteX2-515"/>
                <a:gd fmla="*/ 55027 h 595467" name="connsiteY2-516"/>
                <a:gd fmla="*/ 1801346 w 1801346" name="connsiteX3-517"/>
                <a:gd fmla="*/ 595467 h 595467" name="connsiteY3-518"/>
                <a:gd fmla="*/ 0 w 1801346" name="connsiteX4-519"/>
                <a:gd fmla="*/ 572048 h 595467" name="connsiteY4-520"/>
                <a:gd fmla="*/ 0 w 1801346" name="connsiteX0-521"/>
                <a:gd fmla="*/ 572048 h 595467" name="connsiteY0-522"/>
                <a:gd fmla="*/ 833280 w 1801346" name="connsiteX1-523"/>
                <a:gd fmla="*/ 60239 h 595467" name="connsiteY1-524"/>
                <a:gd fmla="*/ 973503 w 1801346" name="connsiteX2-525"/>
                <a:gd fmla="*/ 55027 h 595467" name="connsiteY2-526"/>
                <a:gd fmla="*/ 1801346 w 1801346" name="connsiteX3-527"/>
                <a:gd fmla="*/ 595467 h 595467" name="connsiteY3-528"/>
                <a:gd fmla="*/ 0 w 1801346" name="connsiteX4-529"/>
                <a:gd fmla="*/ 572048 h 595467" name="connsiteY4-530"/>
                <a:gd fmla="*/ 0 w 1801346" name="connsiteX0-531"/>
                <a:gd fmla="*/ 572048 h 595467" name="connsiteY0-532"/>
                <a:gd fmla="*/ 833280 w 1801346" name="connsiteX1-533"/>
                <a:gd fmla="*/ 60239 h 595467" name="connsiteY1-534"/>
                <a:gd fmla="*/ 973503 w 1801346" name="connsiteX2-535"/>
                <a:gd fmla="*/ 55027 h 595467" name="connsiteY2-536"/>
                <a:gd fmla="*/ 1801346 w 1801346" name="connsiteX3-537"/>
                <a:gd fmla="*/ 595467 h 595467" name="connsiteY3-538"/>
                <a:gd fmla="*/ 0 w 1801346" name="connsiteX4-539"/>
                <a:gd fmla="*/ 572048 h 595467" name="connsiteY4-540"/>
                <a:gd fmla="*/ 0 w 1801346" name="connsiteX0-541"/>
                <a:gd fmla="*/ 572048 h 595467" name="connsiteY0-542"/>
                <a:gd fmla="*/ 833280 w 1801346" name="connsiteX1-543"/>
                <a:gd fmla="*/ 60239 h 595467" name="connsiteY1-544"/>
                <a:gd fmla="*/ 973503 w 1801346" name="connsiteX2-545"/>
                <a:gd fmla="*/ 55027 h 595467" name="connsiteY2-546"/>
                <a:gd fmla="*/ 1801346 w 1801346" name="connsiteX3-547"/>
                <a:gd fmla="*/ 595467 h 595467" name="connsiteY3-548"/>
                <a:gd fmla="*/ 0 w 1801346" name="connsiteX4-549"/>
                <a:gd fmla="*/ 572048 h 595467" name="connsiteY4-550"/>
                <a:gd fmla="*/ 0 w 1801346" name="connsiteX0-551"/>
                <a:gd fmla="*/ 572048 h 595467" name="connsiteY0-552"/>
                <a:gd fmla="*/ 833280 w 1801346" name="connsiteX1-553"/>
                <a:gd fmla="*/ 60239 h 595467" name="connsiteY1-554"/>
                <a:gd fmla="*/ 973503 w 1801346" name="connsiteX2-555"/>
                <a:gd fmla="*/ 55027 h 595467" name="connsiteY2-556"/>
                <a:gd fmla="*/ 1801346 w 1801346" name="connsiteX3-557"/>
                <a:gd fmla="*/ 595467 h 595467" name="connsiteY3-558"/>
                <a:gd fmla="*/ 0 w 1801346" name="connsiteX4-559"/>
                <a:gd fmla="*/ 572048 h 595467" name="connsiteY4-560"/>
                <a:gd fmla="*/ 0 w 1768008" name="connsiteX0-561"/>
                <a:gd fmla="*/ 572048 h 595467" name="connsiteY0-562"/>
                <a:gd fmla="*/ 799942 w 1768008" name="connsiteX1-563"/>
                <a:gd fmla="*/ 60239 h 595467" name="connsiteY1-564"/>
                <a:gd fmla="*/ 940165 w 1768008" name="connsiteX2-565"/>
                <a:gd fmla="*/ 55027 h 595467" name="connsiteY2-566"/>
                <a:gd fmla="*/ 1768008 w 1768008" name="connsiteX3-567"/>
                <a:gd fmla="*/ 595467 h 595467" name="connsiteY3-568"/>
                <a:gd fmla="*/ 0 w 1768008" name="connsiteX4-569"/>
                <a:gd fmla="*/ 572048 h 595467" name="connsiteY4-570"/>
                <a:gd fmla="*/ 0 w 1768008" name="connsiteX0-571"/>
                <a:gd fmla="*/ 572048 h 595467" name="connsiteY0-572"/>
                <a:gd fmla="*/ 799942 w 1768008" name="connsiteX1-573"/>
                <a:gd fmla="*/ 60239 h 595467" name="connsiteY1-574"/>
                <a:gd fmla="*/ 940165 w 1768008" name="connsiteX2-575"/>
                <a:gd fmla="*/ 55027 h 595467" name="connsiteY2-576"/>
                <a:gd fmla="*/ 1768008 w 1768008" name="connsiteX3-577"/>
                <a:gd fmla="*/ 595467 h 595467" name="connsiteY3-578"/>
                <a:gd fmla="*/ 0 w 1768008" name="connsiteX4-579"/>
                <a:gd fmla="*/ 572048 h 595467" name="connsiteY4-580"/>
                <a:gd fmla="*/ 0 w 1768008" name="connsiteX0-581"/>
                <a:gd fmla="*/ 572048 h 595467" name="connsiteY0-582"/>
                <a:gd fmla="*/ 799942 w 1768008" name="connsiteX1-583"/>
                <a:gd fmla="*/ 60239 h 595467" name="connsiteY1-584"/>
                <a:gd fmla="*/ 940165 w 1768008" name="connsiteX2-585"/>
                <a:gd fmla="*/ 55027 h 595467" name="connsiteY2-586"/>
                <a:gd fmla="*/ 1768008 w 1768008" name="connsiteX3-587"/>
                <a:gd fmla="*/ 595467 h 595467" name="connsiteY3-588"/>
                <a:gd fmla="*/ 0 w 1768008" name="connsiteX4-589"/>
                <a:gd fmla="*/ 572048 h 595467" name="connsiteY4-590"/>
                <a:gd fmla="*/ 0 w 1768008" name="connsiteX0-591"/>
                <a:gd fmla="*/ 567084 h 590503" name="connsiteY0-592"/>
                <a:gd fmla="*/ 799942 w 1768008" name="connsiteX1-593"/>
                <a:gd fmla="*/ 55275 h 590503" name="connsiteY1-594"/>
                <a:gd fmla="*/ 954452 w 1768008" name="connsiteX2-595"/>
                <a:gd fmla="*/ 59588 h 590503" name="connsiteY2-596"/>
                <a:gd fmla="*/ 1768008 w 1768008" name="connsiteX3-597"/>
                <a:gd fmla="*/ 590503 h 590503" name="connsiteY3-598"/>
                <a:gd fmla="*/ 0 w 1768008" name="connsiteX4-599"/>
                <a:gd fmla="*/ 567084 h 590503" name="connsiteY4-600"/>
                <a:gd fmla="*/ 0 w 1768008" name="connsiteX0-601"/>
                <a:gd fmla="*/ 564749 h 588168" name="connsiteY0-602"/>
                <a:gd fmla="*/ 785654 w 1768008" name="connsiteX1-603"/>
                <a:gd fmla="*/ 57702 h 588168" name="connsiteY1-604"/>
                <a:gd fmla="*/ 954452 w 1768008" name="connsiteX2-605"/>
                <a:gd fmla="*/ 57253 h 588168" name="connsiteY2-606"/>
                <a:gd fmla="*/ 1768008 w 1768008" name="connsiteX3-607"/>
                <a:gd fmla="*/ 588168 h 588168" name="connsiteY3-608"/>
                <a:gd fmla="*/ 0 w 1768008" name="connsiteX4-609"/>
                <a:gd fmla="*/ 564749 h 588168" name="connsiteY4-610"/>
              </a:gdLst>
              <a:cxnLst>
                <a:cxn ang="0">
                  <a:pos x="connsiteX0-1" y="connsiteY0-2"/>
                </a:cxn>
                <a:cxn ang="0">
                  <a:pos x="connsiteX1-3" y="connsiteY1-4"/>
                </a:cxn>
                <a:cxn ang="0">
                  <a:pos x="connsiteX2-5" y="connsiteY2-6"/>
                </a:cxn>
                <a:cxn ang="0">
                  <a:pos x="connsiteX3-7" y="connsiteY3-8"/>
                </a:cxn>
                <a:cxn ang="0">
                  <a:pos x="connsiteX4-249" y="connsiteY4-250"/>
                </a:cxn>
              </a:cxnLst>
              <a:rect b="b" l="l" r="r" t="t"/>
              <a:pathLst>
                <a:path h="588168" w="1768008">
                  <a:moveTo>
                    <a:pt x="0" y="564749"/>
                  </a:moveTo>
                  <a:cubicBezTo>
                    <a:pt x="546284" y="289807"/>
                    <a:pt x="477354" y="418509"/>
                    <a:pt x="785654" y="57702"/>
                  </a:cubicBezTo>
                  <a:cubicBezTo>
                    <a:pt x="855565" y="-14974"/>
                    <a:pt x="891930" y="-23219"/>
                    <a:pt x="954452" y="57253"/>
                  </a:cubicBezTo>
                  <a:cubicBezTo>
                    <a:pt x="1256170" y="442187"/>
                    <a:pt x="1429618" y="314201"/>
                    <a:pt x="1768008" y="588168"/>
                  </a:cubicBezTo>
                  <a:lnTo>
                    <a:pt x="0" y="564749"/>
                  </a:lnTo>
                  <a:close/>
                </a:path>
              </a:pathLst>
            </a:custGeom>
            <a:gradFill>
              <a:gsLst>
                <a:gs pos="86000">
                  <a:schemeClr val="tx1">
                    <a:lumMod val="65000"/>
                    <a:lumOff val="35000"/>
                  </a:schemeClr>
                </a:gs>
                <a:gs pos="0">
                  <a:schemeClr val="bg1">
                    <a:lumMod val="75000"/>
                  </a:schemeClr>
                </a:gs>
              </a:gsLst>
              <a:lin ang="9600000" scaled="0"/>
            </a:gradFill>
            <a:ln>
              <a:noFill/>
            </a:ln>
            <a:scene3d>
              <a:camera prst="orthographicFront">
                <a:rot lat="0" lon="0" rev="0"/>
              </a:camera>
              <a:lightRig dir="t" rig="threeP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6" name="任意多边形 5"/>
            <p:cNvSpPr/>
            <p:nvPr/>
          </p:nvSpPr>
          <p:spPr>
            <a:xfrm rot="491490">
              <a:off x="3835031" y="2926067"/>
              <a:ext cx="861415" cy="353237"/>
            </a:xfrm>
            <a:custGeom>
              <a:gdLst>
                <a:gd fmla="*/ 279918 w 746449" name="connsiteX0"/>
                <a:gd fmla="*/ 0 h 1073021" name="connsiteY0"/>
                <a:gd fmla="*/ 0 w 746449" name="connsiteX1"/>
                <a:gd fmla="*/ 1073021 h 1073021" name="connsiteY1"/>
                <a:gd fmla="*/ 746449 w 746449" name="connsiteX2"/>
                <a:gd fmla="*/ 1054359 h 1073021" name="connsiteY2"/>
                <a:gd fmla="*/ 279918 w 746449" name="connsiteX3"/>
                <a:gd fmla="*/ 0 h 1073021" name="connsiteY3"/>
                <a:gd fmla="*/ 375168 w 746449" name="connsiteX0-1"/>
                <a:gd fmla="*/ 0 h 1063496" name="connsiteY0-2"/>
                <a:gd fmla="*/ 0 w 746449" name="connsiteX1-3"/>
                <a:gd fmla="*/ 1063496 h 1063496" name="connsiteY1-4"/>
                <a:gd fmla="*/ 746449 w 746449" name="connsiteX2-5"/>
                <a:gd fmla="*/ 1044834 h 1063496" name="connsiteY2-6"/>
                <a:gd fmla="*/ 375168 w 746449" name="connsiteX3-7"/>
                <a:gd fmla="*/ 0 h 1063496" name="connsiteY3-8"/>
                <a:gd fmla="*/ 375168 w 789311" name="connsiteX0-9"/>
                <a:gd fmla="*/ 0 h 1063496" name="connsiteY0-10"/>
                <a:gd fmla="*/ 0 w 789311" name="connsiteX1-11"/>
                <a:gd fmla="*/ 1063496 h 1063496" name="connsiteY1-12"/>
                <a:gd fmla="*/ 789311 w 789311" name="connsiteX2-13"/>
                <a:gd fmla="*/ 1049596 h 1063496" name="connsiteY2-14"/>
                <a:gd fmla="*/ 375168 w 789311" name="connsiteX3-15"/>
                <a:gd fmla="*/ 0 h 1063496" name="connsiteY3-16"/>
                <a:gd fmla="*/ 341831 w 755974" name="connsiteX0-17"/>
                <a:gd fmla="*/ 0 h 1063496" name="connsiteY0-18"/>
                <a:gd fmla="*/ 0 w 755974" name="connsiteX1-19"/>
                <a:gd fmla="*/ 1063496 h 1063496" name="connsiteY1-20"/>
                <a:gd fmla="*/ 755974 w 755974" name="connsiteX2-21"/>
                <a:gd fmla="*/ 1049596 h 1063496" name="connsiteY2-22"/>
                <a:gd fmla="*/ 341831 w 755974" name="connsiteX3-23"/>
                <a:gd fmla="*/ 0 h 1063496" name="connsiteY3-24"/>
                <a:gd fmla="*/ 341831 w 722636" name="connsiteX0-25"/>
                <a:gd fmla="*/ 0 h 1063496" name="connsiteY0-26"/>
                <a:gd fmla="*/ 0 w 722636" name="connsiteX1-27"/>
                <a:gd fmla="*/ 1063496 h 1063496" name="connsiteY1-28"/>
                <a:gd fmla="*/ 722636 w 722636" name="connsiteX2-29"/>
                <a:gd fmla="*/ 1054358 h 1063496" name="connsiteY2-30"/>
                <a:gd fmla="*/ 341831 w 722636" name="connsiteX3-31"/>
                <a:gd fmla="*/ 0 h 1063496" name="connsiteY3-32"/>
                <a:gd fmla="*/ 318018 w 698823" name="connsiteX0-33"/>
                <a:gd fmla="*/ 0 h 1063496" name="connsiteY0-34"/>
                <a:gd fmla="*/ 0 w 698823" name="connsiteX1-35"/>
                <a:gd fmla="*/ 1063496 h 1063496" name="connsiteY1-36"/>
                <a:gd fmla="*/ 698823 w 698823" name="connsiteX2-37"/>
                <a:gd fmla="*/ 1054358 h 1063496" name="connsiteY2-38"/>
                <a:gd fmla="*/ 318018 w 698823" name="connsiteX3-39"/>
                <a:gd fmla="*/ 0 h 1063496" name="connsiteY3-40"/>
                <a:gd fmla="*/ 318018 w 698823" name="connsiteX0-41"/>
                <a:gd fmla="*/ 0 h 1109196" name="connsiteY0-42"/>
                <a:gd fmla="*/ 0 w 698823" name="connsiteX1-43"/>
                <a:gd fmla="*/ 1063496 h 1109196" name="connsiteY1-44"/>
                <a:gd fmla="*/ 698823 w 698823" name="connsiteX2-45"/>
                <a:gd fmla="*/ 1054358 h 1109196" name="connsiteY2-46"/>
                <a:gd fmla="*/ 318018 w 698823" name="connsiteX3-47"/>
                <a:gd fmla="*/ 0 h 1109196" name="connsiteY3-48"/>
                <a:gd fmla="*/ 318018 w 698823" name="connsiteX0-49"/>
                <a:gd fmla="*/ 0 h 1134390" name="connsiteY0-50"/>
                <a:gd fmla="*/ 0 w 698823" name="connsiteX1-51"/>
                <a:gd fmla="*/ 1063496 h 1134390" name="connsiteY1-52"/>
                <a:gd fmla="*/ 698823 w 698823" name="connsiteX2-53"/>
                <a:gd fmla="*/ 1054358 h 1134390" name="connsiteY2-54"/>
                <a:gd fmla="*/ 318018 w 698823" name="connsiteX3-55"/>
                <a:gd fmla="*/ 0 h 1134390" name="connsiteY3-56"/>
                <a:gd fmla="*/ 318018 w 698823" name="connsiteX0-57"/>
                <a:gd fmla="*/ 0 h 1134390" name="connsiteY0-58"/>
                <a:gd fmla="*/ 0 w 698823" name="connsiteX1-59"/>
                <a:gd fmla="*/ 1063496 h 1134390" name="connsiteY1-60"/>
                <a:gd fmla="*/ 698823 w 698823" name="connsiteX2-61"/>
                <a:gd fmla="*/ 1054358 h 1134390" name="connsiteY2-62"/>
                <a:gd fmla="*/ 318018 w 698823" name="connsiteX3-63"/>
                <a:gd fmla="*/ 0 h 1134390" name="connsiteY3-64"/>
                <a:gd fmla="*/ 318018 w 698823" name="connsiteX0-65"/>
                <a:gd fmla="*/ 0 h 1134390" name="connsiteY0-66"/>
                <a:gd fmla="*/ 0 w 698823" name="connsiteX1-67"/>
                <a:gd fmla="*/ 1063496 h 1134390" name="connsiteY1-68"/>
                <a:gd fmla="*/ 698823 w 698823" name="connsiteX2-69"/>
                <a:gd fmla="*/ 1054358 h 1134390" name="connsiteY2-70"/>
                <a:gd fmla="*/ 318018 w 698823" name="connsiteX3-71"/>
                <a:gd fmla="*/ 0 h 1134390" name="connsiteY3-72"/>
                <a:gd fmla="*/ 318018 w 698823" name="connsiteX0-73"/>
                <a:gd fmla="*/ 0 h 1134390" name="connsiteY0-74"/>
                <a:gd fmla="*/ 0 w 698823" name="connsiteX1-75"/>
                <a:gd fmla="*/ 1063496 h 1134390" name="connsiteY1-76"/>
                <a:gd fmla="*/ 698823 w 698823" name="connsiteX2-77"/>
                <a:gd fmla="*/ 1054358 h 1134390" name="connsiteY2-78"/>
                <a:gd fmla="*/ 318018 w 698823" name="connsiteX3-79"/>
                <a:gd fmla="*/ 0 h 1134390" name="connsiteY3-80"/>
                <a:gd fmla="*/ 318018 w 698823" name="connsiteX0-81"/>
                <a:gd fmla="*/ 0 h 1134390" name="connsiteY0-82"/>
                <a:gd fmla="*/ 0 w 698823" name="connsiteX1-83"/>
                <a:gd fmla="*/ 1063496 h 1134390" name="connsiteY1-84"/>
                <a:gd fmla="*/ 698823 w 698823" name="connsiteX2-85"/>
                <a:gd fmla="*/ 1054358 h 1134390" name="connsiteY2-86"/>
                <a:gd fmla="*/ 318018 w 698823" name="connsiteX3-87"/>
                <a:gd fmla="*/ 0 h 1134390" name="connsiteY3-88"/>
                <a:gd fmla="*/ 318018 w 698823" name="connsiteX0-89"/>
                <a:gd fmla="*/ 0 h 1165107" name="connsiteY0-90"/>
                <a:gd fmla="*/ 0 w 698823" name="connsiteX1-91"/>
                <a:gd fmla="*/ 1063496 h 1165107" name="connsiteY1-92"/>
                <a:gd fmla="*/ 698823 w 698823" name="connsiteX2-93"/>
                <a:gd fmla="*/ 1054358 h 1165107" name="connsiteY2-94"/>
                <a:gd fmla="*/ 318018 w 698823" name="connsiteX3-95"/>
                <a:gd fmla="*/ 0 h 1165107" name="connsiteY3-96"/>
                <a:gd fmla="*/ 318018 w 698823" name="connsiteX0-97"/>
                <a:gd fmla="*/ 0 h 1187555" name="connsiteY0-98"/>
                <a:gd fmla="*/ 0 w 698823" name="connsiteX1-99"/>
                <a:gd fmla="*/ 1063496 h 1187555" name="connsiteY1-100"/>
                <a:gd fmla="*/ 698823 w 698823" name="connsiteX2-101"/>
                <a:gd fmla="*/ 1054358 h 1187555" name="connsiteY2-102"/>
                <a:gd fmla="*/ 318018 w 698823" name="connsiteX3-103"/>
                <a:gd fmla="*/ 0 h 1187555" name="connsiteY3-104"/>
                <a:gd fmla="*/ 351356 w 698823" name="connsiteX0-105"/>
                <a:gd fmla="*/ 0 h 1178030" name="connsiteY0-106"/>
                <a:gd fmla="*/ 0 w 698823" name="connsiteX1-107"/>
                <a:gd fmla="*/ 1053971 h 1178030" name="connsiteY1-108"/>
                <a:gd fmla="*/ 698823 w 698823" name="connsiteX2-109"/>
                <a:gd fmla="*/ 1044833 h 1178030" name="connsiteY2-110"/>
                <a:gd fmla="*/ 351356 w 698823" name="connsiteX3-111"/>
                <a:gd fmla="*/ 0 h 1178030" name="connsiteY3-112"/>
                <a:gd fmla="*/ 351356 w 698823" name="connsiteX0-113"/>
                <a:gd fmla="*/ 0 h 1178030" name="connsiteY0-114"/>
                <a:gd fmla="*/ 0 w 698823" name="connsiteX1-115"/>
                <a:gd fmla="*/ 1053971 h 1178030" name="connsiteY1-116"/>
                <a:gd fmla="*/ 698823 w 698823" name="connsiteX2-117"/>
                <a:gd fmla="*/ 1044833 h 1178030" name="connsiteY2-118"/>
                <a:gd fmla="*/ 351356 w 698823" name="connsiteX3-119"/>
                <a:gd fmla="*/ 0 h 1178030" name="connsiteY3-120"/>
                <a:gd fmla="*/ 351356 w 706808" name="connsiteX0-121"/>
                <a:gd fmla="*/ 77287 h 1255317" name="connsiteY0-122"/>
                <a:gd fmla="*/ 0 w 706808" name="connsiteX1-123"/>
                <a:gd fmla="*/ 1131258 h 1255317" name="connsiteY1-124"/>
                <a:gd fmla="*/ 698823 w 706808" name="connsiteX2-125"/>
                <a:gd fmla="*/ 1122120 h 1255317" name="connsiteY2-126"/>
                <a:gd fmla="*/ 376981 w 706808" name="connsiteX3-127"/>
                <a:gd fmla="*/ 196052 h 1255317" name="connsiteY3-128"/>
                <a:gd fmla="*/ 351356 w 706808" name="connsiteX4"/>
                <a:gd fmla="*/ 77287 h 1255317" name="connsiteY4"/>
                <a:gd fmla="*/ 351356 w 707484" name="connsiteX0-129"/>
                <a:gd fmla="*/ 77287 h 1255317" name="connsiteY0-130"/>
                <a:gd fmla="*/ 0 w 707484" name="connsiteX1-131"/>
                <a:gd fmla="*/ 1131258 h 1255317" name="connsiteY1-132"/>
                <a:gd fmla="*/ 698823 w 707484" name="connsiteX2-133"/>
                <a:gd fmla="*/ 1122120 h 1255317" name="connsiteY2-134"/>
                <a:gd fmla="*/ 406103 w 707484" name="connsiteX3-135"/>
                <a:gd fmla="*/ 196052 h 1255317" name="connsiteY3-136"/>
                <a:gd fmla="*/ 351356 w 707484" name="connsiteX4-137"/>
                <a:gd fmla="*/ 77287 h 1255317" name="connsiteY4-138"/>
                <a:gd fmla="*/ 307672 w 707484" name="connsiteX0-139"/>
                <a:gd fmla="*/ 120775 h 1186019" name="connsiteY0-140"/>
                <a:gd fmla="*/ 0 w 707484" name="connsiteX1-141"/>
                <a:gd fmla="*/ 1061960 h 1186019" name="connsiteY1-142"/>
                <a:gd fmla="*/ 698823 w 707484" name="connsiteX2-143"/>
                <a:gd fmla="*/ 1052822 h 1186019" name="connsiteY2-144"/>
                <a:gd fmla="*/ 406103 w 707484" name="connsiteX3-145"/>
                <a:gd fmla="*/ 126754 h 1186019" name="connsiteY3-146"/>
                <a:gd fmla="*/ 307672 w 707484" name="connsiteX4-147"/>
                <a:gd fmla="*/ 120775 h 1186019" name="connsiteY4-148"/>
                <a:gd fmla="*/ 307672 w 708070" name="connsiteX0-149"/>
                <a:gd fmla="*/ 124933 h 1190177" name="connsiteY0-150"/>
                <a:gd fmla="*/ 0 w 708070" name="connsiteX1-151"/>
                <a:gd fmla="*/ 1066118 h 1190177" name="connsiteY1-152"/>
                <a:gd fmla="*/ 698823 w 708070" name="connsiteX2-153"/>
                <a:gd fmla="*/ 1056980 h 1190177" name="connsiteY2-154"/>
                <a:gd fmla="*/ 427945 w 708070" name="connsiteX3-155"/>
                <a:gd fmla="*/ 122856 h 1190177" name="connsiteY3-156"/>
                <a:gd fmla="*/ 307672 w 708070" name="connsiteX4-157"/>
                <a:gd fmla="*/ 124933 h 1190177" name="connsiteY4-158"/>
                <a:gd fmla="*/ 307672 w 707562" name="connsiteX0-159"/>
                <a:gd fmla="*/ 124933 h 1190177" name="connsiteY0-160"/>
                <a:gd fmla="*/ 0 w 707562" name="connsiteX1-161"/>
                <a:gd fmla="*/ 1066118 h 1190177" name="connsiteY1-162"/>
                <a:gd fmla="*/ 698823 w 707562" name="connsiteX2-163"/>
                <a:gd fmla="*/ 1056980 h 1190177" name="connsiteY2-164"/>
                <a:gd fmla="*/ 427945 w 707562" name="connsiteX3-165"/>
                <a:gd fmla="*/ 122856 h 1190177" name="connsiteY3-166"/>
                <a:gd fmla="*/ 307672 w 707562" name="connsiteX4-167"/>
                <a:gd fmla="*/ 124933 h 1190177" name="connsiteY4-168"/>
                <a:gd fmla="*/ 307672 w 698823" name="connsiteX0-169"/>
                <a:gd fmla="*/ 124933 h 1190177" name="connsiteY0-170"/>
                <a:gd fmla="*/ 0 w 698823" name="connsiteX1-171"/>
                <a:gd fmla="*/ 1066118 h 1190177" name="connsiteY1-172"/>
                <a:gd fmla="*/ 698823 w 698823" name="connsiteX2-173"/>
                <a:gd fmla="*/ 1056980 h 1190177" name="connsiteY2-174"/>
                <a:gd fmla="*/ 427945 w 698823" name="connsiteX3-175"/>
                <a:gd fmla="*/ 122856 h 1190177" name="connsiteY3-176"/>
                <a:gd fmla="*/ 307672 w 698823" name="connsiteX4-177"/>
                <a:gd fmla="*/ 124933 h 1190177" name="connsiteY4-178"/>
                <a:gd fmla="*/ 290683 w 698823" name="connsiteX0-179"/>
                <a:gd fmla="*/ 122144 h 1192759" name="connsiteY0-180"/>
                <a:gd fmla="*/ 0 w 698823" name="connsiteX1-181"/>
                <a:gd fmla="*/ 1068700 h 1192759" name="connsiteY1-182"/>
                <a:gd fmla="*/ 698823 w 698823" name="connsiteX2-183"/>
                <a:gd fmla="*/ 1059562 h 1192759" name="connsiteY2-184"/>
                <a:gd fmla="*/ 427945 w 698823" name="connsiteX3-185"/>
                <a:gd fmla="*/ 125438 h 1192759" name="connsiteY3-186"/>
                <a:gd fmla="*/ 290683 w 698823" name="connsiteX4-187"/>
                <a:gd fmla="*/ 122144 h 1192759" name="connsiteY4-188"/>
                <a:gd fmla="*/ 290683 w 698823" name="connsiteX0-189"/>
                <a:gd fmla="*/ 74387 h 1145002" name="connsiteY0-190"/>
                <a:gd fmla="*/ 0 w 698823" name="connsiteX1-191"/>
                <a:gd fmla="*/ 1020943 h 1145002" name="connsiteY1-192"/>
                <a:gd fmla="*/ 698823 w 698823" name="connsiteX2-193"/>
                <a:gd fmla="*/ 1011805 h 1145002" name="connsiteY2-194"/>
                <a:gd fmla="*/ 427945 w 698823" name="connsiteX3-195"/>
                <a:gd fmla="*/ 77681 h 1145002" name="connsiteY3-196"/>
                <a:gd fmla="*/ 290683 w 698823" name="connsiteX4-197"/>
                <a:gd fmla="*/ 74387 h 1145002" name="connsiteY4-198"/>
                <a:gd fmla="*/ 290683 w 698823" name="connsiteX0-199"/>
                <a:gd fmla="*/ 0 h 1070615" name="connsiteY0-200"/>
                <a:gd fmla="*/ 0 w 698823" name="connsiteX1-201"/>
                <a:gd fmla="*/ 946556 h 1070615" name="connsiteY1-202"/>
                <a:gd fmla="*/ 698823 w 698823" name="connsiteX2-203"/>
                <a:gd fmla="*/ 937418 h 1070615" name="connsiteY2-204"/>
                <a:gd fmla="*/ 427945 w 698823" name="connsiteX3-205"/>
                <a:gd fmla="*/ 3294 h 1070615" name="connsiteY3-206"/>
                <a:gd fmla="*/ 290683 w 698823" name="connsiteX4-207"/>
                <a:gd fmla="*/ 0 h 1070615" name="connsiteY4-208"/>
                <a:gd fmla="*/ 290683 w 698823" name="connsiteX0-209"/>
                <a:gd fmla="*/ 0 h 1070615" name="connsiteY0-210"/>
                <a:gd fmla="*/ 0 w 698823" name="connsiteX1-211"/>
                <a:gd fmla="*/ 946556 h 1070615" name="connsiteY1-212"/>
                <a:gd fmla="*/ 698823 w 698823" name="connsiteX2-213"/>
                <a:gd fmla="*/ 937418 h 1070615" name="connsiteY2-214"/>
                <a:gd fmla="*/ 427945 w 698823" name="connsiteX3-215"/>
                <a:gd fmla="*/ 3294 h 1070615" name="connsiteY3-216"/>
                <a:gd fmla="*/ 290683 w 698823" name="connsiteX4-217"/>
                <a:gd fmla="*/ 0 h 1070615" name="connsiteY4-218"/>
                <a:gd fmla="*/ 290683 w 698823" name="connsiteX0-219"/>
                <a:gd fmla="*/ 0 h 1070615" name="connsiteY0-220"/>
                <a:gd fmla="*/ 0 w 698823" name="connsiteX1-221"/>
                <a:gd fmla="*/ 946556 h 1070615" name="connsiteY1-222"/>
                <a:gd fmla="*/ 698823 w 698823" name="connsiteX2-223"/>
                <a:gd fmla="*/ 937418 h 1070615" name="connsiteY2-224"/>
                <a:gd fmla="*/ 427945 w 698823" name="connsiteX3-225"/>
                <a:gd fmla="*/ 3294 h 1070615" name="connsiteY3-226"/>
                <a:gd fmla="*/ 290683 w 698823" name="connsiteX4-227"/>
                <a:gd fmla="*/ 0 h 1070615" name="connsiteY4-228"/>
                <a:gd fmla="*/ 290683 w 698823" name="connsiteX0-229"/>
                <a:gd fmla="*/ 0 h 1070615" name="connsiteY0-230"/>
                <a:gd fmla="*/ 0 w 698823" name="connsiteX1-231"/>
                <a:gd fmla="*/ 946556 h 1070615" name="connsiteY1-232"/>
                <a:gd fmla="*/ 698823 w 698823" name="connsiteX2-233"/>
                <a:gd fmla="*/ 937418 h 1070615" name="connsiteY2-234"/>
                <a:gd fmla="*/ 427945 w 698823" name="connsiteX3-235"/>
                <a:gd fmla="*/ 3294 h 1070615" name="connsiteY3-236"/>
                <a:gd fmla="*/ 290683 w 698823" name="connsiteX4-237"/>
                <a:gd fmla="*/ 0 h 1070615" name="connsiteY4-238"/>
                <a:gd fmla="*/ 290683 w 698823" name="connsiteX0-239"/>
                <a:gd fmla="*/ 0 h 1070615" name="connsiteY0-240"/>
                <a:gd fmla="*/ 0 w 698823" name="connsiteX1-241"/>
                <a:gd fmla="*/ 946556 h 1070615" name="connsiteY1-242"/>
                <a:gd fmla="*/ 698823 w 698823" name="connsiteX2-243"/>
                <a:gd fmla="*/ 937418 h 1070615" name="connsiteY2-244"/>
                <a:gd fmla="*/ 427945 w 698823" name="connsiteX3-245"/>
                <a:gd fmla="*/ 3294 h 1070615" name="connsiteY3-246"/>
                <a:gd fmla="*/ 290683 w 698823" name="connsiteX4-247"/>
                <a:gd fmla="*/ 0 h 1070615" name="connsiteY4-248"/>
                <a:gd fmla="*/ 427945 w 698823" name="connsiteX0-249"/>
                <a:gd fmla="*/ 0 h 1067321" name="connsiteY0-250"/>
                <a:gd fmla="*/ 0 w 698823" name="connsiteX1-251"/>
                <a:gd fmla="*/ 943262 h 1067321" name="connsiteY1-252"/>
                <a:gd fmla="*/ 698823 w 698823" name="connsiteX2-253"/>
                <a:gd fmla="*/ 934124 h 1067321" name="connsiteY2-254"/>
                <a:gd fmla="*/ 427945 w 698823" name="connsiteX3-255"/>
                <a:gd fmla="*/ 0 h 1067321" name="connsiteY3-256"/>
                <a:gd fmla="*/ 363228 w 698823" name="connsiteX0-257"/>
                <a:gd fmla="*/ 0 h 1203379" name="connsiteY0-258"/>
                <a:gd fmla="*/ 0 w 698823" name="connsiteX1-259"/>
                <a:gd fmla="*/ 1079320 h 1203379" name="connsiteY1-260"/>
                <a:gd fmla="*/ 698823 w 698823" name="connsiteX2-261"/>
                <a:gd fmla="*/ 1070182 h 1203379" name="connsiteY2-262"/>
                <a:gd fmla="*/ 363228 w 698823" name="connsiteX3-263"/>
                <a:gd fmla="*/ 0 h 1203379" name="connsiteY3-264"/>
                <a:gd fmla="*/ 363228 w 698823" name="connsiteX0-265"/>
                <a:gd fmla="*/ 0 h 1203379" name="connsiteY0-266"/>
                <a:gd fmla="*/ 0 w 698823" name="connsiteX1-267"/>
                <a:gd fmla="*/ 1079320 h 1203379" name="connsiteY1-268"/>
                <a:gd fmla="*/ 698823 w 698823" name="connsiteX2-269"/>
                <a:gd fmla="*/ 1070182 h 1203379" name="connsiteY2-270"/>
                <a:gd fmla="*/ 363228 w 698823" name="connsiteX3-271"/>
                <a:gd fmla="*/ 0 h 1203379" name="connsiteY3-272"/>
                <a:gd fmla="*/ 353521 w 698823" name="connsiteX0-273"/>
                <a:gd fmla="*/ 0 h 1203379" name="connsiteY0-274"/>
                <a:gd fmla="*/ 0 w 698823" name="connsiteX1-275"/>
                <a:gd fmla="*/ 1079320 h 1203379" name="connsiteY1-276"/>
                <a:gd fmla="*/ 698823 w 698823" name="connsiteX2-277"/>
                <a:gd fmla="*/ 1070182 h 1203379" name="connsiteY2-278"/>
                <a:gd fmla="*/ 353521 w 698823" name="connsiteX3-279"/>
                <a:gd fmla="*/ 0 h 1203379" name="connsiteY3-280"/>
                <a:gd fmla="*/ 353521 w 698823" name="connsiteX0-281"/>
                <a:gd fmla="*/ 0 h 1203379" name="connsiteY0-282"/>
                <a:gd fmla="*/ 0 w 698823" name="connsiteX1-283"/>
                <a:gd fmla="*/ 1079320 h 1203379" name="connsiteY1-284"/>
                <a:gd fmla="*/ 698823 w 698823" name="connsiteX2-285"/>
                <a:gd fmla="*/ 1070182 h 1203379" name="connsiteY2-286"/>
                <a:gd fmla="*/ 353521 w 698823" name="connsiteX3-287"/>
                <a:gd fmla="*/ 0 h 1203379" name="connsiteY3-288"/>
                <a:gd fmla="*/ 353521 w 698823" name="connsiteX0-289"/>
                <a:gd fmla="*/ 0 h 1203379" name="connsiteY0-290"/>
                <a:gd fmla="*/ 0 w 698823" name="connsiteX1-291"/>
                <a:gd fmla="*/ 1079320 h 1203379" name="connsiteY1-292"/>
                <a:gd fmla="*/ 698823 w 698823" name="connsiteX2-293"/>
                <a:gd fmla="*/ 1070182 h 1203379" name="connsiteY2-294"/>
                <a:gd fmla="*/ 353521 w 698823" name="connsiteX3-295"/>
                <a:gd fmla="*/ 0 h 1203379" name="connsiteY3-296"/>
                <a:gd fmla="*/ 353521 w 698823" name="connsiteX0-297"/>
                <a:gd fmla="*/ 0 h 1203379" name="connsiteY0-298"/>
                <a:gd fmla="*/ 0 w 698823" name="connsiteX1-299"/>
                <a:gd fmla="*/ 1079320 h 1203379" name="connsiteY1-300"/>
                <a:gd fmla="*/ 698823 w 698823" name="connsiteX2-301"/>
                <a:gd fmla="*/ 1070182 h 1203379" name="connsiteY2-302"/>
                <a:gd fmla="*/ 353521 w 698823" name="connsiteX3-303"/>
                <a:gd fmla="*/ 0 h 1203379" name="connsiteY3-304"/>
                <a:gd fmla="*/ 188493 w 698823" name="connsiteX0-305"/>
                <a:gd fmla="*/ 0 h 1206064" name="connsiteY0-306"/>
                <a:gd fmla="*/ 0 w 698823" name="connsiteX1-307"/>
                <a:gd fmla="*/ 1082005 h 1206064" name="connsiteY1-308"/>
                <a:gd fmla="*/ 698823 w 698823" name="connsiteX2-309"/>
                <a:gd fmla="*/ 1072867 h 1206064" name="connsiteY2-310"/>
                <a:gd fmla="*/ 188493 w 698823" name="connsiteX3-311"/>
                <a:gd fmla="*/ 0 h 1206064" name="connsiteY3-312"/>
                <a:gd fmla="*/ 319544 w 829874" name="connsiteX0-313"/>
                <a:gd fmla="*/ 0 h 1145363" name="connsiteY0-314"/>
                <a:gd fmla="*/ 0 w 829874" name="connsiteX1-315"/>
                <a:gd fmla="*/ 904771 h 1145363" name="connsiteY1-316"/>
                <a:gd fmla="*/ 829874 w 829874" name="connsiteX2-317"/>
                <a:gd fmla="*/ 1072867 h 1145363" name="connsiteY2-318"/>
                <a:gd fmla="*/ 319544 w 829874" name="connsiteX3-319"/>
                <a:gd fmla="*/ 0 h 1145363" name="connsiteY3-320"/>
                <a:gd fmla="*/ 319544 w 320873" name="connsiteX0-321"/>
                <a:gd fmla="*/ 0 h 973058" name="connsiteY0-322"/>
                <a:gd fmla="*/ 0 w 320873" name="connsiteX1-323"/>
                <a:gd fmla="*/ 904771 h 973058" name="connsiteY1-324"/>
                <a:gd fmla="*/ 276547 w 320873" name="connsiteX2-325"/>
                <a:gd fmla="*/ 723772 h 973058" name="connsiteY2-326"/>
                <a:gd fmla="*/ 319544 w 320873" name="connsiteX3-327"/>
                <a:gd fmla="*/ 0 h 973058" name="connsiteY3-328"/>
                <a:gd fmla="*/ 319544 w 325204" name="connsiteX0-329"/>
                <a:gd fmla="*/ 0 h 973058" name="connsiteY0-330"/>
                <a:gd fmla="*/ 0 w 325204" name="connsiteX1-331"/>
                <a:gd fmla="*/ 904771 h 973058" name="connsiteY1-332"/>
                <a:gd fmla="*/ 276547 w 325204" name="connsiteX2-333"/>
                <a:gd fmla="*/ 723772 h 973058" name="connsiteY2-334"/>
                <a:gd fmla="*/ 319544 w 325204" name="connsiteX3-335"/>
                <a:gd fmla="*/ 0 h 973058" name="connsiteY3-336"/>
                <a:gd fmla="*/ 319544 w 325204" name="connsiteX0-337"/>
                <a:gd fmla="*/ 0 h 975474" name="connsiteY0-338"/>
                <a:gd fmla="*/ 0 w 325204" name="connsiteX1-339"/>
                <a:gd fmla="*/ 904771 h 975474" name="connsiteY1-340"/>
                <a:gd fmla="*/ 276547 w 325204" name="connsiteX2-341"/>
                <a:gd fmla="*/ 723772 h 975474" name="connsiteY2-342"/>
                <a:gd fmla="*/ 319544 w 325204" name="connsiteX3-343"/>
                <a:gd fmla="*/ 0 h 975474" name="connsiteY3-344"/>
                <a:gd fmla="*/ 319544 w 325204" name="connsiteX0-345"/>
                <a:gd fmla="*/ 0 h 913025" name="connsiteY0-346"/>
                <a:gd fmla="*/ 0 w 325204" name="connsiteX1-347"/>
                <a:gd fmla="*/ 904771 h 913025" name="connsiteY1-348"/>
                <a:gd fmla="*/ 276547 w 325204" name="connsiteX2-349"/>
                <a:gd fmla="*/ 723772 h 913025" name="connsiteY2-350"/>
                <a:gd fmla="*/ 319544 w 325204" name="connsiteX3-351"/>
                <a:gd fmla="*/ 0 h 913025" name="connsiteY3-352"/>
                <a:gd fmla="*/ 319544 w 322058" name="connsiteX0-353"/>
                <a:gd fmla="*/ 0 h 909890" name="connsiteY0-354"/>
                <a:gd fmla="*/ 0 w 322058" name="connsiteX1-355"/>
                <a:gd fmla="*/ 904771 h 909890" name="connsiteY1-356"/>
                <a:gd fmla="*/ 198888 w 322058" name="connsiteX2-357"/>
                <a:gd fmla="*/ 686176 h 909890" name="connsiteY2-358"/>
                <a:gd fmla="*/ 319544 w 322058" name="connsiteX3-359"/>
                <a:gd fmla="*/ 0 h 909890" name="connsiteY3-360"/>
                <a:gd fmla="*/ 319544 w 322980" name="connsiteX0-361"/>
                <a:gd fmla="*/ 0 h 909890" name="connsiteY0-362"/>
                <a:gd fmla="*/ 0 w 322980" name="connsiteX1-363"/>
                <a:gd fmla="*/ 904771 h 909890" name="connsiteY1-364"/>
                <a:gd fmla="*/ 198888 w 322980" name="connsiteX2-365"/>
                <a:gd fmla="*/ 686176 h 909890" name="connsiteY2-366"/>
                <a:gd fmla="*/ 319544 w 322980" name="connsiteX3-367"/>
                <a:gd fmla="*/ 0 h 909890" name="connsiteY3-368"/>
                <a:gd fmla="*/ 319544 w 322980" name="connsiteX0-369"/>
                <a:gd fmla="*/ 0 h 909890" name="connsiteY0-370"/>
                <a:gd fmla="*/ 0 w 322980" name="connsiteX1-371"/>
                <a:gd fmla="*/ 904771 h 909890" name="connsiteY1-372"/>
                <a:gd fmla="*/ 198888 w 322980" name="connsiteX2-373"/>
                <a:gd fmla="*/ 686176 h 909890" name="connsiteY2-374"/>
                <a:gd fmla="*/ 319544 w 322980" name="connsiteX3-375"/>
                <a:gd fmla="*/ 0 h 909890" name="connsiteY3-376"/>
                <a:gd fmla="*/ 319544 w 319544" name="connsiteX0-377"/>
                <a:gd fmla="*/ 0 h 909890" name="connsiteY0-378"/>
                <a:gd fmla="*/ 0 w 319544" name="connsiteX1-379"/>
                <a:gd fmla="*/ 904771 h 909890" name="connsiteY1-380"/>
                <a:gd fmla="*/ 198888 w 319544" name="connsiteX2-381"/>
                <a:gd fmla="*/ 686176 h 909890" name="connsiteY2-382"/>
                <a:gd fmla="*/ 319544 w 319544" name="connsiteX3-383"/>
                <a:gd fmla="*/ 0 h 909890" name="connsiteY3-384"/>
                <a:gd fmla="*/ 319544 w 319544" name="connsiteX0-385"/>
                <a:gd fmla="*/ 0 h 906747" name="connsiteY0-386"/>
                <a:gd fmla="*/ 0 w 319544" name="connsiteX1-387"/>
                <a:gd fmla="*/ 904771 h 906747" name="connsiteY1-388"/>
                <a:gd fmla="*/ 223157 w 319544" name="connsiteX2-389"/>
                <a:gd fmla="*/ 551908 h 906747" name="connsiteY2-390"/>
                <a:gd fmla="*/ 319544 w 319544" name="connsiteX3-391"/>
                <a:gd fmla="*/ 0 h 906747" name="connsiteY3-392"/>
                <a:gd fmla="*/ 319544 w 319544" name="connsiteX0-393"/>
                <a:gd fmla="*/ 0 h 907231" name="connsiteY0-394"/>
                <a:gd fmla="*/ 0 w 319544" name="connsiteX1-395"/>
                <a:gd fmla="*/ 904771 h 907231" name="connsiteY1-396"/>
                <a:gd fmla="*/ 223157 w 319544" name="connsiteX2-397"/>
                <a:gd fmla="*/ 551908 h 907231" name="connsiteY2-398"/>
                <a:gd fmla="*/ 319544 w 319544" name="connsiteX3-399"/>
                <a:gd fmla="*/ 0 h 907231" name="connsiteY3-400"/>
                <a:gd fmla="*/ 319544 w 319544" name="connsiteX0-401"/>
                <a:gd fmla="*/ 0 h 906899" name="connsiteY0-402"/>
                <a:gd fmla="*/ 0 w 319544" name="connsiteX1-403"/>
                <a:gd fmla="*/ 904771 h 906899" name="connsiteY1-404"/>
                <a:gd fmla="*/ 203742 w 319544" name="connsiteX2-405"/>
                <a:gd fmla="*/ 525055 h 906899" name="connsiteY2-406"/>
                <a:gd fmla="*/ 319544 w 319544" name="connsiteX3-407"/>
                <a:gd fmla="*/ 0 h 906899" name="connsiteY3-408"/>
                <a:gd fmla="*/ 319544 w 319544" name="connsiteX0-409"/>
                <a:gd fmla="*/ 0 h 906899" name="connsiteY0-410"/>
                <a:gd fmla="*/ 0 w 319544" name="connsiteX1-411"/>
                <a:gd fmla="*/ 904771 h 906899" name="connsiteY1-412"/>
                <a:gd fmla="*/ 203742 w 319544" name="connsiteX2-413"/>
                <a:gd fmla="*/ 525055 h 906899" name="connsiteY2-414"/>
                <a:gd fmla="*/ 319544 w 319544" name="connsiteX3-415"/>
                <a:gd fmla="*/ 0 h 906899" name="connsiteY3-416"/>
                <a:gd fmla="*/ 319544 w 319544" name="connsiteX0-417"/>
                <a:gd fmla="*/ 0 h 907222" name="connsiteY0-418"/>
                <a:gd fmla="*/ 0 w 319544" name="connsiteX1-419"/>
                <a:gd fmla="*/ 904771 h 907222" name="connsiteY1-420"/>
                <a:gd fmla="*/ 203742 w 319544" name="connsiteX2-421"/>
                <a:gd fmla="*/ 525055 h 907222" name="connsiteY2-422"/>
                <a:gd fmla="*/ 319544 w 319544" name="connsiteX3-423"/>
                <a:gd fmla="*/ 0 h 907222" name="connsiteY3-424"/>
                <a:gd fmla="*/ 319544 w 319544" name="connsiteX0-425"/>
                <a:gd fmla="*/ 0 h 1102831" name="connsiteY0-426"/>
                <a:gd fmla="*/ 0 w 319544" name="connsiteX1-427"/>
                <a:gd fmla="*/ 904771 h 1102831" name="connsiteY1-428"/>
                <a:gd fmla="*/ 186163 w 319544" name="connsiteX2-429"/>
                <a:gd fmla="*/ 1005965 h 1102831" name="connsiteY2-430"/>
                <a:gd fmla="*/ 319544 w 319544" name="connsiteX3-431"/>
                <a:gd fmla="*/ 0 h 1102831" name="connsiteY3-432"/>
                <a:gd fmla="*/ 328317 w 328317" name="connsiteX0-433"/>
                <a:gd fmla="*/ -1 h 537586" name="connsiteY0-434"/>
                <a:gd fmla="*/ 0 w 328317" name="connsiteX1-435"/>
                <a:gd fmla="*/ 339526 h 537586" name="connsiteY1-436"/>
                <a:gd fmla="*/ 186163 w 328317" name="connsiteX2-437"/>
                <a:gd fmla="*/ 440720 h 537586" name="connsiteY2-438"/>
                <a:gd fmla="*/ 328317 w 328317" name="connsiteX3-439"/>
                <a:gd fmla="*/ -1 h 537586" name="connsiteY3-440"/>
                <a:gd fmla="*/ 320609 w 320609" name="connsiteX0-441"/>
                <a:gd fmla="*/ -1 h 527944" name="connsiteY0-442"/>
                <a:gd fmla="*/ 0 w 320609" name="connsiteX1-443"/>
                <a:gd fmla="*/ 281807 h 527944" name="connsiteY1-444"/>
                <a:gd fmla="*/ 178455 w 320609" name="connsiteX2-445"/>
                <a:gd fmla="*/ 440720 h 527944" name="connsiteY2-446"/>
                <a:gd fmla="*/ 320609 w 320609" name="connsiteX3-447"/>
                <a:gd fmla="*/ -1 h 527944" name="connsiteY3-448"/>
                <a:gd fmla="*/ 320609 w 320609" name="connsiteX0-449"/>
                <a:gd fmla="*/ -1 h 527944" name="connsiteY0-450"/>
                <a:gd fmla="*/ 0 w 320609" name="connsiteX1-451"/>
                <a:gd fmla="*/ 281807 h 527944" name="connsiteY1-452"/>
                <a:gd fmla="*/ 178455 w 320609" name="connsiteX2-453"/>
                <a:gd fmla="*/ 440720 h 527944" name="connsiteY2-454"/>
                <a:gd fmla="*/ 320609 w 320609" name="connsiteX3-455"/>
                <a:gd fmla="*/ -1 h 527944" name="connsiteY3-456"/>
                <a:gd fmla="*/ 320609 w 320609" name="connsiteX0-457"/>
                <a:gd fmla="*/ -1 h 440718" name="connsiteY0-458"/>
                <a:gd fmla="*/ 0 w 320609" name="connsiteX1-459"/>
                <a:gd fmla="*/ 281807 h 440718" name="connsiteY1-460"/>
                <a:gd fmla="*/ 178455 w 320609" name="connsiteX2-461"/>
                <a:gd fmla="*/ 440720 h 440718" name="connsiteY2-462"/>
                <a:gd fmla="*/ 320609 w 320609" name="connsiteX3-463"/>
                <a:gd fmla="*/ -1 h 440718" name="connsiteY3-464"/>
                <a:gd fmla="*/ 320609 w 320609" name="connsiteX0-465"/>
                <a:gd fmla="*/ -1 h 440718" name="connsiteY0-466"/>
                <a:gd fmla="*/ 0 w 320609" name="connsiteX1-467"/>
                <a:gd fmla="*/ 281807 h 440718" name="connsiteY1-468"/>
                <a:gd fmla="*/ 178455 w 320609" name="connsiteX2-469"/>
                <a:gd fmla="*/ 440720 h 440718" name="connsiteY2-470"/>
                <a:gd fmla="*/ 320609 w 320609" name="connsiteX3-471"/>
                <a:gd fmla="*/ -1 h 440718" name="connsiteY3-472"/>
                <a:gd fmla="*/ 320609 w 320609" name="connsiteX0-473"/>
                <a:gd fmla="*/ -1 h 441848" name="connsiteY0-474"/>
                <a:gd fmla="*/ 0 w 320609" name="connsiteX1-475"/>
                <a:gd fmla="*/ 281807 h 441848" name="connsiteY1-476"/>
                <a:gd fmla="*/ 178455 w 320609" name="connsiteX2-477"/>
                <a:gd fmla="*/ 440720 h 441848" name="connsiteY2-478"/>
                <a:gd fmla="*/ 320609 w 320609" name="connsiteX3-479"/>
                <a:gd fmla="*/ -1 h 441848" name="connsiteY3-480"/>
                <a:gd fmla="*/ 320609 w 320609" name="connsiteX0-481"/>
                <a:gd fmla="*/ -1 h 443206" name="connsiteY0-482"/>
                <a:gd fmla="*/ 0 w 320609" name="connsiteX1-483"/>
                <a:gd fmla="*/ 281807 h 443206" name="connsiteY1-484"/>
                <a:gd fmla="*/ 178455 w 320609" name="connsiteX2-485"/>
                <a:gd fmla="*/ 440720 h 443206" name="connsiteY2-486"/>
                <a:gd fmla="*/ 320609 w 320609" name="connsiteX3-487"/>
                <a:gd fmla="*/ -1 h 443206" name="connsiteY3-488"/>
                <a:gd fmla="*/ 335323 w 335323" name="connsiteX0-489"/>
                <a:gd fmla="*/ 1 h 480154" name="connsiteY0-490"/>
                <a:gd fmla="*/ 0 w 335323" name="connsiteX1-491"/>
                <a:gd fmla="*/ 318755 h 480154" name="connsiteY1-492"/>
                <a:gd fmla="*/ 178455 w 335323" name="connsiteX2-493"/>
                <a:gd fmla="*/ 477668 h 480154" name="connsiteY2-494"/>
                <a:gd fmla="*/ 335323 w 335323" name="connsiteX3-495"/>
                <a:gd fmla="*/ 1 h 480154" name="connsiteY3-496"/>
                <a:gd fmla="*/ 335323 w 335323" name="connsiteX0-497"/>
                <a:gd fmla="*/ 1 h 480154" name="connsiteY0-498"/>
                <a:gd fmla="*/ 0 w 335323" name="connsiteX1-499"/>
                <a:gd fmla="*/ 318755 h 480154" name="connsiteY1-500"/>
                <a:gd fmla="*/ 178455 w 335323" name="connsiteX2-501"/>
                <a:gd fmla="*/ 477668 h 480154" name="connsiteY2-502"/>
                <a:gd fmla="*/ 335323 w 335323" name="connsiteX3-503"/>
                <a:gd fmla="*/ 1 h 480154" name="connsiteY3-504"/>
                <a:gd fmla="*/ 335323 w 335323" name="connsiteX0-505"/>
                <a:gd fmla="*/ 1 h 480154" name="connsiteY0-506"/>
                <a:gd fmla="*/ 0 w 335323" name="connsiteX1-507"/>
                <a:gd fmla="*/ 318755 h 480154" name="connsiteY1-508"/>
                <a:gd fmla="*/ 178455 w 335323" name="connsiteX2-509"/>
                <a:gd fmla="*/ 477668 h 480154" name="connsiteY2-510"/>
                <a:gd fmla="*/ 335323 w 335323" name="connsiteX3-511"/>
                <a:gd fmla="*/ 1 h 480154" name="connsiteY3-512"/>
                <a:gd fmla="*/ 319119 w 319119" name="connsiteX0-513"/>
                <a:gd fmla="*/ 1616568 h 1661459" name="connsiteY0-514"/>
                <a:gd fmla="*/ 0 w 319119" name="connsiteX1-515"/>
                <a:gd fmla="*/ -1 h 1661459" name="connsiteY1-516"/>
                <a:gd fmla="*/ 178455 w 319119" name="connsiteX2-517"/>
                <a:gd fmla="*/ 158912 h 1661459" name="connsiteY2-518"/>
                <a:gd fmla="*/ 319119 w 319119" name="connsiteX3-519"/>
                <a:gd fmla="*/ 1616568 h 1661459" name="connsiteY3-520"/>
                <a:gd fmla="*/ 496000 w 496000" name="connsiteX0-521"/>
                <a:gd fmla="*/ 2004656 h 2042719" name="connsiteY0-522"/>
                <a:gd fmla="*/ 0 w 496000" name="connsiteX1-523"/>
                <a:gd fmla="*/ -2 h 2042719" name="connsiteY1-524"/>
                <a:gd fmla="*/ 355336 w 496000" name="connsiteX2-525"/>
                <a:gd fmla="*/ 547000 h 2042719" name="connsiteY2-526"/>
                <a:gd fmla="*/ 496000 w 496000" name="connsiteX3-527"/>
                <a:gd fmla="*/ 2004656 h 2042719" name="connsiteY3-528"/>
                <a:gd fmla="*/ 496000 w 496000" name="connsiteX0-529"/>
                <a:gd fmla="*/ 2004656 h 2034397" name="connsiteY0-530"/>
                <a:gd fmla="*/ 0 w 496000" name="connsiteX1-531"/>
                <a:gd fmla="*/ -2 h 2034397" name="connsiteY1-532"/>
                <a:gd fmla="*/ 355336 w 496000" name="connsiteX2-533"/>
                <a:gd fmla="*/ 547000 h 2034397" name="connsiteY2-534"/>
                <a:gd fmla="*/ 496000 w 496000" name="connsiteX3-535"/>
                <a:gd fmla="*/ 2004656 h 2034397" name="connsiteY3-536"/>
                <a:gd fmla="*/ 496000 w 496000" name="connsiteX0-537"/>
                <a:gd fmla="*/ 2004656 h 2004657" name="connsiteY0-538"/>
                <a:gd fmla="*/ 0 w 496000" name="connsiteX1-539"/>
                <a:gd fmla="*/ -2 h 2004657" name="connsiteY1-540"/>
                <a:gd fmla="*/ 355336 w 496000" name="connsiteX2-541"/>
                <a:gd fmla="*/ 547000 h 2004657" name="connsiteY2-542"/>
                <a:gd fmla="*/ 496000 w 496000" name="connsiteX3-543"/>
                <a:gd fmla="*/ 2004656 h 2004657" name="connsiteY3-544"/>
                <a:gd fmla="*/ 467596 w 467596" name="connsiteX0-545"/>
                <a:gd fmla="*/ 2025808 h 2025809" name="connsiteY0-546"/>
                <a:gd fmla="*/ 0 w 467596" name="connsiteX1-547"/>
                <a:gd fmla="*/ -2 h 2025809" name="connsiteY1-548"/>
                <a:gd fmla="*/ 355336 w 467596" name="connsiteX2-549"/>
                <a:gd fmla="*/ 547000 h 2025809" name="connsiteY2-550"/>
                <a:gd fmla="*/ 467596 w 467596" name="connsiteX3-551"/>
                <a:gd fmla="*/ 2025808 h 2025809" name="connsiteY3-552"/>
                <a:gd fmla="*/ 467596 w 482055" name="connsiteX0-553"/>
                <a:gd fmla="*/ 2025808 h 2025809" name="connsiteY0-554"/>
                <a:gd fmla="*/ 0 w 482055" name="connsiteX1-555"/>
                <a:gd fmla="*/ -2 h 2025809" name="connsiteY1-556"/>
                <a:gd fmla="*/ 355336 w 482055" name="connsiteX2-557"/>
                <a:gd fmla="*/ 547000 h 2025809" name="connsiteY2-558"/>
                <a:gd fmla="*/ 467596 w 482055" name="connsiteX3-559"/>
                <a:gd fmla="*/ 2025808 h 2025809" name="connsiteY3-560"/>
                <a:gd fmla="*/ 467596 w 479796" name="connsiteX0-561"/>
                <a:gd fmla="*/ 2025808 h 2025809" name="connsiteY0-562"/>
                <a:gd fmla="*/ 0 w 479796" name="connsiteX1-563"/>
                <a:gd fmla="*/ -2 h 2025809" name="connsiteY1-564"/>
                <a:gd fmla="*/ 355336 w 479796" name="connsiteX2-565"/>
                <a:gd fmla="*/ 547000 h 2025809" name="connsiteY2-566"/>
                <a:gd fmla="*/ 467596 w 479796" name="connsiteX3-567"/>
                <a:gd fmla="*/ 2025808 h 2025809" name="connsiteY3-568"/>
                <a:gd fmla="*/ 467596 w 479977" name="connsiteX0-569"/>
                <a:gd fmla="*/ 2025808 h 2032159" name="connsiteY0-570"/>
                <a:gd fmla="*/ 0 w 479977" name="connsiteX1-571"/>
                <a:gd fmla="*/ -2 h 2032159" name="connsiteY1-572"/>
                <a:gd fmla="*/ 355336 w 479977" name="connsiteX2-573"/>
                <a:gd fmla="*/ 547000 h 2032159" name="connsiteY2-574"/>
                <a:gd fmla="*/ 334835 w 479977" name="connsiteX3-575"/>
                <a:gd fmla="*/ 812711 h 2032159" name="connsiteY3-576"/>
                <a:gd fmla="*/ 467596 w 479977" name="connsiteX4-577"/>
                <a:gd fmla="*/ 2025808 h 2032159" name="connsiteY4-578"/>
                <a:gd fmla="*/ 467596 w 479977" name="connsiteX0-579"/>
                <a:gd fmla="*/ 2025808 h 2032159" name="connsiteY0-580"/>
                <a:gd fmla="*/ 0 w 479977" name="connsiteX1-581"/>
                <a:gd fmla="*/ -2 h 2032159" name="connsiteY1-582"/>
                <a:gd fmla="*/ 205455 w 479977" name="connsiteX2-583"/>
                <a:gd fmla="*/ 294748 h 2032159" name="connsiteY2-584"/>
                <a:gd fmla="*/ 334835 w 479977" name="connsiteX3-585"/>
                <a:gd fmla="*/ 812711 h 2032159" name="connsiteY3-586"/>
                <a:gd fmla="*/ 467596 w 479977" name="connsiteX4-587"/>
                <a:gd fmla="*/ 2025808 h 2032159" name="connsiteY4-588"/>
                <a:gd fmla="*/ 467596 w 479977" name="connsiteX0-589"/>
                <a:gd fmla="*/ 2025808 h 2032159" name="connsiteY0-590"/>
                <a:gd fmla="*/ 0 w 479977" name="connsiteX1-591"/>
                <a:gd fmla="*/ -2 h 2032159" name="connsiteY1-592"/>
                <a:gd fmla="*/ 205455 w 479977" name="connsiteX2-593"/>
                <a:gd fmla="*/ 294748 h 2032159" name="connsiteY2-594"/>
                <a:gd fmla="*/ 334835 w 479977" name="connsiteX3-595"/>
                <a:gd fmla="*/ 812711 h 2032159" name="connsiteY3-596"/>
                <a:gd fmla="*/ 467596 w 479977" name="connsiteX4-597"/>
                <a:gd fmla="*/ 2025808 h 2032159" name="connsiteY4-598"/>
                <a:gd fmla="*/ 467596 w 479977" name="connsiteX0-599"/>
                <a:gd fmla="*/ 2025808 h 2032159" name="connsiteY0-600"/>
                <a:gd fmla="*/ 0 w 479977" name="connsiteX1-601"/>
                <a:gd fmla="*/ -2 h 2032159" name="connsiteY1-602"/>
                <a:gd fmla="*/ 194728 w 479977" name="connsiteX2-603"/>
                <a:gd fmla="*/ 380708 h 2032159" name="connsiteY2-604"/>
                <a:gd fmla="*/ 334835 w 479977" name="connsiteX3-605"/>
                <a:gd fmla="*/ 812711 h 2032159" name="connsiteY3-606"/>
                <a:gd fmla="*/ 467596 w 479977" name="connsiteX4-607"/>
                <a:gd fmla="*/ 2025808 h 2032159" name="connsiteY4-608"/>
                <a:gd fmla="*/ 471640 w 484021" name="connsiteX0-609"/>
                <a:gd fmla="*/ 1944829 h 1951180" name="connsiteY0-610"/>
                <a:gd fmla="*/ 0 w 484021" name="connsiteX1-611"/>
                <a:gd fmla="*/ 0 h 1951180" name="connsiteY1-612"/>
                <a:gd fmla="*/ 198772 w 484021" name="connsiteX2-613"/>
                <a:gd fmla="*/ 299729 h 1951180" name="connsiteY2-614"/>
                <a:gd fmla="*/ 338879 w 484021" name="connsiteX3-615"/>
                <a:gd fmla="*/ 731732 h 1951180" name="connsiteY3-616"/>
                <a:gd fmla="*/ 471640 w 484021" name="connsiteX4-617"/>
                <a:gd fmla="*/ 1944829 h 1951180" name="connsiteY4-618"/>
                <a:gd fmla="*/ 471640 w 484021" name="connsiteX0-619"/>
                <a:gd fmla="*/ 1944829 h 1951180" name="connsiteY0-620"/>
                <a:gd fmla="*/ 0 w 484021" name="connsiteX1-621"/>
                <a:gd fmla="*/ 0 h 1951180" name="connsiteY1-622"/>
                <a:gd fmla="*/ 187940 w 484021" name="connsiteX2-623"/>
                <a:gd fmla="*/ 242819 h 1951180" name="connsiteY2-624"/>
                <a:gd fmla="*/ 338879 w 484021" name="connsiteX3-625"/>
                <a:gd fmla="*/ 731732 h 1951180" name="connsiteY3-626"/>
                <a:gd fmla="*/ 471640 w 484021" name="connsiteX4-627"/>
                <a:gd fmla="*/ 1944829 h 1951180" name="connsiteY4-628"/>
                <a:gd fmla="*/ 471640 w 484021" name="connsiteX0-629"/>
                <a:gd fmla="*/ 1944829 h 1951180" name="connsiteY0-630"/>
                <a:gd fmla="*/ 0 w 484021" name="connsiteX1-631"/>
                <a:gd fmla="*/ 0 h 1951180" name="connsiteY1-632"/>
                <a:gd fmla="*/ 187940 w 484021" name="connsiteX2-633"/>
                <a:gd fmla="*/ 242819 h 1951180" name="connsiteY2-634"/>
                <a:gd fmla="*/ 338879 w 484021" name="connsiteX3-635"/>
                <a:gd fmla="*/ 731732 h 1951180" name="connsiteY3-636"/>
                <a:gd fmla="*/ 471640 w 484021" name="connsiteX4-637"/>
                <a:gd fmla="*/ 1944829 h 1951180" name="connsiteY4-638"/>
                <a:gd fmla="*/ 471640 w 484021" name="connsiteX0-639"/>
                <a:gd fmla="*/ 1944829 h 1951180" name="connsiteY0-640"/>
                <a:gd fmla="*/ 0 w 484021" name="connsiteX1-641"/>
                <a:gd fmla="*/ 0 h 1951180" name="connsiteY1-642"/>
                <a:gd fmla="*/ 187940 w 484021" name="connsiteX2-643"/>
                <a:gd fmla="*/ 242819 h 1951180" name="connsiteY2-644"/>
                <a:gd fmla="*/ 338879 w 484021" name="connsiteX3-645"/>
                <a:gd fmla="*/ 731732 h 1951180" name="connsiteY3-646"/>
                <a:gd fmla="*/ 471640 w 484021" name="connsiteX4-647"/>
                <a:gd fmla="*/ 1944829 h 1951180" name="connsiteY4-648"/>
                <a:gd fmla="*/ 471640 w 484021" name="connsiteX0-649"/>
                <a:gd fmla="*/ 1944829 h 1951180" name="connsiteY0-650"/>
                <a:gd fmla="*/ 0 w 484021" name="connsiteX1-651"/>
                <a:gd fmla="*/ 0 h 1951180" name="connsiteY1-652"/>
                <a:gd fmla="*/ 187940 w 484021" name="connsiteX2-653"/>
                <a:gd fmla="*/ 242819 h 1951180" name="connsiteY2-654"/>
                <a:gd fmla="*/ 338879 w 484021" name="connsiteX3-655"/>
                <a:gd fmla="*/ 731732 h 1951180" name="connsiteY3-656"/>
                <a:gd fmla="*/ 471640 w 484021" name="connsiteX4-657"/>
                <a:gd fmla="*/ 1944829 h 1951180" name="connsiteY4-658"/>
                <a:gd fmla="*/ 471640 w 484021" name="connsiteX0-659"/>
                <a:gd fmla="*/ 1944829 h 1951180" name="connsiteY0-660"/>
                <a:gd fmla="*/ 0 w 484021" name="connsiteX1-661"/>
                <a:gd fmla="*/ 0 h 1951180" name="connsiteY1-662"/>
                <a:gd fmla="*/ 187940 w 484021" name="connsiteX2-663"/>
                <a:gd fmla="*/ 242819 h 1951180" name="connsiteY2-664"/>
                <a:gd fmla="*/ 338879 w 484021" name="connsiteX3-665"/>
                <a:gd fmla="*/ 731732 h 1951180" name="connsiteY3-666"/>
                <a:gd fmla="*/ 471640 w 484021" name="connsiteX4-667"/>
                <a:gd fmla="*/ 1944829 h 1951180" name="connsiteY4-668"/>
                <a:gd fmla="*/ 471640 w 484021" name="connsiteX0-669"/>
                <a:gd fmla="*/ 1944829 h 1951180" name="connsiteY0-670"/>
                <a:gd fmla="*/ 0 w 484021" name="connsiteX1-671"/>
                <a:gd fmla="*/ 0 h 1951180" name="connsiteY1-672"/>
                <a:gd fmla="*/ 187940 w 484021" name="connsiteX2-673"/>
                <a:gd fmla="*/ 242819 h 1951180" name="connsiteY2-674"/>
                <a:gd fmla="*/ 338879 w 484021" name="connsiteX3-675"/>
                <a:gd fmla="*/ 731732 h 1951180" name="connsiteY3-676"/>
                <a:gd fmla="*/ 471640 w 484021" name="connsiteX4-677"/>
                <a:gd fmla="*/ 1944829 h 1951180" name="connsiteY4-678"/>
                <a:gd fmla="*/ 471640 w 484021" name="connsiteX0-679"/>
                <a:gd fmla="*/ 1944829 h 1951180" name="connsiteY0-680"/>
                <a:gd fmla="*/ 0 w 484021" name="connsiteX1-681"/>
                <a:gd fmla="*/ 0 h 1951180" name="connsiteY1-682"/>
                <a:gd fmla="*/ 187940 w 484021" name="connsiteX2-683"/>
                <a:gd fmla="*/ 242819 h 1951180" name="connsiteY2-684"/>
                <a:gd fmla="*/ 338879 w 484021" name="connsiteX3-685"/>
                <a:gd fmla="*/ 731732 h 1951180" name="connsiteY3-686"/>
                <a:gd fmla="*/ 471640 w 484021" name="connsiteX4-687"/>
                <a:gd fmla="*/ 1944829 h 1951180" name="connsiteY4-688"/>
                <a:gd fmla="*/ 528851 w 541232" name="connsiteX0-689"/>
                <a:gd fmla="*/ 1881675 h 1888026" name="connsiteY0-690"/>
                <a:gd fmla="*/ 0 w 541232" name="connsiteX1-691"/>
                <a:gd fmla="*/ 2 h 1888026" name="connsiteY1-692"/>
                <a:gd fmla="*/ 245151 w 541232" name="connsiteX2-693"/>
                <a:gd fmla="*/ 179665 h 1888026" name="connsiteY2-694"/>
                <a:gd fmla="*/ 396090 w 541232" name="connsiteX3-695"/>
                <a:gd fmla="*/ 668578 h 1888026" name="connsiteY3-696"/>
                <a:gd fmla="*/ 528851 w 541232" name="connsiteX4-697"/>
                <a:gd fmla="*/ 1881675 h 1888026" name="connsiteY4-698"/>
                <a:gd fmla="*/ 528851 w 541232" name="connsiteX0-699"/>
                <a:gd fmla="*/ 1881675 h 1888026" name="connsiteY0-700"/>
                <a:gd fmla="*/ 0 w 541232" name="connsiteX1-701"/>
                <a:gd fmla="*/ 2 h 1888026" name="connsiteY1-702"/>
                <a:gd fmla="*/ 269409 w 541232" name="connsiteX2-703"/>
                <a:gd fmla="*/ 167328 h 1888026" name="connsiteY2-704"/>
                <a:gd fmla="*/ 396090 w 541232" name="connsiteX3-705"/>
                <a:gd fmla="*/ 668578 h 1888026" name="connsiteY3-706"/>
                <a:gd fmla="*/ 528851 w 541232" name="connsiteX4-707"/>
                <a:gd fmla="*/ 1881675 h 1888026" name="connsiteY4-708"/>
                <a:gd fmla="*/ 528851 w 541783" name="connsiteX0-709"/>
                <a:gd fmla="*/ 1881675 h 1887972" name="connsiteY0-710"/>
                <a:gd fmla="*/ 0 w 541783" name="connsiteX1-711"/>
                <a:gd fmla="*/ 2 h 1887972" name="connsiteY1-712"/>
                <a:gd fmla="*/ 269409 w 541783" name="connsiteX2-713"/>
                <a:gd fmla="*/ 167328 h 1887972" name="connsiteY2-714"/>
                <a:gd fmla="*/ 405318 w 541783" name="connsiteX3-715"/>
                <a:gd fmla="*/ 658386 h 1887972" name="connsiteY3-716"/>
                <a:gd fmla="*/ 528851 w 541783" name="connsiteX4-717"/>
                <a:gd fmla="*/ 1881675 h 1887972" name="connsiteY4-718"/>
                <a:gd fmla="*/ 526502 w 539582" name="connsiteX0-719"/>
                <a:gd fmla="*/ 2057607 h 2063065" name="connsiteY0-720"/>
                <a:gd fmla="*/ 0 w 539582" name="connsiteX1-721"/>
                <a:gd fmla="*/ 2 h 2063065" name="connsiteY1-722"/>
                <a:gd fmla="*/ 269409 w 539582" name="connsiteX2-723"/>
                <a:gd fmla="*/ 167328 h 2063065" name="connsiteY2-724"/>
                <a:gd fmla="*/ 405318 w 539582" name="connsiteX3-725"/>
                <a:gd fmla="*/ 658386 h 2063065" name="connsiteY3-726"/>
                <a:gd fmla="*/ 526502 w 539582" name="connsiteX4-727"/>
                <a:gd fmla="*/ 2057607 h 2063065" name="connsiteY4-728"/>
                <a:gd fmla="*/ 526502 w 539582" name="connsiteX0-729"/>
                <a:gd fmla="*/ 2057607 h 2063065" name="connsiteY0-730"/>
                <a:gd fmla="*/ 0 w 539582" name="connsiteX1-731"/>
                <a:gd fmla="*/ 2 h 2063065" name="connsiteY1-732"/>
                <a:gd fmla="*/ 269409 w 539582" name="connsiteX2-733"/>
                <a:gd fmla="*/ 167328 h 2063065" name="connsiteY2-734"/>
                <a:gd fmla="*/ 405318 w 539582" name="connsiteX3-735"/>
                <a:gd fmla="*/ 658386 h 2063065" name="connsiteY3-736"/>
                <a:gd fmla="*/ 526502 w 539582" name="connsiteX4-737"/>
                <a:gd fmla="*/ 2057607 h 2063065" name="connsiteY4-738"/>
                <a:gd fmla="*/ 554200 w 567280" name="connsiteX0-739"/>
                <a:gd fmla="*/ 2128146 h 2133604" name="connsiteY0-740"/>
                <a:gd fmla="*/ 0 w 567280" name="connsiteX1-741"/>
                <a:gd fmla="*/ 0 h 2133604" name="connsiteY1-742"/>
                <a:gd fmla="*/ 297107 w 567280" name="connsiteX2-743"/>
                <a:gd fmla="*/ 237867 h 2133604" name="connsiteY2-744"/>
                <a:gd fmla="*/ 433016 w 567280" name="connsiteX3-745"/>
                <a:gd fmla="*/ 728925 h 2133604" name="connsiteY3-746"/>
                <a:gd fmla="*/ 554200 w 567280" name="connsiteX4-747"/>
                <a:gd fmla="*/ 2128146 h 2133604" name="connsiteY4-748"/>
                <a:gd fmla="*/ 554200 w 567280" name="connsiteX0-749"/>
                <a:gd fmla="*/ 2128146 h 2133604" name="connsiteY0-750"/>
                <a:gd fmla="*/ 0 w 567280" name="connsiteX1-751"/>
                <a:gd fmla="*/ 0 h 2133604" name="connsiteY1-752"/>
                <a:gd fmla="*/ 297107 w 567280" name="connsiteX2-753"/>
                <a:gd fmla="*/ 237867 h 2133604" name="connsiteY2-754"/>
                <a:gd fmla="*/ 433016 w 567280" name="connsiteX3-755"/>
                <a:gd fmla="*/ 728925 h 2133604" name="connsiteY3-756"/>
                <a:gd fmla="*/ 554200 w 567280" name="connsiteX4-757"/>
                <a:gd fmla="*/ 2128146 h 2133604" name="connsiteY4-758"/>
                <a:gd fmla="*/ 554200 w 567280" name="connsiteX0-759"/>
                <a:gd fmla="*/ 2128146 h 2133604" name="connsiteY0-760"/>
                <a:gd fmla="*/ 0 w 567280" name="connsiteX1-761"/>
                <a:gd fmla="*/ 0 h 2133604" name="connsiteY1-762"/>
                <a:gd fmla="*/ 297107 w 567280" name="connsiteX2-763"/>
                <a:gd fmla="*/ 237867 h 2133604" name="connsiteY2-764"/>
                <a:gd fmla="*/ 433016 w 567280" name="connsiteX3-765"/>
                <a:gd fmla="*/ 728925 h 2133604" name="connsiteY3-766"/>
                <a:gd fmla="*/ 554200 w 567280" name="connsiteX4-767"/>
                <a:gd fmla="*/ 2128146 h 2133604" name="connsiteY4-768"/>
                <a:gd fmla="*/ 554200 w 567280" name="connsiteX0-769"/>
                <a:gd fmla="*/ 2128146 h 2133604" name="connsiteY0-770"/>
                <a:gd fmla="*/ 0 w 567280" name="connsiteX1-771"/>
                <a:gd fmla="*/ 0 h 2133604" name="connsiteY1-772"/>
                <a:gd fmla="*/ 297107 w 567280" name="connsiteX2-773"/>
                <a:gd fmla="*/ 237867 h 2133604" name="connsiteY2-774"/>
                <a:gd fmla="*/ 433016 w 567280" name="connsiteX3-775"/>
                <a:gd fmla="*/ 728925 h 2133604" name="connsiteY3-776"/>
                <a:gd fmla="*/ 554200 w 567280" name="connsiteX4-777"/>
                <a:gd fmla="*/ 2128146 h 2133604" name="connsiteY4-778"/>
                <a:gd fmla="*/ 538107 w 552300" name="connsiteX0-779"/>
                <a:gd fmla="*/ 2073685 h 2079379" name="connsiteY0-780"/>
                <a:gd fmla="*/ 0 w 552300" name="connsiteX1-781"/>
                <a:gd fmla="*/ 0 h 2079379" name="connsiteY1-782"/>
                <a:gd fmla="*/ 297107 w 552300" name="connsiteX2-783"/>
                <a:gd fmla="*/ 237867 h 2079379" name="connsiteY2-784"/>
                <a:gd fmla="*/ 433016 w 552300" name="connsiteX3-785"/>
                <a:gd fmla="*/ 728925 h 2079379" name="connsiteY3-786"/>
                <a:gd fmla="*/ 538107 w 552300" name="connsiteX4-787"/>
                <a:gd fmla="*/ 2073685 h 2079379" name="connsiteY4-788"/>
                <a:gd fmla="*/ 538107 w 578170" name="connsiteX0-789"/>
                <a:gd fmla="*/ 2073685 h 2161476" name="connsiteY0-790"/>
                <a:gd fmla="*/ 0 w 578170" name="connsiteX1-791"/>
                <a:gd fmla="*/ 0 h 2161476" name="connsiteY1-792"/>
                <a:gd fmla="*/ 297107 w 578170" name="connsiteX2-793"/>
                <a:gd fmla="*/ 237867 h 2161476" name="connsiteY2-794"/>
                <a:gd fmla="*/ 433016 w 578170" name="connsiteX3-795"/>
                <a:gd fmla="*/ 728925 h 2161476" name="connsiteY3-796"/>
                <a:gd fmla="*/ 538107 w 578170" name="connsiteX4-797"/>
                <a:gd fmla="*/ 2073685 h 2161476" name="connsiteY4-798"/>
                <a:gd fmla="*/ 538107 w 579939" name="connsiteX0-799"/>
                <a:gd fmla="*/ 2073685 h 2160828" name="connsiteY0-800"/>
                <a:gd fmla="*/ 0 w 579939" name="connsiteX1-801"/>
                <a:gd fmla="*/ 0 h 2160828" name="connsiteY1-802"/>
                <a:gd fmla="*/ 297107 w 579939" name="connsiteX2-803"/>
                <a:gd fmla="*/ 237867 h 2160828" name="connsiteY2-804"/>
                <a:gd fmla="*/ 445935 w 579939" name="connsiteX3-805"/>
                <a:gd fmla="*/ 714660 h 2160828" name="connsiteY3-806"/>
                <a:gd fmla="*/ 538107 w 579939" name="connsiteX4-807"/>
                <a:gd fmla="*/ 2073685 h 2160828" name="connsiteY4-808"/>
                <a:gd fmla="*/ 538107 w 595104" name="connsiteX0-809"/>
                <a:gd fmla="*/ 2073685 h 2151462" name="connsiteY0-810"/>
                <a:gd fmla="*/ 0 w 595104" name="connsiteX1-811"/>
                <a:gd fmla="*/ 0 h 2151462" name="connsiteY1-812"/>
                <a:gd fmla="*/ 297107 w 595104" name="connsiteX2-813"/>
                <a:gd fmla="*/ 237867 h 2151462" name="connsiteY2-814"/>
                <a:gd fmla="*/ 524468 w 595104" name="connsiteX3-815"/>
                <a:gd fmla="*/ 482362 h 2151462" name="connsiteY3-816"/>
                <a:gd fmla="*/ 538107 w 595104" name="connsiteX4-817"/>
                <a:gd fmla="*/ 2073685 h 2151462" name="connsiteY4-818"/>
                <a:gd fmla="*/ 442680 w 499677" name="connsiteX0-819"/>
                <a:gd fmla="*/ 1914232 h 1992009" name="connsiteY0-820"/>
                <a:gd fmla="*/ 0 w 499677" name="connsiteX1-821"/>
                <a:gd fmla="*/ 183844 h 1992009" name="connsiteY1-822"/>
                <a:gd fmla="*/ 201680 w 499677" name="connsiteX2-823"/>
                <a:gd fmla="*/ 78414 h 1992009" name="connsiteY2-824"/>
                <a:gd fmla="*/ 429041 w 499677" name="connsiteX3-825"/>
                <a:gd fmla="*/ 322909 h 1992009" name="connsiteY3-826"/>
                <a:gd fmla="*/ 442680 w 499677" name="connsiteX4-827"/>
                <a:gd fmla="*/ 1914232 h 1992009" name="connsiteY4-828"/>
                <a:gd fmla="*/ 442680 w 511474" name="connsiteX0-829"/>
                <a:gd fmla="*/ 1914232 h 1989414" name="connsiteY0-830"/>
                <a:gd fmla="*/ 0 w 511474" name="connsiteX1-831"/>
                <a:gd fmla="*/ 183844 h 1989414" name="connsiteY1-832"/>
                <a:gd fmla="*/ 201680 w 511474" name="connsiteX2-833"/>
                <a:gd fmla="*/ 78414 h 1989414" name="connsiteY2-834"/>
                <a:gd fmla="*/ 467009 w 511474" name="connsiteX3-835"/>
                <a:gd fmla="*/ 248375 h 1989414" name="connsiteY3-836"/>
                <a:gd fmla="*/ 442680 w 511474" name="connsiteX4-837"/>
                <a:gd fmla="*/ 1914232 h 1989414" name="connsiteY4-838"/>
                <a:gd fmla="*/ 445570 w 514364" name="connsiteX0-839"/>
                <a:gd fmla="*/ 1907515 h 1982697" name="connsiteY0-840"/>
                <a:gd fmla="*/ 0 w 514364" name="connsiteX1-841"/>
                <a:gd fmla="*/ 244622 h 1982697" name="connsiteY1-842"/>
                <a:gd fmla="*/ 204570 w 514364" name="connsiteX2-843"/>
                <a:gd fmla="*/ 71697 h 1982697" name="connsiteY2-844"/>
                <a:gd fmla="*/ 469899 w 514364" name="connsiteX3-845"/>
                <a:gd fmla="*/ 241658 h 1982697" name="connsiteY3-846"/>
                <a:gd fmla="*/ 445570 w 514364" name="connsiteX4-847"/>
                <a:gd fmla="*/ 1907515 h 1982697" name="connsiteY4-848"/>
                <a:gd fmla="*/ 445570 w 514364" name="connsiteX0-849"/>
                <a:gd fmla="*/ 1872429 h 1947611" name="connsiteY0-850"/>
                <a:gd fmla="*/ 0 w 514364" name="connsiteX1-851"/>
                <a:gd fmla="*/ 209536 h 1947611" name="connsiteY1-852"/>
                <a:gd fmla="*/ 469899 w 514364" name="connsiteX2-853"/>
                <a:gd fmla="*/ 206572 h 1947611" name="connsiteY2-854"/>
                <a:gd fmla="*/ 445570 w 514364" name="connsiteX3-855"/>
                <a:gd fmla="*/ 1872429 h 1947611" name="connsiteY3-856"/>
                <a:gd fmla="*/ 445570 w 498251" name="connsiteX0-857"/>
                <a:gd fmla="*/ 1805072 h 1886479" name="connsiteY0-858"/>
                <a:gd fmla="*/ 0 w 498251" name="connsiteX1-859"/>
                <a:gd fmla="*/ 142179 h 1886479" name="connsiteY1-860"/>
                <a:gd fmla="*/ 414043 w 498251" name="connsiteX2-861"/>
                <a:gd fmla="*/ 310048 h 1886479" name="connsiteY2-862"/>
                <a:gd fmla="*/ 445570 w 498251" name="connsiteX3-863"/>
                <a:gd fmla="*/ 1805072 h 1886479" name="connsiteY3-864"/>
                <a:gd fmla="*/ 445570 w 498251" name="connsiteX0-865"/>
                <a:gd fmla="*/ 1892404 h 1973811" name="connsiteY0-866"/>
                <a:gd fmla="*/ 0 w 498251" name="connsiteX1-867"/>
                <a:gd fmla="*/ 229511 h 1973811" name="connsiteY1-868"/>
                <a:gd fmla="*/ 414043 w 498251" name="connsiteX2-869"/>
                <a:gd fmla="*/ 397380 h 1973811" name="connsiteY2-870"/>
                <a:gd fmla="*/ 445570 w 498251" name="connsiteX3-871"/>
                <a:gd fmla="*/ 1892404 h 1973811" name="connsiteY3-872"/>
                <a:gd fmla="*/ 445570 w 490526" name="connsiteX0-873"/>
                <a:gd fmla="*/ 2033390 h 2106177" name="connsiteY0-874"/>
                <a:gd fmla="*/ 0 w 490526" name="connsiteX1-875"/>
                <a:gd fmla="*/ 370497 h 2106177" name="connsiteY1-876"/>
                <a:gd fmla="*/ 373785 w 490526" name="connsiteX2-877"/>
                <a:gd fmla="*/ 294124 h 2106177" name="connsiteY2-878"/>
                <a:gd fmla="*/ 445570 w 490526" name="connsiteX3-879"/>
                <a:gd fmla="*/ 2033390 h 2106177" name="connsiteY3-880"/>
                <a:gd fmla="*/ 445570 w 503645" name="connsiteX0-881"/>
                <a:gd fmla="*/ 2033390 h 2110945" name="connsiteY0-882"/>
                <a:gd fmla="*/ 0 w 503645" name="connsiteX1-883"/>
                <a:gd fmla="*/ 370497 h 2110945" name="connsiteY1-884"/>
                <a:gd fmla="*/ 373785 w 503645" name="connsiteX2-885"/>
                <a:gd fmla="*/ 294124 h 2110945" name="connsiteY2-886"/>
                <a:gd fmla="*/ 445570 w 503645" name="connsiteX3-887"/>
                <a:gd fmla="*/ 2033390 h 2110945" name="connsiteY3-888"/>
                <a:gd fmla="*/ 445570 w 482689" name="connsiteX0-889"/>
                <a:gd fmla="*/ 2033390 h 2149933" name="connsiteY0-890"/>
                <a:gd fmla="*/ 0 w 482689" name="connsiteX1-891"/>
                <a:gd fmla="*/ 370497 h 2149933" name="connsiteY1-892"/>
                <a:gd fmla="*/ 373785 w 482689" name="connsiteX2-893"/>
                <a:gd fmla="*/ 294124 h 2149933" name="connsiteY2-894"/>
                <a:gd fmla="*/ 445570 w 482689" name="connsiteX3-895"/>
                <a:gd fmla="*/ 2033390 h 2149933" name="connsiteY3-896"/>
                <a:gd fmla="*/ 445570 w 482689" name="connsiteX0-897"/>
                <a:gd fmla="*/ 2033390 h 2149933" name="connsiteY0-898"/>
                <a:gd fmla="*/ 0 w 482689" name="connsiteX1-899"/>
                <a:gd fmla="*/ 370497 h 2149933" name="connsiteY1-900"/>
                <a:gd fmla="*/ 373785 w 482689" name="connsiteX2-901"/>
                <a:gd fmla="*/ 294124 h 2149933" name="connsiteY2-902"/>
                <a:gd fmla="*/ 445570 w 482689" name="connsiteX3-903"/>
                <a:gd fmla="*/ 2033390 h 2149933" name="connsiteY3-904"/>
                <a:gd fmla="*/ 445570 w 476733" name="connsiteX0-905"/>
                <a:gd fmla="*/ 2020958 h 2138418" name="connsiteY0-906"/>
                <a:gd fmla="*/ 0 w 476733" name="connsiteX1-907"/>
                <a:gd fmla="*/ 358065 h 2138418" name="connsiteY1-908"/>
                <a:gd fmla="*/ 346174 w 476733" name="connsiteX2-909"/>
                <a:gd fmla="*/ 300474 h 2138418" name="connsiteY2-910"/>
                <a:gd fmla="*/ 445570 w 476733" name="connsiteX3-911"/>
                <a:gd fmla="*/ 2020958 h 2138418" name="connsiteY3-912"/>
                <a:gd fmla="*/ 445570 w 489149" name="connsiteX0-913"/>
                <a:gd fmla="*/ 2020958 h 2147073" name="connsiteY0-914"/>
                <a:gd fmla="*/ 0 w 489149" name="connsiteX1-915"/>
                <a:gd fmla="*/ 358065 h 2147073" name="connsiteY1-916"/>
                <a:gd fmla="*/ 346174 w 489149" name="connsiteX2-917"/>
                <a:gd fmla="*/ 300474 h 2147073" name="connsiteY2-918"/>
                <a:gd fmla="*/ 445570 w 489149" name="connsiteX3-919"/>
                <a:gd fmla="*/ 2020958 h 2147073" name="connsiteY3-920"/>
                <a:gd fmla="*/ 445570 w 490077" name="connsiteX0-921"/>
                <a:gd fmla="*/ 2024314 h 2150168" name="connsiteY0-922"/>
                <a:gd fmla="*/ 0 w 490077" name="connsiteX1-923"/>
                <a:gd fmla="*/ 361421 h 2150168" name="connsiteY1-924"/>
                <a:gd fmla="*/ 350740 w 490077" name="connsiteX2-925"/>
                <a:gd fmla="*/ 298729 h 2150168" name="connsiteY2-926"/>
                <a:gd fmla="*/ 445570 w 490077" name="connsiteX3-927"/>
                <a:gd fmla="*/ 2024314 h 2150168" name="connsiteY3-928"/>
                <a:gd fmla="*/ 445570 w 527721" name="connsiteX0-929"/>
                <a:gd fmla="*/ 2118107 h 2237415" name="connsiteY0-930"/>
                <a:gd fmla="*/ 0 w 527721" name="connsiteX1-931"/>
                <a:gd fmla="*/ 455214 h 2237415" name="connsiteY1-932"/>
                <a:gd fmla="*/ 460090 w 527721" name="connsiteX2-933"/>
                <a:gd fmla="*/ 258366 h 2237415" name="connsiteY2-934"/>
                <a:gd fmla="*/ 445570 w 527721" name="connsiteX3-935"/>
                <a:gd fmla="*/ 2118107 h 2237415" name="connsiteY3-936"/>
                <a:gd fmla="*/ 445570 w 532147" name="connsiteX0-937"/>
                <a:gd fmla="*/ 2118107 h 2246486" name="connsiteY0-938"/>
                <a:gd fmla="*/ 0 w 532147" name="connsiteX1-939"/>
                <a:gd fmla="*/ 455214 h 2246486" name="connsiteY1-940"/>
                <a:gd fmla="*/ 460090 w 532147" name="connsiteX2-941"/>
                <a:gd fmla="*/ 258366 h 2246486" name="connsiteY2-942"/>
                <a:gd fmla="*/ 445570 w 532147" name="connsiteX3-943"/>
                <a:gd fmla="*/ 2118107 h 2246486" name="connsiteY3-944"/>
                <a:gd fmla="*/ 445570 w 532147" name="connsiteX0-945"/>
                <a:gd fmla="*/ 2087308 h 2215687" name="connsiteY0-946"/>
                <a:gd fmla="*/ 0 w 532147" name="connsiteX1-947"/>
                <a:gd fmla="*/ 424415 h 2215687" name="connsiteY1-948"/>
                <a:gd fmla="*/ 460090 w 532147" name="connsiteX2-949"/>
                <a:gd fmla="*/ 227567 h 2215687" name="connsiteY2-950"/>
                <a:gd fmla="*/ 445570 w 532147" name="connsiteX3-951"/>
                <a:gd fmla="*/ 2087308 h 2215687" name="connsiteY3-952"/>
                <a:gd fmla="*/ 445570 w 532147" name="connsiteX0-953"/>
                <a:gd fmla="*/ 2087308 h 2215687" name="connsiteY0-954"/>
                <a:gd fmla="*/ 0 w 532147" name="connsiteX1-955"/>
                <a:gd fmla="*/ 424415 h 2215687" name="connsiteY1-956"/>
                <a:gd fmla="*/ 460090 w 532147" name="connsiteX2-957"/>
                <a:gd fmla="*/ 227567 h 2215687" name="connsiteY2-958"/>
                <a:gd fmla="*/ 445570 w 532147" name="connsiteX3-959"/>
                <a:gd fmla="*/ 2087308 h 2215687" name="connsiteY3-960"/>
                <a:gd fmla="*/ 445570 w 532147" name="connsiteX0-961"/>
                <a:gd fmla="*/ 2087308 h 2215687" name="connsiteY0-962"/>
                <a:gd fmla="*/ 0 w 532147" name="connsiteX1-963"/>
                <a:gd fmla="*/ 424415 h 2215687" name="connsiteY1-964"/>
                <a:gd fmla="*/ 460090 w 532147" name="connsiteX2-965"/>
                <a:gd fmla="*/ 227567 h 2215687" name="connsiteY2-966"/>
                <a:gd fmla="*/ 445570 w 532147" name="connsiteX3-967"/>
                <a:gd fmla="*/ 2087308 h 2215687" name="connsiteY3-968"/>
                <a:gd fmla="*/ 457317 w 543894" name="connsiteX0-969"/>
                <a:gd fmla="*/ 2100451 h 2228830" name="connsiteY0-970"/>
                <a:gd fmla="*/ 0 w 543894" name="connsiteX1-971"/>
                <a:gd fmla="*/ 390424 h 2228830" name="connsiteY1-972"/>
                <a:gd fmla="*/ 471837 w 543894" name="connsiteX2-973"/>
                <a:gd fmla="*/ 240710 h 2228830" name="connsiteY2-974"/>
                <a:gd fmla="*/ 457317 w 543894" name="connsiteX3-975"/>
                <a:gd fmla="*/ 2100451 h 2228830" name="connsiteY3-976"/>
                <a:gd fmla="*/ 468101 w 554678" name="connsiteX0-977"/>
                <a:gd fmla="*/ 2100451 h 2228830" name="connsiteY0-978"/>
                <a:gd fmla="*/ 177500 w 554678" name="connsiteX1-979"/>
                <a:gd fmla="*/ 712166 h 2228830" name="connsiteY1-980"/>
                <a:gd fmla="*/ 10784 w 554678" name="connsiteX2-981"/>
                <a:gd fmla="*/ 390424 h 2228830" name="connsiteY2-982"/>
                <a:gd fmla="*/ 482621 w 554678" name="connsiteX3-983"/>
                <a:gd fmla="*/ 240710 h 2228830" name="connsiteY3-984"/>
                <a:gd fmla="*/ 468101 w 554678" name="connsiteX4-985"/>
                <a:gd fmla="*/ 2100451 h 2228830" name="connsiteY4-986"/>
                <a:gd fmla="*/ 472742 w 559319" name="connsiteX0-987"/>
                <a:gd fmla="*/ 2100451 h 2228830" name="connsiteY0-988"/>
                <a:gd fmla="*/ 125605 w 559319" name="connsiteX1-989"/>
                <a:gd fmla="*/ 678900 h 2228830" name="connsiteY1-990"/>
                <a:gd fmla="*/ 15425 w 559319" name="connsiteX2-991"/>
                <a:gd fmla="*/ 390424 h 2228830" name="connsiteY2-992"/>
                <a:gd fmla="*/ 487262 w 559319" name="connsiteX3-993"/>
                <a:gd fmla="*/ 240710 h 2228830" name="connsiteY3-994"/>
                <a:gd fmla="*/ 472742 w 559319" name="connsiteX4-995"/>
                <a:gd fmla="*/ 2100451 h 2228830" name="connsiteY4-996"/>
                <a:gd fmla="*/ 472742 w 559319" name="connsiteX0-997"/>
                <a:gd fmla="*/ 2100451 h 2228830" name="connsiteY0-998"/>
                <a:gd fmla="*/ 125605 w 559319" name="connsiteX1-999"/>
                <a:gd fmla="*/ 678900 h 2228830" name="connsiteY1-1000"/>
                <a:gd fmla="*/ 15425 w 559319" name="connsiteX2-1001"/>
                <a:gd fmla="*/ 390424 h 2228830" name="connsiteY2-1002"/>
                <a:gd fmla="*/ 487262 w 559319" name="connsiteX3-1003"/>
                <a:gd fmla="*/ 240710 h 2228830" name="connsiteY3-1004"/>
                <a:gd fmla="*/ 472742 w 559319" name="connsiteX4-1005"/>
                <a:gd fmla="*/ 2100451 h 2228830" name="connsiteY4-1006"/>
                <a:gd fmla="*/ 472742 w 559319" name="connsiteX0-1007"/>
                <a:gd fmla="*/ 2100451 h 2228830" name="connsiteY0-1008"/>
                <a:gd fmla="*/ 125605 w 559319" name="connsiteX1-1009"/>
                <a:gd fmla="*/ 678900 h 2228830" name="connsiteY1-1010"/>
                <a:gd fmla="*/ 15425 w 559319" name="connsiteX2-1011"/>
                <a:gd fmla="*/ 390424 h 2228830" name="connsiteY2-1012"/>
                <a:gd fmla="*/ 487262 w 559319" name="connsiteX3-1013"/>
                <a:gd fmla="*/ 240710 h 2228830" name="connsiteY3-1014"/>
                <a:gd fmla="*/ 472742 w 559319" name="connsiteX4-1015"/>
                <a:gd fmla="*/ 2100451 h 2228830" name="connsiteY4-1016"/>
                <a:gd fmla="*/ 470136 w 558137" name="connsiteX0-1017"/>
                <a:gd fmla="*/ 2127462 h 2254420" name="connsiteY0-1018"/>
                <a:gd fmla="*/ 125605 w 558137" name="connsiteX1-1019"/>
                <a:gd fmla="*/ 678900 h 2254420" name="connsiteY1-1020"/>
                <a:gd fmla="*/ 15425 w 558137" name="connsiteX2-1021"/>
                <a:gd fmla="*/ 390424 h 2254420" name="connsiteY2-1022"/>
                <a:gd fmla="*/ 487262 w 558137" name="connsiteX3-1023"/>
                <a:gd fmla="*/ 240710 h 2254420" name="connsiteY3-1024"/>
                <a:gd fmla="*/ 470136 w 558137" name="connsiteX4-1025"/>
                <a:gd fmla="*/ 2127462 h 2254420" name="connsiteY4-1026"/>
                <a:gd fmla="*/ 470136 w 558137" name="connsiteX0-1027"/>
                <a:gd fmla="*/ 2127462 h 2254420" name="connsiteY0-1028"/>
                <a:gd fmla="*/ 125605 w 558137" name="connsiteX1-1029"/>
                <a:gd fmla="*/ 678900 h 2254420" name="connsiteY1-1030"/>
                <a:gd fmla="*/ 15425 w 558137" name="connsiteX2-1031"/>
                <a:gd fmla="*/ 390424 h 2254420" name="connsiteY2-1032"/>
                <a:gd fmla="*/ 487262 w 558137" name="connsiteX3-1033"/>
                <a:gd fmla="*/ 240710 h 2254420" name="connsiteY3-1034"/>
                <a:gd fmla="*/ 470136 w 558137" name="connsiteX4-1035"/>
                <a:gd fmla="*/ 2127462 h 2254420" name="connsiteY4-1036"/>
                <a:gd fmla="*/ 454711 w 542712" name="connsiteX0-1037"/>
                <a:gd fmla="*/ 2127462 h 2254420" name="connsiteY0-1038"/>
                <a:gd fmla="*/ 110180 w 542712" name="connsiteX1-1039"/>
                <a:gd fmla="*/ 678900 h 2254420" name="connsiteY1-1040"/>
                <a:gd fmla="*/ 0 w 542712" name="connsiteX2-1041"/>
                <a:gd fmla="*/ 390424 h 2254420" name="connsiteY2-1042"/>
                <a:gd fmla="*/ 471837 w 542712" name="connsiteX3-1043"/>
                <a:gd fmla="*/ 240710 h 2254420" name="connsiteY3-1044"/>
                <a:gd fmla="*/ 454711 w 542712" name="connsiteX4-1045"/>
                <a:gd fmla="*/ 2127462 h 2254420" name="connsiteY4-1046"/>
                <a:gd fmla="*/ 454711 w 542712" name="connsiteX0-1047"/>
                <a:gd fmla="*/ 2127462 h 2254420" name="connsiteY0-1048"/>
                <a:gd fmla="*/ 110180 w 542712" name="connsiteX1-1049"/>
                <a:gd fmla="*/ 678900 h 2254420" name="connsiteY1-1050"/>
                <a:gd fmla="*/ 0 w 542712" name="connsiteX2-1051"/>
                <a:gd fmla="*/ 390424 h 2254420" name="connsiteY2-1052"/>
                <a:gd fmla="*/ 471837 w 542712" name="connsiteX3-1053"/>
                <a:gd fmla="*/ 240710 h 2254420" name="connsiteY3-1054"/>
                <a:gd fmla="*/ 454711 w 542712" name="connsiteX4-1055"/>
                <a:gd fmla="*/ 2127462 h 2254420" name="connsiteY4-1056"/>
                <a:gd fmla="*/ 454711 w 556584" name="connsiteX0-1057"/>
                <a:gd fmla="*/ 2181687 h 2304878" name="connsiteY0-1058"/>
                <a:gd fmla="*/ 110180 w 556584" name="connsiteX1-1059"/>
                <a:gd fmla="*/ 733125 h 2304878" name="connsiteY1-1060"/>
                <a:gd fmla="*/ 0 w 556584" name="connsiteX2-1061"/>
                <a:gd fmla="*/ 444649 h 2304878" name="connsiteY2-1062"/>
                <a:gd fmla="*/ 495309 w 556584" name="connsiteX3-1063"/>
                <a:gd fmla="*/ 220526 h 2304878" name="connsiteY3-1064"/>
                <a:gd fmla="*/ 454711 w 556584" name="connsiteX4-1065"/>
                <a:gd fmla="*/ 2181687 h 2304878" name="connsiteY4-1066"/>
                <a:gd fmla="*/ 454711 w 522206" name="connsiteX0-1067"/>
                <a:gd fmla="*/ 2181687 h 2328614" name="connsiteY0-1068"/>
                <a:gd fmla="*/ 110180 w 522206" name="connsiteX1-1069"/>
                <a:gd fmla="*/ 733125 h 2328614" name="connsiteY1-1070"/>
                <a:gd fmla="*/ 0 w 522206" name="connsiteX2-1071"/>
                <a:gd fmla="*/ 444649 h 2328614" name="connsiteY2-1072"/>
                <a:gd fmla="*/ 495309 w 522206" name="connsiteX3-1073"/>
                <a:gd fmla="*/ 220526 h 2328614" name="connsiteY3-1074"/>
                <a:gd fmla="*/ 454711 w 522206" name="connsiteX4-1075"/>
                <a:gd fmla="*/ 2181687 h 2328614" name="connsiteY4-1076"/>
                <a:gd fmla="*/ 454711 w 524900" name="connsiteX0-1077"/>
                <a:gd fmla="*/ 2181687 h 2181693" name="connsiteY0-1078"/>
                <a:gd fmla="*/ 110180 w 524900" name="connsiteX1-1079"/>
                <a:gd fmla="*/ 733125 h 2181693" name="connsiteY1-1080"/>
                <a:gd fmla="*/ 0 w 524900" name="connsiteX2-1081"/>
                <a:gd fmla="*/ 444649 h 2181693" name="connsiteY2-1082"/>
                <a:gd fmla="*/ 495309 w 524900" name="connsiteX3-1083"/>
                <a:gd fmla="*/ 220526 h 2181693" name="connsiteY3-1084"/>
                <a:gd fmla="*/ 454711 w 524900" name="connsiteX4-1085"/>
                <a:gd fmla="*/ 2181687 h 2181693" name="connsiteY4-1086"/>
                <a:gd fmla="*/ 454711 w 530157" name="connsiteX0-1087"/>
                <a:gd fmla="*/ 2181687 h 2246666" name="connsiteY0-1088"/>
                <a:gd fmla="*/ 110180 w 530157" name="connsiteX1-1089"/>
                <a:gd fmla="*/ 733125 h 2246666" name="connsiteY1-1090"/>
                <a:gd fmla="*/ 0 w 530157" name="connsiteX2-1091"/>
                <a:gd fmla="*/ 444649 h 2246666" name="connsiteY2-1092"/>
                <a:gd fmla="*/ 495309 w 530157" name="connsiteX3-1093"/>
                <a:gd fmla="*/ 220526 h 2246666" name="connsiteY3-1094"/>
                <a:gd fmla="*/ 454711 w 530157" name="connsiteX4-1095"/>
                <a:gd fmla="*/ 2181687 h 2246666" name="connsiteY4-1096"/>
                <a:gd fmla="*/ 454711 w 566216" name="connsiteX0-1097"/>
                <a:gd fmla="*/ 2233723 h 2296147" name="connsiteY0-1098"/>
                <a:gd fmla="*/ 110180 w 566216" name="connsiteX1-1099"/>
                <a:gd fmla="*/ 785161 h 2296147" name="connsiteY1-1100"/>
                <a:gd fmla="*/ 0 w 566216" name="connsiteX2-1101"/>
                <a:gd fmla="*/ 496685 h 2296147" name="connsiteY2-1102"/>
                <a:gd fmla="*/ 556180 w 566216" name="connsiteX3-1103"/>
                <a:gd fmla="*/ 204582 h 2296147" name="connsiteY3-1104"/>
                <a:gd fmla="*/ 454711 w 566216" name="connsiteX4-1105"/>
                <a:gd fmla="*/ 2233723 h 2296147" name="connsiteY4-1106"/>
                <a:gd fmla="*/ 454711 w 564050" name="connsiteX0-1107"/>
                <a:gd fmla="*/ 2233723 h 2235421" name="connsiteY0-1108"/>
                <a:gd fmla="*/ 110180 w 564050" name="connsiteX1-1109"/>
                <a:gd fmla="*/ 785161 h 2235421" name="connsiteY1-1110"/>
                <a:gd fmla="*/ 0 w 564050" name="connsiteX2-1111"/>
                <a:gd fmla="*/ 496685 h 2235421" name="connsiteY2-1112"/>
                <a:gd fmla="*/ 556180 w 564050" name="connsiteX3-1113"/>
                <a:gd fmla="*/ 204582 h 2235421" name="connsiteY3-1114"/>
                <a:gd fmla="*/ 454711 w 564050" name="connsiteX4-1115"/>
                <a:gd fmla="*/ 2233723 h 2235421" name="connsiteY4-1116"/>
                <a:gd fmla="*/ 454711 w 556180" name="connsiteX0-1117"/>
                <a:gd fmla="*/ 2233723 h 2235842" name="connsiteY0-1118"/>
                <a:gd fmla="*/ 110180 w 556180" name="connsiteX1-1119"/>
                <a:gd fmla="*/ 785161 h 2235842" name="connsiteY1-1120"/>
                <a:gd fmla="*/ 0 w 556180" name="connsiteX2-1121"/>
                <a:gd fmla="*/ 496685 h 2235842" name="connsiteY2-1122"/>
                <a:gd fmla="*/ 556180 w 556180" name="connsiteX3-1123"/>
                <a:gd fmla="*/ 204582 h 2235842" name="connsiteY3-1124"/>
                <a:gd fmla="*/ 454711 w 556180" name="connsiteX4-1125"/>
                <a:gd fmla="*/ 2233723 h 2235842" name="connsiteY4-1126"/>
                <a:gd fmla="*/ 454711 w 556180" name="connsiteX0-1127"/>
                <a:gd fmla="*/ 2233723 h 2359027" name="connsiteY0-1128"/>
                <a:gd fmla="*/ 110180 w 556180" name="connsiteX1-1129"/>
                <a:gd fmla="*/ 785161 h 2359027" name="connsiteY1-1130"/>
                <a:gd fmla="*/ 0 w 556180" name="connsiteX2-1131"/>
                <a:gd fmla="*/ 496685 h 2359027" name="connsiteY2-1132"/>
                <a:gd fmla="*/ 556180 w 556180" name="connsiteX3-1133"/>
                <a:gd fmla="*/ 204582 h 2359027" name="connsiteY3-1134"/>
                <a:gd fmla="*/ 454711 w 556180" name="connsiteX4-1135"/>
                <a:gd fmla="*/ 2233723 h 2359027" name="connsiteY4-1136"/>
              </a:gdLst>
              <a:cxnLst>
                <a:cxn ang="0">
                  <a:pos x="connsiteX0-1" y="connsiteY0-2"/>
                </a:cxn>
                <a:cxn ang="0">
                  <a:pos x="connsiteX1-3" y="connsiteY1-4"/>
                </a:cxn>
                <a:cxn ang="0">
                  <a:pos x="connsiteX2-5" y="connsiteY2-6"/>
                </a:cxn>
                <a:cxn ang="0">
                  <a:pos x="connsiteX3-7" y="connsiteY3-8"/>
                </a:cxn>
                <a:cxn ang="0">
                  <a:pos x="connsiteX4-137" y="connsiteY4-138"/>
                </a:cxn>
              </a:cxnLst>
              <a:rect b="b" l="l" r="r" t="t"/>
              <a:pathLst>
                <a:path h="2359027" w="556180">
                  <a:moveTo>
                    <a:pt x="454711" y="2233723"/>
                  </a:moveTo>
                  <a:cubicBezTo>
                    <a:pt x="360889" y="1336046"/>
                    <a:pt x="216811" y="867505"/>
                    <a:pt x="110180" y="785161"/>
                  </a:cubicBezTo>
                  <a:cubicBezTo>
                    <a:pt x="40497" y="601302"/>
                    <a:pt x="55706" y="709309"/>
                    <a:pt x="0" y="496685"/>
                  </a:cubicBezTo>
                  <a:cubicBezTo>
                    <a:pt x="4055" y="219042"/>
                    <a:pt x="476454" y="-283374"/>
                    <a:pt x="556180" y="204582"/>
                  </a:cubicBezTo>
                  <a:cubicBezTo>
                    <a:pt x="546762" y="1446462"/>
                    <a:pt x="537863" y="2778146"/>
                    <a:pt x="454711" y="2233723"/>
                  </a:cubicBezTo>
                  <a:close/>
                </a:path>
              </a:pathLst>
            </a:custGeom>
            <a:gradFill>
              <a:gsLst>
                <a:gs pos="2000">
                  <a:schemeClr val="bg1"/>
                </a:gs>
                <a:gs pos="41000">
                  <a:schemeClr val="bg1">
                    <a:alpha val="80000"/>
                  </a:schemeClr>
                </a:gs>
                <a:gs pos="90000">
                  <a:schemeClr val="bg1">
                    <a:alpha val="0"/>
                  </a:schemeClr>
                </a:gs>
              </a:gsLst>
              <a:lin ang="21000000" scaled="0"/>
            </a:gradFill>
            <a:ln>
              <a:noFill/>
            </a:ln>
            <a:scene3d>
              <a:camera prst="orthographicFront">
                <a:rot lat="0" lon="0" rev="0"/>
              </a:camera>
              <a:lightRig dir="t" rig="threeP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7" name="椭圆 6"/>
            <p:cNvSpPr/>
            <p:nvPr/>
          </p:nvSpPr>
          <p:spPr>
            <a:xfrm>
              <a:off x="3405381" y="2375389"/>
              <a:ext cx="2304256" cy="648072"/>
            </a:xfrm>
            <a:prstGeom prst="ellipse">
              <a:avLst/>
            </a:prstGeom>
            <a:solidFill>
              <a:schemeClr val="accent4"/>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3630458" y="2387889"/>
              <a:ext cx="1872208" cy="52655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3829815" y="2378568"/>
              <a:ext cx="1440161" cy="405045"/>
            </a:xfrm>
            <a:prstGeom prst="ellipse">
              <a:avLst/>
            </a:prstGeom>
            <a:solidFill>
              <a:schemeClr val="accent2"/>
            </a:solidFill>
            <a:ln>
              <a:solidFill>
                <a:schemeClr val="bg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4080612" y="2391895"/>
              <a:ext cx="976300" cy="237453"/>
            </a:xfrm>
            <a:prstGeom prst="ellipse">
              <a:avLst/>
            </a:prstGeom>
            <a:solidFill>
              <a:schemeClr val="accent1"/>
            </a:solidFill>
            <a:ln>
              <a:solidFill>
                <a:schemeClr val="bg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3288310" y="2349251"/>
              <a:ext cx="2534682" cy="712880"/>
            </a:xfrm>
            <a:prstGeom prst="ellipse">
              <a:avLst/>
            </a:prstGeom>
            <a:noFill/>
            <a:ln>
              <a:gradFill>
                <a:gsLst>
                  <a:gs pos="8000">
                    <a:schemeClr val="tx1">
                      <a:lumMod val="50000"/>
                      <a:lumOff val="50000"/>
                    </a:schemeClr>
                  </a:gs>
                  <a:gs pos="100000">
                    <a:srgbClr val="AFC4E9">
                      <a:alpha val="0"/>
                    </a:srgbClr>
                  </a:gs>
                  <a:gs pos="81000">
                    <a:srgbClr val="C0D0ED">
                      <a:alpha val="0"/>
                    </a:srgbClr>
                  </a:gs>
                  <a:gs pos="91000">
                    <a:schemeClr val="tx1">
                      <a:lumMod val="50000"/>
                      <a:lumOff val="50000"/>
                    </a:schemeClr>
                  </a:gs>
                  <a:gs pos="0">
                    <a:schemeClr val="tx1">
                      <a:lumMod val="50000"/>
                      <a:lumOff val="50000"/>
                    </a:schemeClr>
                  </a:gs>
                  <a:gs pos="19000">
                    <a:schemeClr val="accent1">
                      <a:tint val="23500"/>
                      <a:satMod val="160000"/>
                      <a:alpha val="0"/>
                    </a:schemeClr>
                  </a:gs>
                </a:gsLst>
                <a:lin ang="2400000" scaled="0"/>
              </a:gra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3171453" y="2268888"/>
              <a:ext cx="2788150" cy="862585"/>
            </a:xfrm>
            <a:prstGeom prst="ellipse">
              <a:avLst/>
            </a:prstGeom>
            <a:noFill/>
            <a:ln>
              <a:gradFill flip="none" rotWithShape="1">
                <a:gsLst>
                  <a:gs pos="80000">
                    <a:srgbClr val="666768">
                      <a:alpha val="0"/>
                    </a:srgbClr>
                  </a:gs>
                  <a:gs pos="100000">
                    <a:srgbClr val="AFC4E9">
                      <a:alpha val="0"/>
                    </a:srgbClr>
                  </a:gs>
                  <a:gs pos="93000">
                    <a:schemeClr val="tx1">
                      <a:lumMod val="65000"/>
                      <a:lumOff val="35000"/>
                    </a:schemeClr>
                  </a:gs>
                  <a:gs pos="6000">
                    <a:schemeClr val="tx1">
                      <a:lumMod val="50000"/>
                      <a:lumOff val="50000"/>
                    </a:schemeClr>
                  </a:gs>
                  <a:gs pos="0">
                    <a:schemeClr val="tx1">
                      <a:lumMod val="50000"/>
                      <a:lumOff val="50000"/>
                      <a:alpha val="25000"/>
                    </a:schemeClr>
                  </a:gs>
                  <a:gs pos="20000">
                    <a:schemeClr val="accent1">
                      <a:tint val="23500"/>
                      <a:satMod val="160000"/>
                      <a:alpha val="0"/>
                    </a:schemeClr>
                  </a:gs>
                </a:gsLst>
                <a:lin ang="8400000" scaled="0"/>
              </a:gra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4225920" y="1740899"/>
              <a:ext cx="685686" cy="822744"/>
            </a:xfrm>
            <a:custGeom>
              <a:gdLst>
                <a:gd fmla="*/ 279918 w 746449" name="connsiteX0"/>
                <a:gd fmla="*/ 0 h 1073021" name="connsiteY0"/>
                <a:gd fmla="*/ 0 w 746449" name="connsiteX1"/>
                <a:gd fmla="*/ 1073021 h 1073021" name="connsiteY1"/>
                <a:gd fmla="*/ 746449 w 746449" name="connsiteX2"/>
                <a:gd fmla="*/ 1054359 h 1073021" name="connsiteY2"/>
                <a:gd fmla="*/ 279918 w 746449" name="connsiteX3"/>
                <a:gd fmla="*/ 0 h 1073021" name="connsiteY3"/>
                <a:gd fmla="*/ 375168 w 746449" name="connsiteX0-1"/>
                <a:gd fmla="*/ 0 h 1063496" name="connsiteY0-2"/>
                <a:gd fmla="*/ 0 w 746449" name="connsiteX1-3"/>
                <a:gd fmla="*/ 1063496 h 1063496" name="connsiteY1-4"/>
                <a:gd fmla="*/ 746449 w 746449" name="connsiteX2-5"/>
                <a:gd fmla="*/ 1044834 h 1063496" name="connsiteY2-6"/>
                <a:gd fmla="*/ 375168 w 746449" name="connsiteX3-7"/>
                <a:gd fmla="*/ 0 h 1063496" name="connsiteY3-8"/>
                <a:gd fmla="*/ 375168 w 789311" name="connsiteX0-9"/>
                <a:gd fmla="*/ 0 h 1063496" name="connsiteY0-10"/>
                <a:gd fmla="*/ 0 w 789311" name="connsiteX1-11"/>
                <a:gd fmla="*/ 1063496 h 1063496" name="connsiteY1-12"/>
                <a:gd fmla="*/ 789311 w 789311" name="connsiteX2-13"/>
                <a:gd fmla="*/ 1049596 h 1063496" name="connsiteY2-14"/>
                <a:gd fmla="*/ 375168 w 789311" name="connsiteX3-15"/>
                <a:gd fmla="*/ 0 h 1063496" name="connsiteY3-16"/>
                <a:gd fmla="*/ 341831 w 755974" name="connsiteX0-17"/>
                <a:gd fmla="*/ 0 h 1063496" name="connsiteY0-18"/>
                <a:gd fmla="*/ 0 w 755974" name="connsiteX1-19"/>
                <a:gd fmla="*/ 1063496 h 1063496" name="connsiteY1-20"/>
                <a:gd fmla="*/ 755974 w 755974" name="connsiteX2-21"/>
                <a:gd fmla="*/ 1049596 h 1063496" name="connsiteY2-22"/>
                <a:gd fmla="*/ 341831 w 755974" name="connsiteX3-23"/>
                <a:gd fmla="*/ 0 h 1063496" name="connsiteY3-24"/>
                <a:gd fmla="*/ 341831 w 722636" name="connsiteX0-25"/>
                <a:gd fmla="*/ 0 h 1063496" name="connsiteY0-26"/>
                <a:gd fmla="*/ 0 w 722636" name="connsiteX1-27"/>
                <a:gd fmla="*/ 1063496 h 1063496" name="connsiteY1-28"/>
                <a:gd fmla="*/ 722636 w 722636" name="connsiteX2-29"/>
                <a:gd fmla="*/ 1054358 h 1063496" name="connsiteY2-30"/>
                <a:gd fmla="*/ 341831 w 722636" name="connsiteX3-31"/>
                <a:gd fmla="*/ 0 h 1063496" name="connsiteY3-32"/>
                <a:gd fmla="*/ 318018 w 698823" name="connsiteX0-33"/>
                <a:gd fmla="*/ 0 h 1063496" name="connsiteY0-34"/>
                <a:gd fmla="*/ 0 w 698823" name="connsiteX1-35"/>
                <a:gd fmla="*/ 1063496 h 1063496" name="connsiteY1-36"/>
                <a:gd fmla="*/ 698823 w 698823" name="connsiteX2-37"/>
                <a:gd fmla="*/ 1054358 h 1063496" name="connsiteY2-38"/>
                <a:gd fmla="*/ 318018 w 698823" name="connsiteX3-39"/>
                <a:gd fmla="*/ 0 h 1063496" name="connsiteY3-40"/>
                <a:gd fmla="*/ 318018 w 698823" name="connsiteX0-41"/>
                <a:gd fmla="*/ 0 h 1109196" name="connsiteY0-42"/>
                <a:gd fmla="*/ 0 w 698823" name="connsiteX1-43"/>
                <a:gd fmla="*/ 1063496 h 1109196" name="connsiteY1-44"/>
                <a:gd fmla="*/ 698823 w 698823" name="connsiteX2-45"/>
                <a:gd fmla="*/ 1054358 h 1109196" name="connsiteY2-46"/>
                <a:gd fmla="*/ 318018 w 698823" name="connsiteX3-47"/>
                <a:gd fmla="*/ 0 h 1109196" name="connsiteY3-48"/>
                <a:gd fmla="*/ 318018 w 698823" name="connsiteX0-49"/>
                <a:gd fmla="*/ 0 h 1134390" name="connsiteY0-50"/>
                <a:gd fmla="*/ 0 w 698823" name="connsiteX1-51"/>
                <a:gd fmla="*/ 1063496 h 1134390" name="connsiteY1-52"/>
                <a:gd fmla="*/ 698823 w 698823" name="connsiteX2-53"/>
                <a:gd fmla="*/ 1054358 h 1134390" name="connsiteY2-54"/>
                <a:gd fmla="*/ 318018 w 698823" name="connsiteX3-55"/>
                <a:gd fmla="*/ 0 h 1134390" name="connsiteY3-56"/>
                <a:gd fmla="*/ 318018 w 698823" name="connsiteX0-57"/>
                <a:gd fmla="*/ 0 h 1134390" name="connsiteY0-58"/>
                <a:gd fmla="*/ 0 w 698823" name="connsiteX1-59"/>
                <a:gd fmla="*/ 1063496 h 1134390" name="connsiteY1-60"/>
                <a:gd fmla="*/ 698823 w 698823" name="connsiteX2-61"/>
                <a:gd fmla="*/ 1054358 h 1134390" name="connsiteY2-62"/>
                <a:gd fmla="*/ 318018 w 698823" name="connsiteX3-63"/>
                <a:gd fmla="*/ 0 h 1134390" name="connsiteY3-64"/>
                <a:gd fmla="*/ 318018 w 698823" name="connsiteX0-65"/>
                <a:gd fmla="*/ 0 h 1134390" name="connsiteY0-66"/>
                <a:gd fmla="*/ 0 w 698823" name="connsiteX1-67"/>
                <a:gd fmla="*/ 1063496 h 1134390" name="connsiteY1-68"/>
                <a:gd fmla="*/ 698823 w 698823" name="connsiteX2-69"/>
                <a:gd fmla="*/ 1054358 h 1134390" name="connsiteY2-70"/>
                <a:gd fmla="*/ 318018 w 698823" name="connsiteX3-71"/>
                <a:gd fmla="*/ 0 h 1134390" name="connsiteY3-72"/>
                <a:gd fmla="*/ 318018 w 698823" name="connsiteX0-73"/>
                <a:gd fmla="*/ 0 h 1134390" name="connsiteY0-74"/>
                <a:gd fmla="*/ 0 w 698823" name="connsiteX1-75"/>
                <a:gd fmla="*/ 1063496 h 1134390" name="connsiteY1-76"/>
                <a:gd fmla="*/ 698823 w 698823" name="connsiteX2-77"/>
                <a:gd fmla="*/ 1054358 h 1134390" name="connsiteY2-78"/>
                <a:gd fmla="*/ 318018 w 698823" name="connsiteX3-79"/>
                <a:gd fmla="*/ 0 h 1134390" name="connsiteY3-80"/>
                <a:gd fmla="*/ 318018 w 698823" name="connsiteX0-81"/>
                <a:gd fmla="*/ 0 h 1134390" name="connsiteY0-82"/>
                <a:gd fmla="*/ 0 w 698823" name="connsiteX1-83"/>
                <a:gd fmla="*/ 1063496 h 1134390" name="connsiteY1-84"/>
                <a:gd fmla="*/ 698823 w 698823" name="connsiteX2-85"/>
                <a:gd fmla="*/ 1054358 h 1134390" name="connsiteY2-86"/>
                <a:gd fmla="*/ 318018 w 698823" name="connsiteX3-87"/>
                <a:gd fmla="*/ 0 h 1134390" name="connsiteY3-88"/>
                <a:gd fmla="*/ 318018 w 698823" name="connsiteX0-89"/>
                <a:gd fmla="*/ 0 h 1165107" name="connsiteY0-90"/>
                <a:gd fmla="*/ 0 w 698823" name="connsiteX1-91"/>
                <a:gd fmla="*/ 1063496 h 1165107" name="connsiteY1-92"/>
                <a:gd fmla="*/ 698823 w 698823" name="connsiteX2-93"/>
                <a:gd fmla="*/ 1054358 h 1165107" name="connsiteY2-94"/>
                <a:gd fmla="*/ 318018 w 698823" name="connsiteX3-95"/>
                <a:gd fmla="*/ 0 h 1165107" name="connsiteY3-96"/>
                <a:gd fmla="*/ 318018 w 698823" name="connsiteX0-97"/>
                <a:gd fmla="*/ 0 h 1187555" name="connsiteY0-98"/>
                <a:gd fmla="*/ 0 w 698823" name="connsiteX1-99"/>
                <a:gd fmla="*/ 1063496 h 1187555" name="connsiteY1-100"/>
                <a:gd fmla="*/ 698823 w 698823" name="connsiteX2-101"/>
                <a:gd fmla="*/ 1054358 h 1187555" name="connsiteY2-102"/>
                <a:gd fmla="*/ 318018 w 698823" name="connsiteX3-103"/>
                <a:gd fmla="*/ 0 h 1187555" name="connsiteY3-104"/>
                <a:gd fmla="*/ 351356 w 698823" name="connsiteX0-105"/>
                <a:gd fmla="*/ 0 h 1178030" name="connsiteY0-106"/>
                <a:gd fmla="*/ 0 w 698823" name="connsiteX1-107"/>
                <a:gd fmla="*/ 1053971 h 1178030" name="connsiteY1-108"/>
                <a:gd fmla="*/ 698823 w 698823" name="connsiteX2-109"/>
                <a:gd fmla="*/ 1044833 h 1178030" name="connsiteY2-110"/>
                <a:gd fmla="*/ 351356 w 698823" name="connsiteX3-111"/>
                <a:gd fmla="*/ 0 h 1178030" name="connsiteY3-112"/>
                <a:gd fmla="*/ 351356 w 698823" name="connsiteX0-113"/>
                <a:gd fmla="*/ 0 h 1178030" name="connsiteY0-114"/>
                <a:gd fmla="*/ 0 w 698823" name="connsiteX1-115"/>
                <a:gd fmla="*/ 1053971 h 1178030" name="connsiteY1-116"/>
                <a:gd fmla="*/ 698823 w 698823" name="connsiteX2-117"/>
                <a:gd fmla="*/ 1044833 h 1178030" name="connsiteY2-118"/>
                <a:gd fmla="*/ 351356 w 698823" name="connsiteX3-119"/>
                <a:gd fmla="*/ 0 h 1178030" name="connsiteY3-120"/>
                <a:gd fmla="*/ 351356 w 706808" name="connsiteX0-121"/>
                <a:gd fmla="*/ 77287 h 1255317" name="connsiteY0-122"/>
                <a:gd fmla="*/ 0 w 706808" name="connsiteX1-123"/>
                <a:gd fmla="*/ 1131258 h 1255317" name="connsiteY1-124"/>
                <a:gd fmla="*/ 698823 w 706808" name="connsiteX2-125"/>
                <a:gd fmla="*/ 1122120 h 1255317" name="connsiteY2-126"/>
                <a:gd fmla="*/ 376981 w 706808" name="connsiteX3-127"/>
                <a:gd fmla="*/ 196052 h 1255317" name="connsiteY3-128"/>
                <a:gd fmla="*/ 351356 w 706808" name="connsiteX4"/>
                <a:gd fmla="*/ 77287 h 1255317" name="connsiteY4"/>
                <a:gd fmla="*/ 351356 w 707484" name="connsiteX0-129"/>
                <a:gd fmla="*/ 77287 h 1255317" name="connsiteY0-130"/>
                <a:gd fmla="*/ 0 w 707484" name="connsiteX1-131"/>
                <a:gd fmla="*/ 1131258 h 1255317" name="connsiteY1-132"/>
                <a:gd fmla="*/ 698823 w 707484" name="connsiteX2-133"/>
                <a:gd fmla="*/ 1122120 h 1255317" name="connsiteY2-134"/>
                <a:gd fmla="*/ 406103 w 707484" name="connsiteX3-135"/>
                <a:gd fmla="*/ 196052 h 1255317" name="connsiteY3-136"/>
                <a:gd fmla="*/ 351356 w 707484" name="connsiteX4-137"/>
                <a:gd fmla="*/ 77287 h 1255317" name="connsiteY4-138"/>
                <a:gd fmla="*/ 307672 w 707484" name="connsiteX0-139"/>
                <a:gd fmla="*/ 120775 h 1186019" name="connsiteY0-140"/>
                <a:gd fmla="*/ 0 w 707484" name="connsiteX1-141"/>
                <a:gd fmla="*/ 1061960 h 1186019" name="connsiteY1-142"/>
                <a:gd fmla="*/ 698823 w 707484" name="connsiteX2-143"/>
                <a:gd fmla="*/ 1052822 h 1186019" name="connsiteY2-144"/>
                <a:gd fmla="*/ 406103 w 707484" name="connsiteX3-145"/>
                <a:gd fmla="*/ 126754 h 1186019" name="connsiteY3-146"/>
                <a:gd fmla="*/ 307672 w 707484" name="connsiteX4-147"/>
                <a:gd fmla="*/ 120775 h 1186019" name="connsiteY4-148"/>
                <a:gd fmla="*/ 307672 w 708070" name="connsiteX0-149"/>
                <a:gd fmla="*/ 124933 h 1190177" name="connsiteY0-150"/>
                <a:gd fmla="*/ 0 w 708070" name="connsiteX1-151"/>
                <a:gd fmla="*/ 1066118 h 1190177" name="connsiteY1-152"/>
                <a:gd fmla="*/ 698823 w 708070" name="connsiteX2-153"/>
                <a:gd fmla="*/ 1056980 h 1190177" name="connsiteY2-154"/>
                <a:gd fmla="*/ 427945 w 708070" name="connsiteX3-155"/>
                <a:gd fmla="*/ 122856 h 1190177" name="connsiteY3-156"/>
                <a:gd fmla="*/ 307672 w 708070" name="connsiteX4-157"/>
                <a:gd fmla="*/ 124933 h 1190177" name="connsiteY4-158"/>
                <a:gd fmla="*/ 307672 w 707562" name="connsiteX0-159"/>
                <a:gd fmla="*/ 124933 h 1190177" name="connsiteY0-160"/>
                <a:gd fmla="*/ 0 w 707562" name="connsiteX1-161"/>
                <a:gd fmla="*/ 1066118 h 1190177" name="connsiteY1-162"/>
                <a:gd fmla="*/ 698823 w 707562" name="connsiteX2-163"/>
                <a:gd fmla="*/ 1056980 h 1190177" name="connsiteY2-164"/>
                <a:gd fmla="*/ 427945 w 707562" name="connsiteX3-165"/>
                <a:gd fmla="*/ 122856 h 1190177" name="connsiteY3-166"/>
                <a:gd fmla="*/ 307672 w 707562" name="connsiteX4-167"/>
                <a:gd fmla="*/ 124933 h 1190177" name="connsiteY4-168"/>
                <a:gd fmla="*/ 307672 w 698823" name="connsiteX0-169"/>
                <a:gd fmla="*/ 124933 h 1190177" name="connsiteY0-170"/>
                <a:gd fmla="*/ 0 w 698823" name="connsiteX1-171"/>
                <a:gd fmla="*/ 1066118 h 1190177" name="connsiteY1-172"/>
                <a:gd fmla="*/ 698823 w 698823" name="connsiteX2-173"/>
                <a:gd fmla="*/ 1056980 h 1190177" name="connsiteY2-174"/>
                <a:gd fmla="*/ 427945 w 698823" name="connsiteX3-175"/>
                <a:gd fmla="*/ 122856 h 1190177" name="connsiteY3-176"/>
                <a:gd fmla="*/ 307672 w 698823" name="connsiteX4-177"/>
                <a:gd fmla="*/ 124933 h 1190177" name="connsiteY4-178"/>
                <a:gd fmla="*/ 290683 w 698823" name="connsiteX0-179"/>
                <a:gd fmla="*/ 122144 h 1192759" name="connsiteY0-180"/>
                <a:gd fmla="*/ 0 w 698823" name="connsiteX1-181"/>
                <a:gd fmla="*/ 1068700 h 1192759" name="connsiteY1-182"/>
                <a:gd fmla="*/ 698823 w 698823" name="connsiteX2-183"/>
                <a:gd fmla="*/ 1059562 h 1192759" name="connsiteY2-184"/>
                <a:gd fmla="*/ 427945 w 698823" name="connsiteX3-185"/>
                <a:gd fmla="*/ 125438 h 1192759" name="connsiteY3-186"/>
                <a:gd fmla="*/ 290683 w 698823" name="connsiteX4-187"/>
                <a:gd fmla="*/ 122144 h 1192759" name="connsiteY4-188"/>
                <a:gd fmla="*/ 290683 w 698823" name="connsiteX0-189"/>
                <a:gd fmla="*/ 74387 h 1145002" name="connsiteY0-190"/>
                <a:gd fmla="*/ 0 w 698823" name="connsiteX1-191"/>
                <a:gd fmla="*/ 1020943 h 1145002" name="connsiteY1-192"/>
                <a:gd fmla="*/ 698823 w 698823" name="connsiteX2-193"/>
                <a:gd fmla="*/ 1011805 h 1145002" name="connsiteY2-194"/>
                <a:gd fmla="*/ 427945 w 698823" name="connsiteX3-195"/>
                <a:gd fmla="*/ 77681 h 1145002" name="connsiteY3-196"/>
                <a:gd fmla="*/ 290683 w 698823" name="connsiteX4-197"/>
                <a:gd fmla="*/ 74387 h 1145002" name="connsiteY4-198"/>
                <a:gd fmla="*/ 290683 w 698823" name="connsiteX0-199"/>
                <a:gd fmla="*/ 0 h 1070615" name="connsiteY0-200"/>
                <a:gd fmla="*/ 0 w 698823" name="connsiteX1-201"/>
                <a:gd fmla="*/ 946556 h 1070615" name="connsiteY1-202"/>
                <a:gd fmla="*/ 698823 w 698823" name="connsiteX2-203"/>
                <a:gd fmla="*/ 937418 h 1070615" name="connsiteY2-204"/>
                <a:gd fmla="*/ 427945 w 698823" name="connsiteX3-205"/>
                <a:gd fmla="*/ 3294 h 1070615" name="connsiteY3-206"/>
                <a:gd fmla="*/ 290683 w 698823" name="connsiteX4-207"/>
                <a:gd fmla="*/ 0 h 1070615" name="connsiteY4-208"/>
                <a:gd fmla="*/ 290683 w 698823" name="connsiteX0-209"/>
                <a:gd fmla="*/ 0 h 1070615" name="connsiteY0-210"/>
                <a:gd fmla="*/ 0 w 698823" name="connsiteX1-211"/>
                <a:gd fmla="*/ 946556 h 1070615" name="connsiteY1-212"/>
                <a:gd fmla="*/ 698823 w 698823" name="connsiteX2-213"/>
                <a:gd fmla="*/ 937418 h 1070615" name="connsiteY2-214"/>
                <a:gd fmla="*/ 427945 w 698823" name="connsiteX3-215"/>
                <a:gd fmla="*/ 3294 h 1070615" name="connsiteY3-216"/>
                <a:gd fmla="*/ 290683 w 698823" name="connsiteX4-217"/>
                <a:gd fmla="*/ 0 h 1070615" name="connsiteY4-218"/>
                <a:gd fmla="*/ 290683 w 698823" name="connsiteX0-219"/>
                <a:gd fmla="*/ 0 h 1070615" name="connsiteY0-220"/>
                <a:gd fmla="*/ 0 w 698823" name="connsiteX1-221"/>
                <a:gd fmla="*/ 946556 h 1070615" name="connsiteY1-222"/>
                <a:gd fmla="*/ 698823 w 698823" name="connsiteX2-223"/>
                <a:gd fmla="*/ 937418 h 1070615" name="connsiteY2-224"/>
                <a:gd fmla="*/ 427945 w 698823" name="connsiteX3-225"/>
                <a:gd fmla="*/ 3294 h 1070615" name="connsiteY3-226"/>
                <a:gd fmla="*/ 290683 w 698823" name="connsiteX4-227"/>
                <a:gd fmla="*/ 0 h 1070615" name="connsiteY4-228"/>
                <a:gd fmla="*/ 290683 w 698823" name="connsiteX0-229"/>
                <a:gd fmla="*/ 0 h 1070615" name="connsiteY0-230"/>
                <a:gd fmla="*/ 0 w 698823" name="connsiteX1-231"/>
                <a:gd fmla="*/ 946556 h 1070615" name="connsiteY1-232"/>
                <a:gd fmla="*/ 698823 w 698823" name="connsiteX2-233"/>
                <a:gd fmla="*/ 937418 h 1070615" name="connsiteY2-234"/>
                <a:gd fmla="*/ 427945 w 698823" name="connsiteX3-235"/>
                <a:gd fmla="*/ 3294 h 1070615" name="connsiteY3-236"/>
                <a:gd fmla="*/ 290683 w 698823" name="connsiteX4-237"/>
                <a:gd fmla="*/ 0 h 1070615" name="connsiteY4-238"/>
                <a:gd fmla="*/ 290683 w 698823" name="connsiteX0-239"/>
                <a:gd fmla="*/ 0 h 1070615" name="connsiteY0-240"/>
                <a:gd fmla="*/ 0 w 698823" name="connsiteX1-241"/>
                <a:gd fmla="*/ 946556 h 1070615" name="connsiteY1-242"/>
                <a:gd fmla="*/ 698823 w 698823" name="connsiteX2-243"/>
                <a:gd fmla="*/ 937418 h 1070615" name="connsiteY2-244"/>
                <a:gd fmla="*/ 427945 w 698823" name="connsiteX3-245"/>
                <a:gd fmla="*/ 3294 h 1070615" name="connsiteY3-246"/>
                <a:gd fmla="*/ 290683 w 698823" name="connsiteX4-247"/>
                <a:gd fmla="*/ 0 h 1070615" name="connsiteY4-248"/>
                <a:gd fmla="*/ 427945 w 698823" name="connsiteX0-249"/>
                <a:gd fmla="*/ 0 h 1067321" name="connsiteY0-250"/>
                <a:gd fmla="*/ 0 w 698823" name="connsiteX1-251"/>
                <a:gd fmla="*/ 943262 h 1067321" name="connsiteY1-252"/>
                <a:gd fmla="*/ 698823 w 698823" name="connsiteX2-253"/>
                <a:gd fmla="*/ 934124 h 1067321" name="connsiteY2-254"/>
                <a:gd fmla="*/ 427945 w 698823" name="connsiteX3-255"/>
                <a:gd fmla="*/ 0 h 1067321" name="connsiteY3-256"/>
                <a:gd fmla="*/ 363228 w 698823" name="connsiteX0-257"/>
                <a:gd fmla="*/ 0 h 1203379" name="connsiteY0-258"/>
                <a:gd fmla="*/ 0 w 698823" name="connsiteX1-259"/>
                <a:gd fmla="*/ 1079320 h 1203379" name="connsiteY1-260"/>
                <a:gd fmla="*/ 698823 w 698823" name="connsiteX2-261"/>
                <a:gd fmla="*/ 1070182 h 1203379" name="connsiteY2-262"/>
                <a:gd fmla="*/ 363228 w 698823" name="connsiteX3-263"/>
                <a:gd fmla="*/ 0 h 1203379" name="connsiteY3-264"/>
                <a:gd fmla="*/ 363228 w 698823" name="connsiteX0-265"/>
                <a:gd fmla="*/ 0 h 1203379" name="connsiteY0-266"/>
                <a:gd fmla="*/ 0 w 698823" name="connsiteX1-267"/>
                <a:gd fmla="*/ 1079320 h 1203379" name="connsiteY1-268"/>
                <a:gd fmla="*/ 698823 w 698823" name="connsiteX2-269"/>
                <a:gd fmla="*/ 1070182 h 1203379" name="connsiteY2-270"/>
                <a:gd fmla="*/ 363228 w 698823" name="connsiteX3-271"/>
                <a:gd fmla="*/ 0 h 1203379" name="connsiteY3-272"/>
                <a:gd fmla="*/ 353521 w 698823" name="connsiteX0-273"/>
                <a:gd fmla="*/ 0 h 1203379" name="connsiteY0-274"/>
                <a:gd fmla="*/ 0 w 698823" name="connsiteX1-275"/>
                <a:gd fmla="*/ 1079320 h 1203379" name="connsiteY1-276"/>
                <a:gd fmla="*/ 698823 w 698823" name="connsiteX2-277"/>
                <a:gd fmla="*/ 1070182 h 1203379" name="connsiteY2-278"/>
                <a:gd fmla="*/ 353521 w 698823" name="connsiteX3-279"/>
                <a:gd fmla="*/ 0 h 1203379" name="connsiteY3-280"/>
                <a:gd fmla="*/ 353521 w 698823" name="connsiteX0-281"/>
                <a:gd fmla="*/ 0 h 1203379" name="connsiteY0-282"/>
                <a:gd fmla="*/ 0 w 698823" name="connsiteX1-283"/>
                <a:gd fmla="*/ 1079320 h 1203379" name="connsiteY1-284"/>
                <a:gd fmla="*/ 698823 w 698823" name="connsiteX2-285"/>
                <a:gd fmla="*/ 1070182 h 1203379" name="connsiteY2-286"/>
                <a:gd fmla="*/ 353521 w 698823" name="connsiteX3-287"/>
                <a:gd fmla="*/ 0 h 1203379" name="connsiteY3-288"/>
                <a:gd fmla="*/ 353521 w 698823" name="connsiteX0-289"/>
                <a:gd fmla="*/ 0 h 1203379" name="connsiteY0-290"/>
                <a:gd fmla="*/ 0 w 698823" name="connsiteX1-291"/>
                <a:gd fmla="*/ 1079320 h 1203379" name="connsiteY1-292"/>
                <a:gd fmla="*/ 698823 w 698823" name="connsiteX2-293"/>
                <a:gd fmla="*/ 1070182 h 1203379" name="connsiteY2-294"/>
                <a:gd fmla="*/ 353521 w 698823" name="connsiteX3-295"/>
                <a:gd fmla="*/ 0 h 1203379" name="connsiteY3-296"/>
                <a:gd fmla="*/ 353521 w 698823" name="connsiteX0-297"/>
                <a:gd fmla="*/ 0 h 1203379" name="connsiteY0-298"/>
                <a:gd fmla="*/ 0 w 698823" name="connsiteX1-299"/>
                <a:gd fmla="*/ 1079320 h 1203379" name="connsiteY1-300"/>
                <a:gd fmla="*/ 698823 w 698823" name="connsiteX2-301"/>
                <a:gd fmla="*/ 1070182 h 1203379" name="connsiteY2-302"/>
                <a:gd fmla="*/ 353521 w 698823" name="connsiteX3-303"/>
                <a:gd fmla="*/ 0 h 1203379" name="connsiteY3-304"/>
                <a:gd fmla="*/ 331679 w 698823" name="connsiteX0-305"/>
                <a:gd fmla="*/ 0 h 1206064" name="connsiteY0-306"/>
                <a:gd fmla="*/ 0 w 698823" name="connsiteX1-307"/>
                <a:gd fmla="*/ 1082005 h 1206064" name="connsiteY1-308"/>
                <a:gd fmla="*/ 698823 w 698823" name="connsiteX2-309"/>
                <a:gd fmla="*/ 1072867 h 1206064" name="connsiteY2-310"/>
                <a:gd fmla="*/ 331679 w 698823" name="connsiteX3-311"/>
                <a:gd fmla="*/ 0 h 1206064" name="connsiteY3-312"/>
                <a:gd fmla="*/ 331679 w 704850" name="connsiteX0-313"/>
                <a:gd fmla="*/ 97908 h 1303972" name="connsiteY0-314"/>
                <a:gd fmla="*/ 0 w 704850" name="connsiteX1-315"/>
                <a:gd fmla="*/ 1179913 h 1303972" name="connsiteY1-316"/>
                <a:gd fmla="*/ 698823 w 704850" name="connsiteX2-317"/>
                <a:gd fmla="*/ 1170775 h 1303972" name="connsiteY2-318"/>
                <a:gd fmla="*/ 338150 w 704850" name="connsiteX3-319"/>
                <a:gd fmla="*/ 172204 h 1303972" name="connsiteY3-320"/>
                <a:gd fmla="*/ 331679 w 704850" name="connsiteX4-321"/>
                <a:gd fmla="*/ 97908 h 1303972" name="connsiteY4-322"/>
                <a:gd fmla="*/ 331679 w 705201" name="connsiteX0-323"/>
                <a:gd fmla="*/ 123823 h 1329887" name="connsiteY0-324"/>
                <a:gd fmla="*/ 0 w 705201" name="connsiteX1-325"/>
                <a:gd fmla="*/ 1205828 h 1329887" name="connsiteY1-326"/>
                <a:gd fmla="*/ 698823 w 705201" name="connsiteX2-327"/>
                <a:gd fmla="*/ 1196690 h 1329887" name="connsiteY2-328"/>
                <a:gd fmla="*/ 359992 w 705201" name="connsiteX3-329"/>
                <a:gd fmla="*/ 136357 h 1329887" name="connsiteY3-330"/>
                <a:gd fmla="*/ 331679 w 705201" name="connsiteX4-331"/>
                <a:gd fmla="*/ 123823 h 1329887" name="connsiteY4-332"/>
                <a:gd fmla="*/ 331679 w 705201" name="connsiteX0-333"/>
                <a:gd fmla="*/ 99895 h 1305959" name="connsiteY0-334"/>
                <a:gd fmla="*/ 0 w 705201" name="connsiteX1-335"/>
                <a:gd fmla="*/ 1181900 h 1305959" name="connsiteY1-336"/>
                <a:gd fmla="*/ 698823 w 705201" name="connsiteX2-337"/>
                <a:gd fmla="*/ 1172762 h 1305959" name="connsiteY2-338"/>
                <a:gd fmla="*/ 359992 w 705201" name="connsiteX3-339"/>
                <a:gd fmla="*/ 112429 h 1305959" name="connsiteY3-340"/>
                <a:gd fmla="*/ 331679 w 705201" name="connsiteX4-341"/>
                <a:gd fmla="*/ 99895 h 1305959" name="connsiteY4-342"/>
                <a:gd fmla="*/ 334107 w 705201" name="connsiteX0-343"/>
                <a:gd fmla="*/ 104251 h 1299574" name="connsiteY0-344"/>
                <a:gd fmla="*/ 0 w 705201" name="connsiteX1-345"/>
                <a:gd fmla="*/ 1175515 h 1299574" name="connsiteY1-346"/>
                <a:gd fmla="*/ 698823 w 705201" name="connsiteX2-347"/>
                <a:gd fmla="*/ 1166377 h 1299574" name="connsiteY2-348"/>
                <a:gd fmla="*/ 359992 w 705201" name="connsiteX3-349"/>
                <a:gd fmla="*/ 106044 h 1299574" name="connsiteY3-350"/>
                <a:gd fmla="*/ 334107 w 705201" name="connsiteX4-351"/>
                <a:gd fmla="*/ 104251 h 1299574" name="connsiteY4-352"/>
                <a:gd fmla="*/ 334107 w 704127" name="connsiteX0-353"/>
                <a:gd fmla="*/ 104251 h 1299574" name="connsiteY0-354"/>
                <a:gd fmla="*/ 0 w 704127" name="connsiteX1-355"/>
                <a:gd fmla="*/ 1175515 h 1299574" name="connsiteY1-356"/>
                <a:gd fmla="*/ 698823 w 704127" name="connsiteX2-357"/>
                <a:gd fmla="*/ 1166377 h 1299574" name="connsiteY2-358"/>
                <a:gd fmla="*/ 359992 w 704127" name="connsiteX3-359"/>
                <a:gd fmla="*/ 106044 h 1299574" name="connsiteY3-360"/>
                <a:gd fmla="*/ 334107 w 704127" name="connsiteX4-361"/>
                <a:gd fmla="*/ 104251 h 1299574" name="connsiteY4-362"/>
                <a:gd fmla="*/ 334107 w 698823" name="connsiteX0-363"/>
                <a:gd fmla="*/ 104251 h 1299574" name="connsiteY0-364"/>
                <a:gd fmla="*/ 0 w 698823" name="connsiteX1-365"/>
                <a:gd fmla="*/ 1175515 h 1299574" name="connsiteY1-366"/>
                <a:gd fmla="*/ 698823 w 698823" name="connsiteX2-367"/>
                <a:gd fmla="*/ 1166377 h 1299574" name="connsiteY2-368"/>
                <a:gd fmla="*/ 359992 w 698823" name="connsiteX3-369"/>
                <a:gd fmla="*/ 106044 h 1299574" name="connsiteY3-370"/>
                <a:gd fmla="*/ 334107 w 698823" name="connsiteX4-371"/>
                <a:gd fmla="*/ 104251 h 1299574" name="connsiteY4-372"/>
                <a:gd fmla="*/ 334107 w 698823" name="connsiteX0-373"/>
                <a:gd fmla="*/ 82880 h 1278203" name="connsiteY0-374"/>
                <a:gd fmla="*/ 0 w 698823" name="connsiteX1-375"/>
                <a:gd fmla="*/ 1154144 h 1278203" name="connsiteY1-376"/>
                <a:gd fmla="*/ 698823 w 698823" name="connsiteX2-377"/>
                <a:gd fmla="*/ 1145006 h 1278203" name="connsiteY2-378"/>
                <a:gd fmla="*/ 359992 w 698823" name="connsiteX3-379"/>
                <a:gd fmla="*/ 84673 h 1278203" name="connsiteY3-380"/>
                <a:gd fmla="*/ 334107 w 698823" name="connsiteX4-381"/>
                <a:gd fmla="*/ 82880 h 1278203" name="connsiteY4-382"/>
                <a:gd fmla="*/ 334107 w 698823" name="connsiteX0-383"/>
                <a:gd fmla="*/ 43018 h 1238341" name="connsiteY0-384"/>
                <a:gd fmla="*/ 0 w 698823" name="connsiteX1-385"/>
                <a:gd fmla="*/ 1114282 h 1238341" name="connsiteY1-386"/>
                <a:gd fmla="*/ 698823 w 698823" name="connsiteX2-387"/>
                <a:gd fmla="*/ 1105144 h 1238341" name="connsiteY2-388"/>
                <a:gd fmla="*/ 359992 w 698823" name="connsiteX3-389"/>
                <a:gd fmla="*/ 44811 h 1238341" name="connsiteY3-390"/>
                <a:gd fmla="*/ 334107 w 698823" name="connsiteX4-391"/>
                <a:gd fmla="*/ 43018 h 1238341" name="connsiteY4-392"/>
                <a:gd fmla="*/ 334107 w 698823" name="connsiteX0-393"/>
                <a:gd fmla="*/ 41109 h 1236432" name="connsiteY0-394"/>
                <a:gd fmla="*/ 0 w 698823" name="connsiteX1-395"/>
                <a:gd fmla="*/ 1112373 h 1236432" name="connsiteY1-396"/>
                <a:gd fmla="*/ 698823 w 698823" name="connsiteX2-397"/>
                <a:gd fmla="*/ 1103235 h 1236432" name="connsiteY2-398"/>
                <a:gd fmla="*/ 374554 w 698823" name="connsiteX3-399"/>
                <a:gd fmla="*/ 48272 h 1236432" name="connsiteY3-400"/>
                <a:gd fmla="*/ 334107 w 698823" name="connsiteX4-401"/>
                <a:gd fmla="*/ 41109 h 1236432" name="connsiteY4-402"/>
                <a:gd fmla="*/ 319546 w 698823" name="connsiteX0-403"/>
                <a:gd fmla="*/ 41109 h 1236432" name="connsiteY0-404"/>
                <a:gd fmla="*/ 0 w 698823" name="connsiteX1-405"/>
                <a:gd fmla="*/ 1112373 h 1236432" name="connsiteY1-406"/>
                <a:gd fmla="*/ 698823 w 698823" name="connsiteX2-407"/>
                <a:gd fmla="*/ 1103235 h 1236432" name="connsiteY2-408"/>
                <a:gd fmla="*/ 374554 w 698823" name="connsiteX3-409"/>
                <a:gd fmla="*/ 48272 h 1236432" name="connsiteY3-410"/>
                <a:gd fmla="*/ 319546 w 698823" name="connsiteX4-411"/>
                <a:gd fmla="*/ 41109 h 1236432" name="connsiteY4-412"/>
                <a:gd fmla="*/ 307411 w 698823" name="connsiteX0-413"/>
                <a:gd fmla="*/ 41109 h 1236432" name="connsiteY0-414"/>
                <a:gd fmla="*/ 0 w 698823" name="connsiteX1-415"/>
                <a:gd fmla="*/ 1112373 h 1236432" name="connsiteY1-416"/>
                <a:gd fmla="*/ 698823 w 698823" name="connsiteX2-417"/>
                <a:gd fmla="*/ 1103235 h 1236432" name="connsiteY2-418"/>
                <a:gd fmla="*/ 374554 w 698823" name="connsiteX3-419"/>
                <a:gd fmla="*/ 48272 h 1236432" name="connsiteY3-420"/>
                <a:gd fmla="*/ 307411 w 698823" name="connsiteX4-421"/>
                <a:gd fmla="*/ 41109 h 1236432" name="connsiteY4-422"/>
                <a:gd fmla="*/ 307411 w 698823" name="connsiteX0-423"/>
                <a:gd fmla="*/ 38780 h 1234103" name="connsiteY0-424"/>
                <a:gd fmla="*/ 0 w 698823" name="connsiteX1-425"/>
                <a:gd fmla="*/ 1110044 h 1234103" name="connsiteY1-426"/>
                <a:gd fmla="*/ 698823 w 698823" name="connsiteX2-427"/>
                <a:gd fmla="*/ 1100906 h 1234103" name="connsiteY2-428"/>
                <a:gd fmla="*/ 374554 w 698823" name="connsiteX3-429"/>
                <a:gd fmla="*/ 45943 h 1234103" name="connsiteY3-430"/>
                <a:gd fmla="*/ 307411 w 698823" name="connsiteX4-431"/>
                <a:gd fmla="*/ 38780 h 1234103" name="connsiteY4-432"/>
                <a:gd fmla="*/ 307411 w 698823" name="connsiteX0-433"/>
                <a:gd fmla="*/ 41764 h 1237087" name="connsiteY0-434"/>
                <a:gd fmla="*/ 0 w 698823" name="connsiteX1-435"/>
                <a:gd fmla="*/ 1113028 h 1237087" name="connsiteY1-436"/>
                <a:gd fmla="*/ 698823 w 698823" name="connsiteX2-437"/>
                <a:gd fmla="*/ 1103890 h 1237087" name="connsiteY2-438"/>
                <a:gd fmla="*/ 372128 w 698823" name="connsiteX3-439"/>
                <a:gd fmla="*/ 40870 h 1237087" name="connsiteY3-440"/>
                <a:gd fmla="*/ 307411 w 698823" name="connsiteX4-441"/>
                <a:gd fmla="*/ 41764 h 1237087" name="connsiteY4-442"/>
                <a:gd fmla="*/ 307411 w 698823" name="connsiteX0-443"/>
                <a:gd fmla="*/ 41764 h 1237087" name="connsiteY0-444"/>
                <a:gd fmla="*/ 0 w 698823" name="connsiteX1-445"/>
                <a:gd fmla="*/ 1113028 h 1237087" name="connsiteY1-446"/>
                <a:gd fmla="*/ 698823 w 698823" name="connsiteX2-447"/>
                <a:gd fmla="*/ 1103890 h 1237087" name="connsiteY2-448"/>
                <a:gd fmla="*/ 372128 w 698823" name="connsiteX3-449"/>
                <a:gd fmla="*/ 40870 h 1237087" name="connsiteY3-450"/>
                <a:gd fmla="*/ 307411 w 698823" name="connsiteX4-451"/>
                <a:gd fmla="*/ 41764 h 1237087" name="connsiteY4-452"/>
                <a:gd fmla="*/ 307411 w 698823" name="connsiteX0-453"/>
                <a:gd fmla="*/ 41764 h 1237087" name="connsiteY0-454"/>
                <a:gd fmla="*/ 0 w 698823" name="connsiteX1-455"/>
                <a:gd fmla="*/ 1113028 h 1237087" name="connsiteY1-456"/>
                <a:gd fmla="*/ 698823 w 698823" name="connsiteX2-457"/>
                <a:gd fmla="*/ 1103890 h 1237087" name="connsiteY2-458"/>
                <a:gd fmla="*/ 372128 w 698823" name="connsiteX3-459"/>
                <a:gd fmla="*/ 40870 h 1237087" name="connsiteY3-460"/>
                <a:gd fmla="*/ 307411 w 698823" name="connsiteX4-461"/>
                <a:gd fmla="*/ 41764 h 1237087" name="connsiteY4-462"/>
              </a:gdLst>
              <a:cxnLst>
                <a:cxn ang="0">
                  <a:pos x="connsiteX0-1" y="connsiteY0-2"/>
                </a:cxn>
                <a:cxn ang="0">
                  <a:pos x="connsiteX1-3" y="connsiteY1-4"/>
                </a:cxn>
                <a:cxn ang="0">
                  <a:pos x="connsiteX2-5" y="connsiteY2-6"/>
                </a:cxn>
                <a:cxn ang="0">
                  <a:pos x="connsiteX3-7" y="connsiteY3-8"/>
                </a:cxn>
                <a:cxn ang="0">
                  <a:pos x="connsiteX4-137" y="connsiteY4-138"/>
                </a:cxn>
              </a:cxnLst>
              <a:rect b="b" l="l" r="r" t="t"/>
              <a:pathLst>
                <a:path h="1237087" w="698823">
                  <a:moveTo>
                    <a:pt x="307411" y="41764"/>
                  </a:moveTo>
                  <a:cubicBezTo>
                    <a:pt x="288263" y="371997"/>
                    <a:pt x="157478" y="772053"/>
                    <a:pt x="0" y="1113028"/>
                  </a:cubicBezTo>
                  <a:cubicBezTo>
                    <a:pt x="247228" y="1281433"/>
                    <a:pt x="470645" y="1278386"/>
                    <a:pt x="698823" y="1103890"/>
                  </a:cubicBezTo>
                  <a:cubicBezTo>
                    <a:pt x="553750" y="833896"/>
                    <a:pt x="379927" y="289499"/>
                    <a:pt x="372128" y="40870"/>
                  </a:cubicBezTo>
                  <a:cubicBezTo>
                    <a:pt x="354620" y="4384"/>
                    <a:pt x="337073" y="-29513"/>
                    <a:pt x="307411" y="41764"/>
                  </a:cubicBezTo>
                  <a:close/>
                </a:path>
              </a:pathLst>
            </a:custGeom>
            <a:gradFill>
              <a:gsLst>
                <a:gs pos="100000">
                  <a:schemeClr val="tx1">
                    <a:lumMod val="65000"/>
                    <a:lumOff val="35000"/>
                  </a:schemeClr>
                </a:gs>
                <a:gs pos="0">
                  <a:schemeClr val="bg1">
                    <a:lumMod val="75000"/>
                  </a:schemeClr>
                </a:gs>
              </a:gsLst>
              <a:lin ang="0" scaled="0"/>
            </a:gradFill>
            <a:ln>
              <a:noFill/>
            </a:ln>
            <a:scene3d>
              <a:camera prst="orthographicFront">
                <a:rot lat="0" lon="0" rev="0"/>
              </a:camera>
              <a:lightRig dir="t" rig="threeP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4" name="任意多边形 13"/>
            <p:cNvSpPr/>
            <p:nvPr/>
          </p:nvSpPr>
          <p:spPr>
            <a:xfrm>
              <a:off x="4230682" y="1744822"/>
              <a:ext cx="486407" cy="816296"/>
            </a:xfrm>
            <a:custGeom>
              <a:gdLst>
                <a:gd fmla="*/ 279918 w 746449" name="connsiteX0"/>
                <a:gd fmla="*/ 0 h 1073021" name="connsiteY0"/>
                <a:gd fmla="*/ 0 w 746449" name="connsiteX1"/>
                <a:gd fmla="*/ 1073021 h 1073021" name="connsiteY1"/>
                <a:gd fmla="*/ 746449 w 746449" name="connsiteX2"/>
                <a:gd fmla="*/ 1054359 h 1073021" name="connsiteY2"/>
                <a:gd fmla="*/ 279918 w 746449" name="connsiteX3"/>
                <a:gd fmla="*/ 0 h 1073021" name="connsiteY3"/>
                <a:gd fmla="*/ 375168 w 746449" name="connsiteX0-1"/>
                <a:gd fmla="*/ 0 h 1063496" name="connsiteY0-2"/>
                <a:gd fmla="*/ 0 w 746449" name="connsiteX1-3"/>
                <a:gd fmla="*/ 1063496 h 1063496" name="connsiteY1-4"/>
                <a:gd fmla="*/ 746449 w 746449" name="connsiteX2-5"/>
                <a:gd fmla="*/ 1044834 h 1063496" name="connsiteY2-6"/>
                <a:gd fmla="*/ 375168 w 746449" name="connsiteX3-7"/>
                <a:gd fmla="*/ 0 h 1063496" name="connsiteY3-8"/>
                <a:gd fmla="*/ 375168 w 789311" name="connsiteX0-9"/>
                <a:gd fmla="*/ 0 h 1063496" name="connsiteY0-10"/>
                <a:gd fmla="*/ 0 w 789311" name="connsiteX1-11"/>
                <a:gd fmla="*/ 1063496 h 1063496" name="connsiteY1-12"/>
                <a:gd fmla="*/ 789311 w 789311" name="connsiteX2-13"/>
                <a:gd fmla="*/ 1049596 h 1063496" name="connsiteY2-14"/>
                <a:gd fmla="*/ 375168 w 789311" name="connsiteX3-15"/>
                <a:gd fmla="*/ 0 h 1063496" name="connsiteY3-16"/>
                <a:gd fmla="*/ 341831 w 755974" name="connsiteX0-17"/>
                <a:gd fmla="*/ 0 h 1063496" name="connsiteY0-18"/>
                <a:gd fmla="*/ 0 w 755974" name="connsiteX1-19"/>
                <a:gd fmla="*/ 1063496 h 1063496" name="connsiteY1-20"/>
                <a:gd fmla="*/ 755974 w 755974" name="connsiteX2-21"/>
                <a:gd fmla="*/ 1049596 h 1063496" name="connsiteY2-22"/>
                <a:gd fmla="*/ 341831 w 755974" name="connsiteX3-23"/>
                <a:gd fmla="*/ 0 h 1063496" name="connsiteY3-24"/>
                <a:gd fmla="*/ 341831 w 722636" name="connsiteX0-25"/>
                <a:gd fmla="*/ 0 h 1063496" name="connsiteY0-26"/>
                <a:gd fmla="*/ 0 w 722636" name="connsiteX1-27"/>
                <a:gd fmla="*/ 1063496 h 1063496" name="connsiteY1-28"/>
                <a:gd fmla="*/ 722636 w 722636" name="connsiteX2-29"/>
                <a:gd fmla="*/ 1054358 h 1063496" name="connsiteY2-30"/>
                <a:gd fmla="*/ 341831 w 722636" name="connsiteX3-31"/>
                <a:gd fmla="*/ 0 h 1063496" name="connsiteY3-32"/>
                <a:gd fmla="*/ 318018 w 698823" name="connsiteX0-33"/>
                <a:gd fmla="*/ 0 h 1063496" name="connsiteY0-34"/>
                <a:gd fmla="*/ 0 w 698823" name="connsiteX1-35"/>
                <a:gd fmla="*/ 1063496 h 1063496" name="connsiteY1-36"/>
                <a:gd fmla="*/ 698823 w 698823" name="connsiteX2-37"/>
                <a:gd fmla="*/ 1054358 h 1063496" name="connsiteY2-38"/>
                <a:gd fmla="*/ 318018 w 698823" name="connsiteX3-39"/>
                <a:gd fmla="*/ 0 h 1063496" name="connsiteY3-40"/>
                <a:gd fmla="*/ 318018 w 698823" name="connsiteX0-41"/>
                <a:gd fmla="*/ 0 h 1109196" name="connsiteY0-42"/>
                <a:gd fmla="*/ 0 w 698823" name="connsiteX1-43"/>
                <a:gd fmla="*/ 1063496 h 1109196" name="connsiteY1-44"/>
                <a:gd fmla="*/ 698823 w 698823" name="connsiteX2-45"/>
                <a:gd fmla="*/ 1054358 h 1109196" name="connsiteY2-46"/>
                <a:gd fmla="*/ 318018 w 698823" name="connsiteX3-47"/>
                <a:gd fmla="*/ 0 h 1109196" name="connsiteY3-48"/>
                <a:gd fmla="*/ 318018 w 698823" name="connsiteX0-49"/>
                <a:gd fmla="*/ 0 h 1134390" name="connsiteY0-50"/>
                <a:gd fmla="*/ 0 w 698823" name="connsiteX1-51"/>
                <a:gd fmla="*/ 1063496 h 1134390" name="connsiteY1-52"/>
                <a:gd fmla="*/ 698823 w 698823" name="connsiteX2-53"/>
                <a:gd fmla="*/ 1054358 h 1134390" name="connsiteY2-54"/>
                <a:gd fmla="*/ 318018 w 698823" name="connsiteX3-55"/>
                <a:gd fmla="*/ 0 h 1134390" name="connsiteY3-56"/>
                <a:gd fmla="*/ 318018 w 698823" name="connsiteX0-57"/>
                <a:gd fmla="*/ 0 h 1134390" name="connsiteY0-58"/>
                <a:gd fmla="*/ 0 w 698823" name="connsiteX1-59"/>
                <a:gd fmla="*/ 1063496 h 1134390" name="connsiteY1-60"/>
                <a:gd fmla="*/ 698823 w 698823" name="connsiteX2-61"/>
                <a:gd fmla="*/ 1054358 h 1134390" name="connsiteY2-62"/>
                <a:gd fmla="*/ 318018 w 698823" name="connsiteX3-63"/>
                <a:gd fmla="*/ 0 h 1134390" name="connsiteY3-64"/>
                <a:gd fmla="*/ 318018 w 698823" name="connsiteX0-65"/>
                <a:gd fmla="*/ 0 h 1134390" name="connsiteY0-66"/>
                <a:gd fmla="*/ 0 w 698823" name="connsiteX1-67"/>
                <a:gd fmla="*/ 1063496 h 1134390" name="connsiteY1-68"/>
                <a:gd fmla="*/ 698823 w 698823" name="connsiteX2-69"/>
                <a:gd fmla="*/ 1054358 h 1134390" name="connsiteY2-70"/>
                <a:gd fmla="*/ 318018 w 698823" name="connsiteX3-71"/>
                <a:gd fmla="*/ 0 h 1134390" name="connsiteY3-72"/>
                <a:gd fmla="*/ 318018 w 698823" name="connsiteX0-73"/>
                <a:gd fmla="*/ 0 h 1134390" name="connsiteY0-74"/>
                <a:gd fmla="*/ 0 w 698823" name="connsiteX1-75"/>
                <a:gd fmla="*/ 1063496 h 1134390" name="connsiteY1-76"/>
                <a:gd fmla="*/ 698823 w 698823" name="connsiteX2-77"/>
                <a:gd fmla="*/ 1054358 h 1134390" name="connsiteY2-78"/>
                <a:gd fmla="*/ 318018 w 698823" name="connsiteX3-79"/>
                <a:gd fmla="*/ 0 h 1134390" name="connsiteY3-80"/>
                <a:gd fmla="*/ 318018 w 698823" name="connsiteX0-81"/>
                <a:gd fmla="*/ 0 h 1134390" name="connsiteY0-82"/>
                <a:gd fmla="*/ 0 w 698823" name="connsiteX1-83"/>
                <a:gd fmla="*/ 1063496 h 1134390" name="connsiteY1-84"/>
                <a:gd fmla="*/ 698823 w 698823" name="connsiteX2-85"/>
                <a:gd fmla="*/ 1054358 h 1134390" name="connsiteY2-86"/>
                <a:gd fmla="*/ 318018 w 698823" name="connsiteX3-87"/>
                <a:gd fmla="*/ 0 h 1134390" name="connsiteY3-88"/>
                <a:gd fmla="*/ 318018 w 698823" name="connsiteX0-89"/>
                <a:gd fmla="*/ 0 h 1165107" name="connsiteY0-90"/>
                <a:gd fmla="*/ 0 w 698823" name="connsiteX1-91"/>
                <a:gd fmla="*/ 1063496 h 1165107" name="connsiteY1-92"/>
                <a:gd fmla="*/ 698823 w 698823" name="connsiteX2-93"/>
                <a:gd fmla="*/ 1054358 h 1165107" name="connsiteY2-94"/>
                <a:gd fmla="*/ 318018 w 698823" name="connsiteX3-95"/>
                <a:gd fmla="*/ 0 h 1165107" name="connsiteY3-96"/>
                <a:gd fmla="*/ 318018 w 698823" name="connsiteX0-97"/>
                <a:gd fmla="*/ 0 h 1187555" name="connsiteY0-98"/>
                <a:gd fmla="*/ 0 w 698823" name="connsiteX1-99"/>
                <a:gd fmla="*/ 1063496 h 1187555" name="connsiteY1-100"/>
                <a:gd fmla="*/ 698823 w 698823" name="connsiteX2-101"/>
                <a:gd fmla="*/ 1054358 h 1187555" name="connsiteY2-102"/>
                <a:gd fmla="*/ 318018 w 698823" name="connsiteX3-103"/>
                <a:gd fmla="*/ 0 h 1187555" name="connsiteY3-104"/>
                <a:gd fmla="*/ 351356 w 698823" name="connsiteX0-105"/>
                <a:gd fmla="*/ 0 h 1178030" name="connsiteY0-106"/>
                <a:gd fmla="*/ 0 w 698823" name="connsiteX1-107"/>
                <a:gd fmla="*/ 1053971 h 1178030" name="connsiteY1-108"/>
                <a:gd fmla="*/ 698823 w 698823" name="connsiteX2-109"/>
                <a:gd fmla="*/ 1044833 h 1178030" name="connsiteY2-110"/>
                <a:gd fmla="*/ 351356 w 698823" name="connsiteX3-111"/>
                <a:gd fmla="*/ 0 h 1178030" name="connsiteY3-112"/>
                <a:gd fmla="*/ 351356 w 698823" name="connsiteX0-113"/>
                <a:gd fmla="*/ 0 h 1178030" name="connsiteY0-114"/>
                <a:gd fmla="*/ 0 w 698823" name="connsiteX1-115"/>
                <a:gd fmla="*/ 1053971 h 1178030" name="connsiteY1-116"/>
                <a:gd fmla="*/ 698823 w 698823" name="connsiteX2-117"/>
                <a:gd fmla="*/ 1044833 h 1178030" name="connsiteY2-118"/>
                <a:gd fmla="*/ 351356 w 698823" name="connsiteX3-119"/>
                <a:gd fmla="*/ 0 h 1178030" name="connsiteY3-120"/>
                <a:gd fmla="*/ 351356 w 706808" name="connsiteX0-121"/>
                <a:gd fmla="*/ 77287 h 1255317" name="connsiteY0-122"/>
                <a:gd fmla="*/ 0 w 706808" name="connsiteX1-123"/>
                <a:gd fmla="*/ 1131258 h 1255317" name="connsiteY1-124"/>
                <a:gd fmla="*/ 698823 w 706808" name="connsiteX2-125"/>
                <a:gd fmla="*/ 1122120 h 1255317" name="connsiteY2-126"/>
                <a:gd fmla="*/ 376981 w 706808" name="connsiteX3-127"/>
                <a:gd fmla="*/ 196052 h 1255317" name="connsiteY3-128"/>
                <a:gd fmla="*/ 351356 w 706808" name="connsiteX4"/>
                <a:gd fmla="*/ 77287 h 1255317" name="connsiteY4"/>
                <a:gd fmla="*/ 351356 w 707484" name="connsiteX0-129"/>
                <a:gd fmla="*/ 77287 h 1255317" name="connsiteY0-130"/>
                <a:gd fmla="*/ 0 w 707484" name="connsiteX1-131"/>
                <a:gd fmla="*/ 1131258 h 1255317" name="connsiteY1-132"/>
                <a:gd fmla="*/ 698823 w 707484" name="connsiteX2-133"/>
                <a:gd fmla="*/ 1122120 h 1255317" name="connsiteY2-134"/>
                <a:gd fmla="*/ 406103 w 707484" name="connsiteX3-135"/>
                <a:gd fmla="*/ 196052 h 1255317" name="connsiteY3-136"/>
                <a:gd fmla="*/ 351356 w 707484" name="connsiteX4-137"/>
                <a:gd fmla="*/ 77287 h 1255317" name="connsiteY4-138"/>
                <a:gd fmla="*/ 307672 w 707484" name="connsiteX0-139"/>
                <a:gd fmla="*/ 120775 h 1186019" name="connsiteY0-140"/>
                <a:gd fmla="*/ 0 w 707484" name="connsiteX1-141"/>
                <a:gd fmla="*/ 1061960 h 1186019" name="connsiteY1-142"/>
                <a:gd fmla="*/ 698823 w 707484" name="connsiteX2-143"/>
                <a:gd fmla="*/ 1052822 h 1186019" name="connsiteY2-144"/>
                <a:gd fmla="*/ 406103 w 707484" name="connsiteX3-145"/>
                <a:gd fmla="*/ 126754 h 1186019" name="connsiteY3-146"/>
                <a:gd fmla="*/ 307672 w 707484" name="connsiteX4-147"/>
                <a:gd fmla="*/ 120775 h 1186019" name="connsiteY4-148"/>
                <a:gd fmla="*/ 307672 w 708070" name="connsiteX0-149"/>
                <a:gd fmla="*/ 124933 h 1190177" name="connsiteY0-150"/>
                <a:gd fmla="*/ 0 w 708070" name="connsiteX1-151"/>
                <a:gd fmla="*/ 1066118 h 1190177" name="connsiteY1-152"/>
                <a:gd fmla="*/ 698823 w 708070" name="connsiteX2-153"/>
                <a:gd fmla="*/ 1056980 h 1190177" name="connsiteY2-154"/>
                <a:gd fmla="*/ 427945 w 708070" name="connsiteX3-155"/>
                <a:gd fmla="*/ 122856 h 1190177" name="connsiteY3-156"/>
                <a:gd fmla="*/ 307672 w 708070" name="connsiteX4-157"/>
                <a:gd fmla="*/ 124933 h 1190177" name="connsiteY4-158"/>
                <a:gd fmla="*/ 307672 w 707562" name="connsiteX0-159"/>
                <a:gd fmla="*/ 124933 h 1190177" name="connsiteY0-160"/>
                <a:gd fmla="*/ 0 w 707562" name="connsiteX1-161"/>
                <a:gd fmla="*/ 1066118 h 1190177" name="connsiteY1-162"/>
                <a:gd fmla="*/ 698823 w 707562" name="connsiteX2-163"/>
                <a:gd fmla="*/ 1056980 h 1190177" name="connsiteY2-164"/>
                <a:gd fmla="*/ 427945 w 707562" name="connsiteX3-165"/>
                <a:gd fmla="*/ 122856 h 1190177" name="connsiteY3-166"/>
                <a:gd fmla="*/ 307672 w 707562" name="connsiteX4-167"/>
                <a:gd fmla="*/ 124933 h 1190177" name="connsiteY4-168"/>
                <a:gd fmla="*/ 307672 w 698823" name="connsiteX0-169"/>
                <a:gd fmla="*/ 124933 h 1190177" name="connsiteY0-170"/>
                <a:gd fmla="*/ 0 w 698823" name="connsiteX1-171"/>
                <a:gd fmla="*/ 1066118 h 1190177" name="connsiteY1-172"/>
                <a:gd fmla="*/ 698823 w 698823" name="connsiteX2-173"/>
                <a:gd fmla="*/ 1056980 h 1190177" name="connsiteY2-174"/>
                <a:gd fmla="*/ 427945 w 698823" name="connsiteX3-175"/>
                <a:gd fmla="*/ 122856 h 1190177" name="connsiteY3-176"/>
                <a:gd fmla="*/ 307672 w 698823" name="connsiteX4-177"/>
                <a:gd fmla="*/ 124933 h 1190177" name="connsiteY4-178"/>
                <a:gd fmla="*/ 290683 w 698823" name="connsiteX0-179"/>
                <a:gd fmla="*/ 122144 h 1192759" name="connsiteY0-180"/>
                <a:gd fmla="*/ 0 w 698823" name="connsiteX1-181"/>
                <a:gd fmla="*/ 1068700 h 1192759" name="connsiteY1-182"/>
                <a:gd fmla="*/ 698823 w 698823" name="connsiteX2-183"/>
                <a:gd fmla="*/ 1059562 h 1192759" name="connsiteY2-184"/>
                <a:gd fmla="*/ 427945 w 698823" name="connsiteX3-185"/>
                <a:gd fmla="*/ 125438 h 1192759" name="connsiteY3-186"/>
                <a:gd fmla="*/ 290683 w 698823" name="connsiteX4-187"/>
                <a:gd fmla="*/ 122144 h 1192759" name="connsiteY4-188"/>
                <a:gd fmla="*/ 290683 w 698823" name="connsiteX0-189"/>
                <a:gd fmla="*/ 74387 h 1145002" name="connsiteY0-190"/>
                <a:gd fmla="*/ 0 w 698823" name="connsiteX1-191"/>
                <a:gd fmla="*/ 1020943 h 1145002" name="connsiteY1-192"/>
                <a:gd fmla="*/ 698823 w 698823" name="connsiteX2-193"/>
                <a:gd fmla="*/ 1011805 h 1145002" name="connsiteY2-194"/>
                <a:gd fmla="*/ 427945 w 698823" name="connsiteX3-195"/>
                <a:gd fmla="*/ 77681 h 1145002" name="connsiteY3-196"/>
                <a:gd fmla="*/ 290683 w 698823" name="connsiteX4-197"/>
                <a:gd fmla="*/ 74387 h 1145002" name="connsiteY4-198"/>
                <a:gd fmla="*/ 290683 w 698823" name="connsiteX0-199"/>
                <a:gd fmla="*/ 0 h 1070615" name="connsiteY0-200"/>
                <a:gd fmla="*/ 0 w 698823" name="connsiteX1-201"/>
                <a:gd fmla="*/ 946556 h 1070615" name="connsiteY1-202"/>
                <a:gd fmla="*/ 698823 w 698823" name="connsiteX2-203"/>
                <a:gd fmla="*/ 937418 h 1070615" name="connsiteY2-204"/>
                <a:gd fmla="*/ 427945 w 698823" name="connsiteX3-205"/>
                <a:gd fmla="*/ 3294 h 1070615" name="connsiteY3-206"/>
                <a:gd fmla="*/ 290683 w 698823" name="connsiteX4-207"/>
                <a:gd fmla="*/ 0 h 1070615" name="connsiteY4-208"/>
                <a:gd fmla="*/ 290683 w 698823" name="connsiteX0-209"/>
                <a:gd fmla="*/ 0 h 1070615" name="connsiteY0-210"/>
                <a:gd fmla="*/ 0 w 698823" name="connsiteX1-211"/>
                <a:gd fmla="*/ 946556 h 1070615" name="connsiteY1-212"/>
                <a:gd fmla="*/ 698823 w 698823" name="connsiteX2-213"/>
                <a:gd fmla="*/ 937418 h 1070615" name="connsiteY2-214"/>
                <a:gd fmla="*/ 427945 w 698823" name="connsiteX3-215"/>
                <a:gd fmla="*/ 3294 h 1070615" name="connsiteY3-216"/>
                <a:gd fmla="*/ 290683 w 698823" name="connsiteX4-217"/>
                <a:gd fmla="*/ 0 h 1070615" name="connsiteY4-218"/>
                <a:gd fmla="*/ 290683 w 698823" name="connsiteX0-219"/>
                <a:gd fmla="*/ 0 h 1070615" name="connsiteY0-220"/>
                <a:gd fmla="*/ 0 w 698823" name="connsiteX1-221"/>
                <a:gd fmla="*/ 946556 h 1070615" name="connsiteY1-222"/>
                <a:gd fmla="*/ 698823 w 698823" name="connsiteX2-223"/>
                <a:gd fmla="*/ 937418 h 1070615" name="connsiteY2-224"/>
                <a:gd fmla="*/ 427945 w 698823" name="connsiteX3-225"/>
                <a:gd fmla="*/ 3294 h 1070615" name="connsiteY3-226"/>
                <a:gd fmla="*/ 290683 w 698823" name="connsiteX4-227"/>
                <a:gd fmla="*/ 0 h 1070615" name="connsiteY4-228"/>
                <a:gd fmla="*/ 290683 w 698823" name="connsiteX0-229"/>
                <a:gd fmla="*/ 0 h 1070615" name="connsiteY0-230"/>
                <a:gd fmla="*/ 0 w 698823" name="connsiteX1-231"/>
                <a:gd fmla="*/ 946556 h 1070615" name="connsiteY1-232"/>
                <a:gd fmla="*/ 698823 w 698823" name="connsiteX2-233"/>
                <a:gd fmla="*/ 937418 h 1070615" name="connsiteY2-234"/>
                <a:gd fmla="*/ 427945 w 698823" name="connsiteX3-235"/>
                <a:gd fmla="*/ 3294 h 1070615" name="connsiteY3-236"/>
                <a:gd fmla="*/ 290683 w 698823" name="connsiteX4-237"/>
                <a:gd fmla="*/ 0 h 1070615" name="connsiteY4-238"/>
                <a:gd fmla="*/ 290683 w 698823" name="connsiteX0-239"/>
                <a:gd fmla="*/ 0 h 1070615" name="connsiteY0-240"/>
                <a:gd fmla="*/ 0 w 698823" name="connsiteX1-241"/>
                <a:gd fmla="*/ 946556 h 1070615" name="connsiteY1-242"/>
                <a:gd fmla="*/ 698823 w 698823" name="connsiteX2-243"/>
                <a:gd fmla="*/ 937418 h 1070615" name="connsiteY2-244"/>
                <a:gd fmla="*/ 427945 w 698823" name="connsiteX3-245"/>
                <a:gd fmla="*/ 3294 h 1070615" name="connsiteY3-246"/>
                <a:gd fmla="*/ 290683 w 698823" name="connsiteX4-247"/>
                <a:gd fmla="*/ 0 h 1070615" name="connsiteY4-248"/>
                <a:gd fmla="*/ 427945 w 698823" name="connsiteX0-249"/>
                <a:gd fmla="*/ 0 h 1067321" name="connsiteY0-250"/>
                <a:gd fmla="*/ 0 w 698823" name="connsiteX1-251"/>
                <a:gd fmla="*/ 943262 h 1067321" name="connsiteY1-252"/>
                <a:gd fmla="*/ 698823 w 698823" name="connsiteX2-253"/>
                <a:gd fmla="*/ 934124 h 1067321" name="connsiteY2-254"/>
                <a:gd fmla="*/ 427945 w 698823" name="connsiteX3-255"/>
                <a:gd fmla="*/ 0 h 1067321" name="connsiteY3-256"/>
                <a:gd fmla="*/ 363228 w 698823" name="connsiteX0-257"/>
                <a:gd fmla="*/ 0 h 1203379" name="connsiteY0-258"/>
                <a:gd fmla="*/ 0 w 698823" name="connsiteX1-259"/>
                <a:gd fmla="*/ 1079320 h 1203379" name="connsiteY1-260"/>
                <a:gd fmla="*/ 698823 w 698823" name="connsiteX2-261"/>
                <a:gd fmla="*/ 1070182 h 1203379" name="connsiteY2-262"/>
                <a:gd fmla="*/ 363228 w 698823" name="connsiteX3-263"/>
                <a:gd fmla="*/ 0 h 1203379" name="connsiteY3-264"/>
                <a:gd fmla="*/ 363228 w 698823" name="connsiteX0-265"/>
                <a:gd fmla="*/ 0 h 1203379" name="connsiteY0-266"/>
                <a:gd fmla="*/ 0 w 698823" name="connsiteX1-267"/>
                <a:gd fmla="*/ 1079320 h 1203379" name="connsiteY1-268"/>
                <a:gd fmla="*/ 698823 w 698823" name="connsiteX2-269"/>
                <a:gd fmla="*/ 1070182 h 1203379" name="connsiteY2-270"/>
                <a:gd fmla="*/ 363228 w 698823" name="connsiteX3-271"/>
                <a:gd fmla="*/ 0 h 1203379" name="connsiteY3-272"/>
                <a:gd fmla="*/ 353521 w 698823" name="connsiteX0-273"/>
                <a:gd fmla="*/ 0 h 1203379" name="connsiteY0-274"/>
                <a:gd fmla="*/ 0 w 698823" name="connsiteX1-275"/>
                <a:gd fmla="*/ 1079320 h 1203379" name="connsiteY1-276"/>
                <a:gd fmla="*/ 698823 w 698823" name="connsiteX2-277"/>
                <a:gd fmla="*/ 1070182 h 1203379" name="connsiteY2-278"/>
                <a:gd fmla="*/ 353521 w 698823" name="connsiteX3-279"/>
                <a:gd fmla="*/ 0 h 1203379" name="connsiteY3-280"/>
                <a:gd fmla="*/ 353521 w 698823" name="connsiteX0-281"/>
                <a:gd fmla="*/ 0 h 1203379" name="connsiteY0-282"/>
                <a:gd fmla="*/ 0 w 698823" name="connsiteX1-283"/>
                <a:gd fmla="*/ 1079320 h 1203379" name="connsiteY1-284"/>
                <a:gd fmla="*/ 698823 w 698823" name="connsiteX2-285"/>
                <a:gd fmla="*/ 1070182 h 1203379" name="connsiteY2-286"/>
                <a:gd fmla="*/ 353521 w 698823" name="connsiteX3-287"/>
                <a:gd fmla="*/ 0 h 1203379" name="connsiteY3-288"/>
                <a:gd fmla="*/ 353521 w 698823" name="connsiteX0-289"/>
                <a:gd fmla="*/ 0 h 1203379" name="connsiteY0-290"/>
                <a:gd fmla="*/ 0 w 698823" name="connsiteX1-291"/>
                <a:gd fmla="*/ 1079320 h 1203379" name="connsiteY1-292"/>
                <a:gd fmla="*/ 698823 w 698823" name="connsiteX2-293"/>
                <a:gd fmla="*/ 1070182 h 1203379" name="connsiteY2-294"/>
                <a:gd fmla="*/ 353521 w 698823" name="connsiteX3-295"/>
                <a:gd fmla="*/ 0 h 1203379" name="connsiteY3-296"/>
                <a:gd fmla="*/ 353521 w 698823" name="connsiteX0-297"/>
                <a:gd fmla="*/ 0 h 1203379" name="connsiteY0-298"/>
                <a:gd fmla="*/ 0 w 698823" name="connsiteX1-299"/>
                <a:gd fmla="*/ 1079320 h 1203379" name="connsiteY1-300"/>
                <a:gd fmla="*/ 698823 w 698823" name="connsiteX2-301"/>
                <a:gd fmla="*/ 1070182 h 1203379" name="connsiteY2-302"/>
                <a:gd fmla="*/ 353521 w 698823" name="connsiteX3-303"/>
                <a:gd fmla="*/ 0 h 1203379" name="connsiteY3-304"/>
                <a:gd fmla="*/ 188493 w 698823" name="connsiteX0-305"/>
                <a:gd fmla="*/ 0 h 1206064" name="connsiteY0-306"/>
                <a:gd fmla="*/ 0 w 698823" name="connsiteX1-307"/>
                <a:gd fmla="*/ 1082005 h 1206064" name="connsiteY1-308"/>
                <a:gd fmla="*/ 698823 w 698823" name="connsiteX2-309"/>
                <a:gd fmla="*/ 1072867 h 1206064" name="connsiteY2-310"/>
                <a:gd fmla="*/ 188493 w 698823" name="connsiteX3-311"/>
                <a:gd fmla="*/ 0 h 1206064" name="connsiteY3-312"/>
                <a:gd fmla="*/ 319544 w 829874" name="connsiteX0-313"/>
                <a:gd fmla="*/ 0 h 1145363" name="connsiteY0-314"/>
                <a:gd fmla="*/ 0 w 829874" name="connsiteX1-315"/>
                <a:gd fmla="*/ 904771 h 1145363" name="connsiteY1-316"/>
                <a:gd fmla="*/ 829874 w 829874" name="connsiteX2-317"/>
                <a:gd fmla="*/ 1072867 h 1145363" name="connsiteY2-318"/>
                <a:gd fmla="*/ 319544 w 829874" name="connsiteX3-319"/>
                <a:gd fmla="*/ 0 h 1145363" name="connsiteY3-320"/>
                <a:gd fmla="*/ 319544 w 320873" name="connsiteX0-321"/>
                <a:gd fmla="*/ 0 h 973058" name="connsiteY0-322"/>
                <a:gd fmla="*/ 0 w 320873" name="connsiteX1-323"/>
                <a:gd fmla="*/ 904771 h 973058" name="connsiteY1-324"/>
                <a:gd fmla="*/ 276547 w 320873" name="connsiteX2-325"/>
                <a:gd fmla="*/ 723772 h 973058" name="connsiteY2-326"/>
                <a:gd fmla="*/ 319544 w 320873" name="connsiteX3-327"/>
                <a:gd fmla="*/ 0 h 973058" name="connsiteY3-328"/>
                <a:gd fmla="*/ 319544 w 325204" name="connsiteX0-329"/>
                <a:gd fmla="*/ 0 h 973058" name="connsiteY0-330"/>
                <a:gd fmla="*/ 0 w 325204" name="connsiteX1-331"/>
                <a:gd fmla="*/ 904771 h 973058" name="connsiteY1-332"/>
                <a:gd fmla="*/ 276547 w 325204" name="connsiteX2-333"/>
                <a:gd fmla="*/ 723772 h 973058" name="connsiteY2-334"/>
                <a:gd fmla="*/ 319544 w 325204" name="connsiteX3-335"/>
                <a:gd fmla="*/ 0 h 973058" name="connsiteY3-336"/>
                <a:gd fmla="*/ 319544 w 325204" name="connsiteX0-337"/>
                <a:gd fmla="*/ 0 h 975474" name="connsiteY0-338"/>
                <a:gd fmla="*/ 0 w 325204" name="connsiteX1-339"/>
                <a:gd fmla="*/ 904771 h 975474" name="connsiteY1-340"/>
                <a:gd fmla="*/ 276547 w 325204" name="connsiteX2-341"/>
                <a:gd fmla="*/ 723772 h 975474" name="connsiteY2-342"/>
                <a:gd fmla="*/ 319544 w 325204" name="connsiteX3-343"/>
                <a:gd fmla="*/ 0 h 975474" name="connsiteY3-344"/>
                <a:gd fmla="*/ 319544 w 325204" name="connsiteX0-345"/>
                <a:gd fmla="*/ 0 h 913025" name="connsiteY0-346"/>
                <a:gd fmla="*/ 0 w 325204" name="connsiteX1-347"/>
                <a:gd fmla="*/ 904771 h 913025" name="connsiteY1-348"/>
                <a:gd fmla="*/ 276547 w 325204" name="connsiteX2-349"/>
                <a:gd fmla="*/ 723772 h 913025" name="connsiteY2-350"/>
                <a:gd fmla="*/ 319544 w 325204" name="connsiteX3-351"/>
                <a:gd fmla="*/ 0 h 913025" name="connsiteY3-352"/>
                <a:gd fmla="*/ 319544 w 322058" name="connsiteX0-353"/>
                <a:gd fmla="*/ 0 h 909890" name="connsiteY0-354"/>
                <a:gd fmla="*/ 0 w 322058" name="connsiteX1-355"/>
                <a:gd fmla="*/ 904771 h 909890" name="connsiteY1-356"/>
                <a:gd fmla="*/ 198888 w 322058" name="connsiteX2-357"/>
                <a:gd fmla="*/ 686176 h 909890" name="connsiteY2-358"/>
                <a:gd fmla="*/ 319544 w 322058" name="connsiteX3-359"/>
                <a:gd fmla="*/ 0 h 909890" name="connsiteY3-360"/>
                <a:gd fmla="*/ 319544 w 322980" name="connsiteX0-361"/>
                <a:gd fmla="*/ 0 h 909890" name="connsiteY0-362"/>
                <a:gd fmla="*/ 0 w 322980" name="connsiteX1-363"/>
                <a:gd fmla="*/ 904771 h 909890" name="connsiteY1-364"/>
                <a:gd fmla="*/ 198888 w 322980" name="connsiteX2-365"/>
                <a:gd fmla="*/ 686176 h 909890" name="connsiteY2-366"/>
                <a:gd fmla="*/ 319544 w 322980" name="connsiteX3-367"/>
                <a:gd fmla="*/ 0 h 909890" name="connsiteY3-368"/>
                <a:gd fmla="*/ 319544 w 322980" name="connsiteX0-369"/>
                <a:gd fmla="*/ 0 h 909890" name="connsiteY0-370"/>
                <a:gd fmla="*/ 0 w 322980" name="connsiteX1-371"/>
                <a:gd fmla="*/ 904771 h 909890" name="connsiteY1-372"/>
                <a:gd fmla="*/ 198888 w 322980" name="connsiteX2-373"/>
                <a:gd fmla="*/ 686176 h 909890" name="connsiteY2-374"/>
                <a:gd fmla="*/ 319544 w 322980" name="connsiteX3-375"/>
                <a:gd fmla="*/ 0 h 909890" name="connsiteY3-376"/>
                <a:gd fmla="*/ 319544 w 319544" name="connsiteX0-377"/>
                <a:gd fmla="*/ 0 h 909890" name="connsiteY0-378"/>
                <a:gd fmla="*/ 0 w 319544" name="connsiteX1-379"/>
                <a:gd fmla="*/ 904771 h 909890" name="connsiteY1-380"/>
                <a:gd fmla="*/ 198888 w 319544" name="connsiteX2-381"/>
                <a:gd fmla="*/ 686176 h 909890" name="connsiteY2-382"/>
                <a:gd fmla="*/ 319544 w 319544" name="connsiteX3-383"/>
                <a:gd fmla="*/ 0 h 909890" name="connsiteY3-384"/>
                <a:gd fmla="*/ 319544 w 319544" name="connsiteX0-385"/>
                <a:gd fmla="*/ 0 h 906747" name="connsiteY0-386"/>
                <a:gd fmla="*/ 0 w 319544" name="connsiteX1-387"/>
                <a:gd fmla="*/ 904771 h 906747" name="connsiteY1-388"/>
                <a:gd fmla="*/ 223157 w 319544" name="connsiteX2-389"/>
                <a:gd fmla="*/ 551908 h 906747" name="connsiteY2-390"/>
                <a:gd fmla="*/ 319544 w 319544" name="connsiteX3-391"/>
                <a:gd fmla="*/ 0 h 906747" name="connsiteY3-392"/>
                <a:gd fmla="*/ 319544 w 319544" name="connsiteX0-393"/>
                <a:gd fmla="*/ 0 h 907231" name="connsiteY0-394"/>
                <a:gd fmla="*/ 0 w 319544" name="connsiteX1-395"/>
                <a:gd fmla="*/ 904771 h 907231" name="connsiteY1-396"/>
                <a:gd fmla="*/ 223157 w 319544" name="connsiteX2-397"/>
                <a:gd fmla="*/ 551908 h 907231" name="connsiteY2-398"/>
                <a:gd fmla="*/ 319544 w 319544" name="connsiteX3-399"/>
                <a:gd fmla="*/ 0 h 907231" name="connsiteY3-400"/>
                <a:gd fmla="*/ 319544 w 319544" name="connsiteX0-401"/>
                <a:gd fmla="*/ 0 h 906899" name="connsiteY0-402"/>
                <a:gd fmla="*/ 0 w 319544" name="connsiteX1-403"/>
                <a:gd fmla="*/ 904771 h 906899" name="connsiteY1-404"/>
                <a:gd fmla="*/ 203742 w 319544" name="connsiteX2-405"/>
                <a:gd fmla="*/ 525055 h 906899" name="connsiteY2-406"/>
                <a:gd fmla="*/ 319544 w 319544" name="connsiteX3-407"/>
                <a:gd fmla="*/ 0 h 906899" name="connsiteY3-408"/>
                <a:gd fmla="*/ 319544 w 319544" name="connsiteX0-409"/>
                <a:gd fmla="*/ 0 h 906899" name="connsiteY0-410"/>
                <a:gd fmla="*/ 0 w 319544" name="connsiteX1-411"/>
                <a:gd fmla="*/ 904771 h 906899" name="connsiteY1-412"/>
                <a:gd fmla="*/ 203742 w 319544" name="connsiteX2-413"/>
                <a:gd fmla="*/ 525055 h 906899" name="connsiteY2-414"/>
                <a:gd fmla="*/ 319544 w 319544" name="connsiteX3-415"/>
                <a:gd fmla="*/ 0 h 906899" name="connsiteY3-416"/>
                <a:gd fmla="*/ 319544 w 319544" name="connsiteX0-417"/>
                <a:gd fmla="*/ 0 h 907222" name="connsiteY0-418"/>
                <a:gd fmla="*/ 0 w 319544" name="connsiteX1-419"/>
                <a:gd fmla="*/ 904771 h 907222" name="connsiteY1-420"/>
                <a:gd fmla="*/ 203742 w 319544" name="connsiteX2-421"/>
                <a:gd fmla="*/ 525055 h 907222" name="connsiteY2-422"/>
                <a:gd fmla="*/ 319544 w 319544" name="connsiteX3-423"/>
                <a:gd fmla="*/ 0 h 907222" name="connsiteY3-424"/>
                <a:gd fmla="*/ 319544 w 331362" name="connsiteX0-425"/>
                <a:gd fmla="*/ 0 h 908010" name="connsiteY0-426"/>
                <a:gd fmla="*/ 0 w 331362" name="connsiteX1-427"/>
                <a:gd fmla="*/ 904771 h 908010" name="connsiteY1-428"/>
                <a:gd fmla="*/ 303244 w 331362" name="connsiteX2-429"/>
                <a:gd fmla="*/ 568021 h 908010" name="connsiteY2-430"/>
                <a:gd fmla="*/ 319544 w 331362" name="connsiteX3-431"/>
                <a:gd fmla="*/ 0 h 908010" name="connsiteY3-432"/>
                <a:gd fmla="*/ 307410 w 329056" name="connsiteX0-433"/>
                <a:gd fmla="*/ 0 h 1085244" name="connsiteY0-434"/>
                <a:gd fmla="*/ 0 w 329056" name="connsiteX1-435"/>
                <a:gd fmla="*/ 1082005 h 1085244" name="connsiteY1-436"/>
                <a:gd fmla="*/ 303244 w 329056" name="connsiteX2-437"/>
                <a:gd fmla="*/ 745255 h 1085244" name="connsiteY2-438"/>
                <a:gd fmla="*/ 307410 w 329056" name="connsiteX3-439"/>
                <a:gd fmla="*/ 0 h 1085244" name="connsiteY3-440"/>
                <a:gd fmla="*/ 307410 w 346712" name="connsiteX0-441"/>
                <a:gd fmla="*/ 0 h 1085244" name="connsiteY0-442"/>
                <a:gd fmla="*/ 0 w 346712" name="connsiteX1-443"/>
                <a:gd fmla="*/ 1082005 h 1085244" name="connsiteY1-444"/>
                <a:gd fmla="*/ 303244 w 346712" name="connsiteX2-445"/>
                <a:gd fmla="*/ 745255 h 1085244" name="connsiteY2-446"/>
                <a:gd fmla="*/ 307410 w 346712" name="connsiteX3-447"/>
                <a:gd fmla="*/ 0 h 1085244" name="connsiteY3-448"/>
                <a:gd fmla="*/ 307410 w 346712" name="connsiteX0-449"/>
                <a:gd fmla="*/ 0 h 1085244" name="connsiteY0-450"/>
                <a:gd fmla="*/ 0 w 346712" name="connsiteX1-451"/>
                <a:gd fmla="*/ 1082005 h 1085244" name="connsiteY1-452"/>
                <a:gd fmla="*/ 303244 w 346712" name="connsiteX2-453"/>
                <a:gd fmla="*/ 745255 h 1085244" name="connsiteY2-454"/>
                <a:gd fmla="*/ 307410 w 346712" name="connsiteX3-455"/>
                <a:gd fmla="*/ 0 h 1085244" name="connsiteY3-456"/>
                <a:gd fmla="*/ 295276 w 342174" name="connsiteX0-457"/>
                <a:gd fmla="*/ 0 h 1071816" name="connsiteY0-458"/>
                <a:gd fmla="*/ 0 w 342174" name="connsiteX1-459"/>
                <a:gd fmla="*/ 1068577 h 1071816" name="connsiteY1-460"/>
                <a:gd fmla="*/ 303244 w 342174" name="connsiteX2-461"/>
                <a:gd fmla="*/ 731827 h 1071816" name="connsiteY2-462"/>
                <a:gd fmla="*/ 295276 w 342174" name="connsiteX3-463"/>
                <a:gd fmla="*/ 0 h 1071816" name="connsiteY3-464"/>
                <a:gd fmla="*/ 295276 w 342174" name="connsiteX0-465"/>
                <a:gd fmla="*/ 0 h 1071816" name="connsiteY0-466"/>
                <a:gd fmla="*/ 0 w 342174" name="connsiteX1-467"/>
                <a:gd fmla="*/ 1068577 h 1071816" name="connsiteY1-468"/>
                <a:gd fmla="*/ 303244 w 342174" name="connsiteX2-469"/>
                <a:gd fmla="*/ 731827 h 1071816" name="connsiteY2-470"/>
                <a:gd fmla="*/ 295276 w 342174" name="connsiteX3-471"/>
                <a:gd fmla="*/ 0 h 1071816" name="connsiteY3-472"/>
                <a:gd fmla="*/ 309837 w 356735" name="connsiteX0-473"/>
                <a:gd fmla="*/ 0 h 1077064" name="connsiteY0-474"/>
                <a:gd fmla="*/ 0 w 356735" name="connsiteX1-475"/>
                <a:gd fmla="*/ 1073948 h 1077064" name="connsiteY1-476"/>
                <a:gd fmla="*/ 317805 w 356735" name="connsiteX2-477"/>
                <a:gd fmla="*/ 731827 h 1077064" name="connsiteY2-478"/>
                <a:gd fmla="*/ 309837 w 356735" name="connsiteX3-479"/>
                <a:gd fmla="*/ 0 h 1077064" name="connsiteY3-480"/>
                <a:gd fmla="*/ 309837 w 356735" name="connsiteX0-481"/>
                <a:gd fmla="*/ 0 h 1077064" name="connsiteY0-482"/>
                <a:gd fmla="*/ 0 w 356735" name="connsiteX1-483"/>
                <a:gd fmla="*/ 1073948 h 1077064" name="connsiteY1-484"/>
                <a:gd fmla="*/ 317805 w 356735" name="connsiteX2-485"/>
                <a:gd fmla="*/ 731827 h 1077064" name="connsiteY2-486"/>
                <a:gd fmla="*/ 309837 w 356735" name="connsiteX3-487"/>
                <a:gd fmla="*/ 0 h 1077064" name="connsiteY3-488"/>
                <a:gd fmla="*/ 309837 w 374018" name="connsiteX0-489"/>
                <a:gd fmla="*/ 0 h 1148164" name="connsiteY0-490"/>
                <a:gd fmla="*/ 0 w 374018" name="connsiteX1-491"/>
                <a:gd fmla="*/ 1073948 h 1148164" name="connsiteY1-492"/>
                <a:gd fmla="*/ 342074 w 374018" name="connsiteX2-493"/>
                <a:gd fmla="*/ 1005733 h 1148164" name="connsiteY2-494"/>
                <a:gd fmla="*/ 309837 w 374018" name="connsiteX3-495"/>
                <a:gd fmla="*/ 0 h 1148164" name="connsiteY3-496"/>
                <a:gd fmla="*/ 309837 w 374018" name="connsiteX0-497"/>
                <a:gd fmla="*/ 0 h 1153844" name="connsiteY0-498"/>
                <a:gd fmla="*/ 0 w 374018" name="connsiteX1-499"/>
                <a:gd fmla="*/ 1073948 h 1153844" name="connsiteY1-500"/>
                <a:gd fmla="*/ 342074 w 374018" name="connsiteX2-501"/>
                <a:gd fmla="*/ 1005733 h 1153844" name="connsiteY2-502"/>
                <a:gd fmla="*/ 309837 w 374018" name="connsiteX3-503"/>
                <a:gd fmla="*/ 0 h 1153844" name="connsiteY3-504"/>
                <a:gd fmla="*/ 309837 w 372186" name="connsiteX0-505"/>
                <a:gd fmla="*/ 0 h 1212789" name="connsiteY0-506"/>
                <a:gd fmla="*/ 0 w 372186" name="connsiteX1-507"/>
                <a:gd fmla="*/ 1073948 h 1212789" name="connsiteY1-508"/>
                <a:gd fmla="*/ 339647 w 372186" name="connsiteX2-509"/>
                <a:gd fmla="*/ 1091664 h 1212789" name="connsiteY2-510"/>
                <a:gd fmla="*/ 309837 w 372186" name="connsiteX3-511"/>
                <a:gd fmla="*/ 0 h 1212789" name="connsiteY3-512"/>
                <a:gd fmla="*/ 309837 w 372186" name="connsiteX0-513"/>
                <a:gd fmla="*/ 0 h 1162662" name="connsiteY0-514"/>
                <a:gd fmla="*/ 0 w 372186" name="connsiteX1-515"/>
                <a:gd fmla="*/ 1073948 h 1162662" name="connsiteY1-516"/>
                <a:gd fmla="*/ 339647 w 372186" name="connsiteX2-517"/>
                <a:gd fmla="*/ 1091664 h 1162662" name="connsiteY2-518"/>
                <a:gd fmla="*/ 309837 w 372186" name="connsiteX3-519"/>
                <a:gd fmla="*/ 0 h 1162662" name="connsiteY3-520"/>
                <a:gd fmla="*/ 309837 w 393282" name="connsiteX0-521"/>
                <a:gd fmla="*/ 0 h 1231518" name="connsiteY0-522"/>
                <a:gd fmla="*/ 0 w 393282" name="connsiteX1-523"/>
                <a:gd fmla="*/ 1073948 h 1231518" name="connsiteY1-524"/>
                <a:gd fmla="*/ 366343 w 393282" name="connsiteX2-525"/>
                <a:gd fmla="*/ 1177595 h 1231518" name="connsiteY2-526"/>
                <a:gd fmla="*/ 309837 w 393282" name="connsiteX3-527"/>
                <a:gd fmla="*/ 0 h 1231518" name="connsiteY3-528"/>
                <a:gd fmla="*/ 309837 w 393282" name="connsiteX0-529"/>
                <a:gd fmla="*/ 0 h 1181868" name="connsiteY0-530"/>
                <a:gd fmla="*/ 0 w 393282" name="connsiteX1-531"/>
                <a:gd fmla="*/ 1073948 h 1181868" name="connsiteY1-532"/>
                <a:gd fmla="*/ 366343 w 393282" name="connsiteX2-533"/>
                <a:gd fmla="*/ 1177595 h 1181868" name="connsiteY2-534"/>
                <a:gd fmla="*/ 309837 w 393282" name="connsiteX3-535"/>
                <a:gd fmla="*/ 0 h 1181868" name="connsiteY3-536"/>
                <a:gd fmla="*/ 309837 w 393282" name="connsiteX0-537"/>
                <a:gd fmla="*/ 0 h 1194888" name="connsiteY0-538"/>
                <a:gd fmla="*/ 0 w 393282" name="connsiteX1-539"/>
                <a:gd fmla="*/ 1073948 h 1194888" name="connsiteY1-540"/>
                <a:gd fmla="*/ 366343 w 393282" name="connsiteX2-541"/>
                <a:gd fmla="*/ 1191023 h 1194888" name="connsiteY2-542"/>
                <a:gd fmla="*/ 309837 w 393282" name="connsiteX3-543"/>
                <a:gd fmla="*/ 0 h 1194888" name="connsiteY3-544"/>
                <a:gd fmla="*/ 309837 w 393282" name="connsiteX0-545"/>
                <a:gd fmla="*/ 0 h 1192620" name="connsiteY0-546"/>
                <a:gd fmla="*/ 0 w 393282" name="connsiteX1-547"/>
                <a:gd fmla="*/ 1073948 h 1192620" name="connsiteY1-548"/>
                <a:gd fmla="*/ 366343 w 393282" name="connsiteX2-549"/>
                <a:gd fmla="*/ 1191023 h 1192620" name="connsiteY2-550"/>
                <a:gd fmla="*/ 309837 w 393282" name="connsiteX3-551"/>
                <a:gd fmla="*/ 0 h 1192620" name="connsiteY3-552"/>
                <a:gd fmla="*/ 309837 w 436824" name="connsiteX0-553"/>
                <a:gd fmla="*/ 0 h 1192620" name="connsiteY0-554"/>
                <a:gd fmla="*/ 0 w 436824" name="connsiteX1-555"/>
                <a:gd fmla="*/ 1073948 h 1192620" name="connsiteY1-556"/>
                <a:gd fmla="*/ 366343 w 436824" name="connsiteX2-557"/>
                <a:gd fmla="*/ 1191023 h 1192620" name="connsiteY2-558"/>
                <a:gd fmla="*/ 309837 w 436824" name="connsiteX3-559"/>
                <a:gd fmla="*/ 0 h 1192620" name="connsiteY3-560"/>
                <a:gd fmla="*/ 309837 w 438225" name="connsiteX0-561"/>
                <a:gd fmla="*/ 0 h 1192620" name="connsiteY0-562"/>
                <a:gd fmla="*/ 0 w 438225" name="connsiteX1-563"/>
                <a:gd fmla="*/ 1073948 h 1192620" name="connsiteY1-564"/>
                <a:gd fmla="*/ 366343 w 438225" name="connsiteX2-565"/>
                <a:gd fmla="*/ 1191023 h 1192620" name="connsiteY2-566"/>
                <a:gd fmla="*/ 309837 w 438225" name="connsiteX3-567"/>
                <a:gd fmla="*/ 0 h 1192620" name="connsiteY3-568"/>
                <a:gd fmla="*/ 309837 w 385389" name="connsiteX0-569"/>
                <a:gd fmla="*/ 92785 h 1285405" name="connsiteY0-570"/>
                <a:gd fmla="*/ 0 w 385389" name="connsiteX1-571"/>
                <a:gd fmla="*/ 1166733 h 1285405" name="connsiteY1-572"/>
                <a:gd fmla="*/ 366343 w 385389" name="connsiteX2-573"/>
                <a:gd fmla="*/ 1283808 h 1285405" name="connsiteY2-574"/>
                <a:gd fmla="*/ 330870 w 385389" name="connsiteX3-575"/>
                <a:gd fmla="*/ 191250 h 1285405" name="connsiteY3-576"/>
                <a:gd fmla="*/ 309837 w 385389" name="connsiteX4-577"/>
                <a:gd fmla="*/ 92785 h 1285405" name="connsiteY4-578"/>
                <a:gd fmla="*/ 309837 w 390082" name="connsiteX0-579"/>
                <a:gd fmla="*/ 126454 h 1319074" name="connsiteY0-580"/>
                <a:gd fmla="*/ 0 w 390082" name="connsiteX1-581"/>
                <a:gd fmla="*/ 1200402 h 1319074" name="connsiteY1-582"/>
                <a:gd fmla="*/ 366343 w 390082" name="connsiteX2-583"/>
                <a:gd fmla="*/ 1317477 h 1319074" name="connsiteY2-584"/>
                <a:gd fmla="*/ 355139 w 390082" name="connsiteX3-585"/>
                <a:gd fmla="*/ 144359 h 1319074" name="connsiteY3-586"/>
                <a:gd fmla="*/ 309837 w 390082" name="connsiteX4-587"/>
                <a:gd fmla="*/ 126454 h 1319074" name="connsiteY4-588"/>
                <a:gd fmla="*/ 309837 w 390082" name="connsiteX0-589"/>
                <a:gd fmla="*/ 84150 h 1276770" name="connsiteY0-590"/>
                <a:gd fmla="*/ 0 w 390082" name="connsiteX1-591"/>
                <a:gd fmla="*/ 1158098 h 1276770" name="connsiteY1-592"/>
                <a:gd fmla="*/ 366343 w 390082" name="connsiteX2-593"/>
                <a:gd fmla="*/ 1275173 h 1276770" name="connsiteY2-594"/>
                <a:gd fmla="*/ 355139 w 390082" name="connsiteX3-595"/>
                <a:gd fmla="*/ 102055 h 1276770" name="connsiteY3-596"/>
                <a:gd fmla="*/ 309837 w 390082" name="connsiteX4-597"/>
                <a:gd fmla="*/ 84150 h 1276770" name="connsiteY4-598"/>
                <a:gd fmla="*/ 309837 w 390082" name="connsiteX0-599"/>
                <a:gd fmla="*/ 30794 h 1223414" name="connsiteY0-600"/>
                <a:gd fmla="*/ 0 w 390082" name="connsiteX1-601"/>
                <a:gd fmla="*/ 1104742 h 1223414" name="connsiteY1-602"/>
                <a:gd fmla="*/ 366343 w 390082" name="connsiteX2-603"/>
                <a:gd fmla="*/ 1221817 h 1223414" name="connsiteY2-604"/>
                <a:gd fmla="*/ 355139 w 390082" name="connsiteX3-605"/>
                <a:gd fmla="*/ 48699 h 1223414" name="connsiteY3-606"/>
                <a:gd fmla="*/ 309837 w 390082" name="connsiteX4-607"/>
                <a:gd fmla="*/ 30794 h 1223414" name="connsiteY4-608"/>
                <a:gd fmla="*/ 302556 w 390082" name="connsiteX0-609"/>
                <a:gd fmla="*/ 38008 h 1217200" name="connsiteY0-610"/>
                <a:gd fmla="*/ 0 w 390082" name="connsiteX1-611"/>
                <a:gd fmla="*/ 1098528 h 1217200" name="connsiteY1-612"/>
                <a:gd fmla="*/ 366343 w 390082" name="connsiteX2-613"/>
                <a:gd fmla="*/ 1215603 h 1217200" name="connsiteY2-614"/>
                <a:gd fmla="*/ 355139 w 390082" name="connsiteX3-615"/>
                <a:gd fmla="*/ 42485 h 1217200" name="connsiteY3-616"/>
                <a:gd fmla="*/ 302556 w 390082" name="connsiteX4-617"/>
                <a:gd fmla="*/ 38008 h 1217200" name="connsiteY4-618"/>
                <a:gd fmla="*/ 302556 w 388456" name="connsiteX0-619"/>
                <a:gd fmla="*/ 36469 h 1215661" name="connsiteY0-620"/>
                <a:gd fmla="*/ 0 w 388456" name="connsiteX1-621"/>
                <a:gd fmla="*/ 1096989 h 1215661" name="connsiteY1-622"/>
                <a:gd fmla="*/ 366343 w 388456" name="connsiteX2-623"/>
                <a:gd fmla="*/ 1214064 h 1215661" name="connsiteY2-624"/>
                <a:gd fmla="*/ 347858 w 388456" name="connsiteX3-625"/>
                <a:gd fmla="*/ 43631 h 1215661" name="connsiteY3-626"/>
                <a:gd fmla="*/ 302556 w 388456" name="connsiteX4-627"/>
                <a:gd fmla="*/ 36469 h 1215661" name="connsiteY4-628"/>
                <a:gd fmla="*/ 302556 w 388456" name="connsiteX0-629"/>
                <a:gd fmla="*/ 49894 h 1229086" name="connsiteY0-630"/>
                <a:gd fmla="*/ 0 w 388456" name="connsiteX1-631"/>
                <a:gd fmla="*/ 1110414 h 1229086" name="connsiteY1-632"/>
                <a:gd fmla="*/ 366343 w 388456" name="connsiteX2-633"/>
                <a:gd fmla="*/ 1227489 h 1229086" name="connsiteY2-634"/>
                <a:gd fmla="*/ 347858 w 388456" name="connsiteX3-635"/>
                <a:gd fmla="*/ 57056 h 1229086" name="connsiteY3-636"/>
                <a:gd fmla="*/ 302556 w 388456" name="connsiteX4-637"/>
                <a:gd fmla="*/ 49894 h 1229086" name="connsiteY4-638"/>
                <a:gd fmla="*/ 302556 w 386785" name="connsiteX0-639"/>
                <a:gd fmla="*/ 49894 h 1229086" name="connsiteY0-640"/>
                <a:gd fmla="*/ 0 w 386785" name="connsiteX1-641"/>
                <a:gd fmla="*/ 1110414 h 1229086" name="connsiteY1-642"/>
                <a:gd fmla="*/ 366343 w 386785" name="connsiteX2-643"/>
                <a:gd fmla="*/ 1227489 h 1229086" name="connsiteY2-644"/>
                <a:gd fmla="*/ 347858 w 386785" name="connsiteX3-645"/>
                <a:gd fmla="*/ 57056 h 1229086" name="connsiteY3-646"/>
                <a:gd fmla="*/ 302556 w 386785" name="connsiteX4-647"/>
                <a:gd fmla="*/ 49894 h 1229086" name="connsiteY4-648"/>
                <a:gd fmla="*/ 302556 w 490535" name="connsiteX0-649"/>
                <a:gd fmla="*/ 49894 h 1223789" name="connsiteY0-650"/>
                <a:gd fmla="*/ 0 w 490535" name="connsiteX1-651"/>
                <a:gd fmla="*/ 1110414 h 1223789" name="connsiteY1-652"/>
                <a:gd fmla="*/ 480405 w 490535" name="connsiteX2-653"/>
                <a:gd fmla="*/ 1222118 h 1223789" name="connsiteY2-654"/>
                <a:gd fmla="*/ 347858 w 490535" name="connsiteX3-655"/>
                <a:gd fmla="*/ 57056 h 1223789" name="connsiteY3-656"/>
                <a:gd fmla="*/ 302556 w 490535" name="connsiteX4-657"/>
                <a:gd fmla="*/ 49894 h 1223789" name="connsiteY4-658"/>
                <a:gd fmla="*/ 302556 w 490535" name="connsiteX0-659"/>
                <a:gd fmla="*/ 49894 h 1230676" name="connsiteY0-660"/>
                <a:gd fmla="*/ 0 w 490535" name="connsiteX1-661"/>
                <a:gd fmla="*/ 1110414 h 1230676" name="connsiteY1-662"/>
                <a:gd fmla="*/ 480405 w 490535" name="connsiteX2-663"/>
                <a:gd fmla="*/ 1222118 h 1230676" name="connsiteY2-664"/>
                <a:gd fmla="*/ 347858 w 490535" name="connsiteX3-665"/>
                <a:gd fmla="*/ 57056 h 1230676" name="connsiteY3-666"/>
                <a:gd fmla="*/ 302556 w 490535" name="connsiteX4-667"/>
                <a:gd fmla="*/ 49894 h 1230676" name="connsiteY4-668"/>
                <a:gd fmla="*/ 307410 w 495389" name="connsiteX0-669"/>
                <a:gd fmla="*/ 49894 h 1230676" name="connsiteY0-670"/>
                <a:gd fmla="*/ 0 w 495389" name="connsiteX1-671"/>
                <a:gd fmla="*/ 1110414 h 1230676" name="connsiteY1-672"/>
                <a:gd fmla="*/ 485259 w 495389" name="connsiteX2-673"/>
                <a:gd fmla="*/ 1222118 h 1230676" name="connsiteY2-674"/>
                <a:gd fmla="*/ 352712 w 495389" name="connsiteX3-675"/>
                <a:gd fmla="*/ 57056 h 1230676" name="connsiteY3-676"/>
                <a:gd fmla="*/ 307410 w 495389" name="connsiteX4-677"/>
                <a:gd fmla="*/ 49894 h 1230676" name="connsiteY4-678"/>
                <a:gd fmla="*/ 307410 w 495389" name="connsiteX0-679"/>
                <a:gd fmla="*/ 49894 h 1230676" name="connsiteY0-680"/>
                <a:gd fmla="*/ 0 w 495389" name="connsiteX1-681"/>
                <a:gd fmla="*/ 1110414 h 1230676" name="connsiteY1-682"/>
                <a:gd fmla="*/ 485259 w 495389" name="connsiteX2-683"/>
                <a:gd fmla="*/ 1222118 h 1230676" name="connsiteY2-684"/>
                <a:gd fmla="*/ 352712 w 495389" name="connsiteX3-685"/>
                <a:gd fmla="*/ 57056 h 1230676" name="connsiteY3-686"/>
                <a:gd fmla="*/ 307410 w 495389" name="connsiteX4-687"/>
                <a:gd fmla="*/ 49894 h 1230676" name="connsiteY4-688"/>
                <a:gd fmla="*/ 307410 w 495389" name="connsiteX0-689"/>
                <a:gd fmla="*/ 49894 h 1230676" name="connsiteY0-690"/>
                <a:gd fmla="*/ 0 w 495389" name="connsiteX1-691"/>
                <a:gd fmla="*/ 1110414 h 1230676" name="connsiteY1-692"/>
                <a:gd fmla="*/ 485259 w 495389" name="connsiteX2-693"/>
                <a:gd fmla="*/ 1222118 h 1230676" name="connsiteY2-694"/>
                <a:gd fmla="*/ 352712 w 495389" name="connsiteX3-695"/>
                <a:gd fmla="*/ 57056 h 1230676" name="connsiteY3-696"/>
                <a:gd fmla="*/ 307410 w 495389" name="connsiteX4-697"/>
                <a:gd fmla="*/ 49894 h 1230676" name="connsiteY4-698"/>
                <a:gd fmla="*/ 307410 w 495727" name="connsiteX0-699"/>
                <a:gd fmla="*/ 46606 h 1227388" name="connsiteY0-700"/>
                <a:gd fmla="*/ 0 w 495727" name="connsiteX1-701"/>
                <a:gd fmla="*/ 1107126 h 1227388" name="connsiteY1-702"/>
                <a:gd fmla="*/ 485259 w 495727" name="connsiteX2-703"/>
                <a:gd fmla="*/ 1218830 h 1227388" name="connsiteY2-704"/>
                <a:gd fmla="*/ 359992 w 495727" name="connsiteX3-705"/>
                <a:gd fmla="*/ 59140 h 1227388" name="connsiteY3-706"/>
                <a:gd fmla="*/ 307410 w 495727" name="connsiteX4-707"/>
                <a:gd fmla="*/ 46606 h 1227388" name="connsiteY4-708"/>
              </a:gdLst>
              <a:cxnLst>
                <a:cxn ang="0">
                  <a:pos x="connsiteX0-1" y="connsiteY0-2"/>
                </a:cxn>
                <a:cxn ang="0">
                  <a:pos x="connsiteX1-3" y="connsiteY1-4"/>
                </a:cxn>
                <a:cxn ang="0">
                  <a:pos x="connsiteX2-5" y="connsiteY2-6"/>
                </a:cxn>
                <a:cxn ang="0">
                  <a:pos x="connsiteX3-7" y="connsiteY3-8"/>
                </a:cxn>
                <a:cxn ang="0">
                  <a:pos x="connsiteX4-137" y="connsiteY4-138"/>
                </a:cxn>
              </a:cxnLst>
              <a:rect b="b" l="l" r="r" t="t"/>
              <a:pathLst>
                <a:path h="1227388" w="495727">
                  <a:moveTo>
                    <a:pt x="307410" y="46606"/>
                  </a:moveTo>
                  <a:cubicBezTo>
                    <a:pt x="278554" y="406378"/>
                    <a:pt x="152624" y="766151"/>
                    <a:pt x="0" y="1107126"/>
                  </a:cubicBezTo>
                  <a:cubicBezTo>
                    <a:pt x="55505" y="1130522"/>
                    <a:pt x="193983" y="1261743"/>
                    <a:pt x="485259" y="1218830"/>
                  </a:cubicBezTo>
                  <a:cubicBezTo>
                    <a:pt x="540404" y="1056250"/>
                    <a:pt x="359702" y="260329"/>
                    <a:pt x="359992" y="59140"/>
                  </a:cubicBezTo>
                  <a:cubicBezTo>
                    <a:pt x="367562" y="-42691"/>
                    <a:pt x="301883" y="10238"/>
                    <a:pt x="307410" y="46606"/>
                  </a:cubicBezTo>
                  <a:close/>
                </a:path>
              </a:pathLst>
            </a:custGeom>
            <a:gradFill>
              <a:gsLst>
                <a:gs pos="63000">
                  <a:schemeClr val="bg1"/>
                </a:gs>
                <a:gs pos="0">
                  <a:schemeClr val="bg1">
                    <a:alpha val="0"/>
                  </a:schemeClr>
                </a:gs>
              </a:gsLst>
              <a:lin ang="11400000" scaled="0"/>
            </a:gradFill>
            <a:ln>
              <a:noFill/>
            </a:ln>
            <a:scene3d>
              <a:camera prst="orthographicFront">
                <a:rot lat="0" lon="0" rev="0"/>
              </a:camera>
              <a:lightRig dir="t" rig="threeP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5" name="任意多边形 14"/>
            <p:cNvSpPr/>
            <p:nvPr/>
          </p:nvSpPr>
          <p:spPr>
            <a:xfrm rot="331175">
              <a:off x="3420002" y="2464397"/>
              <a:ext cx="285003" cy="370322"/>
            </a:xfrm>
            <a:custGeom>
              <a:gdLst>
                <a:gd fmla="*/ 279918 w 746449" name="connsiteX0"/>
                <a:gd fmla="*/ 0 h 1073021" name="connsiteY0"/>
                <a:gd fmla="*/ 0 w 746449" name="connsiteX1"/>
                <a:gd fmla="*/ 1073021 h 1073021" name="connsiteY1"/>
                <a:gd fmla="*/ 746449 w 746449" name="connsiteX2"/>
                <a:gd fmla="*/ 1054359 h 1073021" name="connsiteY2"/>
                <a:gd fmla="*/ 279918 w 746449" name="connsiteX3"/>
                <a:gd fmla="*/ 0 h 1073021" name="connsiteY3"/>
                <a:gd fmla="*/ 375168 w 746449" name="connsiteX0-1"/>
                <a:gd fmla="*/ 0 h 1063496" name="connsiteY0-2"/>
                <a:gd fmla="*/ 0 w 746449" name="connsiteX1-3"/>
                <a:gd fmla="*/ 1063496 h 1063496" name="connsiteY1-4"/>
                <a:gd fmla="*/ 746449 w 746449" name="connsiteX2-5"/>
                <a:gd fmla="*/ 1044834 h 1063496" name="connsiteY2-6"/>
                <a:gd fmla="*/ 375168 w 746449" name="connsiteX3-7"/>
                <a:gd fmla="*/ 0 h 1063496" name="connsiteY3-8"/>
                <a:gd fmla="*/ 375168 w 789311" name="connsiteX0-9"/>
                <a:gd fmla="*/ 0 h 1063496" name="connsiteY0-10"/>
                <a:gd fmla="*/ 0 w 789311" name="connsiteX1-11"/>
                <a:gd fmla="*/ 1063496 h 1063496" name="connsiteY1-12"/>
                <a:gd fmla="*/ 789311 w 789311" name="connsiteX2-13"/>
                <a:gd fmla="*/ 1049596 h 1063496" name="connsiteY2-14"/>
                <a:gd fmla="*/ 375168 w 789311" name="connsiteX3-15"/>
                <a:gd fmla="*/ 0 h 1063496" name="connsiteY3-16"/>
                <a:gd fmla="*/ 341831 w 755974" name="connsiteX0-17"/>
                <a:gd fmla="*/ 0 h 1063496" name="connsiteY0-18"/>
                <a:gd fmla="*/ 0 w 755974" name="connsiteX1-19"/>
                <a:gd fmla="*/ 1063496 h 1063496" name="connsiteY1-20"/>
                <a:gd fmla="*/ 755974 w 755974" name="connsiteX2-21"/>
                <a:gd fmla="*/ 1049596 h 1063496" name="connsiteY2-22"/>
                <a:gd fmla="*/ 341831 w 755974" name="connsiteX3-23"/>
                <a:gd fmla="*/ 0 h 1063496" name="connsiteY3-24"/>
                <a:gd fmla="*/ 341831 w 722636" name="connsiteX0-25"/>
                <a:gd fmla="*/ 0 h 1063496" name="connsiteY0-26"/>
                <a:gd fmla="*/ 0 w 722636" name="connsiteX1-27"/>
                <a:gd fmla="*/ 1063496 h 1063496" name="connsiteY1-28"/>
                <a:gd fmla="*/ 722636 w 722636" name="connsiteX2-29"/>
                <a:gd fmla="*/ 1054358 h 1063496" name="connsiteY2-30"/>
                <a:gd fmla="*/ 341831 w 722636" name="connsiteX3-31"/>
                <a:gd fmla="*/ 0 h 1063496" name="connsiteY3-32"/>
                <a:gd fmla="*/ 318018 w 698823" name="connsiteX0-33"/>
                <a:gd fmla="*/ 0 h 1063496" name="connsiteY0-34"/>
                <a:gd fmla="*/ 0 w 698823" name="connsiteX1-35"/>
                <a:gd fmla="*/ 1063496 h 1063496" name="connsiteY1-36"/>
                <a:gd fmla="*/ 698823 w 698823" name="connsiteX2-37"/>
                <a:gd fmla="*/ 1054358 h 1063496" name="connsiteY2-38"/>
                <a:gd fmla="*/ 318018 w 698823" name="connsiteX3-39"/>
                <a:gd fmla="*/ 0 h 1063496" name="connsiteY3-40"/>
                <a:gd fmla="*/ 318018 w 698823" name="connsiteX0-41"/>
                <a:gd fmla="*/ 0 h 1109196" name="connsiteY0-42"/>
                <a:gd fmla="*/ 0 w 698823" name="connsiteX1-43"/>
                <a:gd fmla="*/ 1063496 h 1109196" name="connsiteY1-44"/>
                <a:gd fmla="*/ 698823 w 698823" name="connsiteX2-45"/>
                <a:gd fmla="*/ 1054358 h 1109196" name="connsiteY2-46"/>
                <a:gd fmla="*/ 318018 w 698823" name="connsiteX3-47"/>
                <a:gd fmla="*/ 0 h 1109196" name="connsiteY3-48"/>
                <a:gd fmla="*/ 318018 w 698823" name="connsiteX0-49"/>
                <a:gd fmla="*/ 0 h 1134390" name="connsiteY0-50"/>
                <a:gd fmla="*/ 0 w 698823" name="connsiteX1-51"/>
                <a:gd fmla="*/ 1063496 h 1134390" name="connsiteY1-52"/>
                <a:gd fmla="*/ 698823 w 698823" name="connsiteX2-53"/>
                <a:gd fmla="*/ 1054358 h 1134390" name="connsiteY2-54"/>
                <a:gd fmla="*/ 318018 w 698823" name="connsiteX3-55"/>
                <a:gd fmla="*/ 0 h 1134390" name="connsiteY3-56"/>
                <a:gd fmla="*/ 318018 w 698823" name="connsiteX0-57"/>
                <a:gd fmla="*/ 0 h 1134390" name="connsiteY0-58"/>
                <a:gd fmla="*/ 0 w 698823" name="connsiteX1-59"/>
                <a:gd fmla="*/ 1063496 h 1134390" name="connsiteY1-60"/>
                <a:gd fmla="*/ 698823 w 698823" name="connsiteX2-61"/>
                <a:gd fmla="*/ 1054358 h 1134390" name="connsiteY2-62"/>
                <a:gd fmla="*/ 318018 w 698823" name="connsiteX3-63"/>
                <a:gd fmla="*/ 0 h 1134390" name="connsiteY3-64"/>
                <a:gd fmla="*/ 318018 w 698823" name="connsiteX0-65"/>
                <a:gd fmla="*/ 0 h 1134390" name="connsiteY0-66"/>
                <a:gd fmla="*/ 0 w 698823" name="connsiteX1-67"/>
                <a:gd fmla="*/ 1063496 h 1134390" name="connsiteY1-68"/>
                <a:gd fmla="*/ 698823 w 698823" name="connsiteX2-69"/>
                <a:gd fmla="*/ 1054358 h 1134390" name="connsiteY2-70"/>
                <a:gd fmla="*/ 318018 w 698823" name="connsiteX3-71"/>
                <a:gd fmla="*/ 0 h 1134390" name="connsiteY3-72"/>
                <a:gd fmla="*/ 318018 w 698823" name="connsiteX0-73"/>
                <a:gd fmla="*/ 0 h 1134390" name="connsiteY0-74"/>
                <a:gd fmla="*/ 0 w 698823" name="connsiteX1-75"/>
                <a:gd fmla="*/ 1063496 h 1134390" name="connsiteY1-76"/>
                <a:gd fmla="*/ 698823 w 698823" name="connsiteX2-77"/>
                <a:gd fmla="*/ 1054358 h 1134390" name="connsiteY2-78"/>
                <a:gd fmla="*/ 318018 w 698823" name="connsiteX3-79"/>
                <a:gd fmla="*/ 0 h 1134390" name="connsiteY3-80"/>
                <a:gd fmla="*/ 318018 w 698823" name="connsiteX0-81"/>
                <a:gd fmla="*/ 0 h 1134390" name="connsiteY0-82"/>
                <a:gd fmla="*/ 0 w 698823" name="connsiteX1-83"/>
                <a:gd fmla="*/ 1063496 h 1134390" name="connsiteY1-84"/>
                <a:gd fmla="*/ 698823 w 698823" name="connsiteX2-85"/>
                <a:gd fmla="*/ 1054358 h 1134390" name="connsiteY2-86"/>
                <a:gd fmla="*/ 318018 w 698823" name="connsiteX3-87"/>
                <a:gd fmla="*/ 0 h 1134390" name="connsiteY3-88"/>
                <a:gd fmla="*/ 318018 w 698823" name="connsiteX0-89"/>
                <a:gd fmla="*/ 0 h 1165107" name="connsiteY0-90"/>
                <a:gd fmla="*/ 0 w 698823" name="connsiteX1-91"/>
                <a:gd fmla="*/ 1063496 h 1165107" name="connsiteY1-92"/>
                <a:gd fmla="*/ 698823 w 698823" name="connsiteX2-93"/>
                <a:gd fmla="*/ 1054358 h 1165107" name="connsiteY2-94"/>
                <a:gd fmla="*/ 318018 w 698823" name="connsiteX3-95"/>
                <a:gd fmla="*/ 0 h 1165107" name="connsiteY3-96"/>
                <a:gd fmla="*/ 318018 w 698823" name="connsiteX0-97"/>
                <a:gd fmla="*/ 0 h 1187555" name="connsiteY0-98"/>
                <a:gd fmla="*/ 0 w 698823" name="connsiteX1-99"/>
                <a:gd fmla="*/ 1063496 h 1187555" name="connsiteY1-100"/>
                <a:gd fmla="*/ 698823 w 698823" name="connsiteX2-101"/>
                <a:gd fmla="*/ 1054358 h 1187555" name="connsiteY2-102"/>
                <a:gd fmla="*/ 318018 w 698823" name="connsiteX3-103"/>
                <a:gd fmla="*/ 0 h 1187555" name="connsiteY3-104"/>
                <a:gd fmla="*/ 351356 w 698823" name="connsiteX0-105"/>
                <a:gd fmla="*/ 0 h 1178030" name="connsiteY0-106"/>
                <a:gd fmla="*/ 0 w 698823" name="connsiteX1-107"/>
                <a:gd fmla="*/ 1053971 h 1178030" name="connsiteY1-108"/>
                <a:gd fmla="*/ 698823 w 698823" name="connsiteX2-109"/>
                <a:gd fmla="*/ 1044833 h 1178030" name="connsiteY2-110"/>
                <a:gd fmla="*/ 351356 w 698823" name="connsiteX3-111"/>
                <a:gd fmla="*/ 0 h 1178030" name="connsiteY3-112"/>
                <a:gd fmla="*/ 351356 w 698823" name="connsiteX0-113"/>
                <a:gd fmla="*/ 0 h 1178030" name="connsiteY0-114"/>
                <a:gd fmla="*/ 0 w 698823" name="connsiteX1-115"/>
                <a:gd fmla="*/ 1053971 h 1178030" name="connsiteY1-116"/>
                <a:gd fmla="*/ 698823 w 698823" name="connsiteX2-117"/>
                <a:gd fmla="*/ 1044833 h 1178030" name="connsiteY2-118"/>
                <a:gd fmla="*/ 351356 w 698823" name="connsiteX3-119"/>
                <a:gd fmla="*/ 0 h 1178030" name="connsiteY3-120"/>
                <a:gd fmla="*/ 351356 w 706808" name="connsiteX0-121"/>
                <a:gd fmla="*/ 77287 h 1255317" name="connsiteY0-122"/>
                <a:gd fmla="*/ 0 w 706808" name="connsiteX1-123"/>
                <a:gd fmla="*/ 1131258 h 1255317" name="connsiteY1-124"/>
                <a:gd fmla="*/ 698823 w 706808" name="connsiteX2-125"/>
                <a:gd fmla="*/ 1122120 h 1255317" name="connsiteY2-126"/>
                <a:gd fmla="*/ 376981 w 706808" name="connsiteX3-127"/>
                <a:gd fmla="*/ 196052 h 1255317" name="connsiteY3-128"/>
                <a:gd fmla="*/ 351356 w 706808" name="connsiteX4"/>
                <a:gd fmla="*/ 77287 h 1255317" name="connsiteY4"/>
                <a:gd fmla="*/ 351356 w 707484" name="connsiteX0-129"/>
                <a:gd fmla="*/ 77287 h 1255317" name="connsiteY0-130"/>
                <a:gd fmla="*/ 0 w 707484" name="connsiteX1-131"/>
                <a:gd fmla="*/ 1131258 h 1255317" name="connsiteY1-132"/>
                <a:gd fmla="*/ 698823 w 707484" name="connsiteX2-133"/>
                <a:gd fmla="*/ 1122120 h 1255317" name="connsiteY2-134"/>
                <a:gd fmla="*/ 406103 w 707484" name="connsiteX3-135"/>
                <a:gd fmla="*/ 196052 h 1255317" name="connsiteY3-136"/>
                <a:gd fmla="*/ 351356 w 707484" name="connsiteX4-137"/>
                <a:gd fmla="*/ 77287 h 1255317" name="connsiteY4-138"/>
                <a:gd fmla="*/ 307672 w 707484" name="connsiteX0-139"/>
                <a:gd fmla="*/ 120775 h 1186019" name="connsiteY0-140"/>
                <a:gd fmla="*/ 0 w 707484" name="connsiteX1-141"/>
                <a:gd fmla="*/ 1061960 h 1186019" name="connsiteY1-142"/>
                <a:gd fmla="*/ 698823 w 707484" name="connsiteX2-143"/>
                <a:gd fmla="*/ 1052822 h 1186019" name="connsiteY2-144"/>
                <a:gd fmla="*/ 406103 w 707484" name="connsiteX3-145"/>
                <a:gd fmla="*/ 126754 h 1186019" name="connsiteY3-146"/>
                <a:gd fmla="*/ 307672 w 707484" name="connsiteX4-147"/>
                <a:gd fmla="*/ 120775 h 1186019" name="connsiteY4-148"/>
                <a:gd fmla="*/ 307672 w 708070" name="connsiteX0-149"/>
                <a:gd fmla="*/ 124933 h 1190177" name="connsiteY0-150"/>
                <a:gd fmla="*/ 0 w 708070" name="connsiteX1-151"/>
                <a:gd fmla="*/ 1066118 h 1190177" name="connsiteY1-152"/>
                <a:gd fmla="*/ 698823 w 708070" name="connsiteX2-153"/>
                <a:gd fmla="*/ 1056980 h 1190177" name="connsiteY2-154"/>
                <a:gd fmla="*/ 427945 w 708070" name="connsiteX3-155"/>
                <a:gd fmla="*/ 122856 h 1190177" name="connsiteY3-156"/>
                <a:gd fmla="*/ 307672 w 708070" name="connsiteX4-157"/>
                <a:gd fmla="*/ 124933 h 1190177" name="connsiteY4-158"/>
                <a:gd fmla="*/ 307672 w 707562" name="connsiteX0-159"/>
                <a:gd fmla="*/ 124933 h 1190177" name="connsiteY0-160"/>
                <a:gd fmla="*/ 0 w 707562" name="connsiteX1-161"/>
                <a:gd fmla="*/ 1066118 h 1190177" name="connsiteY1-162"/>
                <a:gd fmla="*/ 698823 w 707562" name="connsiteX2-163"/>
                <a:gd fmla="*/ 1056980 h 1190177" name="connsiteY2-164"/>
                <a:gd fmla="*/ 427945 w 707562" name="connsiteX3-165"/>
                <a:gd fmla="*/ 122856 h 1190177" name="connsiteY3-166"/>
                <a:gd fmla="*/ 307672 w 707562" name="connsiteX4-167"/>
                <a:gd fmla="*/ 124933 h 1190177" name="connsiteY4-168"/>
                <a:gd fmla="*/ 307672 w 698823" name="connsiteX0-169"/>
                <a:gd fmla="*/ 124933 h 1190177" name="connsiteY0-170"/>
                <a:gd fmla="*/ 0 w 698823" name="connsiteX1-171"/>
                <a:gd fmla="*/ 1066118 h 1190177" name="connsiteY1-172"/>
                <a:gd fmla="*/ 698823 w 698823" name="connsiteX2-173"/>
                <a:gd fmla="*/ 1056980 h 1190177" name="connsiteY2-174"/>
                <a:gd fmla="*/ 427945 w 698823" name="connsiteX3-175"/>
                <a:gd fmla="*/ 122856 h 1190177" name="connsiteY3-176"/>
                <a:gd fmla="*/ 307672 w 698823" name="connsiteX4-177"/>
                <a:gd fmla="*/ 124933 h 1190177" name="connsiteY4-178"/>
                <a:gd fmla="*/ 290683 w 698823" name="connsiteX0-179"/>
                <a:gd fmla="*/ 122144 h 1192759" name="connsiteY0-180"/>
                <a:gd fmla="*/ 0 w 698823" name="connsiteX1-181"/>
                <a:gd fmla="*/ 1068700 h 1192759" name="connsiteY1-182"/>
                <a:gd fmla="*/ 698823 w 698823" name="connsiteX2-183"/>
                <a:gd fmla="*/ 1059562 h 1192759" name="connsiteY2-184"/>
                <a:gd fmla="*/ 427945 w 698823" name="connsiteX3-185"/>
                <a:gd fmla="*/ 125438 h 1192759" name="connsiteY3-186"/>
                <a:gd fmla="*/ 290683 w 698823" name="connsiteX4-187"/>
                <a:gd fmla="*/ 122144 h 1192759" name="connsiteY4-188"/>
                <a:gd fmla="*/ 290683 w 698823" name="connsiteX0-189"/>
                <a:gd fmla="*/ 74387 h 1145002" name="connsiteY0-190"/>
                <a:gd fmla="*/ 0 w 698823" name="connsiteX1-191"/>
                <a:gd fmla="*/ 1020943 h 1145002" name="connsiteY1-192"/>
                <a:gd fmla="*/ 698823 w 698823" name="connsiteX2-193"/>
                <a:gd fmla="*/ 1011805 h 1145002" name="connsiteY2-194"/>
                <a:gd fmla="*/ 427945 w 698823" name="connsiteX3-195"/>
                <a:gd fmla="*/ 77681 h 1145002" name="connsiteY3-196"/>
                <a:gd fmla="*/ 290683 w 698823" name="connsiteX4-197"/>
                <a:gd fmla="*/ 74387 h 1145002" name="connsiteY4-198"/>
                <a:gd fmla="*/ 290683 w 698823" name="connsiteX0-199"/>
                <a:gd fmla="*/ 0 h 1070615" name="connsiteY0-200"/>
                <a:gd fmla="*/ 0 w 698823" name="connsiteX1-201"/>
                <a:gd fmla="*/ 946556 h 1070615" name="connsiteY1-202"/>
                <a:gd fmla="*/ 698823 w 698823" name="connsiteX2-203"/>
                <a:gd fmla="*/ 937418 h 1070615" name="connsiteY2-204"/>
                <a:gd fmla="*/ 427945 w 698823" name="connsiteX3-205"/>
                <a:gd fmla="*/ 3294 h 1070615" name="connsiteY3-206"/>
                <a:gd fmla="*/ 290683 w 698823" name="connsiteX4-207"/>
                <a:gd fmla="*/ 0 h 1070615" name="connsiteY4-208"/>
                <a:gd fmla="*/ 290683 w 698823" name="connsiteX0-209"/>
                <a:gd fmla="*/ 0 h 1070615" name="connsiteY0-210"/>
                <a:gd fmla="*/ 0 w 698823" name="connsiteX1-211"/>
                <a:gd fmla="*/ 946556 h 1070615" name="connsiteY1-212"/>
                <a:gd fmla="*/ 698823 w 698823" name="connsiteX2-213"/>
                <a:gd fmla="*/ 937418 h 1070615" name="connsiteY2-214"/>
                <a:gd fmla="*/ 427945 w 698823" name="connsiteX3-215"/>
                <a:gd fmla="*/ 3294 h 1070615" name="connsiteY3-216"/>
                <a:gd fmla="*/ 290683 w 698823" name="connsiteX4-217"/>
                <a:gd fmla="*/ 0 h 1070615" name="connsiteY4-218"/>
                <a:gd fmla="*/ 290683 w 698823" name="connsiteX0-219"/>
                <a:gd fmla="*/ 0 h 1070615" name="connsiteY0-220"/>
                <a:gd fmla="*/ 0 w 698823" name="connsiteX1-221"/>
                <a:gd fmla="*/ 946556 h 1070615" name="connsiteY1-222"/>
                <a:gd fmla="*/ 698823 w 698823" name="connsiteX2-223"/>
                <a:gd fmla="*/ 937418 h 1070615" name="connsiteY2-224"/>
                <a:gd fmla="*/ 427945 w 698823" name="connsiteX3-225"/>
                <a:gd fmla="*/ 3294 h 1070615" name="connsiteY3-226"/>
                <a:gd fmla="*/ 290683 w 698823" name="connsiteX4-227"/>
                <a:gd fmla="*/ 0 h 1070615" name="connsiteY4-228"/>
                <a:gd fmla="*/ 290683 w 698823" name="connsiteX0-229"/>
                <a:gd fmla="*/ 0 h 1070615" name="connsiteY0-230"/>
                <a:gd fmla="*/ 0 w 698823" name="connsiteX1-231"/>
                <a:gd fmla="*/ 946556 h 1070615" name="connsiteY1-232"/>
                <a:gd fmla="*/ 698823 w 698823" name="connsiteX2-233"/>
                <a:gd fmla="*/ 937418 h 1070615" name="connsiteY2-234"/>
                <a:gd fmla="*/ 427945 w 698823" name="connsiteX3-235"/>
                <a:gd fmla="*/ 3294 h 1070615" name="connsiteY3-236"/>
                <a:gd fmla="*/ 290683 w 698823" name="connsiteX4-237"/>
                <a:gd fmla="*/ 0 h 1070615" name="connsiteY4-238"/>
                <a:gd fmla="*/ 290683 w 698823" name="connsiteX0-239"/>
                <a:gd fmla="*/ 0 h 1070615" name="connsiteY0-240"/>
                <a:gd fmla="*/ 0 w 698823" name="connsiteX1-241"/>
                <a:gd fmla="*/ 946556 h 1070615" name="connsiteY1-242"/>
                <a:gd fmla="*/ 698823 w 698823" name="connsiteX2-243"/>
                <a:gd fmla="*/ 937418 h 1070615" name="connsiteY2-244"/>
                <a:gd fmla="*/ 427945 w 698823" name="connsiteX3-245"/>
                <a:gd fmla="*/ 3294 h 1070615" name="connsiteY3-246"/>
                <a:gd fmla="*/ 290683 w 698823" name="connsiteX4-247"/>
                <a:gd fmla="*/ 0 h 1070615" name="connsiteY4-248"/>
                <a:gd fmla="*/ 427945 w 698823" name="connsiteX0-249"/>
                <a:gd fmla="*/ 0 h 1067321" name="connsiteY0-250"/>
                <a:gd fmla="*/ 0 w 698823" name="connsiteX1-251"/>
                <a:gd fmla="*/ 943262 h 1067321" name="connsiteY1-252"/>
                <a:gd fmla="*/ 698823 w 698823" name="connsiteX2-253"/>
                <a:gd fmla="*/ 934124 h 1067321" name="connsiteY2-254"/>
                <a:gd fmla="*/ 427945 w 698823" name="connsiteX3-255"/>
                <a:gd fmla="*/ 0 h 1067321" name="connsiteY3-256"/>
                <a:gd fmla="*/ 363228 w 698823" name="connsiteX0-257"/>
                <a:gd fmla="*/ 0 h 1203379" name="connsiteY0-258"/>
                <a:gd fmla="*/ 0 w 698823" name="connsiteX1-259"/>
                <a:gd fmla="*/ 1079320 h 1203379" name="connsiteY1-260"/>
                <a:gd fmla="*/ 698823 w 698823" name="connsiteX2-261"/>
                <a:gd fmla="*/ 1070182 h 1203379" name="connsiteY2-262"/>
                <a:gd fmla="*/ 363228 w 698823" name="connsiteX3-263"/>
                <a:gd fmla="*/ 0 h 1203379" name="connsiteY3-264"/>
                <a:gd fmla="*/ 363228 w 698823" name="connsiteX0-265"/>
                <a:gd fmla="*/ 0 h 1203379" name="connsiteY0-266"/>
                <a:gd fmla="*/ 0 w 698823" name="connsiteX1-267"/>
                <a:gd fmla="*/ 1079320 h 1203379" name="connsiteY1-268"/>
                <a:gd fmla="*/ 698823 w 698823" name="connsiteX2-269"/>
                <a:gd fmla="*/ 1070182 h 1203379" name="connsiteY2-270"/>
                <a:gd fmla="*/ 363228 w 698823" name="connsiteX3-271"/>
                <a:gd fmla="*/ 0 h 1203379" name="connsiteY3-272"/>
                <a:gd fmla="*/ 353521 w 698823" name="connsiteX0-273"/>
                <a:gd fmla="*/ 0 h 1203379" name="connsiteY0-274"/>
                <a:gd fmla="*/ 0 w 698823" name="connsiteX1-275"/>
                <a:gd fmla="*/ 1079320 h 1203379" name="connsiteY1-276"/>
                <a:gd fmla="*/ 698823 w 698823" name="connsiteX2-277"/>
                <a:gd fmla="*/ 1070182 h 1203379" name="connsiteY2-278"/>
                <a:gd fmla="*/ 353521 w 698823" name="connsiteX3-279"/>
                <a:gd fmla="*/ 0 h 1203379" name="connsiteY3-280"/>
                <a:gd fmla="*/ 353521 w 698823" name="connsiteX0-281"/>
                <a:gd fmla="*/ 0 h 1203379" name="connsiteY0-282"/>
                <a:gd fmla="*/ 0 w 698823" name="connsiteX1-283"/>
                <a:gd fmla="*/ 1079320 h 1203379" name="connsiteY1-284"/>
                <a:gd fmla="*/ 698823 w 698823" name="connsiteX2-285"/>
                <a:gd fmla="*/ 1070182 h 1203379" name="connsiteY2-286"/>
                <a:gd fmla="*/ 353521 w 698823" name="connsiteX3-287"/>
                <a:gd fmla="*/ 0 h 1203379" name="connsiteY3-288"/>
                <a:gd fmla="*/ 353521 w 698823" name="connsiteX0-289"/>
                <a:gd fmla="*/ 0 h 1203379" name="connsiteY0-290"/>
                <a:gd fmla="*/ 0 w 698823" name="connsiteX1-291"/>
                <a:gd fmla="*/ 1079320 h 1203379" name="connsiteY1-292"/>
                <a:gd fmla="*/ 698823 w 698823" name="connsiteX2-293"/>
                <a:gd fmla="*/ 1070182 h 1203379" name="connsiteY2-294"/>
                <a:gd fmla="*/ 353521 w 698823" name="connsiteX3-295"/>
                <a:gd fmla="*/ 0 h 1203379" name="connsiteY3-296"/>
                <a:gd fmla="*/ 353521 w 698823" name="connsiteX0-297"/>
                <a:gd fmla="*/ 0 h 1203379" name="connsiteY0-298"/>
                <a:gd fmla="*/ 0 w 698823" name="connsiteX1-299"/>
                <a:gd fmla="*/ 1079320 h 1203379" name="connsiteY1-300"/>
                <a:gd fmla="*/ 698823 w 698823" name="connsiteX2-301"/>
                <a:gd fmla="*/ 1070182 h 1203379" name="connsiteY2-302"/>
                <a:gd fmla="*/ 353521 w 698823" name="connsiteX3-303"/>
                <a:gd fmla="*/ 0 h 1203379" name="connsiteY3-304"/>
                <a:gd fmla="*/ 188493 w 698823" name="connsiteX0-305"/>
                <a:gd fmla="*/ 0 h 1206064" name="connsiteY0-306"/>
                <a:gd fmla="*/ 0 w 698823" name="connsiteX1-307"/>
                <a:gd fmla="*/ 1082005 h 1206064" name="connsiteY1-308"/>
                <a:gd fmla="*/ 698823 w 698823" name="connsiteX2-309"/>
                <a:gd fmla="*/ 1072867 h 1206064" name="connsiteY2-310"/>
                <a:gd fmla="*/ 188493 w 698823" name="connsiteX3-311"/>
                <a:gd fmla="*/ 0 h 1206064" name="connsiteY3-312"/>
                <a:gd fmla="*/ 319544 w 829874" name="connsiteX0-313"/>
                <a:gd fmla="*/ 0 h 1145363" name="connsiteY0-314"/>
                <a:gd fmla="*/ 0 w 829874" name="connsiteX1-315"/>
                <a:gd fmla="*/ 904771 h 1145363" name="connsiteY1-316"/>
                <a:gd fmla="*/ 829874 w 829874" name="connsiteX2-317"/>
                <a:gd fmla="*/ 1072867 h 1145363" name="connsiteY2-318"/>
                <a:gd fmla="*/ 319544 w 829874" name="connsiteX3-319"/>
                <a:gd fmla="*/ 0 h 1145363" name="connsiteY3-320"/>
                <a:gd fmla="*/ 319544 w 320873" name="connsiteX0-321"/>
                <a:gd fmla="*/ 0 h 973058" name="connsiteY0-322"/>
                <a:gd fmla="*/ 0 w 320873" name="connsiteX1-323"/>
                <a:gd fmla="*/ 904771 h 973058" name="connsiteY1-324"/>
                <a:gd fmla="*/ 276547 w 320873" name="connsiteX2-325"/>
                <a:gd fmla="*/ 723772 h 973058" name="connsiteY2-326"/>
                <a:gd fmla="*/ 319544 w 320873" name="connsiteX3-327"/>
                <a:gd fmla="*/ 0 h 973058" name="connsiteY3-328"/>
                <a:gd fmla="*/ 319544 w 325204" name="connsiteX0-329"/>
                <a:gd fmla="*/ 0 h 973058" name="connsiteY0-330"/>
                <a:gd fmla="*/ 0 w 325204" name="connsiteX1-331"/>
                <a:gd fmla="*/ 904771 h 973058" name="connsiteY1-332"/>
                <a:gd fmla="*/ 276547 w 325204" name="connsiteX2-333"/>
                <a:gd fmla="*/ 723772 h 973058" name="connsiteY2-334"/>
                <a:gd fmla="*/ 319544 w 325204" name="connsiteX3-335"/>
                <a:gd fmla="*/ 0 h 973058" name="connsiteY3-336"/>
                <a:gd fmla="*/ 319544 w 325204" name="connsiteX0-337"/>
                <a:gd fmla="*/ 0 h 975474" name="connsiteY0-338"/>
                <a:gd fmla="*/ 0 w 325204" name="connsiteX1-339"/>
                <a:gd fmla="*/ 904771 h 975474" name="connsiteY1-340"/>
                <a:gd fmla="*/ 276547 w 325204" name="connsiteX2-341"/>
                <a:gd fmla="*/ 723772 h 975474" name="connsiteY2-342"/>
                <a:gd fmla="*/ 319544 w 325204" name="connsiteX3-343"/>
                <a:gd fmla="*/ 0 h 975474" name="connsiteY3-344"/>
                <a:gd fmla="*/ 319544 w 325204" name="connsiteX0-345"/>
                <a:gd fmla="*/ 0 h 913025" name="connsiteY0-346"/>
                <a:gd fmla="*/ 0 w 325204" name="connsiteX1-347"/>
                <a:gd fmla="*/ 904771 h 913025" name="connsiteY1-348"/>
                <a:gd fmla="*/ 276547 w 325204" name="connsiteX2-349"/>
                <a:gd fmla="*/ 723772 h 913025" name="connsiteY2-350"/>
                <a:gd fmla="*/ 319544 w 325204" name="connsiteX3-351"/>
                <a:gd fmla="*/ 0 h 913025" name="connsiteY3-352"/>
                <a:gd fmla="*/ 319544 w 322058" name="connsiteX0-353"/>
                <a:gd fmla="*/ 0 h 909890" name="connsiteY0-354"/>
                <a:gd fmla="*/ 0 w 322058" name="connsiteX1-355"/>
                <a:gd fmla="*/ 904771 h 909890" name="connsiteY1-356"/>
                <a:gd fmla="*/ 198888 w 322058" name="connsiteX2-357"/>
                <a:gd fmla="*/ 686176 h 909890" name="connsiteY2-358"/>
                <a:gd fmla="*/ 319544 w 322058" name="connsiteX3-359"/>
                <a:gd fmla="*/ 0 h 909890" name="connsiteY3-360"/>
                <a:gd fmla="*/ 319544 w 322980" name="connsiteX0-361"/>
                <a:gd fmla="*/ 0 h 909890" name="connsiteY0-362"/>
                <a:gd fmla="*/ 0 w 322980" name="connsiteX1-363"/>
                <a:gd fmla="*/ 904771 h 909890" name="connsiteY1-364"/>
                <a:gd fmla="*/ 198888 w 322980" name="connsiteX2-365"/>
                <a:gd fmla="*/ 686176 h 909890" name="connsiteY2-366"/>
                <a:gd fmla="*/ 319544 w 322980" name="connsiteX3-367"/>
                <a:gd fmla="*/ 0 h 909890" name="connsiteY3-368"/>
                <a:gd fmla="*/ 319544 w 322980" name="connsiteX0-369"/>
                <a:gd fmla="*/ 0 h 909890" name="connsiteY0-370"/>
                <a:gd fmla="*/ 0 w 322980" name="connsiteX1-371"/>
                <a:gd fmla="*/ 904771 h 909890" name="connsiteY1-372"/>
                <a:gd fmla="*/ 198888 w 322980" name="connsiteX2-373"/>
                <a:gd fmla="*/ 686176 h 909890" name="connsiteY2-374"/>
                <a:gd fmla="*/ 319544 w 322980" name="connsiteX3-375"/>
                <a:gd fmla="*/ 0 h 909890" name="connsiteY3-376"/>
                <a:gd fmla="*/ 319544 w 319544" name="connsiteX0-377"/>
                <a:gd fmla="*/ 0 h 909890" name="connsiteY0-378"/>
                <a:gd fmla="*/ 0 w 319544" name="connsiteX1-379"/>
                <a:gd fmla="*/ 904771 h 909890" name="connsiteY1-380"/>
                <a:gd fmla="*/ 198888 w 319544" name="connsiteX2-381"/>
                <a:gd fmla="*/ 686176 h 909890" name="connsiteY2-382"/>
                <a:gd fmla="*/ 319544 w 319544" name="connsiteX3-383"/>
                <a:gd fmla="*/ 0 h 909890" name="connsiteY3-384"/>
                <a:gd fmla="*/ 319544 w 319544" name="connsiteX0-385"/>
                <a:gd fmla="*/ 0 h 906747" name="connsiteY0-386"/>
                <a:gd fmla="*/ 0 w 319544" name="connsiteX1-387"/>
                <a:gd fmla="*/ 904771 h 906747" name="connsiteY1-388"/>
                <a:gd fmla="*/ 223157 w 319544" name="connsiteX2-389"/>
                <a:gd fmla="*/ 551908 h 906747" name="connsiteY2-390"/>
                <a:gd fmla="*/ 319544 w 319544" name="connsiteX3-391"/>
                <a:gd fmla="*/ 0 h 906747" name="connsiteY3-392"/>
                <a:gd fmla="*/ 319544 w 319544" name="connsiteX0-393"/>
                <a:gd fmla="*/ 0 h 907231" name="connsiteY0-394"/>
                <a:gd fmla="*/ 0 w 319544" name="connsiteX1-395"/>
                <a:gd fmla="*/ 904771 h 907231" name="connsiteY1-396"/>
                <a:gd fmla="*/ 223157 w 319544" name="connsiteX2-397"/>
                <a:gd fmla="*/ 551908 h 907231" name="connsiteY2-398"/>
                <a:gd fmla="*/ 319544 w 319544" name="connsiteX3-399"/>
                <a:gd fmla="*/ 0 h 907231" name="connsiteY3-400"/>
                <a:gd fmla="*/ 319544 w 319544" name="connsiteX0-401"/>
                <a:gd fmla="*/ 0 h 906899" name="connsiteY0-402"/>
                <a:gd fmla="*/ 0 w 319544" name="connsiteX1-403"/>
                <a:gd fmla="*/ 904771 h 906899" name="connsiteY1-404"/>
                <a:gd fmla="*/ 203742 w 319544" name="connsiteX2-405"/>
                <a:gd fmla="*/ 525055 h 906899" name="connsiteY2-406"/>
                <a:gd fmla="*/ 319544 w 319544" name="connsiteX3-407"/>
                <a:gd fmla="*/ 0 h 906899" name="connsiteY3-408"/>
                <a:gd fmla="*/ 319544 w 319544" name="connsiteX0-409"/>
                <a:gd fmla="*/ 0 h 906899" name="connsiteY0-410"/>
                <a:gd fmla="*/ 0 w 319544" name="connsiteX1-411"/>
                <a:gd fmla="*/ 904771 h 906899" name="connsiteY1-412"/>
                <a:gd fmla="*/ 203742 w 319544" name="connsiteX2-413"/>
                <a:gd fmla="*/ 525055 h 906899" name="connsiteY2-414"/>
                <a:gd fmla="*/ 319544 w 319544" name="connsiteX3-415"/>
                <a:gd fmla="*/ 0 h 906899" name="connsiteY3-416"/>
                <a:gd fmla="*/ 319544 w 319544" name="connsiteX0-417"/>
                <a:gd fmla="*/ 0 h 907222" name="connsiteY0-418"/>
                <a:gd fmla="*/ 0 w 319544" name="connsiteX1-419"/>
                <a:gd fmla="*/ 904771 h 907222" name="connsiteY1-420"/>
                <a:gd fmla="*/ 203742 w 319544" name="connsiteX2-421"/>
                <a:gd fmla="*/ 525055 h 907222" name="connsiteY2-422"/>
                <a:gd fmla="*/ 319544 w 319544" name="connsiteX3-423"/>
                <a:gd fmla="*/ 0 h 907222" name="connsiteY3-424"/>
                <a:gd fmla="*/ 532007 w 532006" name="connsiteX0-425"/>
                <a:gd fmla="*/ -1 h 942802" name="connsiteY0-426"/>
                <a:gd fmla="*/ 0 w 532006" name="connsiteX1-427"/>
                <a:gd fmla="*/ 940351 h 942802" name="connsiteY1-428"/>
                <a:gd fmla="*/ 203742 w 532006" name="connsiteX2-429"/>
                <a:gd fmla="*/ 560635 h 942802" name="connsiteY2-430"/>
                <a:gd fmla="*/ 532007 w 532006" name="connsiteX3-431"/>
                <a:gd fmla="*/ -1 h 942802" name="connsiteY3-432"/>
                <a:gd fmla="*/ 624167 w 624166" name="connsiteX0-433"/>
                <a:gd fmla="*/ -1 h 942070" name="connsiteY0-434"/>
                <a:gd fmla="*/ 92160 w 624166" name="connsiteX1-435"/>
                <a:gd fmla="*/ 940351 h 942070" name="connsiteY1-436"/>
                <a:gd fmla="*/ 41001 w 624166" name="connsiteX2-437"/>
                <a:gd fmla="*/ 487409 h 942070" name="connsiteY2-438"/>
                <a:gd fmla="*/ 624167 w 624166" name="connsiteX3-439"/>
                <a:gd fmla="*/ -1 h 942070" name="connsiteY3-440"/>
                <a:gd fmla="*/ 630618 w 630617" name="connsiteX0-441"/>
                <a:gd fmla="*/ -1 h 996239" name="connsiteY0-442"/>
                <a:gd fmla="*/ 54964 w 630617" name="connsiteX1-443"/>
                <a:gd fmla="*/ 994835 h 996239" name="connsiteY1-444"/>
                <a:gd fmla="*/ 47452 w 630617" name="connsiteX2-445"/>
                <a:gd fmla="*/ 487409 h 996239" name="connsiteY2-446"/>
                <a:gd fmla="*/ 630618 w 630617" name="connsiteX3-447"/>
                <a:gd fmla="*/ -1 h 996239" name="connsiteY3-448"/>
                <a:gd fmla="*/ 630618 w 630617" name="connsiteX0-449"/>
                <a:gd fmla="*/ -1 h 996239" name="connsiteY0-450"/>
                <a:gd fmla="*/ 54964 w 630617" name="connsiteX1-451"/>
                <a:gd fmla="*/ 994835 h 996239" name="connsiteY1-452"/>
                <a:gd fmla="*/ 47452 w 630617" name="connsiteX2-453"/>
                <a:gd fmla="*/ 487409 h 996239" name="connsiteY2-454"/>
                <a:gd fmla="*/ 630618 w 630617" name="connsiteX3-455"/>
                <a:gd fmla="*/ -1 h 996239" name="connsiteY3-456"/>
                <a:gd fmla="*/ 630618 w 630617" name="connsiteX0-457"/>
                <a:gd fmla="*/ -1 h 996239" name="connsiteY0-458"/>
                <a:gd fmla="*/ 54964 w 630617" name="connsiteX1-459"/>
                <a:gd fmla="*/ 994835 h 996239" name="connsiteY1-460"/>
                <a:gd fmla="*/ 47452 w 630617" name="connsiteX2-461"/>
                <a:gd fmla="*/ 487409 h 996239" name="connsiteY2-462"/>
                <a:gd fmla="*/ 630618 w 630617" name="connsiteX3-463"/>
                <a:gd fmla="*/ -1 h 996239" name="connsiteY3-464"/>
                <a:gd fmla="*/ 671486 w 671485" name="connsiteX0-465"/>
                <a:gd fmla="*/ -1 h 960447" name="connsiteY0-466"/>
                <a:gd fmla="*/ 54964 w 671485" name="connsiteX1-467"/>
                <a:gd fmla="*/ 959043 h 960447" name="connsiteY1-468"/>
                <a:gd fmla="*/ 47452 w 671485" name="connsiteX2-469"/>
                <a:gd fmla="*/ 451617 h 960447" name="connsiteY2-470"/>
                <a:gd fmla="*/ 671486 w 671485" name="connsiteX3-471"/>
                <a:gd fmla="*/ -1 h 960447" name="connsiteY3-472"/>
                <a:gd fmla="*/ 704072 w 704071" name="connsiteX0-473"/>
                <a:gd fmla="*/ -1 h 1002702" name="connsiteY0-474"/>
                <a:gd fmla="*/ 54964 w 704071" name="connsiteX1-475"/>
                <a:gd fmla="*/ 1001298 h 1002702" name="connsiteY1-476"/>
                <a:gd fmla="*/ 47452 w 704071" name="connsiteX2-477"/>
                <a:gd fmla="*/ 493872 h 1002702" name="connsiteY2-478"/>
                <a:gd fmla="*/ 704072 w 704071" name="connsiteX3-479"/>
                <a:gd fmla="*/ -1 h 1002702" name="connsiteY3-480"/>
                <a:gd fmla="*/ 742818 w 742817" name="connsiteX0-481"/>
                <a:gd fmla="*/ -1 h 1002907" name="connsiteY0-482"/>
                <a:gd fmla="*/ 93710 w 742817" name="connsiteX1-483"/>
                <a:gd fmla="*/ 1001298 h 1002907" name="connsiteY1-484"/>
                <a:gd fmla="*/ 40776 w 742817" name="connsiteX2-485"/>
                <a:gd fmla="*/ 531631 h 1002907" name="connsiteY2-486"/>
                <a:gd fmla="*/ 742818 w 742817" name="connsiteX3-487"/>
                <a:gd fmla="*/ -1 h 1002907" name="connsiteY3-488"/>
                <a:gd fmla="*/ 741847 w 741846" name="connsiteX0-489"/>
                <a:gd fmla="*/ -1 h 1019000" name="connsiteY0-490"/>
                <a:gd fmla="*/ 100636 w 741846" name="connsiteX1-491"/>
                <a:gd fmla="*/ 1017485 h 1019000" name="connsiteY1-492"/>
                <a:gd fmla="*/ 39805 w 741846" name="connsiteX2-493"/>
                <a:gd fmla="*/ 531631 h 1019000" name="connsiteY2-494"/>
                <a:gd fmla="*/ 741847 w 741846" name="connsiteX3-495"/>
                <a:gd fmla="*/ -1 h 1019000" name="connsiteY3-496"/>
                <a:gd fmla="*/ 741847 w 746714" name="connsiteX0-497"/>
                <a:gd fmla="*/ 138 h 1019139" name="connsiteY0-498"/>
                <a:gd fmla="*/ 338567 w 746714" name="connsiteX1-499"/>
                <a:gd fmla="*/ 485087 h 1019139" name="connsiteY1-500"/>
                <a:gd fmla="*/ 100636 w 746714" name="connsiteX2-501"/>
                <a:gd fmla="*/ 1017624 h 1019139" name="connsiteY2-502"/>
                <a:gd fmla="*/ 39805 w 746714" name="connsiteX3-503"/>
                <a:gd fmla="*/ 531770 h 1019139" name="connsiteY3-504"/>
                <a:gd fmla="*/ 741847 w 746714" name="connsiteX4-505"/>
                <a:gd fmla="*/ 138 h 1019139" name="connsiteY4-506"/>
                <a:gd fmla="*/ 741847 w 745242" name="connsiteX0-507"/>
                <a:gd fmla="*/ 164 h 1019165" name="connsiteY0-508"/>
                <a:gd fmla="*/ 172321 w 745242" name="connsiteX1-509"/>
                <a:gd fmla="*/ 432219 h 1019165" name="connsiteY1-510"/>
                <a:gd fmla="*/ 100636 w 745242" name="connsiteX2-511"/>
                <a:gd fmla="*/ 1017650 h 1019165" name="connsiteY2-512"/>
                <a:gd fmla="*/ 39805 w 745242" name="connsiteX3-513"/>
                <a:gd fmla="*/ 531796 h 1019165" name="connsiteY3-514"/>
                <a:gd fmla="*/ 741847 w 745242" name="connsiteX4-515"/>
                <a:gd fmla="*/ 164 h 1019165" name="connsiteY4-516"/>
                <a:gd fmla="*/ 741847 w 745242" name="connsiteX0-517"/>
                <a:gd fmla="*/ 164 h 1020106" name="connsiteY0-518"/>
                <a:gd fmla="*/ 172321 w 745242" name="connsiteX1-519"/>
                <a:gd fmla="*/ 432219 h 1020106" name="connsiteY1-520"/>
                <a:gd fmla="*/ 108892 w 745242" name="connsiteX2-521"/>
                <a:gd fmla="*/ 707893 h 1020106" name="connsiteY2-522"/>
                <a:gd fmla="*/ 100636 w 745242" name="connsiteX3-523"/>
                <a:gd fmla="*/ 1017650 h 1020106" name="connsiteY3-524"/>
                <a:gd fmla="*/ 39805 w 745242" name="connsiteX4-525"/>
                <a:gd fmla="*/ 531796 h 1020106" name="connsiteY4-526"/>
                <a:gd fmla="*/ 741847 w 745242" name="connsiteX5"/>
                <a:gd fmla="*/ 164 h 1020106" name="connsiteY5"/>
                <a:gd fmla="*/ 741847 w 745242" name="connsiteX0-527"/>
                <a:gd fmla="*/ 164 h 1020038" name="connsiteY0-528"/>
                <a:gd fmla="*/ 172321 w 745242" name="connsiteX1-529"/>
                <a:gd fmla="*/ 432219 h 1020038" name="connsiteY1-530"/>
                <a:gd fmla="*/ 64860 w 745242" name="connsiteX2-531"/>
                <a:gd fmla="*/ 700513 h 1020038" name="connsiteY2-532"/>
                <a:gd fmla="*/ 100636 w 745242" name="connsiteX3-533"/>
                <a:gd fmla="*/ 1017650 h 1020038" name="connsiteY3-534"/>
                <a:gd fmla="*/ 39805 w 745242" name="connsiteX4-535"/>
                <a:gd fmla="*/ 531796 h 1020038" name="connsiteY4-536"/>
                <a:gd fmla="*/ 741847 w 745242" name="connsiteX5-537"/>
                <a:gd fmla="*/ 164 h 1020038" name="connsiteY5-538"/>
                <a:gd fmla="*/ 721708 w 725233" name="connsiteX0-539"/>
                <a:gd fmla="*/ 154 h 1035131" name="connsiteY0-540"/>
                <a:gd fmla="*/ 172321 w 725233" name="connsiteX1-541"/>
                <a:gd fmla="*/ 447312 h 1035131" name="connsiteY1-542"/>
                <a:gd fmla="*/ 64860 w 725233" name="connsiteX2-543"/>
                <a:gd fmla="*/ 715606 h 1035131" name="connsiteY2-544"/>
                <a:gd fmla="*/ 100636 w 725233" name="connsiteX3-545"/>
                <a:gd fmla="*/ 1032743 h 1035131" name="connsiteY3-546"/>
                <a:gd fmla="*/ 39805 w 725233" name="connsiteX4-547"/>
                <a:gd fmla="*/ 546889 h 1035131" name="connsiteY4-548"/>
                <a:gd fmla="*/ 721708 w 725233" name="connsiteX5-549"/>
                <a:gd fmla="*/ 154 h 1035131" name="connsiteY5-550"/>
                <a:gd fmla="*/ 723464 w 726989" name="connsiteX0-551"/>
                <a:gd fmla="*/ 154 h 1019631" name="connsiteY0-552"/>
                <a:gd fmla="*/ 174077 w 726989" name="connsiteX1-553"/>
                <a:gd fmla="*/ 447312 h 1019631" name="connsiteY1-554"/>
                <a:gd fmla="*/ 66616 w 726989" name="connsiteX2-555"/>
                <a:gd fmla="*/ 715606 h 1019631" name="connsiteY2-556"/>
                <a:gd fmla="*/ 88374 w 726989" name="connsiteX3-557"/>
                <a:gd fmla="*/ 1017096 h 1019631" name="connsiteY3-558"/>
                <a:gd fmla="*/ 41561 w 726989" name="connsiteX4-559"/>
                <a:gd fmla="*/ 546889 h 1019631" name="connsiteY4-560"/>
                <a:gd fmla="*/ 723464 w 726989" name="connsiteX5-561"/>
                <a:gd fmla="*/ 154 h 1019631" name="connsiteY5-562"/>
                <a:gd fmla="*/ 741831 w 745356" name="connsiteX0-563"/>
                <a:gd fmla="*/ 154 h 1019631" name="connsiteY0-564"/>
                <a:gd fmla="*/ 192444 w 745356" name="connsiteX1-565"/>
                <a:gd fmla="*/ 447312 h 1019631" name="connsiteY1-566"/>
                <a:gd fmla="*/ 84983 w 745356" name="connsiteX2-567"/>
                <a:gd fmla="*/ 715606 h 1019631" name="connsiteY2-568"/>
                <a:gd fmla="*/ 106741 w 745356" name="connsiteX3-569"/>
                <a:gd fmla="*/ 1017096 h 1019631" name="connsiteY3-570"/>
                <a:gd fmla="*/ 38992 w 745356" name="connsiteX4-571"/>
                <a:gd fmla="*/ 582493 h 1019631" name="connsiteY4-572"/>
                <a:gd fmla="*/ 741831 w 745356" name="connsiteX5-573"/>
                <a:gd fmla="*/ 154 h 1019631" name="connsiteY5-574"/>
                <a:gd fmla="*/ 741831 w 745356" name="connsiteX0-575"/>
                <a:gd fmla="*/ 154 h 1019631" name="connsiteY0-576"/>
                <a:gd fmla="*/ 192444 w 745356" name="connsiteX1-577"/>
                <a:gd fmla="*/ 447312 h 1019631" name="connsiteY1-578"/>
                <a:gd fmla="*/ 84983 w 745356" name="connsiteX2-579"/>
                <a:gd fmla="*/ 715606 h 1019631" name="connsiteY2-580"/>
                <a:gd fmla="*/ 106741 w 745356" name="connsiteX3-581"/>
                <a:gd fmla="*/ 1017096 h 1019631" name="connsiteY3-582"/>
                <a:gd fmla="*/ 38992 w 745356" name="connsiteX4-583"/>
                <a:gd fmla="*/ 582493 h 1019631" name="connsiteY4-584"/>
                <a:gd fmla="*/ 741831 w 745356" name="connsiteX5-585"/>
                <a:gd fmla="*/ 154 h 1019631" name="connsiteY5-586"/>
                <a:gd fmla="*/ 727656 w 731181" name="connsiteX0-587"/>
                <a:gd fmla="*/ 154 h 1164760" name="connsiteY0-588"/>
                <a:gd fmla="*/ 178269 w 731181" name="connsiteX1-589"/>
                <a:gd fmla="*/ 447312 h 1164760" name="connsiteY1-590"/>
                <a:gd fmla="*/ 70808 w 731181" name="connsiteX2-591"/>
                <a:gd fmla="*/ 715606 h 1164760" name="connsiteY2-592"/>
                <a:gd fmla="*/ 287232 w 731181" name="connsiteX3-593"/>
                <a:gd fmla="*/ 1163145 h 1164760" name="connsiteY3-594"/>
                <a:gd fmla="*/ 24817 w 731181" name="connsiteX4-595"/>
                <a:gd fmla="*/ 582493 h 1164760" name="connsiteY4-596"/>
                <a:gd fmla="*/ 727656 w 731181" name="connsiteX5-597"/>
                <a:gd fmla="*/ 154 h 1164760" name="connsiteY5-598"/>
                <a:gd fmla="*/ 750690 w 754215" name="connsiteX0-599"/>
                <a:gd fmla="*/ 154 h 1164760" name="connsiteY0-600"/>
                <a:gd fmla="*/ 201303 w 754215" name="connsiteX1-601"/>
                <a:gd fmla="*/ 447312 h 1164760" name="connsiteY1-602"/>
                <a:gd fmla="*/ 93842 w 754215" name="connsiteX2-603"/>
                <a:gd fmla="*/ 715606 h 1164760" name="connsiteY2-604"/>
                <a:gd fmla="*/ 310266 w 754215" name="connsiteX3-605"/>
                <a:gd fmla="*/ 1163145 h 1164760" name="connsiteY3-606"/>
                <a:gd fmla="*/ 23751 w 754215" name="connsiteX4-607"/>
                <a:gd fmla="*/ 646514 h 1164760" name="connsiteY4-608"/>
                <a:gd fmla="*/ 750690 w 754215" name="connsiteX5-609"/>
                <a:gd fmla="*/ 154 h 1164760" name="connsiteY5-610"/>
                <a:gd fmla="*/ 750690 w 754215" name="connsiteX0-611"/>
                <a:gd fmla="*/ 154 h 1165068" name="connsiteY0-612"/>
                <a:gd fmla="*/ 201303 w 754215" name="connsiteX1-613"/>
                <a:gd fmla="*/ 447312 h 1165068" name="connsiteY1-614"/>
                <a:gd fmla="*/ 63619 w 754215" name="connsiteX2-615"/>
                <a:gd fmla="*/ 780161 h 1165068" name="connsiteY2-616"/>
                <a:gd fmla="*/ 310266 w 754215" name="connsiteX3-617"/>
                <a:gd fmla="*/ 1163145 h 1165068" name="connsiteY3-618"/>
                <a:gd fmla="*/ 23751 w 754215" name="connsiteX4-619"/>
                <a:gd fmla="*/ 646514 h 1165068" name="connsiteY4-620"/>
                <a:gd fmla="*/ 750690 w 754215" name="connsiteX5-621"/>
                <a:gd fmla="*/ 154 h 1165068" name="connsiteY5-622"/>
                <a:gd fmla="*/ 750690 w 754215" name="connsiteX0-623"/>
                <a:gd fmla="*/ 154 h 1165157" name="connsiteY0-624"/>
                <a:gd fmla="*/ 201303 w 754215" name="connsiteX1-625"/>
                <a:gd fmla="*/ 447312 h 1165157" name="connsiteY1-626"/>
                <a:gd fmla="*/ 83756 w 754215" name="connsiteX2-627"/>
                <a:gd fmla="*/ 795270 h 1165157" name="connsiteY2-628"/>
                <a:gd fmla="*/ 310266 w 754215" name="connsiteX3-629"/>
                <a:gd fmla="*/ 1163145 h 1165157" name="connsiteY3-630"/>
                <a:gd fmla="*/ 23751 w 754215" name="connsiteX4-631"/>
                <a:gd fmla="*/ 646514 h 1165157" name="connsiteY4-632"/>
                <a:gd fmla="*/ 750690 w 754215" name="connsiteX5-633"/>
                <a:gd fmla="*/ 154 h 1165157" name="connsiteY5-634"/>
                <a:gd fmla="*/ 723338 w 726863" name="connsiteX0-635"/>
                <a:gd fmla="*/ 154 h 1165157" name="connsiteY0-636"/>
                <a:gd fmla="*/ 173951 w 726863" name="connsiteX1-637"/>
                <a:gd fmla="*/ 447312 h 1165157" name="connsiteY1-638"/>
                <a:gd fmla="*/ 56404 w 726863" name="connsiteX2-639"/>
                <a:gd fmla="*/ 795270 h 1165157" name="connsiteY2-640"/>
                <a:gd fmla="*/ 282914 w 726863" name="connsiteX3-641"/>
                <a:gd fmla="*/ 1163145 h 1165157" name="connsiteY3-642"/>
                <a:gd fmla="*/ 25028 w 726863" name="connsiteX4-643"/>
                <a:gd fmla="*/ 683383 h 1165157" name="connsiteY4-644"/>
                <a:gd fmla="*/ 723338 w 726863" name="connsiteX5-645"/>
                <a:gd fmla="*/ 154 h 1165157" name="connsiteY5-646"/>
                <a:gd fmla="*/ 723338 w 726863" name="connsiteX0-647"/>
                <a:gd fmla="*/ 154 h 1165157" name="connsiteY0-648"/>
                <a:gd fmla="*/ 173951 w 726863" name="connsiteX1-649"/>
                <a:gd fmla="*/ 447312 h 1165157" name="connsiteY1-650"/>
                <a:gd fmla="*/ 56404 w 726863" name="connsiteX2-651"/>
                <a:gd fmla="*/ 795270 h 1165157" name="connsiteY2-652"/>
                <a:gd fmla="*/ 282914 w 726863" name="connsiteX3-653"/>
                <a:gd fmla="*/ 1163145 h 1165157" name="connsiteY3-654"/>
                <a:gd fmla="*/ 25028 w 726863" name="connsiteX4-655"/>
                <a:gd fmla="*/ 683383 h 1165157" name="connsiteY4-656"/>
                <a:gd fmla="*/ 723338 w 726863" name="connsiteX5-657"/>
                <a:gd fmla="*/ 154 h 1165157" name="connsiteY5-658"/>
                <a:gd fmla="*/ 714129 w 717654" name="connsiteX0-659"/>
                <a:gd fmla="*/ 154 h 1165157" name="connsiteY0-660"/>
                <a:gd fmla="*/ 164742 w 717654" name="connsiteX1-661"/>
                <a:gd fmla="*/ 447312 h 1165157" name="connsiteY1-662"/>
                <a:gd fmla="*/ 47195 w 717654" name="connsiteX2-663"/>
                <a:gd fmla="*/ 795270 h 1165157" name="connsiteY2-664"/>
                <a:gd fmla="*/ 273705 w 717654" name="connsiteX3-665"/>
                <a:gd fmla="*/ 1163145 h 1165157" name="connsiteY3-666"/>
                <a:gd fmla="*/ 15819 w 717654" name="connsiteX4-667"/>
                <a:gd fmla="*/ 683383 h 1165157" name="connsiteY4-668"/>
                <a:gd fmla="*/ 714129 w 717654" name="connsiteX5-669"/>
                <a:gd fmla="*/ 154 h 1165157" name="connsiteY5-670"/>
                <a:gd fmla="*/ 714129 w 717654" name="connsiteX0-671"/>
                <a:gd fmla="*/ 154 h 1165286" name="connsiteY0-672"/>
                <a:gd fmla="*/ 164742 w 717654" name="connsiteX1-673"/>
                <a:gd fmla="*/ 447312 h 1165286" name="connsiteY1-674"/>
                <a:gd fmla="*/ 47195 w 717654" name="connsiteX2-675"/>
                <a:gd fmla="*/ 795270 h 1165286" name="connsiteY2-676"/>
                <a:gd fmla="*/ 273705 w 717654" name="connsiteX3-677"/>
                <a:gd fmla="*/ 1163145 h 1165286" name="connsiteY3-678"/>
                <a:gd fmla="*/ 15819 w 717654" name="connsiteX4-679"/>
                <a:gd fmla="*/ 683383 h 1165286" name="connsiteY4-680"/>
                <a:gd fmla="*/ 714129 w 717654" name="connsiteX5-681"/>
                <a:gd fmla="*/ 154 h 1165286" name="connsiteY5-682"/>
                <a:gd fmla="*/ 731902 w 735427" name="connsiteX0-683"/>
                <a:gd fmla="*/ 154 h 1165286" name="connsiteY0-684"/>
                <a:gd fmla="*/ 182515 w 735427" name="connsiteX1-685"/>
                <a:gd fmla="*/ 447312 h 1165286" name="connsiteY1-686"/>
                <a:gd fmla="*/ 64968 w 735427" name="connsiteX2-687"/>
                <a:gd fmla="*/ 795270 h 1165286" name="connsiteY2-688"/>
                <a:gd fmla="*/ 291478 w 735427" name="connsiteX3-689"/>
                <a:gd fmla="*/ 1163145 h 1165286" name="connsiteY3-690"/>
                <a:gd fmla="*/ 15231 w 735427" name="connsiteX4-691"/>
                <a:gd fmla="*/ 684998 h 1165286" name="connsiteY4-692"/>
                <a:gd fmla="*/ 731902 w 735427" name="connsiteX5-693"/>
                <a:gd fmla="*/ 154 h 1165286" name="connsiteY5-694"/>
                <a:gd fmla="*/ 731902 w 735427" name="connsiteX0-695"/>
                <a:gd fmla="*/ 154 h 1165342" name="connsiteY0-696"/>
                <a:gd fmla="*/ 182515 w 735427" name="connsiteX1-697"/>
                <a:gd fmla="*/ 447312 h 1165342" name="connsiteY1-698"/>
                <a:gd fmla="*/ 41075 w 735427" name="connsiteX2-699"/>
                <a:gd fmla="*/ 803000 h 1165342" name="connsiteY2-700"/>
                <a:gd fmla="*/ 291478 w 735427" name="connsiteX3-701"/>
                <a:gd fmla="*/ 1163145 h 1165342" name="connsiteY3-702"/>
                <a:gd fmla="*/ 15231 w 735427" name="connsiteX4-703"/>
                <a:gd fmla="*/ 684998 h 1165342" name="connsiteY4-704"/>
                <a:gd fmla="*/ 731902 w 735427" name="connsiteX5-705"/>
                <a:gd fmla="*/ 154 h 1165342" name="connsiteY5-706"/>
                <a:gd fmla="*/ 731902 w 735427" name="connsiteX0-707"/>
                <a:gd fmla="*/ 154 h 1165342" name="connsiteY0-708"/>
                <a:gd fmla="*/ 182515 w 735427" name="connsiteX1-709"/>
                <a:gd fmla="*/ 447312 h 1165342" name="connsiteY1-710"/>
                <a:gd fmla="*/ 41075 w 735427" name="connsiteX2-711"/>
                <a:gd fmla="*/ 803000 h 1165342" name="connsiteY2-712"/>
                <a:gd fmla="*/ 291478 w 735427" name="connsiteX3-713"/>
                <a:gd fmla="*/ 1163145 h 1165342" name="connsiteY3-714"/>
                <a:gd fmla="*/ 15231 w 735427" name="connsiteX4-715"/>
                <a:gd fmla="*/ 684998 h 1165342" name="connsiteY4-716"/>
                <a:gd fmla="*/ 731902 w 735427" name="connsiteX5-717"/>
                <a:gd fmla="*/ 154 h 1165342" name="connsiteY5-718"/>
                <a:gd fmla="*/ 723325 w 726850" name="connsiteX0-719"/>
                <a:gd fmla="*/ 154 h 1165342" name="connsiteY0-720"/>
                <a:gd fmla="*/ 173938 w 726850" name="connsiteX1-721"/>
                <a:gd fmla="*/ 447312 h 1165342" name="connsiteY1-722"/>
                <a:gd fmla="*/ 32498 w 726850" name="connsiteX2-723"/>
                <a:gd fmla="*/ 803000 h 1165342" name="connsiteY2-724"/>
                <a:gd fmla="*/ 282901 w 726850" name="connsiteX3-725"/>
                <a:gd fmla="*/ 1163145 h 1165342" name="connsiteY3-726"/>
                <a:gd fmla="*/ 6654 w 726850" name="connsiteX4-727"/>
                <a:gd fmla="*/ 684998 h 1165342" name="connsiteY4-728"/>
                <a:gd fmla="*/ 723325 w 726850" name="connsiteX5-729"/>
                <a:gd fmla="*/ 154 h 1165342" name="connsiteY5-730"/>
                <a:gd fmla="*/ 723325 w 726850" name="connsiteX0-731"/>
                <a:gd fmla="*/ 154 h 1165455" name="connsiteY0-732"/>
                <a:gd fmla="*/ 173938 w 726850" name="connsiteX1-733"/>
                <a:gd fmla="*/ 447312 h 1165455" name="connsiteY1-734"/>
                <a:gd fmla="*/ 58757 w 726850" name="connsiteX2-735"/>
                <a:gd fmla="*/ 817569 h 1165455" name="connsiteY2-736"/>
                <a:gd fmla="*/ 282901 w 726850" name="connsiteX3-737"/>
                <a:gd fmla="*/ 1163145 h 1165455" name="connsiteY3-738"/>
                <a:gd fmla="*/ 6654 w 726850" name="connsiteX4-739"/>
                <a:gd fmla="*/ 684998 h 1165455" name="connsiteY4-740"/>
                <a:gd fmla="*/ 723325 w 726850" name="connsiteX5-741"/>
                <a:gd fmla="*/ 154 h 1165455" name="connsiteY5-742"/>
                <a:gd fmla="*/ 723325 w 726850" name="connsiteX0-743"/>
                <a:gd fmla="*/ 154 h 1165455" name="connsiteY0-744"/>
                <a:gd fmla="*/ 173938 w 726850" name="connsiteX1-745"/>
                <a:gd fmla="*/ 447312 h 1165455" name="connsiteY1-746"/>
                <a:gd fmla="*/ 58757 w 726850" name="connsiteX2-747"/>
                <a:gd fmla="*/ 817569 h 1165455" name="connsiteY2-748"/>
                <a:gd fmla="*/ 282901 w 726850" name="connsiteX3-749"/>
                <a:gd fmla="*/ 1163145 h 1165455" name="connsiteY3-750"/>
                <a:gd fmla="*/ 6654 w 726850" name="connsiteX4-751"/>
                <a:gd fmla="*/ 684998 h 1165455" name="connsiteY4-752"/>
                <a:gd fmla="*/ 723325 w 726850" name="connsiteX5-753"/>
                <a:gd fmla="*/ 154 h 1165455" name="connsiteY5-754"/>
                <a:gd fmla="*/ 723325 w 726850" name="connsiteX0-755"/>
                <a:gd fmla="*/ 154 h 1164919" name="connsiteY0-756"/>
                <a:gd fmla="*/ 173938 w 726850" name="connsiteX1-757"/>
                <a:gd fmla="*/ 447312 h 1164919" name="connsiteY1-758"/>
                <a:gd fmla="*/ 282901 w 726850" name="connsiteX2-759"/>
                <a:gd fmla="*/ 1163145 h 1164919" name="connsiteY2-760"/>
                <a:gd fmla="*/ 6654 w 726850" name="connsiteX3-761"/>
                <a:gd fmla="*/ 684998 h 1164919" name="connsiteY3-762"/>
                <a:gd fmla="*/ 723325 w 726850" name="connsiteX4-763"/>
                <a:gd fmla="*/ 154 h 1164919" name="connsiteY4-764"/>
                <a:gd fmla="*/ 723325 w 726850" name="connsiteX0-765"/>
                <a:gd fmla="*/ 154 h 1164919" name="connsiteY0-766"/>
                <a:gd fmla="*/ 173938 w 726850" name="connsiteX1-767"/>
                <a:gd fmla="*/ 447312 h 1164919" name="connsiteY1-768"/>
                <a:gd fmla="*/ 282901 w 726850" name="connsiteX2-769"/>
                <a:gd fmla="*/ 1163145 h 1164919" name="connsiteY2-770"/>
                <a:gd fmla="*/ 6654 w 726850" name="connsiteX3-771"/>
                <a:gd fmla="*/ 684998 h 1164919" name="connsiteY3-772"/>
                <a:gd fmla="*/ 723325 w 726850" name="connsiteX4-773"/>
                <a:gd fmla="*/ 154 h 1164919" name="connsiteY4-774"/>
                <a:gd fmla="*/ 727684 w 731209" name="connsiteX0-775"/>
                <a:gd fmla="*/ 154 h 1163146" name="connsiteY0-776"/>
                <a:gd fmla="*/ 178297 w 731209" name="connsiteX1-777"/>
                <a:gd fmla="*/ 447312 h 1163146" name="connsiteY1-778"/>
                <a:gd fmla="*/ 287260 w 731209" name="connsiteX2-779"/>
                <a:gd fmla="*/ 1163145 h 1163146" name="connsiteY2-780"/>
                <a:gd fmla="*/ 11013 w 731209" name="connsiteX3-781"/>
                <a:gd fmla="*/ 684998 h 1163146" name="connsiteY3-782"/>
                <a:gd fmla="*/ 727684 w 731209" name="connsiteX4-783"/>
                <a:gd fmla="*/ 154 h 1163146" name="connsiteY4-784"/>
                <a:gd fmla="*/ 758881 w 762406" name="connsiteX0-785"/>
                <a:gd fmla="*/ 154 h 1163146" name="connsiteY0-786"/>
                <a:gd fmla="*/ 209494 w 762406" name="connsiteX1-787"/>
                <a:gd fmla="*/ 447312 h 1163146" name="connsiteY1-788"/>
                <a:gd fmla="*/ 318457 w 762406" name="connsiteX2-789"/>
                <a:gd fmla="*/ 1163145 h 1163146" name="connsiteY2-790"/>
                <a:gd fmla="*/ 9827 w 762406" name="connsiteX3-791"/>
                <a:gd fmla="*/ 670970 h 1163146" name="connsiteY3-792"/>
                <a:gd fmla="*/ 758881 w 762406" name="connsiteX4-793"/>
                <a:gd fmla="*/ 154 h 1163146" name="connsiteY4-794"/>
                <a:gd fmla="*/ 740516 w 744168" name="connsiteX0-795"/>
                <a:gd fmla="*/ 156 h 1161532" name="connsiteY0-796"/>
                <a:gd fmla="*/ 209494 w 744168" name="connsiteX1-797"/>
                <a:gd fmla="*/ 445698 h 1161532" name="connsiteY1-798"/>
                <a:gd fmla="*/ 318457 w 744168" name="connsiteX2-799"/>
                <a:gd fmla="*/ 1161531 h 1161532" name="connsiteY2-800"/>
                <a:gd fmla="*/ 9827 w 744168" name="connsiteX3-801"/>
                <a:gd fmla="*/ 669356 h 1161532" name="connsiteY3-802"/>
                <a:gd fmla="*/ 740516 w 744168" name="connsiteX4-803"/>
                <a:gd fmla="*/ 156 h 1161532" name="connsiteY4-804"/>
                <a:gd fmla="*/ 740516 w 744168" name="connsiteX0-805"/>
                <a:gd fmla="*/ 156 h 1161532" name="connsiteY0-806"/>
                <a:gd fmla="*/ 209494 w 744168" name="connsiteX1-807"/>
                <a:gd fmla="*/ 445698 h 1161532" name="connsiteY1-808"/>
                <a:gd fmla="*/ 318457 w 744168" name="connsiteX2-809"/>
                <a:gd fmla="*/ 1161531 h 1161532" name="connsiteY2-810"/>
                <a:gd fmla="*/ 9827 w 744168" name="connsiteX3-811"/>
                <a:gd fmla="*/ 669356 h 1161532" name="connsiteY3-812"/>
                <a:gd fmla="*/ 740516 w 744168" name="connsiteX4-813"/>
                <a:gd fmla="*/ 156 h 1161532" name="connsiteY4-814"/>
                <a:gd fmla="*/ 740516 w 744168" name="connsiteX0-815"/>
                <a:gd fmla="*/ 156 h 1161532" name="connsiteY0-816"/>
                <a:gd fmla="*/ 209494 w 744168" name="connsiteX1-817"/>
                <a:gd fmla="*/ 445698 h 1161532" name="connsiteY1-818"/>
                <a:gd fmla="*/ 318457 w 744168" name="connsiteX2-819"/>
                <a:gd fmla="*/ 1161531 h 1161532" name="connsiteY2-820"/>
                <a:gd fmla="*/ 9827 w 744168" name="connsiteX3-821"/>
                <a:gd fmla="*/ 669356 h 1161532" name="connsiteY3-822"/>
                <a:gd fmla="*/ 740516 w 744168" name="connsiteX4-823"/>
                <a:gd fmla="*/ 156 h 1161532" name="connsiteY4-824"/>
                <a:gd fmla="*/ 736028 w 739680" name="connsiteX0-825"/>
                <a:gd fmla="*/ 156 h 1161532" name="connsiteY0-826"/>
                <a:gd fmla="*/ 205006 w 739680" name="connsiteX1-827"/>
                <a:gd fmla="*/ 445698 h 1161532" name="connsiteY1-828"/>
                <a:gd fmla="*/ 313969 w 739680" name="connsiteX2-829"/>
                <a:gd fmla="*/ 1161531 h 1161532" name="connsiteY2-830"/>
                <a:gd fmla="*/ 5339 w 739680" name="connsiteX3-831"/>
                <a:gd fmla="*/ 669356 h 1161532" name="connsiteY3-832"/>
                <a:gd fmla="*/ 736028 w 739680" name="connsiteX4-833"/>
                <a:gd fmla="*/ 156 h 1161532" name="connsiteY4-834"/>
                <a:gd fmla="*/ 736028 w 739680" name="connsiteX0-835"/>
                <a:gd fmla="*/ 156 h 1161532" name="connsiteY0-836"/>
                <a:gd fmla="*/ 205006 w 739680" name="connsiteX1-837"/>
                <a:gd fmla="*/ 445698 h 1161532" name="connsiteY1-838"/>
                <a:gd fmla="*/ 313969 w 739680" name="connsiteX2-839"/>
                <a:gd fmla="*/ 1161531 h 1161532" name="connsiteY2-840"/>
                <a:gd fmla="*/ 5339 w 739680" name="connsiteX3-841"/>
                <a:gd fmla="*/ 669356 h 1161532" name="connsiteY3-842"/>
                <a:gd fmla="*/ 736028 w 739680" name="connsiteX4-843"/>
                <a:gd fmla="*/ 156 h 1161532" name="connsiteY4-844"/>
                <a:gd fmla="*/ 736028 w 739267" name="connsiteX0-845"/>
                <a:gd fmla="*/ 142 h 1161518" name="connsiteY0-846"/>
                <a:gd fmla="*/ 140038 w 739267" name="connsiteX1-847"/>
                <a:gd fmla="*/ 473912 h 1161518" name="connsiteY1-848"/>
                <a:gd fmla="*/ 313969 w 739267" name="connsiteX2-849"/>
                <a:gd fmla="*/ 1161517 h 1161518" name="connsiteY2-850"/>
                <a:gd fmla="*/ 5339 w 739267" name="connsiteX3-851"/>
                <a:gd fmla="*/ 669342 h 1161518" name="connsiteY3-852"/>
                <a:gd fmla="*/ 736028 w 739267" name="connsiteX4-853"/>
                <a:gd fmla="*/ 142 h 1161518" name="connsiteY4-854"/>
                <a:gd fmla="*/ 736028 w 739267" name="connsiteX0-855"/>
                <a:gd fmla="*/ 142 h 1161518" name="connsiteY0-856"/>
                <a:gd fmla="*/ 140038 w 739267" name="connsiteX1-857"/>
                <a:gd fmla="*/ 473912 h 1161518" name="connsiteY1-858"/>
                <a:gd fmla="*/ 313969 w 739267" name="connsiteX2-859"/>
                <a:gd fmla="*/ 1161517 h 1161518" name="connsiteY2-860"/>
                <a:gd fmla="*/ 5339 w 739267" name="connsiteX3-861"/>
                <a:gd fmla="*/ 669342 h 1161518" name="connsiteY3-862"/>
                <a:gd fmla="*/ 736028 w 739267" name="connsiteX4-863"/>
                <a:gd fmla="*/ 142 h 1161518" name="connsiteY4-864"/>
                <a:gd fmla="*/ 736028 w 736029" name="connsiteX0-865"/>
                <a:gd fmla="*/ 1 h 1161377" name="connsiteY0-866"/>
                <a:gd fmla="*/ 140038 w 736029" name="connsiteX1-867"/>
                <a:gd fmla="*/ 473771 h 1161377" name="connsiteY1-868"/>
                <a:gd fmla="*/ 313969 w 736029" name="connsiteX2-869"/>
                <a:gd fmla="*/ 1161376 h 1161377" name="connsiteY2-870"/>
                <a:gd fmla="*/ 5339 w 736029" name="connsiteX3-871"/>
                <a:gd fmla="*/ 669201 h 1161377" name="connsiteY3-872"/>
                <a:gd fmla="*/ 736028 w 736029" name="connsiteX4-873"/>
                <a:gd fmla="*/ 1 h 1161377" name="connsiteY4-874"/>
                <a:gd fmla="*/ 736028 w 736029" name="connsiteX0-875"/>
                <a:gd fmla="*/ 1 h 1161377" name="connsiteY0-876"/>
                <a:gd fmla="*/ 140038 w 736029" name="connsiteX1-877"/>
                <a:gd fmla="*/ 473771 h 1161377" name="connsiteY1-878"/>
                <a:gd fmla="*/ 313969 w 736029" name="connsiteX2-879"/>
                <a:gd fmla="*/ 1161376 h 1161377" name="connsiteY2-880"/>
                <a:gd fmla="*/ 5339 w 736029" name="connsiteX3-881"/>
                <a:gd fmla="*/ 669201 h 1161377" name="connsiteY3-882"/>
                <a:gd fmla="*/ 736028 w 736029" name="connsiteX4-883"/>
                <a:gd fmla="*/ 1 h 1161377" name="connsiteY4-884"/>
              </a:gdLst>
              <a:cxnLst>
                <a:cxn ang="0">
                  <a:pos x="connsiteX0-1" y="connsiteY0-2"/>
                </a:cxn>
                <a:cxn ang="0">
                  <a:pos x="connsiteX1-3" y="connsiteY1-4"/>
                </a:cxn>
                <a:cxn ang="0">
                  <a:pos x="connsiteX2-5" y="connsiteY2-6"/>
                </a:cxn>
                <a:cxn ang="0">
                  <a:pos x="connsiteX3-7" y="connsiteY3-8"/>
                </a:cxn>
                <a:cxn ang="0">
                  <a:pos x="connsiteX4-137" y="connsiteY4-138"/>
                </a:cxn>
              </a:cxnLst>
              <a:rect b="b" l="l" r="r" t="t"/>
              <a:pathLst>
                <a:path h="1161377" w="736029">
                  <a:moveTo>
                    <a:pt x="736028" y="1"/>
                  </a:moveTo>
                  <a:cubicBezTo>
                    <a:pt x="365803" y="226136"/>
                    <a:pt x="246907" y="304190"/>
                    <a:pt x="140038" y="473771"/>
                  </a:cubicBezTo>
                  <a:cubicBezTo>
                    <a:pt x="38008" y="630731"/>
                    <a:pt x="-34265" y="896023"/>
                    <a:pt x="313969" y="1161376"/>
                  </a:cubicBezTo>
                  <a:cubicBezTo>
                    <a:pt x="190600" y="1071095"/>
                    <a:pt x="-37760" y="963999"/>
                    <a:pt x="5339" y="669201"/>
                  </a:cubicBezTo>
                  <a:cubicBezTo>
                    <a:pt x="71378" y="384879"/>
                    <a:pt x="305524" y="249109"/>
                    <a:pt x="736028" y="1"/>
                  </a:cubicBezTo>
                  <a:close/>
                </a:path>
              </a:pathLst>
            </a:custGeom>
            <a:solidFill>
              <a:schemeClr val="bg1">
                <a:alpha val="82000"/>
              </a:schemeClr>
            </a:solidFill>
            <a:ln>
              <a:noFill/>
            </a:ln>
            <a:scene3d>
              <a:camera prst="orthographicFront">
                <a:rot lat="0" lon="0" rev="0"/>
              </a:camera>
              <a:lightRig dir="t" rig="threeP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6" name="任意多边形 15"/>
            <p:cNvSpPr/>
            <p:nvPr/>
          </p:nvSpPr>
          <p:spPr>
            <a:xfrm rot="331175">
              <a:off x="3653140" y="2534486"/>
              <a:ext cx="159583" cy="247665"/>
            </a:xfrm>
            <a:custGeom>
              <a:gdLst>
                <a:gd fmla="*/ 279918 w 746449" name="connsiteX0"/>
                <a:gd fmla="*/ 0 h 1073021" name="connsiteY0"/>
                <a:gd fmla="*/ 0 w 746449" name="connsiteX1"/>
                <a:gd fmla="*/ 1073021 h 1073021" name="connsiteY1"/>
                <a:gd fmla="*/ 746449 w 746449" name="connsiteX2"/>
                <a:gd fmla="*/ 1054359 h 1073021" name="connsiteY2"/>
                <a:gd fmla="*/ 279918 w 746449" name="connsiteX3"/>
                <a:gd fmla="*/ 0 h 1073021" name="connsiteY3"/>
                <a:gd fmla="*/ 375168 w 746449" name="connsiteX0-1"/>
                <a:gd fmla="*/ 0 h 1063496" name="connsiteY0-2"/>
                <a:gd fmla="*/ 0 w 746449" name="connsiteX1-3"/>
                <a:gd fmla="*/ 1063496 h 1063496" name="connsiteY1-4"/>
                <a:gd fmla="*/ 746449 w 746449" name="connsiteX2-5"/>
                <a:gd fmla="*/ 1044834 h 1063496" name="connsiteY2-6"/>
                <a:gd fmla="*/ 375168 w 746449" name="connsiteX3-7"/>
                <a:gd fmla="*/ 0 h 1063496" name="connsiteY3-8"/>
                <a:gd fmla="*/ 375168 w 789311" name="connsiteX0-9"/>
                <a:gd fmla="*/ 0 h 1063496" name="connsiteY0-10"/>
                <a:gd fmla="*/ 0 w 789311" name="connsiteX1-11"/>
                <a:gd fmla="*/ 1063496 h 1063496" name="connsiteY1-12"/>
                <a:gd fmla="*/ 789311 w 789311" name="connsiteX2-13"/>
                <a:gd fmla="*/ 1049596 h 1063496" name="connsiteY2-14"/>
                <a:gd fmla="*/ 375168 w 789311" name="connsiteX3-15"/>
                <a:gd fmla="*/ 0 h 1063496" name="connsiteY3-16"/>
                <a:gd fmla="*/ 341831 w 755974" name="connsiteX0-17"/>
                <a:gd fmla="*/ 0 h 1063496" name="connsiteY0-18"/>
                <a:gd fmla="*/ 0 w 755974" name="connsiteX1-19"/>
                <a:gd fmla="*/ 1063496 h 1063496" name="connsiteY1-20"/>
                <a:gd fmla="*/ 755974 w 755974" name="connsiteX2-21"/>
                <a:gd fmla="*/ 1049596 h 1063496" name="connsiteY2-22"/>
                <a:gd fmla="*/ 341831 w 755974" name="connsiteX3-23"/>
                <a:gd fmla="*/ 0 h 1063496" name="connsiteY3-24"/>
                <a:gd fmla="*/ 341831 w 722636" name="connsiteX0-25"/>
                <a:gd fmla="*/ 0 h 1063496" name="connsiteY0-26"/>
                <a:gd fmla="*/ 0 w 722636" name="connsiteX1-27"/>
                <a:gd fmla="*/ 1063496 h 1063496" name="connsiteY1-28"/>
                <a:gd fmla="*/ 722636 w 722636" name="connsiteX2-29"/>
                <a:gd fmla="*/ 1054358 h 1063496" name="connsiteY2-30"/>
                <a:gd fmla="*/ 341831 w 722636" name="connsiteX3-31"/>
                <a:gd fmla="*/ 0 h 1063496" name="connsiteY3-32"/>
                <a:gd fmla="*/ 318018 w 698823" name="connsiteX0-33"/>
                <a:gd fmla="*/ 0 h 1063496" name="connsiteY0-34"/>
                <a:gd fmla="*/ 0 w 698823" name="connsiteX1-35"/>
                <a:gd fmla="*/ 1063496 h 1063496" name="connsiteY1-36"/>
                <a:gd fmla="*/ 698823 w 698823" name="connsiteX2-37"/>
                <a:gd fmla="*/ 1054358 h 1063496" name="connsiteY2-38"/>
                <a:gd fmla="*/ 318018 w 698823" name="connsiteX3-39"/>
                <a:gd fmla="*/ 0 h 1063496" name="connsiteY3-40"/>
                <a:gd fmla="*/ 318018 w 698823" name="connsiteX0-41"/>
                <a:gd fmla="*/ 0 h 1109196" name="connsiteY0-42"/>
                <a:gd fmla="*/ 0 w 698823" name="connsiteX1-43"/>
                <a:gd fmla="*/ 1063496 h 1109196" name="connsiteY1-44"/>
                <a:gd fmla="*/ 698823 w 698823" name="connsiteX2-45"/>
                <a:gd fmla="*/ 1054358 h 1109196" name="connsiteY2-46"/>
                <a:gd fmla="*/ 318018 w 698823" name="connsiteX3-47"/>
                <a:gd fmla="*/ 0 h 1109196" name="connsiteY3-48"/>
                <a:gd fmla="*/ 318018 w 698823" name="connsiteX0-49"/>
                <a:gd fmla="*/ 0 h 1134390" name="connsiteY0-50"/>
                <a:gd fmla="*/ 0 w 698823" name="connsiteX1-51"/>
                <a:gd fmla="*/ 1063496 h 1134390" name="connsiteY1-52"/>
                <a:gd fmla="*/ 698823 w 698823" name="connsiteX2-53"/>
                <a:gd fmla="*/ 1054358 h 1134390" name="connsiteY2-54"/>
                <a:gd fmla="*/ 318018 w 698823" name="connsiteX3-55"/>
                <a:gd fmla="*/ 0 h 1134390" name="connsiteY3-56"/>
                <a:gd fmla="*/ 318018 w 698823" name="connsiteX0-57"/>
                <a:gd fmla="*/ 0 h 1134390" name="connsiteY0-58"/>
                <a:gd fmla="*/ 0 w 698823" name="connsiteX1-59"/>
                <a:gd fmla="*/ 1063496 h 1134390" name="connsiteY1-60"/>
                <a:gd fmla="*/ 698823 w 698823" name="connsiteX2-61"/>
                <a:gd fmla="*/ 1054358 h 1134390" name="connsiteY2-62"/>
                <a:gd fmla="*/ 318018 w 698823" name="connsiteX3-63"/>
                <a:gd fmla="*/ 0 h 1134390" name="connsiteY3-64"/>
                <a:gd fmla="*/ 318018 w 698823" name="connsiteX0-65"/>
                <a:gd fmla="*/ 0 h 1134390" name="connsiteY0-66"/>
                <a:gd fmla="*/ 0 w 698823" name="connsiteX1-67"/>
                <a:gd fmla="*/ 1063496 h 1134390" name="connsiteY1-68"/>
                <a:gd fmla="*/ 698823 w 698823" name="connsiteX2-69"/>
                <a:gd fmla="*/ 1054358 h 1134390" name="connsiteY2-70"/>
                <a:gd fmla="*/ 318018 w 698823" name="connsiteX3-71"/>
                <a:gd fmla="*/ 0 h 1134390" name="connsiteY3-72"/>
                <a:gd fmla="*/ 318018 w 698823" name="connsiteX0-73"/>
                <a:gd fmla="*/ 0 h 1134390" name="connsiteY0-74"/>
                <a:gd fmla="*/ 0 w 698823" name="connsiteX1-75"/>
                <a:gd fmla="*/ 1063496 h 1134390" name="connsiteY1-76"/>
                <a:gd fmla="*/ 698823 w 698823" name="connsiteX2-77"/>
                <a:gd fmla="*/ 1054358 h 1134390" name="connsiteY2-78"/>
                <a:gd fmla="*/ 318018 w 698823" name="connsiteX3-79"/>
                <a:gd fmla="*/ 0 h 1134390" name="connsiteY3-80"/>
                <a:gd fmla="*/ 318018 w 698823" name="connsiteX0-81"/>
                <a:gd fmla="*/ 0 h 1134390" name="connsiteY0-82"/>
                <a:gd fmla="*/ 0 w 698823" name="connsiteX1-83"/>
                <a:gd fmla="*/ 1063496 h 1134390" name="connsiteY1-84"/>
                <a:gd fmla="*/ 698823 w 698823" name="connsiteX2-85"/>
                <a:gd fmla="*/ 1054358 h 1134390" name="connsiteY2-86"/>
                <a:gd fmla="*/ 318018 w 698823" name="connsiteX3-87"/>
                <a:gd fmla="*/ 0 h 1134390" name="connsiteY3-88"/>
                <a:gd fmla="*/ 318018 w 698823" name="connsiteX0-89"/>
                <a:gd fmla="*/ 0 h 1165107" name="connsiteY0-90"/>
                <a:gd fmla="*/ 0 w 698823" name="connsiteX1-91"/>
                <a:gd fmla="*/ 1063496 h 1165107" name="connsiteY1-92"/>
                <a:gd fmla="*/ 698823 w 698823" name="connsiteX2-93"/>
                <a:gd fmla="*/ 1054358 h 1165107" name="connsiteY2-94"/>
                <a:gd fmla="*/ 318018 w 698823" name="connsiteX3-95"/>
                <a:gd fmla="*/ 0 h 1165107" name="connsiteY3-96"/>
                <a:gd fmla="*/ 318018 w 698823" name="connsiteX0-97"/>
                <a:gd fmla="*/ 0 h 1187555" name="connsiteY0-98"/>
                <a:gd fmla="*/ 0 w 698823" name="connsiteX1-99"/>
                <a:gd fmla="*/ 1063496 h 1187555" name="connsiteY1-100"/>
                <a:gd fmla="*/ 698823 w 698823" name="connsiteX2-101"/>
                <a:gd fmla="*/ 1054358 h 1187555" name="connsiteY2-102"/>
                <a:gd fmla="*/ 318018 w 698823" name="connsiteX3-103"/>
                <a:gd fmla="*/ 0 h 1187555" name="connsiteY3-104"/>
                <a:gd fmla="*/ 351356 w 698823" name="connsiteX0-105"/>
                <a:gd fmla="*/ 0 h 1178030" name="connsiteY0-106"/>
                <a:gd fmla="*/ 0 w 698823" name="connsiteX1-107"/>
                <a:gd fmla="*/ 1053971 h 1178030" name="connsiteY1-108"/>
                <a:gd fmla="*/ 698823 w 698823" name="connsiteX2-109"/>
                <a:gd fmla="*/ 1044833 h 1178030" name="connsiteY2-110"/>
                <a:gd fmla="*/ 351356 w 698823" name="connsiteX3-111"/>
                <a:gd fmla="*/ 0 h 1178030" name="connsiteY3-112"/>
                <a:gd fmla="*/ 351356 w 698823" name="connsiteX0-113"/>
                <a:gd fmla="*/ 0 h 1178030" name="connsiteY0-114"/>
                <a:gd fmla="*/ 0 w 698823" name="connsiteX1-115"/>
                <a:gd fmla="*/ 1053971 h 1178030" name="connsiteY1-116"/>
                <a:gd fmla="*/ 698823 w 698823" name="connsiteX2-117"/>
                <a:gd fmla="*/ 1044833 h 1178030" name="connsiteY2-118"/>
                <a:gd fmla="*/ 351356 w 698823" name="connsiteX3-119"/>
                <a:gd fmla="*/ 0 h 1178030" name="connsiteY3-120"/>
                <a:gd fmla="*/ 351356 w 706808" name="connsiteX0-121"/>
                <a:gd fmla="*/ 77287 h 1255317" name="connsiteY0-122"/>
                <a:gd fmla="*/ 0 w 706808" name="connsiteX1-123"/>
                <a:gd fmla="*/ 1131258 h 1255317" name="connsiteY1-124"/>
                <a:gd fmla="*/ 698823 w 706808" name="connsiteX2-125"/>
                <a:gd fmla="*/ 1122120 h 1255317" name="connsiteY2-126"/>
                <a:gd fmla="*/ 376981 w 706808" name="connsiteX3-127"/>
                <a:gd fmla="*/ 196052 h 1255317" name="connsiteY3-128"/>
                <a:gd fmla="*/ 351356 w 706808" name="connsiteX4"/>
                <a:gd fmla="*/ 77287 h 1255317" name="connsiteY4"/>
                <a:gd fmla="*/ 351356 w 707484" name="connsiteX0-129"/>
                <a:gd fmla="*/ 77287 h 1255317" name="connsiteY0-130"/>
                <a:gd fmla="*/ 0 w 707484" name="connsiteX1-131"/>
                <a:gd fmla="*/ 1131258 h 1255317" name="connsiteY1-132"/>
                <a:gd fmla="*/ 698823 w 707484" name="connsiteX2-133"/>
                <a:gd fmla="*/ 1122120 h 1255317" name="connsiteY2-134"/>
                <a:gd fmla="*/ 406103 w 707484" name="connsiteX3-135"/>
                <a:gd fmla="*/ 196052 h 1255317" name="connsiteY3-136"/>
                <a:gd fmla="*/ 351356 w 707484" name="connsiteX4-137"/>
                <a:gd fmla="*/ 77287 h 1255317" name="connsiteY4-138"/>
                <a:gd fmla="*/ 307672 w 707484" name="connsiteX0-139"/>
                <a:gd fmla="*/ 120775 h 1186019" name="connsiteY0-140"/>
                <a:gd fmla="*/ 0 w 707484" name="connsiteX1-141"/>
                <a:gd fmla="*/ 1061960 h 1186019" name="connsiteY1-142"/>
                <a:gd fmla="*/ 698823 w 707484" name="connsiteX2-143"/>
                <a:gd fmla="*/ 1052822 h 1186019" name="connsiteY2-144"/>
                <a:gd fmla="*/ 406103 w 707484" name="connsiteX3-145"/>
                <a:gd fmla="*/ 126754 h 1186019" name="connsiteY3-146"/>
                <a:gd fmla="*/ 307672 w 707484" name="connsiteX4-147"/>
                <a:gd fmla="*/ 120775 h 1186019" name="connsiteY4-148"/>
                <a:gd fmla="*/ 307672 w 708070" name="connsiteX0-149"/>
                <a:gd fmla="*/ 124933 h 1190177" name="connsiteY0-150"/>
                <a:gd fmla="*/ 0 w 708070" name="connsiteX1-151"/>
                <a:gd fmla="*/ 1066118 h 1190177" name="connsiteY1-152"/>
                <a:gd fmla="*/ 698823 w 708070" name="connsiteX2-153"/>
                <a:gd fmla="*/ 1056980 h 1190177" name="connsiteY2-154"/>
                <a:gd fmla="*/ 427945 w 708070" name="connsiteX3-155"/>
                <a:gd fmla="*/ 122856 h 1190177" name="connsiteY3-156"/>
                <a:gd fmla="*/ 307672 w 708070" name="connsiteX4-157"/>
                <a:gd fmla="*/ 124933 h 1190177" name="connsiteY4-158"/>
                <a:gd fmla="*/ 307672 w 707562" name="connsiteX0-159"/>
                <a:gd fmla="*/ 124933 h 1190177" name="connsiteY0-160"/>
                <a:gd fmla="*/ 0 w 707562" name="connsiteX1-161"/>
                <a:gd fmla="*/ 1066118 h 1190177" name="connsiteY1-162"/>
                <a:gd fmla="*/ 698823 w 707562" name="connsiteX2-163"/>
                <a:gd fmla="*/ 1056980 h 1190177" name="connsiteY2-164"/>
                <a:gd fmla="*/ 427945 w 707562" name="connsiteX3-165"/>
                <a:gd fmla="*/ 122856 h 1190177" name="connsiteY3-166"/>
                <a:gd fmla="*/ 307672 w 707562" name="connsiteX4-167"/>
                <a:gd fmla="*/ 124933 h 1190177" name="connsiteY4-168"/>
                <a:gd fmla="*/ 307672 w 698823" name="connsiteX0-169"/>
                <a:gd fmla="*/ 124933 h 1190177" name="connsiteY0-170"/>
                <a:gd fmla="*/ 0 w 698823" name="connsiteX1-171"/>
                <a:gd fmla="*/ 1066118 h 1190177" name="connsiteY1-172"/>
                <a:gd fmla="*/ 698823 w 698823" name="connsiteX2-173"/>
                <a:gd fmla="*/ 1056980 h 1190177" name="connsiteY2-174"/>
                <a:gd fmla="*/ 427945 w 698823" name="connsiteX3-175"/>
                <a:gd fmla="*/ 122856 h 1190177" name="connsiteY3-176"/>
                <a:gd fmla="*/ 307672 w 698823" name="connsiteX4-177"/>
                <a:gd fmla="*/ 124933 h 1190177" name="connsiteY4-178"/>
                <a:gd fmla="*/ 290683 w 698823" name="connsiteX0-179"/>
                <a:gd fmla="*/ 122144 h 1192759" name="connsiteY0-180"/>
                <a:gd fmla="*/ 0 w 698823" name="connsiteX1-181"/>
                <a:gd fmla="*/ 1068700 h 1192759" name="connsiteY1-182"/>
                <a:gd fmla="*/ 698823 w 698823" name="connsiteX2-183"/>
                <a:gd fmla="*/ 1059562 h 1192759" name="connsiteY2-184"/>
                <a:gd fmla="*/ 427945 w 698823" name="connsiteX3-185"/>
                <a:gd fmla="*/ 125438 h 1192759" name="connsiteY3-186"/>
                <a:gd fmla="*/ 290683 w 698823" name="connsiteX4-187"/>
                <a:gd fmla="*/ 122144 h 1192759" name="connsiteY4-188"/>
                <a:gd fmla="*/ 290683 w 698823" name="connsiteX0-189"/>
                <a:gd fmla="*/ 74387 h 1145002" name="connsiteY0-190"/>
                <a:gd fmla="*/ 0 w 698823" name="connsiteX1-191"/>
                <a:gd fmla="*/ 1020943 h 1145002" name="connsiteY1-192"/>
                <a:gd fmla="*/ 698823 w 698823" name="connsiteX2-193"/>
                <a:gd fmla="*/ 1011805 h 1145002" name="connsiteY2-194"/>
                <a:gd fmla="*/ 427945 w 698823" name="connsiteX3-195"/>
                <a:gd fmla="*/ 77681 h 1145002" name="connsiteY3-196"/>
                <a:gd fmla="*/ 290683 w 698823" name="connsiteX4-197"/>
                <a:gd fmla="*/ 74387 h 1145002" name="connsiteY4-198"/>
                <a:gd fmla="*/ 290683 w 698823" name="connsiteX0-199"/>
                <a:gd fmla="*/ 0 h 1070615" name="connsiteY0-200"/>
                <a:gd fmla="*/ 0 w 698823" name="connsiteX1-201"/>
                <a:gd fmla="*/ 946556 h 1070615" name="connsiteY1-202"/>
                <a:gd fmla="*/ 698823 w 698823" name="connsiteX2-203"/>
                <a:gd fmla="*/ 937418 h 1070615" name="connsiteY2-204"/>
                <a:gd fmla="*/ 427945 w 698823" name="connsiteX3-205"/>
                <a:gd fmla="*/ 3294 h 1070615" name="connsiteY3-206"/>
                <a:gd fmla="*/ 290683 w 698823" name="connsiteX4-207"/>
                <a:gd fmla="*/ 0 h 1070615" name="connsiteY4-208"/>
                <a:gd fmla="*/ 290683 w 698823" name="connsiteX0-209"/>
                <a:gd fmla="*/ 0 h 1070615" name="connsiteY0-210"/>
                <a:gd fmla="*/ 0 w 698823" name="connsiteX1-211"/>
                <a:gd fmla="*/ 946556 h 1070615" name="connsiteY1-212"/>
                <a:gd fmla="*/ 698823 w 698823" name="connsiteX2-213"/>
                <a:gd fmla="*/ 937418 h 1070615" name="connsiteY2-214"/>
                <a:gd fmla="*/ 427945 w 698823" name="connsiteX3-215"/>
                <a:gd fmla="*/ 3294 h 1070615" name="connsiteY3-216"/>
                <a:gd fmla="*/ 290683 w 698823" name="connsiteX4-217"/>
                <a:gd fmla="*/ 0 h 1070615" name="connsiteY4-218"/>
                <a:gd fmla="*/ 290683 w 698823" name="connsiteX0-219"/>
                <a:gd fmla="*/ 0 h 1070615" name="connsiteY0-220"/>
                <a:gd fmla="*/ 0 w 698823" name="connsiteX1-221"/>
                <a:gd fmla="*/ 946556 h 1070615" name="connsiteY1-222"/>
                <a:gd fmla="*/ 698823 w 698823" name="connsiteX2-223"/>
                <a:gd fmla="*/ 937418 h 1070615" name="connsiteY2-224"/>
                <a:gd fmla="*/ 427945 w 698823" name="connsiteX3-225"/>
                <a:gd fmla="*/ 3294 h 1070615" name="connsiteY3-226"/>
                <a:gd fmla="*/ 290683 w 698823" name="connsiteX4-227"/>
                <a:gd fmla="*/ 0 h 1070615" name="connsiteY4-228"/>
                <a:gd fmla="*/ 290683 w 698823" name="connsiteX0-229"/>
                <a:gd fmla="*/ 0 h 1070615" name="connsiteY0-230"/>
                <a:gd fmla="*/ 0 w 698823" name="connsiteX1-231"/>
                <a:gd fmla="*/ 946556 h 1070615" name="connsiteY1-232"/>
                <a:gd fmla="*/ 698823 w 698823" name="connsiteX2-233"/>
                <a:gd fmla="*/ 937418 h 1070615" name="connsiteY2-234"/>
                <a:gd fmla="*/ 427945 w 698823" name="connsiteX3-235"/>
                <a:gd fmla="*/ 3294 h 1070615" name="connsiteY3-236"/>
                <a:gd fmla="*/ 290683 w 698823" name="connsiteX4-237"/>
                <a:gd fmla="*/ 0 h 1070615" name="connsiteY4-238"/>
                <a:gd fmla="*/ 290683 w 698823" name="connsiteX0-239"/>
                <a:gd fmla="*/ 0 h 1070615" name="connsiteY0-240"/>
                <a:gd fmla="*/ 0 w 698823" name="connsiteX1-241"/>
                <a:gd fmla="*/ 946556 h 1070615" name="connsiteY1-242"/>
                <a:gd fmla="*/ 698823 w 698823" name="connsiteX2-243"/>
                <a:gd fmla="*/ 937418 h 1070615" name="connsiteY2-244"/>
                <a:gd fmla="*/ 427945 w 698823" name="connsiteX3-245"/>
                <a:gd fmla="*/ 3294 h 1070615" name="connsiteY3-246"/>
                <a:gd fmla="*/ 290683 w 698823" name="connsiteX4-247"/>
                <a:gd fmla="*/ 0 h 1070615" name="connsiteY4-248"/>
                <a:gd fmla="*/ 427945 w 698823" name="connsiteX0-249"/>
                <a:gd fmla="*/ 0 h 1067321" name="connsiteY0-250"/>
                <a:gd fmla="*/ 0 w 698823" name="connsiteX1-251"/>
                <a:gd fmla="*/ 943262 h 1067321" name="connsiteY1-252"/>
                <a:gd fmla="*/ 698823 w 698823" name="connsiteX2-253"/>
                <a:gd fmla="*/ 934124 h 1067321" name="connsiteY2-254"/>
                <a:gd fmla="*/ 427945 w 698823" name="connsiteX3-255"/>
                <a:gd fmla="*/ 0 h 1067321" name="connsiteY3-256"/>
                <a:gd fmla="*/ 363228 w 698823" name="connsiteX0-257"/>
                <a:gd fmla="*/ 0 h 1203379" name="connsiteY0-258"/>
                <a:gd fmla="*/ 0 w 698823" name="connsiteX1-259"/>
                <a:gd fmla="*/ 1079320 h 1203379" name="connsiteY1-260"/>
                <a:gd fmla="*/ 698823 w 698823" name="connsiteX2-261"/>
                <a:gd fmla="*/ 1070182 h 1203379" name="connsiteY2-262"/>
                <a:gd fmla="*/ 363228 w 698823" name="connsiteX3-263"/>
                <a:gd fmla="*/ 0 h 1203379" name="connsiteY3-264"/>
                <a:gd fmla="*/ 363228 w 698823" name="connsiteX0-265"/>
                <a:gd fmla="*/ 0 h 1203379" name="connsiteY0-266"/>
                <a:gd fmla="*/ 0 w 698823" name="connsiteX1-267"/>
                <a:gd fmla="*/ 1079320 h 1203379" name="connsiteY1-268"/>
                <a:gd fmla="*/ 698823 w 698823" name="connsiteX2-269"/>
                <a:gd fmla="*/ 1070182 h 1203379" name="connsiteY2-270"/>
                <a:gd fmla="*/ 363228 w 698823" name="connsiteX3-271"/>
                <a:gd fmla="*/ 0 h 1203379" name="connsiteY3-272"/>
                <a:gd fmla="*/ 353521 w 698823" name="connsiteX0-273"/>
                <a:gd fmla="*/ 0 h 1203379" name="connsiteY0-274"/>
                <a:gd fmla="*/ 0 w 698823" name="connsiteX1-275"/>
                <a:gd fmla="*/ 1079320 h 1203379" name="connsiteY1-276"/>
                <a:gd fmla="*/ 698823 w 698823" name="connsiteX2-277"/>
                <a:gd fmla="*/ 1070182 h 1203379" name="connsiteY2-278"/>
                <a:gd fmla="*/ 353521 w 698823" name="connsiteX3-279"/>
                <a:gd fmla="*/ 0 h 1203379" name="connsiteY3-280"/>
                <a:gd fmla="*/ 353521 w 698823" name="connsiteX0-281"/>
                <a:gd fmla="*/ 0 h 1203379" name="connsiteY0-282"/>
                <a:gd fmla="*/ 0 w 698823" name="connsiteX1-283"/>
                <a:gd fmla="*/ 1079320 h 1203379" name="connsiteY1-284"/>
                <a:gd fmla="*/ 698823 w 698823" name="connsiteX2-285"/>
                <a:gd fmla="*/ 1070182 h 1203379" name="connsiteY2-286"/>
                <a:gd fmla="*/ 353521 w 698823" name="connsiteX3-287"/>
                <a:gd fmla="*/ 0 h 1203379" name="connsiteY3-288"/>
                <a:gd fmla="*/ 353521 w 698823" name="connsiteX0-289"/>
                <a:gd fmla="*/ 0 h 1203379" name="connsiteY0-290"/>
                <a:gd fmla="*/ 0 w 698823" name="connsiteX1-291"/>
                <a:gd fmla="*/ 1079320 h 1203379" name="connsiteY1-292"/>
                <a:gd fmla="*/ 698823 w 698823" name="connsiteX2-293"/>
                <a:gd fmla="*/ 1070182 h 1203379" name="connsiteY2-294"/>
                <a:gd fmla="*/ 353521 w 698823" name="connsiteX3-295"/>
                <a:gd fmla="*/ 0 h 1203379" name="connsiteY3-296"/>
                <a:gd fmla="*/ 353521 w 698823" name="connsiteX0-297"/>
                <a:gd fmla="*/ 0 h 1203379" name="connsiteY0-298"/>
                <a:gd fmla="*/ 0 w 698823" name="connsiteX1-299"/>
                <a:gd fmla="*/ 1079320 h 1203379" name="connsiteY1-300"/>
                <a:gd fmla="*/ 698823 w 698823" name="connsiteX2-301"/>
                <a:gd fmla="*/ 1070182 h 1203379" name="connsiteY2-302"/>
                <a:gd fmla="*/ 353521 w 698823" name="connsiteX3-303"/>
                <a:gd fmla="*/ 0 h 1203379" name="connsiteY3-304"/>
                <a:gd fmla="*/ 188493 w 698823" name="connsiteX0-305"/>
                <a:gd fmla="*/ 0 h 1206064" name="connsiteY0-306"/>
                <a:gd fmla="*/ 0 w 698823" name="connsiteX1-307"/>
                <a:gd fmla="*/ 1082005 h 1206064" name="connsiteY1-308"/>
                <a:gd fmla="*/ 698823 w 698823" name="connsiteX2-309"/>
                <a:gd fmla="*/ 1072867 h 1206064" name="connsiteY2-310"/>
                <a:gd fmla="*/ 188493 w 698823" name="connsiteX3-311"/>
                <a:gd fmla="*/ 0 h 1206064" name="connsiteY3-312"/>
                <a:gd fmla="*/ 319544 w 829874" name="connsiteX0-313"/>
                <a:gd fmla="*/ 0 h 1145363" name="connsiteY0-314"/>
                <a:gd fmla="*/ 0 w 829874" name="connsiteX1-315"/>
                <a:gd fmla="*/ 904771 h 1145363" name="connsiteY1-316"/>
                <a:gd fmla="*/ 829874 w 829874" name="connsiteX2-317"/>
                <a:gd fmla="*/ 1072867 h 1145363" name="connsiteY2-318"/>
                <a:gd fmla="*/ 319544 w 829874" name="connsiteX3-319"/>
                <a:gd fmla="*/ 0 h 1145363" name="connsiteY3-320"/>
                <a:gd fmla="*/ 319544 w 320873" name="connsiteX0-321"/>
                <a:gd fmla="*/ 0 h 973058" name="connsiteY0-322"/>
                <a:gd fmla="*/ 0 w 320873" name="connsiteX1-323"/>
                <a:gd fmla="*/ 904771 h 973058" name="connsiteY1-324"/>
                <a:gd fmla="*/ 276547 w 320873" name="connsiteX2-325"/>
                <a:gd fmla="*/ 723772 h 973058" name="connsiteY2-326"/>
                <a:gd fmla="*/ 319544 w 320873" name="connsiteX3-327"/>
                <a:gd fmla="*/ 0 h 973058" name="connsiteY3-328"/>
                <a:gd fmla="*/ 319544 w 325204" name="connsiteX0-329"/>
                <a:gd fmla="*/ 0 h 973058" name="connsiteY0-330"/>
                <a:gd fmla="*/ 0 w 325204" name="connsiteX1-331"/>
                <a:gd fmla="*/ 904771 h 973058" name="connsiteY1-332"/>
                <a:gd fmla="*/ 276547 w 325204" name="connsiteX2-333"/>
                <a:gd fmla="*/ 723772 h 973058" name="connsiteY2-334"/>
                <a:gd fmla="*/ 319544 w 325204" name="connsiteX3-335"/>
                <a:gd fmla="*/ 0 h 973058" name="connsiteY3-336"/>
                <a:gd fmla="*/ 319544 w 325204" name="connsiteX0-337"/>
                <a:gd fmla="*/ 0 h 975474" name="connsiteY0-338"/>
                <a:gd fmla="*/ 0 w 325204" name="connsiteX1-339"/>
                <a:gd fmla="*/ 904771 h 975474" name="connsiteY1-340"/>
                <a:gd fmla="*/ 276547 w 325204" name="connsiteX2-341"/>
                <a:gd fmla="*/ 723772 h 975474" name="connsiteY2-342"/>
                <a:gd fmla="*/ 319544 w 325204" name="connsiteX3-343"/>
                <a:gd fmla="*/ 0 h 975474" name="connsiteY3-344"/>
                <a:gd fmla="*/ 319544 w 325204" name="connsiteX0-345"/>
                <a:gd fmla="*/ 0 h 913025" name="connsiteY0-346"/>
                <a:gd fmla="*/ 0 w 325204" name="connsiteX1-347"/>
                <a:gd fmla="*/ 904771 h 913025" name="connsiteY1-348"/>
                <a:gd fmla="*/ 276547 w 325204" name="connsiteX2-349"/>
                <a:gd fmla="*/ 723772 h 913025" name="connsiteY2-350"/>
                <a:gd fmla="*/ 319544 w 325204" name="connsiteX3-351"/>
                <a:gd fmla="*/ 0 h 913025" name="connsiteY3-352"/>
                <a:gd fmla="*/ 319544 w 322058" name="connsiteX0-353"/>
                <a:gd fmla="*/ 0 h 909890" name="connsiteY0-354"/>
                <a:gd fmla="*/ 0 w 322058" name="connsiteX1-355"/>
                <a:gd fmla="*/ 904771 h 909890" name="connsiteY1-356"/>
                <a:gd fmla="*/ 198888 w 322058" name="connsiteX2-357"/>
                <a:gd fmla="*/ 686176 h 909890" name="connsiteY2-358"/>
                <a:gd fmla="*/ 319544 w 322058" name="connsiteX3-359"/>
                <a:gd fmla="*/ 0 h 909890" name="connsiteY3-360"/>
                <a:gd fmla="*/ 319544 w 322980" name="connsiteX0-361"/>
                <a:gd fmla="*/ 0 h 909890" name="connsiteY0-362"/>
                <a:gd fmla="*/ 0 w 322980" name="connsiteX1-363"/>
                <a:gd fmla="*/ 904771 h 909890" name="connsiteY1-364"/>
                <a:gd fmla="*/ 198888 w 322980" name="connsiteX2-365"/>
                <a:gd fmla="*/ 686176 h 909890" name="connsiteY2-366"/>
                <a:gd fmla="*/ 319544 w 322980" name="connsiteX3-367"/>
                <a:gd fmla="*/ 0 h 909890" name="connsiteY3-368"/>
                <a:gd fmla="*/ 319544 w 322980" name="connsiteX0-369"/>
                <a:gd fmla="*/ 0 h 909890" name="connsiteY0-370"/>
                <a:gd fmla="*/ 0 w 322980" name="connsiteX1-371"/>
                <a:gd fmla="*/ 904771 h 909890" name="connsiteY1-372"/>
                <a:gd fmla="*/ 198888 w 322980" name="connsiteX2-373"/>
                <a:gd fmla="*/ 686176 h 909890" name="connsiteY2-374"/>
                <a:gd fmla="*/ 319544 w 322980" name="connsiteX3-375"/>
                <a:gd fmla="*/ 0 h 909890" name="connsiteY3-376"/>
                <a:gd fmla="*/ 319544 w 319544" name="connsiteX0-377"/>
                <a:gd fmla="*/ 0 h 909890" name="connsiteY0-378"/>
                <a:gd fmla="*/ 0 w 319544" name="connsiteX1-379"/>
                <a:gd fmla="*/ 904771 h 909890" name="connsiteY1-380"/>
                <a:gd fmla="*/ 198888 w 319544" name="connsiteX2-381"/>
                <a:gd fmla="*/ 686176 h 909890" name="connsiteY2-382"/>
                <a:gd fmla="*/ 319544 w 319544" name="connsiteX3-383"/>
                <a:gd fmla="*/ 0 h 909890" name="connsiteY3-384"/>
                <a:gd fmla="*/ 319544 w 319544" name="connsiteX0-385"/>
                <a:gd fmla="*/ 0 h 906747" name="connsiteY0-386"/>
                <a:gd fmla="*/ 0 w 319544" name="connsiteX1-387"/>
                <a:gd fmla="*/ 904771 h 906747" name="connsiteY1-388"/>
                <a:gd fmla="*/ 223157 w 319544" name="connsiteX2-389"/>
                <a:gd fmla="*/ 551908 h 906747" name="connsiteY2-390"/>
                <a:gd fmla="*/ 319544 w 319544" name="connsiteX3-391"/>
                <a:gd fmla="*/ 0 h 906747" name="connsiteY3-392"/>
                <a:gd fmla="*/ 319544 w 319544" name="connsiteX0-393"/>
                <a:gd fmla="*/ 0 h 907231" name="connsiteY0-394"/>
                <a:gd fmla="*/ 0 w 319544" name="connsiteX1-395"/>
                <a:gd fmla="*/ 904771 h 907231" name="connsiteY1-396"/>
                <a:gd fmla="*/ 223157 w 319544" name="connsiteX2-397"/>
                <a:gd fmla="*/ 551908 h 907231" name="connsiteY2-398"/>
                <a:gd fmla="*/ 319544 w 319544" name="connsiteX3-399"/>
                <a:gd fmla="*/ 0 h 907231" name="connsiteY3-400"/>
                <a:gd fmla="*/ 319544 w 319544" name="connsiteX0-401"/>
                <a:gd fmla="*/ 0 h 906899" name="connsiteY0-402"/>
                <a:gd fmla="*/ 0 w 319544" name="connsiteX1-403"/>
                <a:gd fmla="*/ 904771 h 906899" name="connsiteY1-404"/>
                <a:gd fmla="*/ 203742 w 319544" name="connsiteX2-405"/>
                <a:gd fmla="*/ 525055 h 906899" name="connsiteY2-406"/>
                <a:gd fmla="*/ 319544 w 319544" name="connsiteX3-407"/>
                <a:gd fmla="*/ 0 h 906899" name="connsiteY3-408"/>
                <a:gd fmla="*/ 319544 w 319544" name="connsiteX0-409"/>
                <a:gd fmla="*/ 0 h 906899" name="connsiteY0-410"/>
                <a:gd fmla="*/ 0 w 319544" name="connsiteX1-411"/>
                <a:gd fmla="*/ 904771 h 906899" name="connsiteY1-412"/>
                <a:gd fmla="*/ 203742 w 319544" name="connsiteX2-413"/>
                <a:gd fmla="*/ 525055 h 906899" name="connsiteY2-414"/>
                <a:gd fmla="*/ 319544 w 319544" name="connsiteX3-415"/>
                <a:gd fmla="*/ 0 h 906899" name="connsiteY3-416"/>
                <a:gd fmla="*/ 319544 w 319544" name="connsiteX0-417"/>
                <a:gd fmla="*/ 0 h 907222" name="connsiteY0-418"/>
                <a:gd fmla="*/ 0 w 319544" name="connsiteX1-419"/>
                <a:gd fmla="*/ 904771 h 907222" name="connsiteY1-420"/>
                <a:gd fmla="*/ 203742 w 319544" name="connsiteX2-421"/>
                <a:gd fmla="*/ 525055 h 907222" name="connsiteY2-422"/>
                <a:gd fmla="*/ 319544 w 319544" name="connsiteX3-423"/>
                <a:gd fmla="*/ 0 h 907222" name="connsiteY3-424"/>
                <a:gd fmla="*/ 532007 w 532006" name="connsiteX0-425"/>
                <a:gd fmla="*/ -1 h 942802" name="connsiteY0-426"/>
                <a:gd fmla="*/ 0 w 532006" name="connsiteX1-427"/>
                <a:gd fmla="*/ 940351 h 942802" name="connsiteY1-428"/>
                <a:gd fmla="*/ 203742 w 532006" name="connsiteX2-429"/>
                <a:gd fmla="*/ 560635 h 942802" name="connsiteY2-430"/>
                <a:gd fmla="*/ 532007 w 532006" name="connsiteX3-431"/>
                <a:gd fmla="*/ -1 h 942802" name="connsiteY3-432"/>
                <a:gd fmla="*/ 624167 w 624166" name="connsiteX0-433"/>
                <a:gd fmla="*/ -1 h 942070" name="connsiteY0-434"/>
                <a:gd fmla="*/ 92160 w 624166" name="connsiteX1-435"/>
                <a:gd fmla="*/ 940351 h 942070" name="connsiteY1-436"/>
                <a:gd fmla="*/ 41001 w 624166" name="connsiteX2-437"/>
                <a:gd fmla="*/ 487409 h 942070" name="connsiteY2-438"/>
                <a:gd fmla="*/ 624167 w 624166" name="connsiteX3-439"/>
                <a:gd fmla="*/ -1 h 942070" name="connsiteY3-440"/>
                <a:gd fmla="*/ 630618 w 630617" name="connsiteX0-441"/>
                <a:gd fmla="*/ -1 h 996239" name="connsiteY0-442"/>
                <a:gd fmla="*/ 54964 w 630617" name="connsiteX1-443"/>
                <a:gd fmla="*/ 994835 h 996239" name="connsiteY1-444"/>
                <a:gd fmla="*/ 47452 w 630617" name="connsiteX2-445"/>
                <a:gd fmla="*/ 487409 h 996239" name="connsiteY2-446"/>
                <a:gd fmla="*/ 630618 w 630617" name="connsiteX3-447"/>
                <a:gd fmla="*/ -1 h 996239" name="connsiteY3-448"/>
                <a:gd fmla="*/ 630618 w 630617" name="connsiteX0-449"/>
                <a:gd fmla="*/ -1 h 996239" name="connsiteY0-450"/>
                <a:gd fmla="*/ 54964 w 630617" name="connsiteX1-451"/>
                <a:gd fmla="*/ 994835 h 996239" name="connsiteY1-452"/>
                <a:gd fmla="*/ 47452 w 630617" name="connsiteX2-453"/>
                <a:gd fmla="*/ 487409 h 996239" name="connsiteY2-454"/>
                <a:gd fmla="*/ 630618 w 630617" name="connsiteX3-455"/>
                <a:gd fmla="*/ -1 h 996239" name="connsiteY3-456"/>
                <a:gd fmla="*/ 630618 w 630617" name="connsiteX0-457"/>
                <a:gd fmla="*/ -1 h 996239" name="connsiteY0-458"/>
                <a:gd fmla="*/ 54964 w 630617" name="connsiteX1-459"/>
                <a:gd fmla="*/ 994835 h 996239" name="connsiteY1-460"/>
                <a:gd fmla="*/ 47452 w 630617" name="connsiteX2-461"/>
                <a:gd fmla="*/ 487409 h 996239" name="connsiteY2-462"/>
                <a:gd fmla="*/ 630618 w 630617" name="connsiteX3-463"/>
                <a:gd fmla="*/ -1 h 996239" name="connsiteY3-464"/>
                <a:gd fmla="*/ 671486 w 671485" name="connsiteX0-465"/>
                <a:gd fmla="*/ -1 h 960447" name="connsiteY0-466"/>
                <a:gd fmla="*/ 54964 w 671485" name="connsiteX1-467"/>
                <a:gd fmla="*/ 959043 h 960447" name="connsiteY1-468"/>
                <a:gd fmla="*/ 47452 w 671485" name="connsiteX2-469"/>
                <a:gd fmla="*/ 451617 h 960447" name="connsiteY2-470"/>
                <a:gd fmla="*/ 671486 w 671485" name="connsiteX3-471"/>
                <a:gd fmla="*/ -1 h 960447" name="connsiteY3-472"/>
                <a:gd fmla="*/ 704072 w 704071" name="connsiteX0-473"/>
                <a:gd fmla="*/ -1 h 1002702" name="connsiteY0-474"/>
                <a:gd fmla="*/ 54964 w 704071" name="connsiteX1-475"/>
                <a:gd fmla="*/ 1001298 h 1002702" name="connsiteY1-476"/>
                <a:gd fmla="*/ 47452 w 704071" name="connsiteX2-477"/>
                <a:gd fmla="*/ 493872 h 1002702" name="connsiteY2-478"/>
                <a:gd fmla="*/ 704072 w 704071" name="connsiteX3-479"/>
                <a:gd fmla="*/ -1 h 1002702" name="connsiteY3-480"/>
                <a:gd fmla="*/ 742818 w 742817" name="connsiteX0-481"/>
                <a:gd fmla="*/ -1 h 1002907" name="connsiteY0-482"/>
                <a:gd fmla="*/ 93710 w 742817" name="connsiteX1-483"/>
                <a:gd fmla="*/ 1001298 h 1002907" name="connsiteY1-484"/>
                <a:gd fmla="*/ 40776 w 742817" name="connsiteX2-485"/>
                <a:gd fmla="*/ 531631 h 1002907" name="connsiteY2-486"/>
                <a:gd fmla="*/ 742818 w 742817" name="connsiteX3-487"/>
                <a:gd fmla="*/ -1 h 1002907" name="connsiteY3-488"/>
                <a:gd fmla="*/ 741847 w 741846" name="connsiteX0-489"/>
                <a:gd fmla="*/ -1 h 1019000" name="connsiteY0-490"/>
                <a:gd fmla="*/ 100636 w 741846" name="connsiteX1-491"/>
                <a:gd fmla="*/ 1017485 h 1019000" name="connsiteY1-492"/>
                <a:gd fmla="*/ 39805 w 741846" name="connsiteX2-493"/>
                <a:gd fmla="*/ 531631 h 1019000" name="connsiteY2-494"/>
                <a:gd fmla="*/ 741847 w 741846" name="connsiteX3-495"/>
                <a:gd fmla="*/ -1 h 1019000" name="connsiteY3-496"/>
                <a:gd fmla="*/ 741847 w 746714" name="connsiteX0-497"/>
                <a:gd fmla="*/ 138 h 1019139" name="connsiteY0-498"/>
                <a:gd fmla="*/ 338567 w 746714" name="connsiteX1-499"/>
                <a:gd fmla="*/ 485087 h 1019139" name="connsiteY1-500"/>
                <a:gd fmla="*/ 100636 w 746714" name="connsiteX2-501"/>
                <a:gd fmla="*/ 1017624 h 1019139" name="connsiteY2-502"/>
                <a:gd fmla="*/ 39805 w 746714" name="connsiteX3-503"/>
                <a:gd fmla="*/ 531770 h 1019139" name="connsiteY3-504"/>
                <a:gd fmla="*/ 741847 w 746714" name="connsiteX4-505"/>
                <a:gd fmla="*/ 138 h 1019139" name="connsiteY4-506"/>
                <a:gd fmla="*/ 741847 w 745242" name="connsiteX0-507"/>
                <a:gd fmla="*/ 164 h 1019165" name="connsiteY0-508"/>
                <a:gd fmla="*/ 172321 w 745242" name="connsiteX1-509"/>
                <a:gd fmla="*/ 432219 h 1019165" name="connsiteY1-510"/>
                <a:gd fmla="*/ 100636 w 745242" name="connsiteX2-511"/>
                <a:gd fmla="*/ 1017650 h 1019165" name="connsiteY2-512"/>
                <a:gd fmla="*/ 39805 w 745242" name="connsiteX3-513"/>
                <a:gd fmla="*/ 531796 h 1019165" name="connsiteY3-514"/>
                <a:gd fmla="*/ 741847 w 745242" name="connsiteX4-515"/>
                <a:gd fmla="*/ 164 h 1019165" name="connsiteY4-516"/>
                <a:gd fmla="*/ 741847 w 745242" name="connsiteX0-517"/>
                <a:gd fmla="*/ 164 h 1020106" name="connsiteY0-518"/>
                <a:gd fmla="*/ 172321 w 745242" name="connsiteX1-519"/>
                <a:gd fmla="*/ 432219 h 1020106" name="connsiteY1-520"/>
                <a:gd fmla="*/ 108892 w 745242" name="connsiteX2-521"/>
                <a:gd fmla="*/ 707893 h 1020106" name="connsiteY2-522"/>
                <a:gd fmla="*/ 100636 w 745242" name="connsiteX3-523"/>
                <a:gd fmla="*/ 1017650 h 1020106" name="connsiteY3-524"/>
                <a:gd fmla="*/ 39805 w 745242" name="connsiteX4-525"/>
                <a:gd fmla="*/ 531796 h 1020106" name="connsiteY4-526"/>
                <a:gd fmla="*/ 741847 w 745242" name="connsiteX5"/>
                <a:gd fmla="*/ 164 h 1020106" name="connsiteY5"/>
                <a:gd fmla="*/ 741847 w 745242" name="connsiteX0-527"/>
                <a:gd fmla="*/ 164 h 1020038" name="connsiteY0-528"/>
                <a:gd fmla="*/ 172321 w 745242" name="connsiteX1-529"/>
                <a:gd fmla="*/ 432219 h 1020038" name="connsiteY1-530"/>
                <a:gd fmla="*/ 64860 w 745242" name="connsiteX2-531"/>
                <a:gd fmla="*/ 700513 h 1020038" name="connsiteY2-532"/>
                <a:gd fmla="*/ 100636 w 745242" name="connsiteX3-533"/>
                <a:gd fmla="*/ 1017650 h 1020038" name="connsiteY3-534"/>
                <a:gd fmla="*/ 39805 w 745242" name="connsiteX4-535"/>
                <a:gd fmla="*/ 531796 h 1020038" name="connsiteY4-536"/>
                <a:gd fmla="*/ 741847 w 745242" name="connsiteX5-537"/>
                <a:gd fmla="*/ 164 h 1020038" name="connsiteY5-538"/>
                <a:gd fmla="*/ 721708 w 725233" name="connsiteX0-539"/>
                <a:gd fmla="*/ 154 h 1035131" name="connsiteY0-540"/>
                <a:gd fmla="*/ 172321 w 725233" name="connsiteX1-541"/>
                <a:gd fmla="*/ 447312 h 1035131" name="connsiteY1-542"/>
                <a:gd fmla="*/ 64860 w 725233" name="connsiteX2-543"/>
                <a:gd fmla="*/ 715606 h 1035131" name="connsiteY2-544"/>
                <a:gd fmla="*/ 100636 w 725233" name="connsiteX3-545"/>
                <a:gd fmla="*/ 1032743 h 1035131" name="connsiteY3-546"/>
                <a:gd fmla="*/ 39805 w 725233" name="connsiteX4-547"/>
                <a:gd fmla="*/ 546889 h 1035131" name="connsiteY4-548"/>
                <a:gd fmla="*/ 721708 w 725233" name="connsiteX5-549"/>
                <a:gd fmla="*/ 154 h 1035131" name="connsiteY5-550"/>
                <a:gd fmla="*/ 723464 w 726989" name="connsiteX0-551"/>
                <a:gd fmla="*/ 154 h 1019631" name="connsiteY0-552"/>
                <a:gd fmla="*/ 174077 w 726989" name="connsiteX1-553"/>
                <a:gd fmla="*/ 447312 h 1019631" name="connsiteY1-554"/>
                <a:gd fmla="*/ 66616 w 726989" name="connsiteX2-555"/>
                <a:gd fmla="*/ 715606 h 1019631" name="connsiteY2-556"/>
                <a:gd fmla="*/ 88374 w 726989" name="connsiteX3-557"/>
                <a:gd fmla="*/ 1017096 h 1019631" name="connsiteY3-558"/>
                <a:gd fmla="*/ 41561 w 726989" name="connsiteX4-559"/>
                <a:gd fmla="*/ 546889 h 1019631" name="connsiteY4-560"/>
                <a:gd fmla="*/ 723464 w 726989" name="connsiteX5-561"/>
                <a:gd fmla="*/ 154 h 1019631" name="connsiteY5-562"/>
                <a:gd fmla="*/ 741831 w 745356" name="connsiteX0-563"/>
                <a:gd fmla="*/ 154 h 1019631" name="connsiteY0-564"/>
                <a:gd fmla="*/ 192444 w 745356" name="connsiteX1-565"/>
                <a:gd fmla="*/ 447312 h 1019631" name="connsiteY1-566"/>
                <a:gd fmla="*/ 84983 w 745356" name="connsiteX2-567"/>
                <a:gd fmla="*/ 715606 h 1019631" name="connsiteY2-568"/>
                <a:gd fmla="*/ 106741 w 745356" name="connsiteX3-569"/>
                <a:gd fmla="*/ 1017096 h 1019631" name="connsiteY3-570"/>
                <a:gd fmla="*/ 38992 w 745356" name="connsiteX4-571"/>
                <a:gd fmla="*/ 582493 h 1019631" name="connsiteY4-572"/>
                <a:gd fmla="*/ 741831 w 745356" name="connsiteX5-573"/>
                <a:gd fmla="*/ 154 h 1019631" name="connsiteY5-574"/>
                <a:gd fmla="*/ 741831 w 745356" name="connsiteX0-575"/>
                <a:gd fmla="*/ 154 h 1019631" name="connsiteY0-576"/>
                <a:gd fmla="*/ 192444 w 745356" name="connsiteX1-577"/>
                <a:gd fmla="*/ 447312 h 1019631" name="connsiteY1-578"/>
                <a:gd fmla="*/ 84983 w 745356" name="connsiteX2-579"/>
                <a:gd fmla="*/ 715606 h 1019631" name="connsiteY2-580"/>
                <a:gd fmla="*/ 106741 w 745356" name="connsiteX3-581"/>
                <a:gd fmla="*/ 1017096 h 1019631" name="connsiteY3-582"/>
                <a:gd fmla="*/ 38992 w 745356" name="connsiteX4-583"/>
                <a:gd fmla="*/ 582493 h 1019631" name="connsiteY4-584"/>
                <a:gd fmla="*/ 741831 w 745356" name="connsiteX5-585"/>
                <a:gd fmla="*/ 154 h 1019631" name="connsiteY5-586"/>
                <a:gd fmla="*/ 256664 w 286415" name="connsiteX0-587"/>
                <a:gd fmla="*/ 308 h 875798" name="connsiteY0-588"/>
                <a:gd fmla="*/ 192444 w 286415" name="connsiteX1-589"/>
                <a:gd fmla="*/ 303479 h 875798" name="connsiteY1-590"/>
                <a:gd fmla="*/ 84983 w 286415" name="connsiteX2-591"/>
                <a:gd fmla="*/ 571773 h 875798" name="connsiteY2-592"/>
                <a:gd fmla="*/ 106741 w 286415" name="connsiteX3-593"/>
                <a:gd fmla="*/ 873263 h 875798" name="connsiteY3-594"/>
                <a:gd fmla="*/ 38992 w 286415" name="connsiteX4-595"/>
                <a:gd fmla="*/ 438660 h 875798" name="connsiteY4-596"/>
                <a:gd fmla="*/ 256664 w 286415" name="connsiteX5-597"/>
                <a:gd fmla="*/ 308 h 875798" name="connsiteY5-598"/>
                <a:gd fmla="*/ 236389 w 459798" name="connsiteX0-599"/>
                <a:gd fmla="*/ 308 h 810360" name="connsiteY0-600"/>
                <a:gd fmla="*/ 172169 w 459798" name="connsiteX1-601"/>
                <a:gd fmla="*/ 303479 h 810360" name="connsiteY1-602"/>
                <a:gd fmla="*/ 64708 w 459798" name="connsiteX2-603"/>
                <a:gd fmla="*/ 571773 h 810360" name="connsiteY2-604"/>
                <a:gd fmla="*/ 456308 w 459798" name="connsiteX3-605"/>
                <a:gd fmla="*/ 806950 h 810360" name="connsiteY3-606"/>
                <a:gd fmla="*/ 18717 w 459798" name="connsiteX4-607"/>
                <a:gd fmla="*/ 438660 h 810360" name="connsiteY4-608"/>
                <a:gd fmla="*/ 236389 w 459798" name="connsiteX5-609"/>
                <a:gd fmla="*/ 308 h 810360" name="connsiteY5-610"/>
                <a:gd fmla="*/ 236389 w 459798" name="connsiteX0-611"/>
                <a:gd fmla="*/ 308 h 810628" name="connsiteY0-612"/>
                <a:gd fmla="*/ 172169 w 459798" name="connsiteX1-613"/>
                <a:gd fmla="*/ 303479 h 810628" name="connsiteY1-614"/>
                <a:gd fmla="*/ 97087 w 459798" name="connsiteX2-615"/>
                <a:gd fmla="*/ 585805 h 810628" name="connsiteY2-616"/>
                <a:gd fmla="*/ 456308 w 459798" name="connsiteX3-617"/>
                <a:gd fmla="*/ 806950 h 810628" name="connsiteY3-618"/>
                <a:gd fmla="*/ 18717 w 459798" name="connsiteX4-619"/>
                <a:gd fmla="*/ 438660 h 810628" name="connsiteY4-620"/>
                <a:gd fmla="*/ 236389 w 459798" name="connsiteX5-621"/>
                <a:gd fmla="*/ 308 h 810628" name="connsiteY5-622"/>
                <a:gd fmla="*/ 235173 w 507898" name="connsiteX0-623"/>
                <a:gd fmla="*/ 308 h 811865" name="connsiteY0-624"/>
                <a:gd fmla="*/ 170953 w 507898" name="connsiteX1-625"/>
                <a:gd fmla="*/ 303479 h 811865" name="connsiteY1-626"/>
                <a:gd fmla="*/ 95871 w 507898" name="connsiteX2-627"/>
                <a:gd fmla="*/ 585805 h 811865" name="connsiteY2-628"/>
                <a:gd fmla="*/ 504650 w 507898" name="connsiteX3-629"/>
                <a:gd fmla="*/ 808212 h 811865" name="connsiteY3-630"/>
                <a:gd fmla="*/ 17501 w 507898" name="connsiteX4-631"/>
                <a:gd fmla="*/ 438660 h 811865" name="connsiteY4-632"/>
                <a:gd fmla="*/ 235173 w 507898" name="connsiteX5-633"/>
                <a:gd fmla="*/ 308 h 811865" name="connsiteY5-634"/>
                <a:gd fmla="*/ 282885 w 555401" name="connsiteX0-635"/>
                <a:gd fmla="*/ 308 h 811865" name="connsiteY0-636"/>
                <a:gd fmla="*/ 218665 w 555401" name="connsiteX1-637"/>
                <a:gd fmla="*/ 303479 h 811865" name="connsiteY1-638"/>
                <a:gd fmla="*/ 143583 w 555401" name="connsiteX2-639"/>
                <a:gd fmla="*/ 585805 h 811865" name="connsiteY2-640"/>
                <a:gd fmla="*/ 552362 w 555401" name="connsiteX3-641"/>
                <a:gd fmla="*/ 808212 h 811865" name="connsiteY3-642"/>
                <a:gd fmla="*/ 16450 w 555401" name="connsiteX4-643"/>
                <a:gd fmla="*/ 386683 h 811865" name="connsiteY4-644"/>
                <a:gd fmla="*/ 282885 w 555401" name="connsiteX5-645"/>
                <a:gd fmla="*/ 308 h 811865" name="connsiteY5-646"/>
                <a:gd fmla="*/ 282885 w 555401" name="connsiteX0-647"/>
                <a:gd fmla="*/ 308 h 811865" name="connsiteY0-648"/>
                <a:gd fmla="*/ 218665 w 555401" name="connsiteX1-649"/>
                <a:gd fmla="*/ 303479 h 811865" name="connsiteY1-650"/>
                <a:gd fmla="*/ 143583 w 555401" name="connsiteX2-651"/>
                <a:gd fmla="*/ 585805 h 811865" name="connsiteY2-652"/>
                <a:gd fmla="*/ 552362 w 555401" name="connsiteX3-653"/>
                <a:gd fmla="*/ 808212 h 811865" name="connsiteY3-654"/>
                <a:gd fmla="*/ 16450 w 555401" name="connsiteX4-655"/>
                <a:gd fmla="*/ 386683 h 811865" name="connsiteY4-656"/>
                <a:gd fmla="*/ 282885 w 555401" name="connsiteX5-657"/>
                <a:gd fmla="*/ 308 h 811865" name="connsiteY5-658"/>
                <a:gd fmla="*/ 337385 w 555401" name="connsiteX0-659"/>
                <a:gd fmla="*/ 287 h 822266" name="connsiteY0-660"/>
                <a:gd fmla="*/ 218665 w 555401" name="connsiteX1-661"/>
                <a:gd fmla="*/ 313880 h 822266" name="connsiteY1-662"/>
                <a:gd fmla="*/ 143583 w 555401" name="connsiteX2-663"/>
                <a:gd fmla="*/ 596206 h 822266" name="connsiteY2-664"/>
                <a:gd fmla="*/ 552362 w 555401" name="connsiteX3-665"/>
                <a:gd fmla="*/ 818613 h 822266" name="connsiteY3-666"/>
                <a:gd fmla="*/ 16450 w 555401" name="connsiteX4-667"/>
                <a:gd fmla="*/ 397084 h 822266" name="connsiteY4-668"/>
                <a:gd fmla="*/ 337385 w 555401" name="connsiteX5-669"/>
                <a:gd fmla="*/ 287 h 822266" name="connsiteY5-670"/>
                <a:gd fmla="*/ 337385 w 555401" name="connsiteX0-671"/>
                <a:gd fmla="*/ 287 h 822266" name="connsiteY0-672"/>
                <a:gd fmla="*/ 218665 w 555401" name="connsiteX1-673"/>
                <a:gd fmla="*/ 313880 h 822266" name="connsiteY1-674"/>
                <a:gd fmla="*/ 143583 w 555401" name="connsiteX2-675"/>
                <a:gd fmla="*/ 596206 h 822266" name="connsiteY2-676"/>
                <a:gd fmla="*/ 552362 w 555401" name="connsiteX3-677"/>
                <a:gd fmla="*/ 818613 h 822266" name="connsiteY3-678"/>
                <a:gd fmla="*/ 16450 w 555401" name="connsiteX4-679"/>
                <a:gd fmla="*/ 397084 h 822266" name="connsiteY4-680"/>
                <a:gd fmla="*/ 337385 w 555401" name="connsiteX5-681"/>
                <a:gd fmla="*/ 287 h 822266" name="connsiteY5-682"/>
                <a:gd fmla="*/ 298293 w 555401" name="connsiteX0-683"/>
                <a:gd fmla="*/ 256 h 841304" name="connsiteY0-684"/>
                <a:gd fmla="*/ 218665 w 555401" name="connsiteX1-685"/>
                <a:gd fmla="*/ 332918 h 841304" name="connsiteY1-686"/>
                <a:gd fmla="*/ 143583 w 555401" name="connsiteX2-687"/>
                <a:gd fmla="*/ 615244 h 841304" name="connsiteY2-688"/>
                <a:gd fmla="*/ 552362 w 555401" name="connsiteX3-689"/>
                <a:gd fmla="*/ 837651 h 841304" name="connsiteY3-690"/>
                <a:gd fmla="*/ 16450 w 555401" name="connsiteX4-691"/>
                <a:gd fmla="*/ 416122 h 841304" name="connsiteY4-692"/>
                <a:gd fmla="*/ 298293 w 555401" name="connsiteX5-693"/>
                <a:gd fmla="*/ 256 h 841304" name="connsiteY5-694"/>
                <a:gd fmla="*/ 298293 w 555401" name="connsiteX0-695"/>
                <a:gd fmla="*/ 291 h 841339" name="connsiteY0-696"/>
                <a:gd fmla="*/ 218665 w 555401" name="connsiteX1-697"/>
                <a:gd fmla="*/ 332953 h 841339" name="connsiteY1-698"/>
                <a:gd fmla="*/ 143583 w 555401" name="connsiteX2-699"/>
                <a:gd fmla="*/ 615279 h 841339" name="connsiteY2-700"/>
                <a:gd fmla="*/ 552362 w 555401" name="connsiteX3-701"/>
                <a:gd fmla="*/ 837686 h 841339" name="connsiteY3-702"/>
                <a:gd fmla="*/ 16450 w 555401" name="connsiteX4-703"/>
                <a:gd fmla="*/ 416157 h 841339" name="connsiteY4-704"/>
                <a:gd fmla="*/ 298293 w 555401" name="connsiteX5-705"/>
                <a:gd fmla="*/ 291 h 841339" name="connsiteY5-706"/>
                <a:gd fmla="*/ 298293 w 555401" name="connsiteX0-707"/>
                <a:gd fmla="*/ 336 h 841384" name="connsiteY0-708"/>
                <a:gd fmla="*/ 136133 w 555401" name="connsiteX1-709"/>
                <a:gd fmla="*/ 312127 h 841384" name="connsiteY1-710"/>
                <a:gd fmla="*/ 143583 w 555401" name="connsiteX2-711"/>
                <a:gd fmla="*/ 615324 h 841384" name="connsiteY2-712"/>
                <a:gd fmla="*/ 552362 w 555401" name="connsiteX3-713"/>
                <a:gd fmla="*/ 837731 h 841384" name="connsiteY3-714"/>
                <a:gd fmla="*/ 16450 w 555401" name="connsiteX4-715"/>
                <a:gd fmla="*/ 416202 h 841384" name="connsiteY4-716"/>
                <a:gd fmla="*/ 298293 w 555401" name="connsiteX5-717"/>
                <a:gd fmla="*/ 336 h 841384" name="connsiteY5-718"/>
                <a:gd fmla="*/ 298293 w 555401" name="connsiteX0-719"/>
                <a:gd fmla="*/ 256 h 841304" name="connsiteY0-720"/>
                <a:gd fmla="*/ 136133 w 555401" name="connsiteX1-721"/>
                <a:gd fmla="*/ 312047 h 841304" name="connsiteY1-722"/>
                <a:gd fmla="*/ 143583 w 555401" name="connsiteX2-723"/>
                <a:gd fmla="*/ 615244 h 841304" name="connsiteY2-724"/>
                <a:gd fmla="*/ 552362 w 555401" name="connsiteX3-725"/>
                <a:gd fmla="*/ 837651 h 841304" name="connsiteY3-726"/>
                <a:gd fmla="*/ 16450 w 555401" name="connsiteX4-727"/>
                <a:gd fmla="*/ 416122 h 841304" name="connsiteY4-728"/>
                <a:gd fmla="*/ 298293 w 555401" name="connsiteX5-729"/>
                <a:gd fmla="*/ 256 h 841304" name="connsiteY5-730"/>
                <a:gd fmla="*/ 312898 w 555401" name="connsiteX0-731"/>
                <a:gd fmla="*/ 290 h 820114" name="connsiteY0-732"/>
                <a:gd fmla="*/ 136133 w 555401" name="connsiteX1-733"/>
                <a:gd fmla="*/ 290857 h 820114" name="connsiteY1-734"/>
                <a:gd fmla="*/ 143583 w 555401" name="connsiteX2-735"/>
                <a:gd fmla="*/ 594054 h 820114" name="connsiteY2-736"/>
                <a:gd fmla="*/ 552362 w 555401" name="connsiteX3-737"/>
                <a:gd fmla="*/ 816461 h 820114" name="connsiteY3-738"/>
                <a:gd fmla="*/ 16450 w 555401" name="connsiteX4-739"/>
                <a:gd fmla="*/ 394932 h 820114" name="connsiteY4-740"/>
                <a:gd fmla="*/ 312898 w 555401" name="connsiteX5-741"/>
                <a:gd fmla="*/ 290 h 820114" name="connsiteY5-742"/>
                <a:gd fmla="*/ 312898 w 555401" name="connsiteX0-743"/>
                <a:gd fmla="*/ 290 h 820175" name="connsiteY0-744"/>
                <a:gd fmla="*/ 136133 w 555401" name="connsiteX1-745"/>
                <a:gd fmla="*/ 290857 h 820175" name="connsiteY1-746"/>
                <a:gd fmla="*/ 143583 w 555401" name="connsiteX2-747"/>
                <a:gd fmla="*/ 594054 h 820175" name="connsiteY2-748"/>
                <a:gd fmla="*/ 552362 w 555401" name="connsiteX3-749"/>
                <a:gd fmla="*/ 816461 h 820175" name="connsiteY3-750"/>
                <a:gd fmla="*/ 16450 w 555401" name="connsiteX4-751"/>
                <a:gd fmla="*/ 394932 h 820175" name="connsiteY4-752"/>
                <a:gd fmla="*/ 312898 w 555401" name="connsiteX5-753"/>
                <a:gd fmla="*/ 290 h 820175" name="connsiteY5-754"/>
                <a:gd fmla="*/ 312898 w 555401" name="connsiteX0-755"/>
                <a:gd fmla="*/ 290 h 820175" name="connsiteY0-756"/>
                <a:gd fmla="*/ 136133 w 555401" name="connsiteX1-757"/>
                <a:gd fmla="*/ 290857 h 820175" name="connsiteY1-758"/>
                <a:gd fmla="*/ 143583 w 555401" name="connsiteX2-759"/>
                <a:gd fmla="*/ 594054 h 820175" name="connsiteY2-760"/>
                <a:gd fmla="*/ 552362 w 555401" name="connsiteX3-761"/>
                <a:gd fmla="*/ 816461 h 820175" name="connsiteY3-762"/>
                <a:gd fmla="*/ 16450 w 555401" name="connsiteX4-763"/>
                <a:gd fmla="*/ 394932 h 820175" name="connsiteY4-764"/>
                <a:gd fmla="*/ 312898 w 555401" name="connsiteX5-765"/>
                <a:gd fmla="*/ 290 h 820175" name="connsiteY5-766"/>
                <a:gd fmla="*/ 312898 w 555401" name="connsiteX0-767"/>
                <a:gd fmla="*/ 290 h 820175" name="connsiteY0-768"/>
                <a:gd fmla="*/ 136133 w 555401" name="connsiteX1-769"/>
                <a:gd fmla="*/ 290857 h 820175" name="connsiteY1-770"/>
                <a:gd fmla="*/ 143583 w 555401" name="connsiteX2-771"/>
                <a:gd fmla="*/ 594054 h 820175" name="connsiteY2-772"/>
                <a:gd fmla="*/ 552362 w 555401" name="connsiteX3-773"/>
                <a:gd fmla="*/ 816461 h 820175" name="connsiteY3-774"/>
                <a:gd fmla="*/ 16450 w 555401" name="connsiteX4-775"/>
                <a:gd fmla="*/ 394932 h 820175" name="connsiteY4-776"/>
                <a:gd fmla="*/ 312898 w 555401" name="connsiteX5-777"/>
                <a:gd fmla="*/ 290 h 820175" name="connsiteY5-778"/>
                <a:gd fmla="*/ 265116 w 555401" name="connsiteX0-779"/>
                <a:gd fmla="*/ 320 h 804745" name="connsiteY0-780"/>
                <a:gd fmla="*/ 136133 w 555401" name="connsiteX1-781"/>
                <a:gd fmla="*/ 275427 h 804745" name="connsiteY1-782"/>
                <a:gd fmla="*/ 143583 w 555401" name="connsiteX2-783"/>
                <a:gd fmla="*/ 578624 h 804745" name="connsiteY2-784"/>
                <a:gd fmla="*/ 552362 w 555401" name="connsiteX3-785"/>
                <a:gd fmla="*/ 801031 h 804745" name="connsiteY3-786"/>
                <a:gd fmla="*/ 16450 w 555401" name="connsiteX4-787"/>
                <a:gd fmla="*/ 379502 h 804745" name="connsiteY4-788"/>
                <a:gd fmla="*/ 265116 w 555401" name="connsiteX5-789"/>
                <a:gd fmla="*/ 320 h 804745" name="connsiteY5-790"/>
                <a:gd fmla="*/ 265116 w 555401" name="connsiteX0-791"/>
                <a:gd fmla="*/ 344 h 804769" name="connsiteY0-792"/>
                <a:gd fmla="*/ 116584 w 555401" name="connsiteX1-793"/>
                <a:gd fmla="*/ 265916 h 804769" name="connsiteY1-794"/>
                <a:gd fmla="*/ 143583 w 555401" name="connsiteX2-795"/>
                <a:gd fmla="*/ 578648 h 804769" name="connsiteY2-796"/>
                <a:gd fmla="*/ 552362 w 555401" name="connsiteX3-797"/>
                <a:gd fmla="*/ 801055 h 804769" name="connsiteY3-798"/>
                <a:gd fmla="*/ 16450 w 555401" name="connsiteX4-799"/>
                <a:gd fmla="*/ 379526 h 804769" name="connsiteY4-800"/>
                <a:gd fmla="*/ 265116 w 555401" name="connsiteX5-801"/>
                <a:gd fmla="*/ 344 h 804769" name="connsiteY5-802"/>
                <a:gd fmla="*/ 265116 w 555401" name="connsiteX0-803"/>
                <a:gd fmla="*/ 323 h 804748" name="connsiteY0-804"/>
                <a:gd fmla="*/ 116584 w 555401" name="connsiteX1-805"/>
                <a:gd fmla="*/ 265895 h 804748" name="connsiteY1-806"/>
                <a:gd fmla="*/ 143583 w 555401" name="connsiteX2-807"/>
                <a:gd fmla="*/ 578627 h 804748" name="connsiteY2-808"/>
                <a:gd fmla="*/ 552362 w 555401" name="connsiteX3-809"/>
                <a:gd fmla="*/ 801034 h 804748" name="connsiteY3-810"/>
                <a:gd fmla="*/ 16450 w 555401" name="connsiteX4-811"/>
                <a:gd fmla="*/ 379505 h 804748" name="connsiteY4-812"/>
                <a:gd fmla="*/ 265116 w 555401" name="connsiteX5-813"/>
                <a:gd fmla="*/ 323 h 804748" name="connsiteY5-814"/>
                <a:gd fmla="*/ 265116 w 555401" name="connsiteX0-815"/>
                <a:gd fmla="*/ 323 h 804748" name="connsiteY0-816"/>
                <a:gd fmla="*/ 116584 w 555401" name="connsiteX1-817"/>
                <a:gd fmla="*/ 265895 h 804748" name="connsiteY1-818"/>
                <a:gd fmla="*/ 143583 w 555401" name="connsiteX2-819"/>
                <a:gd fmla="*/ 578627 h 804748" name="connsiteY2-820"/>
                <a:gd fmla="*/ 552362 w 555401" name="connsiteX3-821"/>
                <a:gd fmla="*/ 801034 h 804748" name="connsiteY3-822"/>
                <a:gd fmla="*/ 16450 w 555401" name="connsiteX4-823"/>
                <a:gd fmla="*/ 379505 h 804748" name="connsiteY4-824"/>
                <a:gd fmla="*/ 265116 w 555401" name="connsiteX5-825"/>
                <a:gd fmla="*/ 323 h 804748" name="connsiteY5-826"/>
                <a:gd fmla="*/ 263174 w 553467" name="connsiteX0-827"/>
                <a:gd fmla="*/ 323 h 804748" name="connsiteY0-828"/>
                <a:gd fmla="*/ 114642 w 553467" name="connsiteX1-829"/>
                <a:gd fmla="*/ 265895 h 804748" name="connsiteY1-830"/>
                <a:gd fmla="*/ 141641 w 553467" name="connsiteX2-831"/>
                <a:gd fmla="*/ 578627 h 804748" name="connsiteY2-832"/>
                <a:gd fmla="*/ 550420 w 553467" name="connsiteX3-833"/>
                <a:gd fmla="*/ 801034 h 804748" name="connsiteY3-834"/>
                <a:gd fmla="*/ 16491 w 553467" name="connsiteX4-835"/>
                <a:gd fmla="*/ 339944 h 804748" name="connsiteY4-836"/>
                <a:gd fmla="*/ 263174 w 553467" name="connsiteX5-837"/>
                <a:gd fmla="*/ 323 h 804748" name="connsiteY5-838"/>
                <a:gd fmla="*/ 263174 w 553467" name="connsiteX0-839"/>
                <a:gd fmla="*/ 323 h 804583" name="connsiteY0-840"/>
                <a:gd fmla="*/ 114642 w 553467" name="connsiteX1-841"/>
                <a:gd fmla="*/ 265895 h 804583" name="connsiteY1-842"/>
                <a:gd fmla="*/ 171655 w 553467" name="connsiteX2-843"/>
                <a:gd fmla="*/ 570359 h 804583" name="connsiteY2-844"/>
                <a:gd fmla="*/ 550420 w 553467" name="connsiteX3-845"/>
                <a:gd fmla="*/ 801034 h 804583" name="connsiteY3-846"/>
                <a:gd fmla="*/ 16491 w 553467" name="connsiteX4-847"/>
                <a:gd fmla="*/ 339944 h 804583" name="connsiteY4-848"/>
                <a:gd fmla="*/ 263174 w 553467" name="connsiteX5-849"/>
                <a:gd fmla="*/ 323 h 804583" name="connsiteY5-850"/>
                <a:gd fmla="*/ 316701 w 553467" name="connsiteX0-851"/>
                <a:gd fmla="*/ 359 h 790588" name="connsiteY0-852"/>
                <a:gd fmla="*/ 114642 w 553467" name="connsiteX1-853"/>
                <a:gd fmla="*/ 251900 h 790588" name="connsiteY1-854"/>
                <a:gd fmla="*/ 171655 w 553467" name="connsiteX2-855"/>
                <a:gd fmla="*/ 556364 h 790588" name="connsiteY2-856"/>
                <a:gd fmla="*/ 550420 w 553467" name="connsiteX3-857"/>
                <a:gd fmla="*/ 787039 h 790588" name="connsiteY3-858"/>
                <a:gd fmla="*/ 16491 w 553467" name="connsiteX4-859"/>
                <a:gd fmla="*/ 325949 h 790588" name="connsiteY4-860"/>
                <a:gd fmla="*/ 316701 w 553467" name="connsiteX5-861"/>
                <a:gd fmla="*/ 359 h 790588" name="connsiteY5-862"/>
                <a:gd fmla="*/ 315766 w 600988" name="connsiteX0-863"/>
                <a:gd fmla="*/ 359 h 777031" name="connsiteY0-864"/>
                <a:gd fmla="*/ 113707 w 600988" name="connsiteX1-865"/>
                <a:gd fmla="*/ 251900 h 777031" name="connsiteY1-866"/>
                <a:gd fmla="*/ 170720 w 600988" name="connsiteX2-867"/>
                <a:gd fmla="*/ 556364 h 777031" name="connsiteY2-868"/>
                <a:gd fmla="*/ 598127 w 600988" name="connsiteX3-869"/>
                <a:gd fmla="*/ 773196 h 777031" name="connsiteY3-870"/>
                <a:gd fmla="*/ 15556 w 600988" name="connsiteX4-871"/>
                <a:gd fmla="*/ 325949 h 777031" name="connsiteY4-872"/>
                <a:gd fmla="*/ 315766 w 600988" name="connsiteX5-873"/>
                <a:gd fmla="*/ 359 h 777031" name="connsiteY5-874"/>
                <a:gd fmla="*/ 355538 w 640624" name="connsiteX0-875"/>
                <a:gd fmla="*/ 359 h 777031" name="connsiteY0-876"/>
                <a:gd fmla="*/ 153479 w 640624" name="connsiteX1-877"/>
                <a:gd fmla="*/ 251900 h 777031" name="connsiteY1-878"/>
                <a:gd fmla="*/ 210492 w 640624" name="connsiteX2-879"/>
                <a:gd fmla="*/ 556364 h 777031" name="connsiteY2-880"/>
                <a:gd fmla="*/ 637899 w 640624" name="connsiteX3-881"/>
                <a:gd fmla="*/ 773196 h 777031" name="connsiteY3-882"/>
                <a:gd fmla="*/ 14854 w 640624" name="connsiteX4-883"/>
                <a:gd fmla="*/ 328107 h 777031" name="connsiteY4-884"/>
                <a:gd fmla="*/ 355538 w 640624" name="connsiteX5-885"/>
                <a:gd fmla="*/ 359 h 777031" name="connsiteY5-886"/>
                <a:gd fmla="*/ 355538 w 640624" name="connsiteX0-887"/>
                <a:gd fmla="*/ 338 h 777010" name="connsiteY0-888"/>
                <a:gd fmla="*/ 103863 w 640624" name="connsiteX1-889"/>
                <a:gd fmla="*/ 260146 h 777010" name="connsiteY1-890"/>
                <a:gd fmla="*/ 210492 w 640624" name="connsiteX2-891"/>
                <a:gd fmla="*/ 556343 h 777010" name="connsiteY2-892"/>
                <a:gd fmla="*/ 637899 w 640624" name="connsiteX3-893"/>
                <a:gd fmla="*/ 773175 h 777010" name="connsiteY3-894"/>
                <a:gd fmla="*/ 14854 w 640624" name="connsiteX4-895"/>
                <a:gd fmla="*/ 328086 h 777010" name="connsiteY4-896"/>
                <a:gd fmla="*/ 355538 w 640624" name="connsiteX5-897"/>
                <a:gd fmla="*/ 338 h 777010" name="connsiteY5-898"/>
                <a:gd fmla="*/ 355538 w 640624" name="connsiteX0-899"/>
                <a:gd fmla="*/ 338 h 776709" name="connsiteY0-900"/>
                <a:gd fmla="*/ 103863 w 640624" name="connsiteX1-901"/>
                <a:gd fmla="*/ 260146 h 776709" name="connsiteY1-902"/>
                <a:gd fmla="*/ 167082 w 640624" name="connsiteX2-903"/>
                <a:gd fmla="*/ 541773 h 776709" name="connsiteY2-904"/>
                <a:gd fmla="*/ 637899 w 640624" name="connsiteX3-905"/>
                <a:gd fmla="*/ 773175 h 776709" name="connsiteY3-906"/>
                <a:gd fmla="*/ 14854 w 640624" name="connsiteX4-907"/>
                <a:gd fmla="*/ 328086 h 776709" name="connsiteY4-908"/>
                <a:gd fmla="*/ 355538 w 640624" name="connsiteX5-909"/>
                <a:gd fmla="*/ 338 h 776709" name="connsiteY5-910"/>
                <a:gd fmla="*/ 396339 w 681297" name="connsiteX0-911"/>
                <a:gd fmla="*/ 338 h 776709" name="connsiteY0-912"/>
                <a:gd fmla="*/ 144664 w 681297" name="connsiteX1-913"/>
                <a:gd fmla="*/ 260146 h 776709" name="connsiteY1-914"/>
                <a:gd fmla="*/ 207883 w 681297" name="connsiteX2-915"/>
                <a:gd fmla="*/ 541773 h 776709" name="connsiteY2-916"/>
                <a:gd fmla="*/ 678700 w 681297" name="connsiteX3-917"/>
                <a:gd fmla="*/ 773175 h 776709" name="connsiteY3-918"/>
                <a:gd fmla="*/ 14199 w 681297" name="connsiteX4-919"/>
                <a:gd fmla="*/ 324668 h 776709" name="connsiteY4-920"/>
                <a:gd fmla="*/ 396339 w 681297" name="connsiteX5-921"/>
                <a:gd fmla="*/ 338 h 776709" name="connsiteY5-922"/>
              </a:gdLst>
              <a:cxnLst>
                <a:cxn ang="0">
                  <a:pos x="connsiteX0-1" y="connsiteY0-2"/>
                </a:cxn>
                <a:cxn ang="0">
                  <a:pos x="connsiteX1-3" y="connsiteY1-4"/>
                </a:cxn>
                <a:cxn ang="0">
                  <a:pos x="connsiteX2-5" y="connsiteY2-6"/>
                </a:cxn>
                <a:cxn ang="0">
                  <a:pos x="connsiteX3-7" y="connsiteY3-8"/>
                </a:cxn>
                <a:cxn ang="0">
                  <a:pos x="connsiteX4-137" y="connsiteY4-138"/>
                </a:cxn>
                <a:cxn ang="0">
                  <a:pos x="connsiteX5-537" y="connsiteY5-538"/>
                </a:cxn>
              </a:cxnLst>
              <a:rect b="b" l="l" r="r" t="t"/>
              <a:pathLst>
                <a:path h="776709" w="681297">
                  <a:moveTo>
                    <a:pt x="396339" y="338"/>
                  </a:moveTo>
                  <a:cubicBezTo>
                    <a:pt x="446133" y="-7442"/>
                    <a:pt x="230006" y="120594"/>
                    <a:pt x="144664" y="260146"/>
                  </a:cubicBezTo>
                  <a:cubicBezTo>
                    <a:pt x="98401" y="412276"/>
                    <a:pt x="141052" y="400493"/>
                    <a:pt x="207883" y="541773"/>
                  </a:cubicBezTo>
                  <a:cubicBezTo>
                    <a:pt x="288938" y="642413"/>
                    <a:pt x="690215" y="802525"/>
                    <a:pt x="678700" y="773175"/>
                  </a:cubicBezTo>
                  <a:cubicBezTo>
                    <a:pt x="734205" y="796571"/>
                    <a:pt x="-119330" y="582410"/>
                    <a:pt x="14199" y="324668"/>
                  </a:cubicBezTo>
                  <a:cubicBezTo>
                    <a:pt x="24728" y="157765"/>
                    <a:pt x="199826" y="183836"/>
                    <a:pt x="396339" y="338"/>
                  </a:cubicBezTo>
                  <a:close/>
                </a:path>
              </a:pathLst>
            </a:custGeom>
            <a:solidFill>
              <a:schemeClr val="bg1">
                <a:alpha val="82000"/>
              </a:schemeClr>
            </a:solidFill>
            <a:ln>
              <a:noFill/>
            </a:ln>
            <a:scene3d>
              <a:camera prst="orthographicFront">
                <a:rot lat="0" lon="0" rev="0"/>
              </a:camera>
              <a:lightRig dir="t" rig="threeP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7" name="任意多边形 16"/>
            <p:cNvSpPr/>
            <p:nvPr/>
          </p:nvSpPr>
          <p:spPr>
            <a:xfrm rot="331175">
              <a:off x="3860349" y="2457072"/>
              <a:ext cx="137709" cy="195936"/>
            </a:xfrm>
            <a:custGeom>
              <a:gdLst>
                <a:gd fmla="*/ 279918 w 746449" name="connsiteX0"/>
                <a:gd fmla="*/ 0 h 1073021" name="connsiteY0"/>
                <a:gd fmla="*/ 0 w 746449" name="connsiteX1"/>
                <a:gd fmla="*/ 1073021 h 1073021" name="connsiteY1"/>
                <a:gd fmla="*/ 746449 w 746449" name="connsiteX2"/>
                <a:gd fmla="*/ 1054359 h 1073021" name="connsiteY2"/>
                <a:gd fmla="*/ 279918 w 746449" name="connsiteX3"/>
                <a:gd fmla="*/ 0 h 1073021" name="connsiteY3"/>
                <a:gd fmla="*/ 375168 w 746449" name="connsiteX0-1"/>
                <a:gd fmla="*/ 0 h 1063496" name="connsiteY0-2"/>
                <a:gd fmla="*/ 0 w 746449" name="connsiteX1-3"/>
                <a:gd fmla="*/ 1063496 h 1063496" name="connsiteY1-4"/>
                <a:gd fmla="*/ 746449 w 746449" name="connsiteX2-5"/>
                <a:gd fmla="*/ 1044834 h 1063496" name="connsiteY2-6"/>
                <a:gd fmla="*/ 375168 w 746449" name="connsiteX3-7"/>
                <a:gd fmla="*/ 0 h 1063496" name="connsiteY3-8"/>
                <a:gd fmla="*/ 375168 w 789311" name="connsiteX0-9"/>
                <a:gd fmla="*/ 0 h 1063496" name="connsiteY0-10"/>
                <a:gd fmla="*/ 0 w 789311" name="connsiteX1-11"/>
                <a:gd fmla="*/ 1063496 h 1063496" name="connsiteY1-12"/>
                <a:gd fmla="*/ 789311 w 789311" name="connsiteX2-13"/>
                <a:gd fmla="*/ 1049596 h 1063496" name="connsiteY2-14"/>
                <a:gd fmla="*/ 375168 w 789311" name="connsiteX3-15"/>
                <a:gd fmla="*/ 0 h 1063496" name="connsiteY3-16"/>
                <a:gd fmla="*/ 341831 w 755974" name="connsiteX0-17"/>
                <a:gd fmla="*/ 0 h 1063496" name="connsiteY0-18"/>
                <a:gd fmla="*/ 0 w 755974" name="connsiteX1-19"/>
                <a:gd fmla="*/ 1063496 h 1063496" name="connsiteY1-20"/>
                <a:gd fmla="*/ 755974 w 755974" name="connsiteX2-21"/>
                <a:gd fmla="*/ 1049596 h 1063496" name="connsiteY2-22"/>
                <a:gd fmla="*/ 341831 w 755974" name="connsiteX3-23"/>
                <a:gd fmla="*/ 0 h 1063496" name="connsiteY3-24"/>
                <a:gd fmla="*/ 341831 w 722636" name="connsiteX0-25"/>
                <a:gd fmla="*/ 0 h 1063496" name="connsiteY0-26"/>
                <a:gd fmla="*/ 0 w 722636" name="connsiteX1-27"/>
                <a:gd fmla="*/ 1063496 h 1063496" name="connsiteY1-28"/>
                <a:gd fmla="*/ 722636 w 722636" name="connsiteX2-29"/>
                <a:gd fmla="*/ 1054358 h 1063496" name="connsiteY2-30"/>
                <a:gd fmla="*/ 341831 w 722636" name="connsiteX3-31"/>
                <a:gd fmla="*/ 0 h 1063496" name="connsiteY3-32"/>
                <a:gd fmla="*/ 318018 w 698823" name="connsiteX0-33"/>
                <a:gd fmla="*/ 0 h 1063496" name="connsiteY0-34"/>
                <a:gd fmla="*/ 0 w 698823" name="connsiteX1-35"/>
                <a:gd fmla="*/ 1063496 h 1063496" name="connsiteY1-36"/>
                <a:gd fmla="*/ 698823 w 698823" name="connsiteX2-37"/>
                <a:gd fmla="*/ 1054358 h 1063496" name="connsiteY2-38"/>
                <a:gd fmla="*/ 318018 w 698823" name="connsiteX3-39"/>
                <a:gd fmla="*/ 0 h 1063496" name="connsiteY3-40"/>
                <a:gd fmla="*/ 318018 w 698823" name="connsiteX0-41"/>
                <a:gd fmla="*/ 0 h 1109196" name="connsiteY0-42"/>
                <a:gd fmla="*/ 0 w 698823" name="connsiteX1-43"/>
                <a:gd fmla="*/ 1063496 h 1109196" name="connsiteY1-44"/>
                <a:gd fmla="*/ 698823 w 698823" name="connsiteX2-45"/>
                <a:gd fmla="*/ 1054358 h 1109196" name="connsiteY2-46"/>
                <a:gd fmla="*/ 318018 w 698823" name="connsiteX3-47"/>
                <a:gd fmla="*/ 0 h 1109196" name="connsiteY3-48"/>
                <a:gd fmla="*/ 318018 w 698823" name="connsiteX0-49"/>
                <a:gd fmla="*/ 0 h 1134390" name="connsiteY0-50"/>
                <a:gd fmla="*/ 0 w 698823" name="connsiteX1-51"/>
                <a:gd fmla="*/ 1063496 h 1134390" name="connsiteY1-52"/>
                <a:gd fmla="*/ 698823 w 698823" name="connsiteX2-53"/>
                <a:gd fmla="*/ 1054358 h 1134390" name="connsiteY2-54"/>
                <a:gd fmla="*/ 318018 w 698823" name="connsiteX3-55"/>
                <a:gd fmla="*/ 0 h 1134390" name="connsiteY3-56"/>
                <a:gd fmla="*/ 318018 w 698823" name="connsiteX0-57"/>
                <a:gd fmla="*/ 0 h 1134390" name="connsiteY0-58"/>
                <a:gd fmla="*/ 0 w 698823" name="connsiteX1-59"/>
                <a:gd fmla="*/ 1063496 h 1134390" name="connsiteY1-60"/>
                <a:gd fmla="*/ 698823 w 698823" name="connsiteX2-61"/>
                <a:gd fmla="*/ 1054358 h 1134390" name="connsiteY2-62"/>
                <a:gd fmla="*/ 318018 w 698823" name="connsiteX3-63"/>
                <a:gd fmla="*/ 0 h 1134390" name="connsiteY3-64"/>
                <a:gd fmla="*/ 318018 w 698823" name="connsiteX0-65"/>
                <a:gd fmla="*/ 0 h 1134390" name="connsiteY0-66"/>
                <a:gd fmla="*/ 0 w 698823" name="connsiteX1-67"/>
                <a:gd fmla="*/ 1063496 h 1134390" name="connsiteY1-68"/>
                <a:gd fmla="*/ 698823 w 698823" name="connsiteX2-69"/>
                <a:gd fmla="*/ 1054358 h 1134390" name="connsiteY2-70"/>
                <a:gd fmla="*/ 318018 w 698823" name="connsiteX3-71"/>
                <a:gd fmla="*/ 0 h 1134390" name="connsiteY3-72"/>
                <a:gd fmla="*/ 318018 w 698823" name="connsiteX0-73"/>
                <a:gd fmla="*/ 0 h 1134390" name="connsiteY0-74"/>
                <a:gd fmla="*/ 0 w 698823" name="connsiteX1-75"/>
                <a:gd fmla="*/ 1063496 h 1134390" name="connsiteY1-76"/>
                <a:gd fmla="*/ 698823 w 698823" name="connsiteX2-77"/>
                <a:gd fmla="*/ 1054358 h 1134390" name="connsiteY2-78"/>
                <a:gd fmla="*/ 318018 w 698823" name="connsiteX3-79"/>
                <a:gd fmla="*/ 0 h 1134390" name="connsiteY3-80"/>
                <a:gd fmla="*/ 318018 w 698823" name="connsiteX0-81"/>
                <a:gd fmla="*/ 0 h 1134390" name="connsiteY0-82"/>
                <a:gd fmla="*/ 0 w 698823" name="connsiteX1-83"/>
                <a:gd fmla="*/ 1063496 h 1134390" name="connsiteY1-84"/>
                <a:gd fmla="*/ 698823 w 698823" name="connsiteX2-85"/>
                <a:gd fmla="*/ 1054358 h 1134390" name="connsiteY2-86"/>
                <a:gd fmla="*/ 318018 w 698823" name="connsiteX3-87"/>
                <a:gd fmla="*/ 0 h 1134390" name="connsiteY3-88"/>
                <a:gd fmla="*/ 318018 w 698823" name="connsiteX0-89"/>
                <a:gd fmla="*/ 0 h 1165107" name="connsiteY0-90"/>
                <a:gd fmla="*/ 0 w 698823" name="connsiteX1-91"/>
                <a:gd fmla="*/ 1063496 h 1165107" name="connsiteY1-92"/>
                <a:gd fmla="*/ 698823 w 698823" name="connsiteX2-93"/>
                <a:gd fmla="*/ 1054358 h 1165107" name="connsiteY2-94"/>
                <a:gd fmla="*/ 318018 w 698823" name="connsiteX3-95"/>
                <a:gd fmla="*/ 0 h 1165107" name="connsiteY3-96"/>
                <a:gd fmla="*/ 318018 w 698823" name="connsiteX0-97"/>
                <a:gd fmla="*/ 0 h 1187555" name="connsiteY0-98"/>
                <a:gd fmla="*/ 0 w 698823" name="connsiteX1-99"/>
                <a:gd fmla="*/ 1063496 h 1187555" name="connsiteY1-100"/>
                <a:gd fmla="*/ 698823 w 698823" name="connsiteX2-101"/>
                <a:gd fmla="*/ 1054358 h 1187555" name="connsiteY2-102"/>
                <a:gd fmla="*/ 318018 w 698823" name="connsiteX3-103"/>
                <a:gd fmla="*/ 0 h 1187555" name="connsiteY3-104"/>
                <a:gd fmla="*/ 351356 w 698823" name="connsiteX0-105"/>
                <a:gd fmla="*/ 0 h 1178030" name="connsiteY0-106"/>
                <a:gd fmla="*/ 0 w 698823" name="connsiteX1-107"/>
                <a:gd fmla="*/ 1053971 h 1178030" name="connsiteY1-108"/>
                <a:gd fmla="*/ 698823 w 698823" name="connsiteX2-109"/>
                <a:gd fmla="*/ 1044833 h 1178030" name="connsiteY2-110"/>
                <a:gd fmla="*/ 351356 w 698823" name="connsiteX3-111"/>
                <a:gd fmla="*/ 0 h 1178030" name="connsiteY3-112"/>
                <a:gd fmla="*/ 351356 w 698823" name="connsiteX0-113"/>
                <a:gd fmla="*/ 0 h 1178030" name="connsiteY0-114"/>
                <a:gd fmla="*/ 0 w 698823" name="connsiteX1-115"/>
                <a:gd fmla="*/ 1053971 h 1178030" name="connsiteY1-116"/>
                <a:gd fmla="*/ 698823 w 698823" name="connsiteX2-117"/>
                <a:gd fmla="*/ 1044833 h 1178030" name="connsiteY2-118"/>
                <a:gd fmla="*/ 351356 w 698823" name="connsiteX3-119"/>
                <a:gd fmla="*/ 0 h 1178030" name="connsiteY3-120"/>
                <a:gd fmla="*/ 351356 w 706808" name="connsiteX0-121"/>
                <a:gd fmla="*/ 77287 h 1255317" name="connsiteY0-122"/>
                <a:gd fmla="*/ 0 w 706808" name="connsiteX1-123"/>
                <a:gd fmla="*/ 1131258 h 1255317" name="connsiteY1-124"/>
                <a:gd fmla="*/ 698823 w 706808" name="connsiteX2-125"/>
                <a:gd fmla="*/ 1122120 h 1255317" name="connsiteY2-126"/>
                <a:gd fmla="*/ 376981 w 706808" name="connsiteX3-127"/>
                <a:gd fmla="*/ 196052 h 1255317" name="connsiteY3-128"/>
                <a:gd fmla="*/ 351356 w 706808" name="connsiteX4"/>
                <a:gd fmla="*/ 77287 h 1255317" name="connsiteY4"/>
                <a:gd fmla="*/ 351356 w 707484" name="connsiteX0-129"/>
                <a:gd fmla="*/ 77287 h 1255317" name="connsiteY0-130"/>
                <a:gd fmla="*/ 0 w 707484" name="connsiteX1-131"/>
                <a:gd fmla="*/ 1131258 h 1255317" name="connsiteY1-132"/>
                <a:gd fmla="*/ 698823 w 707484" name="connsiteX2-133"/>
                <a:gd fmla="*/ 1122120 h 1255317" name="connsiteY2-134"/>
                <a:gd fmla="*/ 406103 w 707484" name="connsiteX3-135"/>
                <a:gd fmla="*/ 196052 h 1255317" name="connsiteY3-136"/>
                <a:gd fmla="*/ 351356 w 707484" name="connsiteX4-137"/>
                <a:gd fmla="*/ 77287 h 1255317" name="connsiteY4-138"/>
                <a:gd fmla="*/ 307672 w 707484" name="connsiteX0-139"/>
                <a:gd fmla="*/ 120775 h 1186019" name="connsiteY0-140"/>
                <a:gd fmla="*/ 0 w 707484" name="connsiteX1-141"/>
                <a:gd fmla="*/ 1061960 h 1186019" name="connsiteY1-142"/>
                <a:gd fmla="*/ 698823 w 707484" name="connsiteX2-143"/>
                <a:gd fmla="*/ 1052822 h 1186019" name="connsiteY2-144"/>
                <a:gd fmla="*/ 406103 w 707484" name="connsiteX3-145"/>
                <a:gd fmla="*/ 126754 h 1186019" name="connsiteY3-146"/>
                <a:gd fmla="*/ 307672 w 707484" name="connsiteX4-147"/>
                <a:gd fmla="*/ 120775 h 1186019" name="connsiteY4-148"/>
                <a:gd fmla="*/ 307672 w 708070" name="connsiteX0-149"/>
                <a:gd fmla="*/ 124933 h 1190177" name="connsiteY0-150"/>
                <a:gd fmla="*/ 0 w 708070" name="connsiteX1-151"/>
                <a:gd fmla="*/ 1066118 h 1190177" name="connsiteY1-152"/>
                <a:gd fmla="*/ 698823 w 708070" name="connsiteX2-153"/>
                <a:gd fmla="*/ 1056980 h 1190177" name="connsiteY2-154"/>
                <a:gd fmla="*/ 427945 w 708070" name="connsiteX3-155"/>
                <a:gd fmla="*/ 122856 h 1190177" name="connsiteY3-156"/>
                <a:gd fmla="*/ 307672 w 708070" name="connsiteX4-157"/>
                <a:gd fmla="*/ 124933 h 1190177" name="connsiteY4-158"/>
                <a:gd fmla="*/ 307672 w 707562" name="connsiteX0-159"/>
                <a:gd fmla="*/ 124933 h 1190177" name="connsiteY0-160"/>
                <a:gd fmla="*/ 0 w 707562" name="connsiteX1-161"/>
                <a:gd fmla="*/ 1066118 h 1190177" name="connsiteY1-162"/>
                <a:gd fmla="*/ 698823 w 707562" name="connsiteX2-163"/>
                <a:gd fmla="*/ 1056980 h 1190177" name="connsiteY2-164"/>
                <a:gd fmla="*/ 427945 w 707562" name="connsiteX3-165"/>
                <a:gd fmla="*/ 122856 h 1190177" name="connsiteY3-166"/>
                <a:gd fmla="*/ 307672 w 707562" name="connsiteX4-167"/>
                <a:gd fmla="*/ 124933 h 1190177" name="connsiteY4-168"/>
                <a:gd fmla="*/ 307672 w 698823" name="connsiteX0-169"/>
                <a:gd fmla="*/ 124933 h 1190177" name="connsiteY0-170"/>
                <a:gd fmla="*/ 0 w 698823" name="connsiteX1-171"/>
                <a:gd fmla="*/ 1066118 h 1190177" name="connsiteY1-172"/>
                <a:gd fmla="*/ 698823 w 698823" name="connsiteX2-173"/>
                <a:gd fmla="*/ 1056980 h 1190177" name="connsiteY2-174"/>
                <a:gd fmla="*/ 427945 w 698823" name="connsiteX3-175"/>
                <a:gd fmla="*/ 122856 h 1190177" name="connsiteY3-176"/>
                <a:gd fmla="*/ 307672 w 698823" name="connsiteX4-177"/>
                <a:gd fmla="*/ 124933 h 1190177" name="connsiteY4-178"/>
                <a:gd fmla="*/ 290683 w 698823" name="connsiteX0-179"/>
                <a:gd fmla="*/ 122144 h 1192759" name="connsiteY0-180"/>
                <a:gd fmla="*/ 0 w 698823" name="connsiteX1-181"/>
                <a:gd fmla="*/ 1068700 h 1192759" name="connsiteY1-182"/>
                <a:gd fmla="*/ 698823 w 698823" name="connsiteX2-183"/>
                <a:gd fmla="*/ 1059562 h 1192759" name="connsiteY2-184"/>
                <a:gd fmla="*/ 427945 w 698823" name="connsiteX3-185"/>
                <a:gd fmla="*/ 125438 h 1192759" name="connsiteY3-186"/>
                <a:gd fmla="*/ 290683 w 698823" name="connsiteX4-187"/>
                <a:gd fmla="*/ 122144 h 1192759" name="connsiteY4-188"/>
                <a:gd fmla="*/ 290683 w 698823" name="connsiteX0-189"/>
                <a:gd fmla="*/ 74387 h 1145002" name="connsiteY0-190"/>
                <a:gd fmla="*/ 0 w 698823" name="connsiteX1-191"/>
                <a:gd fmla="*/ 1020943 h 1145002" name="connsiteY1-192"/>
                <a:gd fmla="*/ 698823 w 698823" name="connsiteX2-193"/>
                <a:gd fmla="*/ 1011805 h 1145002" name="connsiteY2-194"/>
                <a:gd fmla="*/ 427945 w 698823" name="connsiteX3-195"/>
                <a:gd fmla="*/ 77681 h 1145002" name="connsiteY3-196"/>
                <a:gd fmla="*/ 290683 w 698823" name="connsiteX4-197"/>
                <a:gd fmla="*/ 74387 h 1145002" name="connsiteY4-198"/>
                <a:gd fmla="*/ 290683 w 698823" name="connsiteX0-199"/>
                <a:gd fmla="*/ 0 h 1070615" name="connsiteY0-200"/>
                <a:gd fmla="*/ 0 w 698823" name="connsiteX1-201"/>
                <a:gd fmla="*/ 946556 h 1070615" name="connsiteY1-202"/>
                <a:gd fmla="*/ 698823 w 698823" name="connsiteX2-203"/>
                <a:gd fmla="*/ 937418 h 1070615" name="connsiteY2-204"/>
                <a:gd fmla="*/ 427945 w 698823" name="connsiteX3-205"/>
                <a:gd fmla="*/ 3294 h 1070615" name="connsiteY3-206"/>
                <a:gd fmla="*/ 290683 w 698823" name="connsiteX4-207"/>
                <a:gd fmla="*/ 0 h 1070615" name="connsiteY4-208"/>
                <a:gd fmla="*/ 290683 w 698823" name="connsiteX0-209"/>
                <a:gd fmla="*/ 0 h 1070615" name="connsiteY0-210"/>
                <a:gd fmla="*/ 0 w 698823" name="connsiteX1-211"/>
                <a:gd fmla="*/ 946556 h 1070615" name="connsiteY1-212"/>
                <a:gd fmla="*/ 698823 w 698823" name="connsiteX2-213"/>
                <a:gd fmla="*/ 937418 h 1070615" name="connsiteY2-214"/>
                <a:gd fmla="*/ 427945 w 698823" name="connsiteX3-215"/>
                <a:gd fmla="*/ 3294 h 1070615" name="connsiteY3-216"/>
                <a:gd fmla="*/ 290683 w 698823" name="connsiteX4-217"/>
                <a:gd fmla="*/ 0 h 1070615" name="connsiteY4-218"/>
                <a:gd fmla="*/ 290683 w 698823" name="connsiteX0-219"/>
                <a:gd fmla="*/ 0 h 1070615" name="connsiteY0-220"/>
                <a:gd fmla="*/ 0 w 698823" name="connsiteX1-221"/>
                <a:gd fmla="*/ 946556 h 1070615" name="connsiteY1-222"/>
                <a:gd fmla="*/ 698823 w 698823" name="connsiteX2-223"/>
                <a:gd fmla="*/ 937418 h 1070615" name="connsiteY2-224"/>
                <a:gd fmla="*/ 427945 w 698823" name="connsiteX3-225"/>
                <a:gd fmla="*/ 3294 h 1070615" name="connsiteY3-226"/>
                <a:gd fmla="*/ 290683 w 698823" name="connsiteX4-227"/>
                <a:gd fmla="*/ 0 h 1070615" name="connsiteY4-228"/>
                <a:gd fmla="*/ 290683 w 698823" name="connsiteX0-229"/>
                <a:gd fmla="*/ 0 h 1070615" name="connsiteY0-230"/>
                <a:gd fmla="*/ 0 w 698823" name="connsiteX1-231"/>
                <a:gd fmla="*/ 946556 h 1070615" name="connsiteY1-232"/>
                <a:gd fmla="*/ 698823 w 698823" name="connsiteX2-233"/>
                <a:gd fmla="*/ 937418 h 1070615" name="connsiteY2-234"/>
                <a:gd fmla="*/ 427945 w 698823" name="connsiteX3-235"/>
                <a:gd fmla="*/ 3294 h 1070615" name="connsiteY3-236"/>
                <a:gd fmla="*/ 290683 w 698823" name="connsiteX4-237"/>
                <a:gd fmla="*/ 0 h 1070615" name="connsiteY4-238"/>
                <a:gd fmla="*/ 290683 w 698823" name="connsiteX0-239"/>
                <a:gd fmla="*/ 0 h 1070615" name="connsiteY0-240"/>
                <a:gd fmla="*/ 0 w 698823" name="connsiteX1-241"/>
                <a:gd fmla="*/ 946556 h 1070615" name="connsiteY1-242"/>
                <a:gd fmla="*/ 698823 w 698823" name="connsiteX2-243"/>
                <a:gd fmla="*/ 937418 h 1070615" name="connsiteY2-244"/>
                <a:gd fmla="*/ 427945 w 698823" name="connsiteX3-245"/>
                <a:gd fmla="*/ 3294 h 1070615" name="connsiteY3-246"/>
                <a:gd fmla="*/ 290683 w 698823" name="connsiteX4-247"/>
                <a:gd fmla="*/ 0 h 1070615" name="connsiteY4-248"/>
                <a:gd fmla="*/ 427945 w 698823" name="connsiteX0-249"/>
                <a:gd fmla="*/ 0 h 1067321" name="connsiteY0-250"/>
                <a:gd fmla="*/ 0 w 698823" name="connsiteX1-251"/>
                <a:gd fmla="*/ 943262 h 1067321" name="connsiteY1-252"/>
                <a:gd fmla="*/ 698823 w 698823" name="connsiteX2-253"/>
                <a:gd fmla="*/ 934124 h 1067321" name="connsiteY2-254"/>
                <a:gd fmla="*/ 427945 w 698823" name="connsiteX3-255"/>
                <a:gd fmla="*/ 0 h 1067321" name="connsiteY3-256"/>
                <a:gd fmla="*/ 363228 w 698823" name="connsiteX0-257"/>
                <a:gd fmla="*/ 0 h 1203379" name="connsiteY0-258"/>
                <a:gd fmla="*/ 0 w 698823" name="connsiteX1-259"/>
                <a:gd fmla="*/ 1079320 h 1203379" name="connsiteY1-260"/>
                <a:gd fmla="*/ 698823 w 698823" name="connsiteX2-261"/>
                <a:gd fmla="*/ 1070182 h 1203379" name="connsiteY2-262"/>
                <a:gd fmla="*/ 363228 w 698823" name="connsiteX3-263"/>
                <a:gd fmla="*/ 0 h 1203379" name="connsiteY3-264"/>
                <a:gd fmla="*/ 363228 w 698823" name="connsiteX0-265"/>
                <a:gd fmla="*/ 0 h 1203379" name="connsiteY0-266"/>
                <a:gd fmla="*/ 0 w 698823" name="connsiteX1-267"/>
                <a:gd fmla="*/ 1079320 h 1203379" name="connsiteY1-268"/>
                <a:gd fmla="*/ 698823 w 698823" name="connsiteX2-269"/>
                <a:gd fmla="*/ 1070182 h 1203379" name="connsiteY2-270"/>
                <a:gd fmla="*/ 363228 w 698823" name="connsiteX3-271"/>
                <a:gd fmla="*/ 0 h 1203379" name="connsiteY3-272"/>
                <a:gd fmla="*/ 353521 w 698823" name="connsiteX0-273"/>
                <a:gd fmla="*/ 0 h 1203379" name="connsiteY0-274"/>
                <a:gd fmla="*/ 0 w 698823" name="connsiteX1-275"/>
                <a:gd fmla="*/ 1079320 h 1203379" name="connsiteY1-276"/>
                <a:gd fmla="*/ 698823 w 698823" name="connsiteX2-277"/>
                <a:gd fmla="*/ 1070182 h 1203379" name="connsiteY2-278"/>
                <a:gd fmla="*/ 353521 w 698823" name="connsiteX3-279"/>
                <a:gd fmla="*/ 0 h 1203379" name="connsiteY3-280"/>
                <a:gd fmla="*/ 353521 w 698823" name="connsiteX0-281"/>
                <a:gd fmla="*/ 0 h 1203379" name="connsiteY0-282"/>
                <a:gd fmla="*/ 0 w 698823" name="connsiteX1-283"/>
                <a:gd fmla="*/ 1079320 h 1203379" name="connsiteY1-284"/>
                <a:gd fmla="*/ 698823 w 698823" name="connsiteX2-285"/>
                <a:gd fmla="*/ 1070182 h 1203379" name="connsiteY2-286"/>
                <a:gd fmla="*/ 353521 w 698823" name="connsiteX3-287"/>
                <a:gd fmla="*/ 0 h 1203379" name="connsiteY3-288"/>
                <a:gd fmla="*/ 353521 w 698823" name="connsiteX0-289"/>
                <a:gd fmla="*/ 0 h 1203379" name="connsiteY0-290"/>
                <a:gd fmla="*/ 0 w 698823" name="connsiteX1-291"/>
                <a:gd fmla="*/ 1079320 h 1203379" name="connsiteY1-292"/>
                <a:gd fmla="*/ 698823 w 698823" name="connsiteX2-293"/>
                <a:gd fmla="*/ 1070182 h 1203379" name="connsiteY2-294"/>
                <a:gd fmla="*/ 353521 w 698823" name="connsiteX3-295"/>
                <a:gd fmla="*/ 0 h 1203379" name="connsiteY3-296"/>
                <a:gd fmla="*/ 353521 w 698823" name="connsiteX0-297"/>
                <a:gd fmla="*/ 0 h 1203379" name="connsiteY0-298"/>
                <a:gd fmla="*/ 0 w 698823" name="connsiteX1-299"/>
                <a:gd fmla="*/ 1079320 h 1203379" name="connsiteY1-300"/>
                <a:gd fmla="*/ 698823 w 698823" name="connsiteX2-301"/>
                <a:gd fmla="*/ 1070182 h 1203379" name="connsiteY2-302"/>
                <a:gd fmla="*/ 353521 w 698823" name="connsiteX3-303"/>
                <a:gd fmla="*/ 0 h 1203379" name="connsiteY3-304"/>
                <a:gd fmla="*/ 188493 w 698823" name="connsiteX0-305"/>
                <a:gd fmla="*/ 0 h 1206064" name="connsiteY0-306"/>
                <a:gd fmla="*/ 0 w 698823" name="connsiteX1-307"/>
                <a:gd fmla="*/ 1082005 h 1206064" name="connsiteY1-308"/>
                <a:gd fmla="*/ 698823 w 698823" name="connsiteX2-309"/>
                <a:gd fmla="*/ 1072867 h 1206064" name="connsiteY2-310"/>
                <a:gd fmla="*/ 188493 w 698823" name="connsiteX3-311"/>
                <a:gd fmla="*/ 0 h 1206064" name="connsiteY3-312"/>
                <a:gd fmla="*/ 319544 w 829874" name="connsiteX0-313"/>
                <a:gd fmla="*/ 0 h 1145363" name="connsiteY0-314"/>
                <a:gd fmla="*/ 0 w 829874" name="connsiteX1-315"/>
                <a:gd fmla="*/ 904771 h 1145363" name="connsiteY1-316"/>
                <a:gd fmla="*/ 829874 w 829874" name="connsiteX2-317"/>
                <a:gd fmla="*/ 1072867 h 1145363" name="connsiteY2-318"/>
                <a:gd fmla="*/ 319544 w 829874" name="connsiteX3-319"/>
                <a:gd fmla="*/ 0 h 1145363" name="connsiteY3-320"/>
                <a:gd fmla="*/ 319544 w 320873" name="connsiteX0-321"/>
                <a:gd fmla="*/ 0 h 973058" name="connsiteY0-322"/>
                <a:gd fmla="*/ 0 w 320873" name="connsiteX1-323"/>
                <a:gd fmla="*/ 904771 h 973058" name="connsiteY1-324"/>
                <a:gd fmla="*/ 276547 w 320873" name="connsiteX2-325"/>
                <a:gd fmla="*/ 723772 h 973058" name="connsiteY2-326"/>
                <a:gd fmla="*/ 319544 w 320873" name="connsiteX3-327"/>
                <a:gd fmla="*/ 0 h 973058" name="connsiteY3-328"/>
                <a:gd fmla="*/ 319544 w 325204" name="connsiteX0-329"/>
                <a:gd fmla="*/ 0 h 973058" name="connsiteY0-330"/>
                <a:gd fmla="*/ 0 w 325204" name="connsiteX1-331"/>
                <a:gd fmla="*/ 904771 h 973058" name="connsiteY1-332"/>
                <a:gd fmla="*/ 276547 w 325204" name="connsiteX2-333"/>
                <a:gd fmla="*/ 723772 h 973058" name="connsiteY2-334"/>
                <a:gd fmla="*/ 319544 w 325204" name="connsiteX3-335"/>
                <a:gd fmla="*/ 0 h 973058" name="connsiteY3-336"/>
                <a:gd fmla="*/ 319544 w 325204" name="connsiteX0-337"/>
                <a:gd fmla="*/ 0 h 975474" name="connsiteY0-338"/>
                <a:gd fmla="*/ 0 w 325204" name="connsiteX1-339"/>
                <a:gd fmla="*/ 904771 h 975474" name="connsiteY1-340"/>
                <a:gd fmla="*/ 276547 w 325204" name="connsiteX2-341"/>
                <a:gd fmla="*/ 723772 h 975474" name="connsiteY2-342"/>
                <a:gd fmla="*/ 319544 w 325204" name="connsiteX3-343"/>
                <a:gd fmla="*/ 0 h 975474" name="connsiteY3-344"/>
                <a:gd fmla="*/ 319544 w 325204" name="connsiteX0-345"/>
                <a:gd fmla="*/ 0 h 913025" name="connsiteY0-346"/>
                <a:gd fmla="*/ 0 w 325204" name="connsiteX1-347"/>
                <a:gd fmla="*/ 904771 h 913025" name="connsiteY1-348"/>
                <a:gd fmla="*/ 276547 w 325204" name="connsiteX2-349"/>
                <a:gd fmla="*/ 723772 h 913025" name="connsiteY2-350"/>
                <a:gd fmla="*/ 319544 w 325204" name="connsiteX3-351"/>
                <a:gd fmla="*/ 0 h 913025" name="connsiteY3-352"/>
                <a:gd fmla="*/ 319544 w 322058" name="connsiteX0-353"/>
                <a:gd fmla="*/ 0 h 909890" name="connsiteY0-354"/>
                <a:gd fmla="*/ 0 w 322058" name="connsiteX1-355"/>
                <a:gd fmla="*/ 904771 h 909890" name="connsiteY1-356"/>
                <a:gd fmla="*/ 198888 w 322058" name="connsiteX2-357"/>
                <a:gd fmla="*/ 686176 h 909890" name="connsiteY2-358"/>
                <a:gd fmla="*/ 319544 w 322058" name="connsiteX3-359"/>
                <a:gd fmla="*/ 0 h 909890" name="connsiteY3-360"/>
                <a:gd fmla="*/ 319544 w 322980" name="connsiteX0-361"/>
                <a:gd fmla="*/ 0 h 909890" name="connsiteY0-362"/>
                <a:gd fmla="*/ 0 w 322980" name="connsiteX1-363"/>
                <a:gd fmla="*/ 904771 h 909890" name="connsiteY1-364"/>
                <a:gd fmla="*/ 198888 w 322980" name="connsiteX2-365"/>
                <a:gd fmla="*/ 686176 h 909890" name="connsiteY2-366"/>
                <a:gd fmla="*/ 319544 w 322980" name="connsiteX3-367"/>
                <a:gd fmla="*/ 0 h 909890" name="connsiteY3-368"/>
                <a:gd fmla="*/ 319544 w 322980" name="connsiteX0-369"/>
                <a:gd fmla="*/ 0 h 909890" name="connsiteY0-370"/>
                <a:gd fmla="*/ 0 w 322980" name="connsiteX1-371"/>
                <a:gd fmla="*/ 904771 h 909890" name="connsiteY1-372"/>
                <a:gd fmla="*/ 198888 w 322980" name="connsiteX2-373"/>
                <a:gd fmla="*/ 686176 h 909890" name="connsiteY2-374"/>
                <a:gd fmla="*/ 319544 w 322980" name="connsiteX3-375"/>
                <a:gd fmla="*/ 0 h 909890" name="connsiteY3-376"/>
                <a:gd fmla="*/ 319544 w 319544" name="connsiteX0-377"/>
                <a:gd fmla="*/ 0 h 909890" name="connsiteY0-378"/>
                <a:gd fmla="*/ 0 w 319544" name="connsiteX1-379"/>
                <a:gd fmla="*/ 904771 h 909890" name="connsiteY1-380"/>
                <a:gd fmla="*/ 198888 w 319544" name="connsiteX2-381"/>
                <a:gd fmla="*/ 686176 h 909890" name="connsiteY2-382"/>
                <a:gd fmla="*/ 319544 w 319544" name="connsiteX3-383"/>
                <a:gd fmla="*/ 0 h 909890" name="connsiteY3-384"/>
                <a:gd fmla="*/ 319544 w 319544" name="connsiteX0-385"/>
                <a:gd fmla="*/ 0 h 906747" name="connsiteY0-386"/>
                <a:gd fmla="*/ 0 w 319544" name="connsiteX1-387"/>
                <a:gd fmla="*/ 904771 h 906747" name="connsiteY1-388"/>
                <a:gd fmla="*/ 223157 w 319544" name="connsiteX2-389"/>
                <a:gd fmla="*/ 551908 h 906747" name="connsiteY2-390"/>
                <a:gd fmla="*/ 319544 w 319544" name="connsiteX3-391"/>
                <a:gd fmla="*/ 0 h 906747" name="connsiteY3-392"/>
                <a:gd fmla="*/ 319544 w 319544" name="connsiteX0-393"/>
                <a:gd fmla="*/ 0 h 907231" name="connsiteY0-394"/>
                <a:gd fmla="*/ 0 w 319544" name="connsiteX1-395"/>
                <a:gd fmla="*/ 904771 h 907231" name="connsiteY1-396"/>
                <a:gd fmla="*/ 223157 w 319544" name="connsiteX2-397"/>
                <a:gd fmla="*/ 551908 h 907231" name="connsiteY2-398"/>
                <a:gd fmla="*/ 319544 w 319544" name="connsiteX3-399"/>
                <a:gd fmla="*/ 0 h 907231" name="connsiteY3-400"/>
                <a:gd fmla="*/ 319544 w 319544" name="connsiteX0-401"/>
                <a:gd fmla="*/ 0 h 906899" name="connsiteY0-402"/>
                <a:gd fmla="*/ 0 w 319544" name="connsiteX1-403"/>
                <a:gd fmla="*/ 904771 h 906899" name="connsiteY1-404"/>
                <a:gd fmla="*/ 203742 w 319544" name="connsiteX2-405"/>
                <a:gd fmla="*/ 525055 h 906899" name="connsiteY2-406"/>
                <a:gd fmla="*/ 319544 w 319544" name="connsiteX3-407"/>
                <a:gd fmla="*/ 0 h 906899" name="connsiteY3-408"/>
                <a:gd fmla="*/ 319544 w 319544" name="connsiteX0-409"/>
                <a:gd fmla="*/ 0 h 906899" name="connsiteY0-410"/>
                <a:gd fmla="*/ 0 w 319544" name="connsiteX1-411"/>
                <a:gd fmla="*/ 904771 h 906899" name="connsiteY1-412"/>
                <a:gd fmla="*/ 203742 w 319544" name="connsiteX2-413"/>
                <a:gd fmla="*/ 525055 h 906899" name="connsiteY2-414"/>
                <a:gd fmla="*/ 319544 w 319544" name="connsiteX3-415"/>
                <a:gd fmla="*/ 0 h 906899" name="connsiteY3-416"/>
                <a:gd fmla="*/ 319544 w 319544" name="connsiteX0-417"/>
                <a:gd fmla="*/ 0 h 907222" name="connsiteY0-418"/>
                <a:gd fmla="*/ 0 w 319544" name="connsiteX1-419"/>
                <a:gd fmla="*/ 904771 h 907222" name="connsiteY1-420"/>
                <a:gd fmla="*/ 203742 w 319544" name="connsiteX2-421"/>
                <a:gd fmla="*/ 525055 h 907222" name="connsiteY2-422"/>
                <a:gd fmla="*/ 319544 w 319544" name="connsiteX3-423"/>
                <a:gd fmla="*/ 0 h 907222" name="connsiteY3-424"/>
                <a:gd fmla="*/ 532007 w 532006" name="connsiteX0-425"/>
                <a:gd fmla="*/ -1 h 942802" name="connsiteY0-426"/>
                <a:gd fmla="*/ 0 w 532006" name="connsiteX1-427"/>
                <a:gd fmla="*/ 940351 h 942802" name="connsiteY1-428"/>
                <a:gd fmla="*/ 203742 w 532006" name="connsiteX2-429"/>
                <a:gd fmla="*/ 560635 h 942802" name="connsiteY2-430"/>
                <a:gd fmla="*/ 532007 w 532006" name="connsiteX3-431"/>
                <a:gd fmla="*/ -1 h 942802" name="connsiteY3-432"/>
                <a:gd fmla="*/ 624167 w 624166" name="connsiteX0-433"/>
                <a:gd fmla="*/ -1 h 942070" name="connsiteY0-434"/>
                <a:gd fmla="*/ 92160 w 624166" name="connsiteX1-435"/>
                <a:gd fmla="*/ 940351 h 942070" name="connsiteY1-436"/>
                <a:gd fmla="*/ 41001 w 624166" name="connsiteX2-437"/>
                <a:gd fmla="*/ 487409 h 942070" name="connsiteY2-438"/>
                <a:gd fmla="*/ 624167 w 624166" name="connsiteX3-439"/>
                <a:gd fmla="*/ -1 h 942070" name="connsiteY3-440"/>
                <a:gd fmla="*/ 630618 w 630617" name="connsiteX0-441"/>
                <a:gd fmla="*/ -1 h 996239" name="connsiteY0-442"/>
                <a:gd fmla="*/ 54964 w 630617" name="connsiteX1-443"/>
                <a:gd fmla="*/ 994835 h 996239" name="connsiteY1-444"/>
                <a:gd fmla="*/ 47452 w 630617" name="connsiteX2-445"/>
                <a:gd fmla="*/ 487409 h 996239" name="connsiteY2-446"/>
                <a:gd fmla="*/ 630618 w 630617" name="connsiteX3-447"/>
                <a:gd fmla="*/ -1 h 996239" name="connsiteY3-448"/>
                <a:gd fmla="*/ 630618 w 630617" name="connsiteX0-449"/>
                <a:gd fmla="*/ -1 h 996239" name="connsiteY0-450"/>
                <a:gd fmla="*/ 54964 w 630617" name="connsiteX1-451"/>
                <a:gd fmla="*/ 994835 h 996239" name="connsiteY1-452"/>
                <a:gd fmla="*/ 47452 w 630617" name="connsiteX2-453"/>
                <a:gd fmla="*/ 487409 h 996239" name="connsiteY2-454"/>
                <a:gd fmla="*/ 630618 w 630617" name="connsiteX3-455"/>
                <a:gd fmla="*/ -1 h 996239" name="connsiteY3-456"/>
                <a:gd fmla="*/ 630618 w 630617" name="connsiteX0-457"/>
                <a:gd fmla="*/ -1 h 996239" name="connsiteY0-458"/>
                <a:gd fmla="*/ 54964 w 630617" name="connsiteX1-459"/>
                <a:gd fmla="*/ 994835 h 996239" name="connsiteY1-460"/>
                <a:gd fmla="*/ 47452 w 630617" name="connsiteX2-461"/>
                <a:gd fmla="*/ 487409 h 996239" name="connsiteY2-462"/>
                <a:gd fmla="*/ 630618 w 630617" name="connsiteX3-463"/>
                <a:gd fmla="*/ -1 h 996239" name="connsiteY3-464"/>
                <a:gd fmla="*/ 671486 w 671485" name="connsiteX0-465"/>
                <a:gd fmla="*/ -1 h 960447" name="connsiteY0-466"/>
                <a:gd fmla="*/ 54964 w 671485" name="connsiteX1-467"/>
                <a:gd fmla="*/ 959043 h 960447" name="connsiteY1-468"/>
                <a:gd fmla="*/ 47452 w 671485" name="connsiteX2-469"/>
                <a:gd fmla="*/ 451617 h 960447" name="connsiteY2-470"/>
                <a:gd fmla="*/ 671486 w 671485" name="connsiteX3-471"/>
                <a:gd fmla="*/ -1 h 960447" name="connsiteY3-472"/>
                <a:gd fmla="*/ 704072 w 704071" name="connsiteX0-473"/>
                <a:gd fmla="*/ -1 h 1002702" name="connsiteY0-474"/>
                <a:gd fmla="*/ 54964 w 704071" name="connsiteX1-475"/>
                <a:gd fmla="*/ 1001298 h 1002702" name="connsiteY1-476"/>
                <a:gd fmla="*/ 47452 w 704071" name="connsiteX2-477"/>
                <a:gd fmla="*/ 493872 h 1002702" name="connsiteY2-478"/>
                <a:gd fmla="*/ 704072 w 704071" name="connsiteX3-479"/>
                <a:gd fmla="*/ -1 h 1002702" name="connsiteY3-480"/>
                <a:gd fmla="*/ 742818 w 742817" name="connsiteX0-481"/>
                <a:gd fmla="*/ -1 h 1002907" name="connsiteY0-482"/>
                <a:gd fmla="*/ 93710 w 742817" name="connsiteX1-483"/>
                <a:gd fmla="*/ 1001298 h 1002907" name="connsiteY1-484"/>
                <a:gd fmla="*/ 40776 w 742817" name="connsiteX2-485"/>
                <a:gd fmla="*/ 531631 h 1002907" name="connsiteY2-486"/>
                <a:gd fmla="*/ 742818 w 742817" name="connsiteX3-487"/>
                <a:gd fmla="*/ -1 h 1002907" name="connsiteY3-488"/>
                <a:gd fmla="*/ 741847 w 741846" name="connsiteX0-489"/>
                <a:gd fmla="*/ -1 h 1019000" name="connsiteY0-490"/>
                <a:gd fmla="*/ 100636 w 741846" name="connsiteX1-491"/>
                <a:gd fmla="*/ 1017485 h 1019000" name="connsiteY1-492"/>
                <a:gd fmla="*/ 39805 w 741846" name="connsiteX2-493"/>
                <a:gd fmla="*/ 531631 h 1019000" name="connsiteY2-494"/>
                <a:gd fmla="*/ 741847 w 741846" name="connsiteX3-495"/>
                <a:gd fmla="*/ -1 h 1019000" name="connsiteY3-496"/>
                <a:gd fmla="*/ 741847 w 746714" name="connsiteX0-497"/>
                <a:gd fmla="*/ 138 h 1019139" name="connsiteY0-498"/>
                <a:gd fmla="*/ 338567 w 746714" name="connsiteX1-499"/>
                <a:gd fmla="*/ 485087 h 1019139" name="connsiteY1-500"/>
                <a:gd fmla="*/ 100636 w 746714" name="connsiteX2-501"/>
                <a:gd fmla="*/ 1017624 h 1019139" name="connsiteY2-502"/>
                <a:gd fmla="*/ 39805 w 746714" name="connsiteX3-503"/>
                <a:gd fmla="*/ 531770 h 1019139" name="connsiteY3-504"/>
                <a:gd fmla="*/ 741847 w 746714" name="connsiteX4-505"/>
                <a:gd fmla="*/ 138 h 1019139" name="connsiteY4-506"/>
                <a:gd fmla="*/ 741847 w 745242" name="connsiteX0-507"/>
                <a:gd fmla="*/ 164 h 1019165" name="connsiteY0-508"/>
                <a:gd fmla="*/ 172321 w 745242" name="connsiteX1-509"/>
                <a:gd fmla="*/ 432219 h 1019165" name="connsiteY1-510"/>
                <a:gd fmla="*/ 100636 w 745242" name="connsiteX2-511"/>
                <a:gd fmla="*/ 1017650 h 1019165" name="connsiteY2-512"/>
                <a:gd fmla="*/ 39805 w 745242" name="connsiteX3-513"/>
                <a:gd fmla="*/ 531796 h 1019165" name="connsiteY3-514"/>
                <a:gd fmla="*/ 741847 w 745242" name="connsiteX4-515"/>
                <a:gd fmla="*/ 164 h 1019165" name="connsiteY4-516"/>
                <a:gd fmla="*/ 741847 w 745242" name="connsiteX0-517"/>
                <a:gd fmla="*/ 164 h 1020106" name="connsiteY0-518"/>
                <a:gd fmla="*/ 172321 w 745242" name="connsiteX1-519"/>
                <a:gd fmla="*/ 432219 h 1020106" name="connsiteY1-520"/>
                <a:gd fmla="*/ 108892 w 745242" name="connsiteX2-521"/>
                <a:gd fmla="*/ 707893 h 1020106" name="connsiteY2-522"/>
                <a:gd fmla="*/ 100636 w 745242" name="connsiteX3-523"/>
                <a:gd fmla="*/ 1017650 h 1020106" name="connsiteY3-524"/>
                <a:gd fmla="*/ 39805 w 745242" name="connsiteX4-525"/>
                <a:gd fmla="*/ 531796 h 1020106" name="connsiteY4-526"/>
                <a:gd fmla="*/ 741847 w 745242" name="connsiteX5"/>
                <a:gd fmla="*/ 164 h 1020106" name="connsiteY5"/>
                <a:gd fmla="*/ 741847 w 745242" name="connsiteX0-527"/>
                <a:gd fmla="*/ 164 h 1020038" name="connsiteY0-528"/>
                <a:gd fmla="*/ 172321 w 745242" name="connsiteX1-529"/>
                <a:gd fmla="*/ 432219 h 1020038" name="connsiteY1-530"/>
                <a:gd fmla="*/ 64860 w 745242" name="connsiteX2-531"/>
                <a:gd fmla="*/ 700513 h 1020038" name="connsiteY2-532"/>
                <a:gd fmla="*/ 100636 w 745242" name="connsiteX3-533"/>
                <a:gd fmla="*/ 1017650 h 1020038" name="connsiteY3-534"/>
                <a:gd fmla="*/ 39805 w 745242" name="connsiteX4-535"/>
                <a:gd fmla="*/ 531796 h 1020038" name="connsiteY4-536"/>
                <a:gd fmla="*/ 741847 w 745242" name="connsiteX5-537"/>
                <a:gd fmla="*/ 164 h 1020038" name="connsiteY5-538"/>
                <a:gd fmla="*/ 721708 w 725233" name="connsiteX0-539"/>
                <a:gd fmla="*/ 154 h 1035131" name="connsiteY0-540"/>
                <a:gd fmla="*/ 172321 w 725233" name="connsiteX1-541"/>
                <a:gd fmla="*/ 447312 h 1035131" name="connsiteY1-542"/>
                <a:gd fmla="*/ 64860 w 725233" name="connsiteX2-543"/>
                <a:gd fmla="*/ 715606 h 1035131" name="connsiteY2-544"/>
                <a:gd fmla="*/ 100636 w 725233" name="connsiteX3-545"/>
                <a:gd fmla="*/ 1032743 h 1035131" name="connsiteY3-546"/>
                <a:gd fmla="*/ 39805 w 725233" name="connsiteX4-547"/>
                <a:gd fmla="*/ 546889 h 1035131" name="connsiteY4-548"/>
                <a:gd fmla="*/ 721708 w 725233" name="connsiteX5-549"/>
                <a:gd fmla="*/ 154 h 1035131" name="connsiteY5-550"/>
                <a:gd fmla="*/ 723464 w 726989" name="connsiteX0-551"/>
                <a:gd fmla="*/ 154 h 1019631" name="connsiteY0-552"/>
                <a:gd fmla="*/ 174077 w 726989" name="connsiteX1-553"/>
                <a:gd fmla="*/ 447312 h 1019631" name="connsiteY1-554"/>
                <a:gd fmla="*/ 66616 w 726989" name="connsiteX2-555"/>
                <a:gd fmla="*/ 715606 h 1019631" name="connsiteY2-556"/>
                <a:gd fmla="*/ 88374 w 726989" name="connsiteX3-557"/>
                <a:gd fmla="*/ 1017096 h 1019631" name="connsiteY3-558"/>
                <a:gd fmla="*/ 41561 w 726989" name="connsiteX4-559"/>
                <a:gd fmla="*/ 546889 h 1019631" name="connsiteY4-560"/>
                <a:gd fmla="*/ 723464 w 726989" name="connsiteX5-561"/>
                <a:gd fmla="*/ 154 h 1019631" name="connsiteY5-562"/>
                <a:gd fmla="*/ 741831 w 745356" name="connsiteX0-563"/>
                <a:gd fmla="*/ 154 h 1019631" name="connsiteY0-564"/>
                <a:gd fmla="*/ 192444 w 745356" name="connsiteX1-565"/>
                <a:gd fmla="*/ 447312 h 1019631" name="connsiteY1-566"/>
                <a:gd fmla="*/ 84983 w 745356" name="connsiteX2-567"/>
                <a:gd fmla="*/ 715606 h 1019631" name="connsiteY2-568"/>
                <a:gd fmla="*/ 106741 w 745356" name="connsiteX3-569"/>
                <a:gd fmla="*/ 1017096 h 1019631" name="connsiteY3-570"/>
                <a:gd fmla="*/ 38992 w 745356" name="connsiteX4-571"/>
                <a:gd fmla="*/ 582493 h 1019631" name="connsiteY4-572"/>
                <a:gd fmla="*/ 741831 w 745356" name="connsiteX5-573"/>
                <a:gd fmla="*/ 154 h 1019631" name="connsiteY5-574"/>
                <a:gd fmla="*/ 741831 w 745356" name="connsiteX0-575"/>
                <a:gd fmla="*/ 154 h 1019631" name="connsiteY0-576"/>
                <a:gd fmla="*/ 192444 w 745356" name="connsiteX1-577"/>
                <a:gd fmla="*/ 447312 h 1019631" name="connsiteY1-578"/>
                <a:gd fmla="*/ 84983 w 745356" name="connsiteX2-579"/>
                <a:gd fmla="*/ 715606 h 1019631" name="connsiteY2-580"/>
                <a:gd fmla="*/ 106741 w 745356" name="connsiteX3-581"/>
                <a:gd fmla="*/ 1017096 h 1019631" name="connsiteY3-582"/>
                <a:gd fmla="*/ 38992 w 745356" name="connsiteX4-583"/>
                <a:gd fmla="*/ 582493 h 1019631" name="connsiteY4-584"/>
                <a:gd fmla="*/ 741831 w 745356" name="connsiteX5-585"/>
                <a:gd fmla="*/ 154 h 1019631" name="connsiteY5-586"/>
                <a:gd fmla="*/ 256664 w 286415" name="connsiteX0-587"/>
                <a:gd fmla="*/ 308 h 875798" name="connsiteY0-588"/>
                <a:gd fmla="*/ 192444 w 286415" name="connsiteX1-589"/>
                <a:gd fmla="*/ 303479 h 875798" name="connsiteY1-590"/>
                <a:gd fmla="*/ 84983 w 286415" name="connsiteX2-591"/>
                <a:gd fmla="*/ 571773 h 875798" name="connsiteY2-592"/>
                <a:gd fmla="*/ 106741 w 286415" name="connsiteX3-593"/>
                <a:gd fmla="*/ 873263 h 875798" name="connsiteY3-594"/>
                <a:gd fmla="*/ 38992 w 286415" name="connsiteX4-595"/>
                <a:gd fmla="*/ 438660 h 875798" name="connsiteY4-596"/>
                <a:gd fmla="*/ 256664 w 286415" name="connsiteX5-597"/>
                <a:gd fmla="*/ 308 h 875798" name="connsiteY5-598"/>
                <a:gd fmla="*/ 236389 w 459798" name="connsiteX0-599"/>
                <a:gd fmla="*/ 308 h 810360" name="connsiteY0-600"/>
                <a:gd fmla="*/ 172169 w 459798" name="connsiteX1-601"/>
                <a:gd fmla="*/ 303479 h 810360" name="connsiteY1-602"/>
                <a:gd fmla="*/ 64708 w 459798" name="connsiteX2-603"/>
                <a:gd fmla="*/ 571773 h 810360" name="connsiteY2-604"/>
                <a:gd fmla="*/ 456308 w 459798" name="connsiteX3-605"/>
                <a:gd fmla="*/ 806950 h 810360" name="connsiteY3-606"/>
                <a:gd fmla="*/ 18717 w 459798" name="connsiteX4-607"/>
                <a:gd fmla="*/ 438660 h 810360" name="connsiteY4-608"/>
                <a:gd fmla="*/ 236389 w 459798" name="connsiteX5-609"/>
                <a:gd fmla="*/ 308 h 810360" name="connsiteY5-610"/>
                <a:gd fmla="*/ 236389 w 459798" name="connsiteX0-611"/>
                <a:gd fmla="*/ 308 h 810628" name="connsiteY0-612"/>
                <a:gd fmla="*/ 172169 w 459798" name="connsiteX1-613"/>
                <a:gd fmla="*/ 303479 h 810628" name="connsiteY1-614"/>
                <a:gd fmla="*/ 97087 w 459798" name="connsiteX2-615"/>
                <a:gd fmla="*/ 585805 h 810628" name="connsiteY2-616"/>
                <a:gd fmla="*/ 456308 w 459798" name="connsiteX3-617"/>
                <a:gd fmla="*/ 806950 h 810628" name="connsiteY3-618"/>
                <a:gd fmla="*/ 18717 w 459798" name="connsiteX4-619"/>
                <a:gd fmla="*/ 438660 h 810628" name="connsiteY4-620"/>
                <a:gd fmla="*/ 236389 w 459798" name="connsiteX5-621"/>
                <a:gd fmla="*/ 308 h 810628" name="connsiteY5-622"/>
                <a:gd fmla="*/ 235173 w 507898" name="connsiteX0-623"/>
                <a:gd fmla="*/ 308 h 811865" name="connsiteY0-624"/>
                <a:gd fmla="*/ 170953 w 507898" name="connsiteX1-625"/>
                <a:gd fmla="*/ 303479 h 811865" name="connsiteY1-626"/>
                <a:gd fmla="*/ 95871 w 507898" name="connsiteX2-627"/>
                <a:gd fmla="*/ 585805 h 811865" name="connsiteY2-628"/>
                <a:gd fmla="*/ 504650 w 507898" name="connsiteX3-629"/>
                <a:gd fmla="*/ 808212 h 811865" name="connsiteY3-630"/>
                <a:gd fmla="*/ 17501 w 507898" name="connsiteX4-631"/>
                <a:gd fmla="*/ 438660 h 811865" name="connsiteY4-632"/>
                <a:gd fmla="*/ 235173 w 507898" name="connsiteX5-633"/>
                <a:gd fmla="*/ 308 h 811865" name="connsiteY5-634"/>
                <a:gd fmla="*/ 282885 w 555401" name="connsiteX0-635"/>
                <a:gd fmla="*/ 308 h 811865" name="connsiteY0-636"/>
                <a:gd fmla="*/ 218665 w 555401" name="connsiteX1-637"/>
                <a:gd fmla="*/ 303479 h 811865" name="connsiteY1-638"/>
                <a:gd fmla="*/ 143583 w 555401" name="connsiteX2-639"/>
                <a:gd fmla="*/ 585805 h 811865" name="connsiteY2-640"/>
                <a:gd fmla="*/ 552362 w 555401" name="connsiteX3-641"/>
                <a:gd fmla="*/ 808212 h 811865" name="connsiteY3-642"/>
                <a:gd fmla="*/ 16450 w 555401" name="connsiteX4-643"/>
                <a:gd fmla="*/ 386683 h 811865" name="connsiteY4-644"/>
                <a:gd fmla="*/ 282885 w 555401" name="connsiteX5-645"/>
                <a:gd fmla="*/ 308 h 811865" name="connsiteY5-646"/>
                <a:gd fmla="*/ 282885 w 555401" name="connsiteX0-647"/>
                <a:gd fmla="*/ 308 h 811865" name="connsiteY0-648"/>
                <a:gd fmla="*/ 218665 w 555401" name="connsiteX1-649"/>
                <a:gd fmla="*/ 303479 h 811865" name="connsiteY1-650"/>
                <a:gd fmla="*/ 143583 w 555401" name="connsiteX2-651"/>
                <a:gd fmla="*/ 585805 h 811865" name="connsiteY2-652"/>
                <a:gd fmla="*/ 552362 w 555401" name="connsiteX3-653"/>
                <a:gd fmla="*/ 808212 h 811865" name="connsiteY3-654"/>
                <a:gd fmla="*/ 16450 w 555401" name="connsiteX4-655"/>
                <a:gd fmla="*/ 386683 h 811865" name="connsiteY4-656"/>
                <a:gd fmla="*/ 282885 w 555401" name="connsiteX5-657"/>
                <a:gd fmla="*/ 308 h 811865" name="connsiteY5-658"/>
                <a:gd fmla="*/ 337385 w 555401" name="connsiteX0-659"/>
                <a:gd fmla="*/ 287 h 822266" name="connsiteY0-660"/>
                <a:gd fmla="*/ 218665 w 555401" name="connsiteX1-661"/>
                <a:gd fmla="*/ 313880 h 822266" name="connsiteY1-662"/>
                <a:gd fmla="*/ 143583 w 555401" name="connsiteX2-663"/>
                <a:gd fmla="*/ 596206 h 822266" name="connsiteY2-664"/>
                <a:gd fmla="*/ 552362 w 555401" name="connsiteX3-665"/>
                <a:gd fmla="*/ 818613 h 822266" name="connsiteY3-666"/>
                <a:gd fmla="*/ 16450 w 555401" name="connsiteX4-667"/>
                <a:gd fmla="*/ 397084 h 822266" name="connsiteY4-668"/>
                <a:gd fmla="*/ 337385 w 555401" name="connsiteX5-669"/>
                <a:gd fmla="*/ 287 h 822266" name="connsiteY5-670"/>
                <a:gd fmla="*/ 337385 w 555401" name="connsiteX0-671"/>
                <a:gd fmla="*/ 287 h 822266" name="connsiteY0-672"/>
                <a:gd fmla="*/ 218665 w 555401" name="connsiteX1-673"/>
                <a:gd fmla="*/ 313880 h 822266" name="connsiteY1-674"/>
                <a:gd fmla="*/ 143583 w 555401" name="connsiteX2-675"/>
                <a:gd fmla="*/ 596206 h 822266" name="connsiteY2-676"/>
                <a:gd fmla="*/ 552362 w 555401" name="connsiteX3-677"/>
                <a:gd fmla="*/ 818613 h 822266" name="connsiteY3-678"/>
                <a:gd fmla="*/ 16450 w 555401" name="connsiteX4-679"/>
                <a:gd fmla="*/ 397084 h 822266" name="connsiteY4-680"/>
                <a:gd fmla="*/ 337385 w 555401" name="connsiteX5-681"/>
                <a:gd fmla="*/ 287 h 822266" name="connsiteY5-682"/>
                <a:gd fmla="*/ 298293 w 555401" name="connsiteX0-683"/>
                <a:gd fmla="*/ 256 h 841304" name="connsiteY0-684"/>
                <a:gd fmla="*/ 218665 w 555401" name="connsiteX1-685"/>
                <a:gd fmla="*/ 332918 h 841304" name="connsiteY1-686"/>
                <a:gd fmla="*/ 143583 w 555401" name="connsiteX2-687"/>
                <a:gd fmla="*/ 615244 h 841304" name="connsiteY2-688"/>
                <a:gd fmla="*/ 552362 w 555401" name="connsiteX3-689"/>
                <a:gd fmla="*/ 837651 h 841304" name="connsiteY3-690"/>
                <a:gd fmla="*/ 16450 w 555401" name="connsiteX4-691"/>
                <a:gd fmla="*/ 416122 h 841304" name="connsiteY4-692"/>
                <a:gd fmla="*/ 298293 w 555401" name="connsiteX5-693"/>
                <a:gd fmla="*/ 256 h 841304" name="connsiteY5-694"/>
                <a:gd fmla="*/ 298293 w 555401" name="connsiteX0-695"/>
                <a:gd fmla="*/ 291 h 841339" name="connsiteY0-696"/>
                <a:gd fmla="*/ 218665 w 555401" name="connsiteX1-697"/>
                <a:gd fmla="*/ 332953 h 841339" name="connsiteY1-698"/>
                <a:gd fmla="*/ 143583 w 555401" name="connsiteX2-699"/>
                <a:gd fmla="*/ 615279 h 841339" name="connsiteY2-700"/>
                <a:gd fmla="*/ 552362 w 555401" name="connsiteX3-701"/>
                <a:gd fmla="*/ 837686 h 841339" name="connsiteY3-702"/>
                <a:gd fmla="*/ 16450 w 555401" name="connsiteX4-703"/>
                <a:gd fmla="*/ 416157 h 841339" name="connsiteY4-704"/>
                <a:gd fmla="*/ 298293 w 555401" name="connsiteX5-705"/>
                <a:gd fmla="*/ 291 h 841339" name="connsiteY5-706"/>
                <a:gd fmla="*/ 298293 w 555401" name="connsiteX0-707"/>
                <a:gd fmla="*/ 336 h 841384" name="connsiteY0-708"/>
                <a:gd fmla="*/ 136133 w 555401" name="connsiteX1-709"/>
                <a:gd fmla="*/ 312127 h 841384" name="connsiteY1-710"/>
                <a:gd fmla="*/ 143583 w 555401" name="connsiteX2-711"/>
                <a:gd fmla="*/ 615324 h 841384" name="connsiteY2-712"/>
                <a:gd fmla="*/ 552362 w 555401" name="connsiteX3-713"/>
                <a:gd fmla="*/ 837731 h 841384" name="connsiteY3-714"/>
                <a:gd fmla="*/ 16450 w 555401" name="connsiteX4-715"/>
                <a:gd fmla="*/ 416202 h 841384" name="connsiteY4-716"/>
                <a:gd fmla="*/ 298293 w 555401" name="connsiteX5-717"/>
                <a:gd fmla="*/ 336 h 841384" name="connsiteY5-718"/>
                <a:gd fmla="*/ 298293 w 555401" name="connsiteX0-719"/>
                <a:gd fmla="*/ 256 h 841304" name="connsiteY0-720"/>
                <a:gd fmla="*/ 136133 w 555401" name="connsiteX1-721"/>
                <a:gd fmla="*/ 312047 h 841304" name="connsiteY1-722"/>
                <a:gd fmla="*/ 143583 w 555401" name="connsiteX2-723"/>
                <a:gd fmla="*/ 615244 h 841304" name="connsiteY2-724"/>
                <a:gd fmla="*/ 552362 w 555401" name="connsiteX3-725"/>
                <a:gd fmla="*/ 837651 h 841304" name="connsiteY3-726"/>
                <a:gd fmla="*/ 16450 w 555401" name="connsiteX4-727"/>
                <a:gd fmla="*/ 416122 h 841304" name="connsiteY4-728"/>
                <a:gd fmla="*/ 298293 w 555401" name="connsiteX5-729"/>
                <a:gd fmla="*/ 256 h 841304" name="connsiteY5-730"/>
                <a:gd fmla="*/ 312898 w 555401" name="connsiteX0-731"/>
                <a:gd fmla="*/ 290 h 820114" name="connsiteY0-732"/>
                <a:gd fmla="*/ 136133 w 555401" name="connsiteX1-733"/>
                <a:gd fmla="*/ 290857 h 820114" name="connsiteY1-734"/>
                <a:gd fmla="*/ 143583 w 555401" name="connsiteX2-735"/>
                <a:gd fmla="*/ 594054 h 820114" name="connsiteY2-736"/>
                <a:gd fmla="*/ 552362 w 555401" name="connsiteX3-737"/>
                <a:gd fmla="*/ 816461 h 820114" name="connsiteY3-738"/>
                <a:gd fmla="*/ 16450 w 555401" name="connsiteX4-739"/>
                <a:gd fmla="*/ 394932 h 820114" name="connsiteY4-740"/>
                <a:gd fmla="*/ 312898 w 555401" name="connsiteX5-741"/>
                <a:gd fmla="*/ 290 h 820114" name="connsiteY5-742"/>
                <a:gd fmla="*/ 312898 w 555401" name="connsiteX0-743"/>
                <a:gd fmla="*/ 290 h 820175" name="connsiteY0-744"/>
                <a:gd fmla="*/ 136133 w 555401" name="connsiteX1-745"/>
                <a:gd fmla="*/ 290857 h 820175" name="connsiteY1-746"/>
                <a:gd fmla="*/ 143583 w 555401" name="connsiteX2-747"/>
                <a:gd fmla="*/ 594054 h 820175" name="connsiteY2-748"/>
                <a:gd fmla="*/ 552362 w 555401" name="connsiteX3-749"/>
                <a:gd fmla="*/ 816461 h 820175" name="connsiteY3-750"/>
                <a:gd fmla="*/ 16450 w 555401" name="connsiteX4-751"/>
                <a:gd fmla="*/ 394932 h 820175" name="connsiteY4-752"/>
                <a:gd fmla="*/ 312898 w 555401" name="connsiteX5-753"/>
                <a:gd fmla="*/ 290 h 820175" name="connsiteY5-754"/>
                <a:gd fmla="*/ 312898 w 555401" name="connsiteX0-755"/>
                <a:gd fmla="*/ 290 h 820175" name="connsiteY0-756"/>
                <a:gd fmla="*/ 136133 w 555401" name="connsiteX1-757"/>
                <a:gd fmla="*/ 290857 h 820175" name="connsiteY1-758"/>
                <a:gd fmla="*/ 143583 w 555401" name="connsiteX2-759"/>
                <a:gd fmla="*/ 594054 h 820175" name="connsiteY2-760"/>
                <a:gd fmla="*/ 552362 w 555401" name="connsiteX3-761"/>
                <a:gd fmla="*/ 816461 h 820175" name="connsiteY3-762"/>
                <a:gd fmla="*/ 16450 w 555401" name="connsiteX4-763"/>
                <a:gd fmla="*/ 394932 h 820175" name="connsiteY4-764"/>
                <a:gd fmla="*/ 312898 w 555401" name="connsiteX5-765"/>
                <a:gd fmla="*/ 290 h 820175" name="connsiteY5-766"/>
                <a:gd fmla="*/ 312898 w 555401" name="connsiteX0-767"/>
                <a:gd fmla="*/ 290 h 820175" name="connsiteY0-768"/>
                <a:gd fmla="*/ 136133 w 555401" name="connsiteX1-769"/>
                <a:gd fmla="*/ 290857 h 820175" name="connsiteY1-770"/>
                <a:gd fmla="*/ 143583 w 555401" name="connsiteX2-771"/>
                <a:gd fmla="*/ 594054 h 820175" name="connsiteY2-772"/>
                <a:gd fmla="*/ 552362 w 555401" name="connsiteX3-773"/>
                <a:gd fmla="*/ 816461 h 820175" name="connsiteY3-774"/>
                <a:gd fmla="*/ 16450 w 555401" name="connsiteX4-775"/>
                <a:gd fmla="*/ 394932 h 820175" name="connsiteY4-776"/>
                <a:gd fmla="*/ 312898 w 555401" name="connsiteX5-777"/>
                <a:gd fmla="*/ 290 h 820175" name="connsiteY5-778"/>
                <a:gd fmla="*/ 265116 w 555401" name="connsiteX0-779"/>
                <a:gd fmla="*/ 320 h 804745" name="connsiteY0-780"/>
                <a:gd fmla="*/ 136133 w 555401" name="connsiteX1-781"/>
                <a:gd fmla="*/ 275427 h 804745" name="connsiteY1-782"/>
                <a:gd fmla="*/ 143583 w 555401" name="connsiteX2-783"/>
                <a:gd fmla="*/ 578624 h 804745" name="connsiteY2-784"/>
                <a:gd fmla="*/ 552362 w 555401" name="connsiteX3-785"/>
                <a:gd fmla="*/ 801031 h 804745" name="connsiteY3-786"/>
                <a:gd fmla="*/ 16450 w 555401" name="connsiteX4-787"/>
                <a:gd fmla="*/ 379502 h 804745" name="connsiteY4-788"/>
                <a:gd fmla="*/ 265116 w 555401" name="connsiteX5-789"/>
                <a:gd fmla="*/ 320 h 804745" name="connsiteY5-790"/>
                <a:gd fmla="*/ 265116 w 555401" name="connsiteX0-791"/>
                <a:gd fmla="*/ 344 h 804769" name="connsiteY0-792"/>
                <a:gd fmla="*/ 116584 w 555401" name="connsiteX1-793"/>
                <a:gd fmla="*/ 265916 h 804769" name="connsiteY1-794"/>
                <a:gd fmla="*/ 143583 w 555401" name="connsiteX2-795"/>
                <a:gd fmla="*/ 578648 h 804769" name="connsiteY2-796"/>
                <a:gd fmla="*/ 552362 w 555401" name="connsiteX3-797"/>
                <a:gd fmla="*/ 801055 h 804769" name="connsiteY3-798"/>
                <a:gd fmla="*/ 16450 w 555401" name="connsiteX4-799"/>
                <a:gd fmla="*/ 379526 h 804769" name="connsiteY4-800"/>
                <a:gd fmla="*/ 265116 w 555401" name="connsiteX5-801"/>
                <a:gd fmla="*/ 344 h 804769" name="connsiteY5-802"/>
                <a:gd fmla="*/ 265116 w 555401" name="connsiteX0-803"/>
                <a:gd fmla="*/ 323 h 804748" name="connsiteY0-804"/>
                <a:gd fmla="*/ 116584 w 555401" name="connsiteX1-805"/>
                <a:gd fmla="*/ 265895 h 804748" name="connsiteY1-806"/>
                <a:gd fmla="*/ 143583 w 555401" name="connsiteX2-807"/>
                <a:gd fmla="*/ 578627 h 804748" name="connsiteY2-808"/>
                <a:gd fmla="*/ 552362 w 555401" name="connsiteX3-809"/>
                <a:gd fmla="*/ 801034 h 804748" name="connsiteY3-810"/>
                <a:gd fmla="*/ 16450 w 555401" name="connsiteX4-811"/>
                <a:gd fmla="*/ 379505 h 804748" name="connsiteY4-812"/>
                <a:gd fmla="*/ 265116 w 555401" name="connsiteX5-813"/>
                <a:gd fmla="*/ 323 h 804748" name="connsiteY5-814"/>
                <a:gd fmla="*/ 265116 w 555401" name="connsiteX0-815"/>
                <a:gd fmla="*/ 323 h 804748" name="connsiteY0-816"/>
                <a:gd fmla="*/ 116584 w 555401" name="connsiteX1-817"/>
                <a:gd fmla="*/ 265895 h 804748" name="connsiteY1-818"/>
                <a:gd fmla="*/ 143583 w 555401" name="connsiteX2-819"/>
                <a:gd fmla="*/ 578627 h 804748" name="connsiteY2-820"/>
                <a:gd fmla="*/ 552362 w 555401" name="connsiteX3-821"/>
                <a:gd fmla="*/ 801034 h 804748" name="connsiteY3-822"/>
                <a:gd fmla="*/ 16450 w 555401" name="connsiteX4-823"/>
                <a:gd fmla="*/ 379505 h 804748" name="connsiteY4-824"/>
                <a:gd fmla="*/ 265116 w 555401" name="connsiteX5-825"/>
                <a:gd fmla="*/ 323 h 804748" name="connsiteY5-826"/>
                <a:gd fmla="*/ 263174 w 553467" name="connsiteX0-827"/>
                <a:gd fmla="*/ 323 h 804748" name="connsiteY0-828"/>
                <a:gd fmla="*/ 114642 w 553467" name="connsiteX1-829"/>
                <a:gd fmla="*/ 265895 h 804748" name="connsiteY1-830"/>
                <a:gd fmla="*/ 141641 w 553467" name="connsiteX2-831"/>
                <a:gd fmla="*/ 578627 h 804748" name="connsiteY2-832"/>
                <a:gd fmla="*/ 550420 w 553467" name="connsiteX3-833"/>
                <a:gd fmla="*/ 801034 h 804748" name="connsiteY3-834"/>
                <a:gd fmla="*/ 16491 w 553467" name="connsiteX4-835"/>
                <a:gd fmla="*/ 339944 h 804748" name="connsiteY4-836"/>
                <a:gd fmla="*/ 263174 w 553467" name="connsiteX5-837"/>
                <a:gd fmla="*/ 323 h 804748" name="connsiteY5-838"/>
                <a:gd fmla="*/ 263174 w 553467" name="connsiteX0-839"/>
                <a:gd fmla="*/ 323 h 804583" name="connsiteY0-840"/>
                <a:gd fmla="*/ 114642 w 553467" name="connsiteX1-841"/>
                <a:gd fmla="*/ 265895 h 804583" name="connsiteY1-842"/>
                <a:gd fmla="*/ 171655 w 553467" name="connsiteX2-843"/>
                <a:gd fmla="*/ 570359 h 804583" name="connsiteY2-844"/>
                <a:gd fmla="*/ 550420 w 553467" name="connsiteX3-845"/>
                <a:gd fmla="*/ 801034 h 804583" name="connsiteY3-846"/>
                <a:gd fmla="*/ 16491 w 553467" name="connsiteX4-847"/>
                <a:gd fmla="*/ 339944 h 804583" name="connsiteY4-848"/>
                <a:gd fmla="*/ 263174 w 553467" name="connsiteX5-849"/>
                <a:gd fmla="*/ 323 h 804583" name="connsiteY5-850"/>
                <a:gd fmla="*/ 316701 w 553467" name="connsiteX0-851"/>
                <a:gd fmla="*/ 359 h 790588" name="connsiteY0-852"/>
                <a:gd fmla="*/ 114642 w 553467" name="connsiteX1-853"/>
                <a:gd fmla="*/ 251900 h 790588" name="connsiteY1-854"/>
                <a:gd fmla="*/ 171655 w 553467" name="connsiteX2-855"/>
                <a:gd fmla="*/ 556364 h 790588" name="connsiteY2-856"/>
                <a:gd fmla="*/ 550420 w 553467" name="connsiteX3-857"/>
                <a:gd fmla="*/ 787039 h 790588" name="connsiteY3-858"/>
                <a:gd fmla="*/ 16491 w 553467" name="connsiteX4-859"/>
                <a:gd fmla="*/ 325949 h 790588" name="connsiteY4-860"/>
                <a:gd fmla="*/ 316701 w 553467" name="connsiteX5-861"/>
                <a:gd fmla="*/ 359 h 790588" name="connsiteY5-862"/>
                <a:gd fmla="*/ 315766 w 600988" name="connsiteX0-863"/>
                <a:gd fmla="*/ 359 h 777031" name="connsiteY0-864"/>
                <a:gd fmla="*/ 113707 w 600988" name="connsiteX1-865"/>
                <a:gd fmla="*/ 251900 h 777031" name="connsiteY1-866"/>
                <a:gd fmla="*/ 170720 w 600988" name="connsiteX2-867"/>
                <a:gd fmla="*/ 556364 h 777031" name="connsiteY2-868"/>
                <a:gd fmla="*/ 598127 w 600988" name="connsiteX3-869"/>
                <a:gd fmla="*/ 773196 h 777031" name="connsiteY3-870"/>
                <a:gd fmla="*/ 15556 w 600988" name="connsiteX4-871"/>
                <a:gd fmla="*/ 325949 h 777031" name="connsiteY4-872"/>
                <a:gd fmla="*/ 315766 w 600988" name="connsiteX5-873"/>
                <a:gd fmla="*/ 359 h 777031" name="connsiteY5-874"/>
                <a:gd fmla="*/ 355538 w 640624" name="connsiteX0-875"/>
                <a:gd fmla="*/ 359 h 777031" name="connsiteY0-876"/>
                <a:gd fmla="*/ 153479 w 640624" name="connsiteX1-877"/>
                <a:gd fmla="*/ 251900 h 777031" name="connsiteY1-878"/>
                <a:gd fmla="*/ 210492 w 640624" name="connsiteX2-879"/>
                <a:gd fmla="*/ 556364 h 777031" name="connsiteY2-880"/>
                <a:gd fmla="*/ 637899 w 640624" name="connsiteX3-881"/>
                <a:gd fmla="*/ 773196 h 777031" name="connsiteY3-882"/>
                <a:gd fmla="*/ 14854 w 640624" name="connsiteX4-883"/>
                <a:gd fmla="*/ 328107 h 777031" name="connsiteY4-884"/>
                <a:gd fmla="*/ 355538 w 640624" name="connsiteX5-885"/>
                <a:gd fmla="*/ 359 h 777031" name="connsiteY5-886"/>
                <a:gd fmla="*/ 355538 w 640624" name="connsiteX0-887"/>
                <a:gd fmla="*/ 338 h 777010" name="connsiteY0-888"/>
                <a:gd fmla="*/ 103863 w 640624" name="connsiteX1-889"/>
                <a:gd fmla="*/ 260146 h 777010" name="connsiteY1-890"/>
                <a:gd fmla="*/ 210492 w 640624" name="connsiteX2-891"/>
                <a:gd fmla="*/ 556343 h 777010" name="connsiteY2-892"/>
                <a:gd fmla="*/ 637899 w 640624" name="connsiteX3-893"/>
                <a:gd fmla="*/ 773175 h 777010" name="connsiteY3-894"/>
                <a:gd fmla="*/ 14854 w 640624" name="connsiteX4-895"/>
                <a:gd fmla="*/ 328086 h 777010" name="connsiteY4-896"/>
                <a:gd fmla="*/ 355538 w 640624" name="connsiteX5-897"/>
                <a:gd fmla="*/ 338 h 777010" name="connsiteY5-898"/>
                <a:gd fmla="*/ 355538 w 640624" name="connsiteX0-899"/>
                <a:gd fmla="*/ 338 h 776709" name="connsiteY0-900"/>
                <a:gd fmla="*/ 103863 w 640624" name="connsiteX1-901"/>
                <a:gd fmla="*/ 260146 h 776709" name="connsiteY1-902"/>
                <a:gd fmla="*/ 167082 w 640624" name="connsiteX2-903"/>
                <a:gd fmla="*/ 541773 h 776709" name="connsiteY2-904"/>
                <a:gd fmla="*/ 637899 w 640624" name="connsiteX3-905"/>
                <a:gd fmla="*/ 773175 h 776709" name="connsiteY3-906"/>
                <a:gd fmla="*/ 14854 w 640624" name="connsiteX4-907"/>
                <a:gd fmla="*/ 328086 h 776709" name="connsiteY4-908"/>
                <a:gd fmla="*/ 355538 w 640624" name="connsiteX5-909"/>
                <a:gd fmla="*/ 338 h 776709" name="connsiteY5-910"/>
                <a:gd fmla="*/ 360136 w 433639" name="connsiteX0-911"/>
                <a:gd fmla="*/ 338 h 787823" name="connsiteY0-912"/>
                <a:gd fmla="*/ 108461 w 433639" name="connsiteX1-913"/>
                <a:gd fmla="*/ 260146 h 787823" name="connsiteY1-914"/>
                <a:gd fmla="*/ 171680 w 433639" name="connsiteX2-915"/>
                <a:gd fmla="*/ 541773 h 787823" name="connsiteY2-916"/>
                <a:gd fmla="*/ 430000 w 433639" name="connsiteX3-917"/>
                <a:gd fmla="*/ 784490 h 787823" name="connsiteY3-918"/>
                <a:gd fmla="*/ 19452 w 433639" name="connsiteX4-919"/>
                <a:gd fmla="*/ 328086 h 787823" name="connsiteY4-920"/>
                <a:gd fmla="*/ 360136 w 433639" name="connsiteX5-921"/>
                <a:gd fmla="*/ 338 h 787823" name="connsiteY5-922"/>
                <a:gd fmla="*/ 575434 w 647997" name="connsiteX0-923"/>
                <a:gd fmla="*/ 338 h 787823" name="connsiteY0-924"/>
                <a:gd fmla="*/ 323759 w 647997" name="connsiteX1-925"/>
                <a:gd fmla="*/ 260146 h 787823" name="connsiteY1-926"/>
                <a:gd fmla="*/ 386978 w 647997" name="connsiteX2-927"/>
                <a:gd fmla="*/ 541773 h 787823" name="connsiteY2-928"/>
                <a:gd fmla="*/ 645298 w 647997" name="connsiteX3-929"/>
                <a:gd fmla="*/ 784490 h 787823" name="connsiteY3-930"/>
                <a:gd fmla="*/ 14731 w 647997" name="connsiteX4-931"/>
                <a:gd fmla="*/ 412951 h 787823" name="connsiteY4-932"/>
                <a:gd fmla="*/ 575434 w 647997" name="connsiteX5-933"/>
                <a:gd fmla="*/ 338 h 787823" name="connsiteY5-934"/>
                <a:gd fmla="*/ 575434 w 647997" name="connsiteX0-935"/>
                <a:gd fmla="*/ 216 h 787701" name="connsiteY0-936"/>
                <a:gd fmla="*/ 163464 w 647997" name="connsiteX1-937"/>
                <a:gd fmla="*/ 336085 h 787701" name="connsiteY1-938"/>
                <a:gd fmla="*/ 386978 w 647997" name="connsiteX2-939"/>
                <a:gd fmla="*/ 541651 h 787701" name="connsiteY2-940"/>
                <a:gd fmla="*/ 645298 w 647997" name="connsiteX3-941"/>
                <a:gd fmla="*/ 784368 h 787701" name="connsiteY3-942"/>
                <a:gd fmla="*/ 14731 w 647997" name="connsiteX4-943"/>
                <a:gd fmla="*/ 412829 h 787701" name="connsiteY4-944"/>
                <a:gd fmla="*/ 575434 w 647997" name="connsiteX5-945"/>
                <a:gd fmla="*/ 216 h 787701" name="connsiteY5-946"/>
                <a:gd fmla="*/ 575434 w 647997" name="connsiteX0-947"/>
                <a:gd fmla="*/ 216 h 787400" name="connsiteY0-948"/>
                <a:gd fmla="*/ 163464 w 647997" name="connsiteX1-949"/>
                <a:gd fmla="*/ 336085 h 787400" name="connsiteY1-950"/>
                <a:gd fmla="*/ 118015 w 647997" name="connsiteX2-951"/>
                <a:gd fmla="*/ 522205 h 787400" name="connsiteY2-952"/>
                <a:gd fmla="*/ 645298 w 647997" name="connsiteX3-953"/>
                <a:gd fmla="*/ 784368 h 787400" name="connsiteY3-954"/>
                <a:gd fmla="*/ 14731 w 647997" name="connsiteX4-955"/>
                <a:gd fmla="*/ 412829 h 787400" name="connsiteY4-956"/>
                <a:gd fmla="*/ 575434 w 647997" name="connsiteX5-957"/>
                <a:gd fmla="*/ 216 h 787400" name="connsiteY5-958"/>
                <a:gd fmla="*/ 575434 w 647997" name="connsiteX0-959"/>
                <a:gd fmla="*/ 197 h 787381" name="connsiteY0-960"/>
                <a:gd fmla="*/ 95562 w 647997" name="connsiteX1-961"/>
                <a:gd fmla="*/ 356563 h 787381" name="connsiteY1-962"/>
                <a:gd fmla="*/ 118015 w 647997" name="connsiteX2-963"/>
                <a:gd fmla="*/ 522186 h 787381" name="connsiteY2-964"/>
                <a:gd fmla="*/ 645298 w 647997" name="connsiteX3-965"/>
                <a:gd fmla="*/ 784349 h 787381" name="connsiteY3-966"/>
                <a:gd fmla="*/ 14731 w 647997" name="connsiteX4-967"/>
                <a:gd fmla="*/ 412810 h 787381" name="connsiteY4-968"/>
                <a:gd fmla="*/ 575434 w 647997" name="connsiteX5-969"/>
                <a:gd fmla="*/ 197 h 787381" name="connsiteY5-970"/>
                <a:gd fmla="*/ 566930 w 647997" name="connsiteX0-971"/>
                <a:gd fmla="*/ 280 h 719488" name="connsiteY0-972"/>
                <a:gd fmla="*/ 95562 w 647997" name="connsiteX1-973"/>
                <a:gd fmla="*/ 288670 h 719488" name="connsiteY1-974"/>
                <a:gd fmla="*/ 118015 w 647997" name="connsiteX2-975"/>
                <a:gd fmla="*/ 454293 h 719488" name="connsiteY2-976"/>
                <a:gd fmla="*/ 645298 w 647997" name="connsiteX3-977"/>
                <a:gd fmla="*/ 716456 h 719488" name="connsiteY3-978"/>
                <a:gd fmla="*/ 14731 w 647997" name="connsiteX4-979"/>
                <a:gd fmla="*/ 344917 h 719488" name="connsiteY4-980"/>
                <a:gd fmla="*/ 566930 w 647997" name="connsiteX5-981"/>
                <a:gd fmla="*/ 280 h 719488" name="connsiteY5-982"/>
                <a:gd fmla="*/ 566930 w 647997" name="connsiteX0-983"/>
                <a:gd fmla="*/ 280 h 719488" name="connsiteY0-984"/>
                <a:gd fmla="*/ 95562 w 647997" name="connsiteX1-985"/>
                <a:gd fmla="*/ 288670 h 719488" name="connsiteY1-986"/>
                <a:gd fmla="*/ 118015 w 647997" name="connsiteX2-987"/>
                <a:gd fmla="*/ 454293 h 719488" name="connsiteY2-988"/>
                <a:gd fmla="*/ 645298 w 647997" name="connsiteX3-989"/>
                <a:gd fmla="*/ 716456 h 719488" name="connsiteY3-990"/>
                <a:gd fmla="*/ 14731 w 647997" name="connsiteX4-991"/>
                <a:gd fmla="*/ 344917 h 719488" name="connsiteY4-992"/>
                <a:gd fmla="*/ 566930 w 647997" name="connsiteX5-993"/>
                <a:gd fmla="*/ 280 h 719488" name="connsiteY5-994"/>
                <a:gd fmla="*/ 596810 w 677788" name="connsiteX0-995"/>
                <a:gd fmla="*/ 280 h 719488" name="connsiteY0-996"/>
                <a:gd fmla="*/ 125442 w 677788" name="connsiteX1-997"/>
                <a:gd fmla="*/ 288670 h 719488" name="connsiteY1-998"/>
                <a:gd fmla="*/ 147895 w 677788" name="connsiteX2-999"/>
                <a:gd fmla="*/ 454293 h 719488" name="connsiteY2-1000"/>
                <a:gd fmla="*/ 675178 w 677788" name="connsiteX3-1001"/>
                <a:gd fmla="*/ 716456 h 719488" name="connsiteY3-1002"/>
                <a:gd fmla="*/ 14254 w 677788" name="connsiteX4-1003"/>
                <a:gd fmla="*/ 346532 h 719488" name="connsiteY4-1004"/>
                <a:gd fmla="*/ 596810 w 677788" name="connsiteX5-1005"/>
                <a:gd fmla="*/ 280 h 719488" name="connsiteY5-1006"/>
                <a:gd fmla="*/ 596810 w 677788" name="connsiteX0-1007"/>
                <a:gd fmla="*/ 280 h 719488" name="connsiteY0-1008"/>
                <a:gd fmla="*/ 125442 w 677788" name="connsiteX1-1009"/>
                <a:gd fmla="*/ 288670 h 719488" name="connsiteY1-1010"/>
                <a:gd fmla="*/ 147895 w 677788" name="connsiteX2-1011"/>
                <a:gd fmla="*/ 454293 h 719488" name="connsiteY2-1012"/>
                <a:gd fmla="*/ 675178 w 677788" name="connsiteX3-1013"/>
                <a:gd fmla="*/ 716456 h 719488" name="connsiteY3-1014"/>
                <a:gd fmla="*/ 14254 w 677788" name="connsiteX4-1015"/>
                <a:gd fmla="*/ 346532 h 719488" name="connsiteY4-1016"/>
                <a:gd fmla="*/ 596810 w 677788" name="connsiteX5-1017"/>
                <a:gd fmla="*/ 280 h 719488" name="connsiteY5-1018"/>
                <a:gd fmla="*/ 583460 w 664775" name="connsiteX0-1019"/>
                <a:gd fmla="*/ 280 h 719488" name="connsiteY0-1020"/>
                <a:gd fmla="*/ 112092 w 664775" name="connsiteX1-1021"/>
                <a:gd fmla="*/ 288670 h 719488" name="connsiteY1-1022"/>
                <a:gd fmla="*/ 134545 w 664775" name="connsiteX2-1023"/>
                <a:gd fmla="*/ 454293 h 719488" name="connsiteY2-1024"/>
                <a:gd fmla="*/ 661828 w 664775" name="connsiteX3-1025"/>
                <a:gd fmla="*/ 716456 h 719488" name="connsiteY3-1026"/>
                <a:gd fmla="*/ 904 w 664775" name="connsiteX4-1027"/>
                <a:gd fmla="*/ 346532 h 719488" name="connsiteY4-1028"/>
                <a:gd fmla="*/ 583460 w 664775" name="connsiteX5-1029"/>
                <a:gd fmla="*/ 280 h 719488" name="connsiteY5-1030"/>
                <a:gd fmla="*/ 583460 w 664775" name="connsiteX0-1031"/>
                <a:gd fmla="*/ 280 h 719519" name="connsiteY0-1032"/>
                <a:gd fmla="*/ 112092 w 664775" name="connsiteX1-1033"/>
                <a:gd fmla="*/ 288670 h 719519" name="connsiteY1-1034"/>
                <a:gd fmla="*/ 94071 w 664775" name="connsiteX2-1035"/>
                <a:gd fmla="*/ 456448 h 719519" name="connsiteY2-1036"/>
                <a:gd fmla="*/ 661828 w 664775" name="connsiteX3-1037"/>
                <a:gd fmla="*/ 716456 h 719519" name="connsiteY3-1038"/>
                <a:gd fmla="*/ 904 w 664775" name="connsiteX4-1039"/>
                <a:gd fmla="*/ 346532 h 719519" name="connsiteY4-1040"/>
                <a:gd fmla="*/ 583460 w 664775" name="connsiteX5-1041"/>
                <a:gd fmla="*/ 280 h 719519" name="connsiteY5-1042"/>
                <a:gd fmla="*/ 583964 w 587912" name="connsiteX0-1043"/>
                <a:gd fmla="*/ 280 h 614481" name="connsiteY0-1044"/>
                <a:gd fmla="*/ 112596 w 587912" name="connsiteX1-1045"/>
                <a:gd fmla="*/ 288670 h 614481" name="connsiteY1-1046"/>
                <a:gd fmla="*/ 94575 w 587912" name="connsiteX2-1047"/>
                <a:gd fmla="*/ 456448 h 614481" name="connsiteY2-1048"/>
                <a:gd fmla="*/ 387841 w 587912" name="connsiteX3-1049"/>
                <a:gd fmla="*/ 607277 h 614481" name="connsiteY3-1050"/>
                <a:gd fmla="*/ 1408 w 587912" name="connsiteX4-1051"/>
                <a:gd fmla="*/ 346532 h 614481" name="connsiteY4-1052"/>
                <a:gd fmla="*/ 583964 w 587912" name="connsiteX5-1053"/>
                <a:gd fmla="*/ 280 h 614481" name="connsiteY5-1054"/>
              </a:gdLst>
              <a:cxnLst>
                <a:cxn ang="0">
                  <a:pos x="connsiteX0-1" y="connsiteY0-2"/>
                </a:cxn>
                <a:cxn ang="0">
                  <a:pos x="connsiteX1-3" y="connsiteY1-4"/>
                </a:cxn>
                <a:cxn ang="0">
                  <a:pos x="connsiteX2-5" y="connsiteY2-6"/>
                </a:cxn>
                <a:cxn ang="0">
                  <a:pos x="connsiteX3-7" y="connsiteY3-8"/>
                </a:cxn>
                <a:cxn ang="0">
                  <a:pos x="connsiteX4-137" y="connsiteY4-138"/>
                </a:cxn>
                <a:cxn ang="0">
                  <a:pos x="connsiteX5-537" y="connsiteY5-538"/>
                </a:cxn>
              </a:cxnLst>
              <a:rect b="b" l="l" r="r" t="t"/>
              <a:pathLst>
                <a:path h="614481" w="587912">
                  <a:moveTo>
                    <a:pt x="583964" y="280"/>
                  </a:moveTo>
                  <a:cubicBezTo>
                    <a:pt x="633758" y="-7500"/>
                    <a:pt x="197938" y="149118"/>
                    <a:pt x="112596" y="288670"/>
                  </a:cubicBezTo>
                  <a:cubicBezTo>
                    <a:pt x="66333" y="440800"/>
                    <a:pt x="27744" y="315168"/>
                    <a:pt x="94575" y="456448"/>
                  </a:cubicBezTo>
                  <a:cubicBezTo>
                    <a:pt x="175630" y="557088"/>
                    <a:pt x="399356" y="636627"/>
                    <a:pt x="387841" y="607277"/>
                  </a:cubicBezTo>
                  <a:cubicBezTo>
                    <a:pt x="443346" y="630673"/>
                    <a:pt x="-28975" y="610040"/>
                    <a:pt x="1408" y="346532"/>
                  </a:cubicBezTo>
                  <a:cubicBezTo>
                    <a:pt x="64492" y="188087"/>
                    <a:pt x="280394" y="155718"/>
                    <a:pt x="583964" y="280"/>
                  </a:cubicBezTo>
                  <a:close/>
                </a:path>
              </a:pathLst>
            </a:custGeom>
            <a:solidFill>
              <a:schemeClr val="bg1">
                <a:alpha val="82000"/>
              </a:schemeClr>
            </a:solidFill>
            <a:ln>
              <a:noFill/>
            </a:ln>
            <a:scene3d>
              <a:camera prst="orthographicFront">
                <a:rot lat="0" lon="0" rev="0"/>
              </a:camera>
              <a:lightRig dir="t" rig="threeP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8" name="任意多边形 17"/>
            <p:cNvSpPr/>
            <p:nvPr/>
          </p:nvSpPr>
          <p:spPr>
            <a:xfrm rot="331175">
              <a:off x="3433991" y="2453791"/>
              <a:ext cx="324745" cy="399452"/>
            </a:xfrm>
            <a:custGeom>
              <a:gdLst>
                <a:gd fmla="*/ 279918 w 746449" name="connsiteX0"/>
                <a:gd fmla="*/ 0 h 1073021" name="connsiteY0"/>
                <a:gd fmla="*/ 0 w 746449" name="connsiteX1"/>
                <a:gd fmla="*/ 1073021 h 1073021" name="connsiteY1"/>
                <a:gd fmla="*/ 746449 w 746449" name="connsiteX2"/>
                <a:gd fmla="*/ 1054359 h 1073021" name="connsiteY2"/>
                <a:gd fmla="*/ 279918 w 746449" name="connsiteX3"/>
                <a:gd fmla="*/ 0 h 1073021" name="connsiteY3"/>
                <a:gd fmla="*/ 375168 w 746449" name="connsiteX0-1"/>
                <a:gd fmla="*/ 0 h 1063496" name="connsiteY0-2"/>
                <a:gd fmla="*/ 0 w 746449" name="connsiteX1-3"/>
                <a:gd fmla="*/ 1063496 h 1063496" name="connsiteY1-4"/>
                <a:gd fmla="*/ 746449 w 746449" name="connsiteX2-5"/>
                <a:gd fmla="*/ 1044834 h 1063496" name="connsiteY2-6"/>
                <a:gd fmla="*/ 375168 w 746449" name="connsiteX3-7"/>
                <a:gd fmla="*/ 0 h 1063496" name="connsiteY3-8"/>
                <a:gd fmla="*/ 375168 w 789311" name="connsiteX0-9"/>
                <a:gd fmla="*/ 0 h 1063496" name="connsiteY0-10"/>
                <a:gd fmla="*/ 0 w 789311" name="connsiteX1-11"/>
                <a:gd fmla="*/ 1063496 h 1063496" name="connsiteY1-12"/>
                <a:gd fmla="*/ 789311 w 789311" name="connsiteX2-13"/>
                <a:gd fmla="*/ 1049596 h 1063496" name="connsiteY2-14"/>
                <a:gd fmla="*/ 375168 w 789311" name="connsiteX3-15"/>
                <a:gd fmla="*/ 0 h 1063496" name="connsiteY3-16"/>
                <a:gd fmla="*/ 341831 w 755974" name="connsiteX0-17"/>
                <a:gd fmla="*/ 0 h 1063496" name="connsiteY0-18"/>
                <a:gd fmla="*/ 0 w 755974" name="connsiteX1-19"/>
                <a:gd fmla="*/ 1063496 h 1063496" name="connsiteY1-20"/>
                <a:gd fmla="*/ 755974 w 755974" name="connsiteX2-21"/>
                <a:gd fmla="*/ 1049596 h 1063496" name="connsiteY2-22"/>
                <a:gd fmla="*/ 341831 w 755974" name="connsiteX3-23"/>
                <a:gd fmla="*/ 0 h 1063496" name="connsiteY3-24"/>
                <a:gd fmla="*/ 341831 w 722636" name="connsiteX0-25"/>
                <a:gd fmla="*/ 0 h 1063496" name="connsiteY0-26"/>
                <a:gd fmla="*/ 0 w 722636" name="connsiteX1-27"/>
                <a:gd fmla="*/ 1063496 h 1063496" name="connsiteY1-28"/>
                <a:gd fmla="*/ 722636 w 722636" name="connsiteX2-29"/>
                <a:gd fmla="*/ 1054358 h 1063496" name="connsiteY2-30"/>
                <a:gd fmla="*/ 341831 w 722636" name="connsiteX3-31"/>
                <a:gd fmla="*/ 0 h 1063496" name="connsiteY3-32"/>
                <a:gd fmla="*/ 318018 w 698823" name="connsiteX0-33"/>
                <a:gd fmla="*/ 0 h 1063496" name="connsiteY0-34"/>
                <a:gd fmla="*/ 0 w 698823" name="connsiteX1-35"/>
                <a:gd fmla="*/ 1063496 h 1063496" name="connsiteY1-36"/>
                <a:gd fmla="*/ 698823 w 698823" name="connsiteX2-37"/>
                <a:gd fmla="*/ 1054358 h 1063496" name="connsiteY2-38"/>
                <a:gd fmla="*/ 318018 w 698823" name="connsiteX3-39"/>
                <a:gd fmla="*/ 0 h 1063496" name="connsiteY3-40"/>
                <a:gd fmla="*/ 318018 w 698823" name="connsiteX0-41"/>
                <a:gd fmla="*/ 0 h 1109196" name="connsiteY0-42"/>
                <a:gd fmla="*/ 0 w 698823" name="connsiteX1-43"/>
                <a:gd fmla="*/ 1063496 h 1109196" name="connsiteY1-44"/>
                <a:gd fmla="*/ 698823 w 698823" name="connsiteX2-45"/>
                <a:gd fmla="*/ 1054358 h 1109196" name="connsiteY2-46"/>
                <a:gd fmla="*/ 318018 w 698823" name="connsiteX3-47"/>
                <a:gd fmla="*/ 0 h 1109196" name="connsiteY3-48"/>
                <a:gd fmla="*/ 318018 w 698823" name="connsiteX0-49"/>
                <a:gd fmla="*/ 0 h 1134390" name="connsiteY0-50"/>
                <a:gd fmla="*/ 0 w 698823" name="connsiteX1-51"/>
                <a:gd fmla="*/ 1063496 h 1134390" name="connsiteY1-52"/>
                <a:gd fmla="*/ 698823 w 698823" name="connsiteX2-53"/>
                <a:gd fmla="*/ 1054358 h 1134390" name="connsiteY2-54"/>
                <a:gd fmla="*/ 318018 w 698823" name="connsiteX3-55"/>
                <a:gd fmla="*/ 0 h 1134390" name="connsiteY3-56"/>
                <a:gd fmla="*/ 318018 w 698823" name="connsiteX0-57"/>
                <a:gd fmla="*/ 0 h 1134390" name="connsiteY0-58"/>
                <a:gd fmla="*/ 0 w 698823" name="connsiteX1-59"/>
                <a:gd fmla="*/ 1063496 h 1134390" name="connsiteY1-60"/>
                <a:gd fmla="*/ 698823 w 698823" name="connsiteX2-61"/>
                <a:gd fmla="*/ 1054358 h 1134390" name="connsiteY2-62"/>
                <a:gd fmla="*/ 318018 w 698823" name="connsiteX3-63"/>
                <a:gd fmla="*/ 0 h 1134390" name="connsiteY3-64"/>
                <a:gd fmla="*/ 318018 w 698823" name="connsiteX0-65"/>
                <a:gd fmla="*/ 0 h 1134390" name="connsiteY0-66"/>
                <a:gd fmla="*/ 0 w 698823" name="connsiteX1-67"/>
                <a:gd fmla="*/ 1063496 h 1134390" name="connsiteY1-68"/>
                <a:gd fmla="*/ 698823 w 698823" name="connsiteX2-69"/>
                <a:gd fmla="*/ 1054358 h 1134390" name="connsiteY2-70"/>
                <a:gd fmla="*/ 318018 w 698823" name="connsiteX3-71"/>
                <a:gd fmla="*/ 0 h 1134390" name="connsiteY3-72"/>
                <a:gd fmla="*/ 318018 w 698823" name="connsiteX0-73"/>
                <a:gd fmla="*/ 0 h 1134390" name="connsiteY0-74"/>
                <a:gd fmla="*/ 0 w 698823" name="connsiteX1-75"/>
                <a:gd fmla="*/ 1063496 h 1134390" name="connsiteY1-76"/>
                <a:gd fmla="*/ 698823 w 698823" name="connsiteX2-77"/>
                <a:gd fmla="*/ 1054358 h 1134390" name="connsiteY2-78"/>
                <a:gd fmla="*/ 318018 w 698823" name="connsiteX3-79"/>
                <a:gd fmla="*/ 0 h 1134390" name="connsiteY3-80"/>
                <a:gd fmla="*/ 318018 w 698823" name="connsiteX0-81"/>
                <a:gd fmla="*/ 0 h 1134390" name="connsiteY0-82"/>
                <a:gd fmla="*/ 0 w 698823" name="connsiteX1-83"/>
                <a:gd fmla="*/ 1063496 h 1134390" name="connsiteY1-84"/>
                <a:gd fmla="*/ 698823 w 698823" name="connsiteX2-85"/>
                <a:gd fmla="*/ 1054358 h 1134390" name="connsiteY2-86"/>
                <a:gd fmla="*/ 318018 w 698823" name="connsiteX3-87"/>
                <a:gd fmla="*/ 0 h 1134390" name="connsiteY3-88"/>
                <a:gd fmla="*/ 318018 w 698823" name="connsiteX0-89"/>
                <a:gd fmla="*/ 0 h 1165107" name="connsiteY0-90"/>
                <a:gd fmla="*/ 0 w 698823" name="connsiteX1-91"/>
                <a:gd fmla="*/ 1063496 h 1165107" name="connsiteY1-92"/>
                <a:gd fmla="*/ 698823 w 698823" name="connsiteX2-93"/>
                <a:gd fmla="*/ 1054358 h 1165107" name="connsiteY2-94"/>
                <a:gd fmla="*/ 318018 w 698823" name="connsiteX3-95"/>
                <a:gd fmla="*/ 0 h 1165107" name="connsiteY3-96"/>
                <a:gd fmla="*/ 318018 w 698823" name="connsiteX0-97"/>
                <a:gd fmla="*/ 0 h 1187555" name="connsiteY0-98"/>
                <a:gd fmla="*/ 0 w 698823" name="connsiteX1-99"/>
                <a:gd fmla="*/ 1063496 h 1187555" name="connsiteY1-100"/>
                <a:gd fmla="*/ 698823 w 698823" name="connsiteX2-101"/>
                <a:gd fmla="*/ 1054358 h 1187555" name="connsiteY2-102"/>
                <a:gd fmla="*/ 318018 w 698823" name="connsiteX3-103"/>
                <a:gd fmla="*/ 0 h 1187555" name="connsiteY3-104"/>
                <a:gd fmla="*/ 351356 w 698823" name="connsiteX0-105"/>
                <a:gd fmla="*/ 0 h 1178030" name="connsiteY0-106"/>
                <a:gd fmla="*/ 0 w 698823" name="connsiteX1-107"/>
                <a:gd fmla="*/ 1053971 h 1178030" name="connsiteY1-108"/>
                <a:gd fmla="*/ 698823 w 698823" name="connsiteX2-109"/>
                <a:gd fmla="*/ 1044833 h 1178030" name="connsiteY2-110"/>
                <a:gd fmla="*/ 351356 w 698823" name="connsiteX3-111"/>
                <a:gd fmla="*/ 0 h 1178030" name="connsiteY3-112"/>
                <a:gd fmla="*/ 351356 w 698823" name="connsiteX0-113"/>
                <a:gd fmla="*/ 0 h 1178030" name="connsiteY0-114"/>
                <a:gd fmla="*/ 0 w 698823" name="connsiteX1-115"/>
                <a:gd fmla="*/ 1053971 h 1178030" name="connsiteY1-116"/>
                <a:gd fmla="*/ 698823 w 698823" name="connsiteX2-117"/>
                <a:gd fmla="*/ 1044833 h 1178030" name="connsiteY2-118"/>
                <a:gd fmla="*/ 351356 w 698823" name="connsiteX3-119"/>
                <a:gd fmla="*/ 0 h 1178030" name="connsiteY3-120"/>
                <a:gd fmla="*/ 351356 w 706808" name="connsiteX0-121"/>
                <a:gd fmla="*/ 77287 h 1255317" name="connsiteY0-122"/>
                <a:gd fmla="*/ 0 w 706808" name="connsiteX1-123"/>
                <a:gd fmla="*/ 1131258 h 1255317" name="connsiteY1-124"/>
                <a:gd fmla="*/ 698823 w 706808" name="connsiteX2-125"/>
                <a:gd fmla="*/ 1122120 h 1255317" name="connsiteY2-126"/>
                <a:gd fmla="*/ 376981 w 706808" name="connsiteX3-127"/>
                <a:gd fmla="*/ 196052 h 1255317" name="connsiteY3-128"/>
                <a:gd fmla="*/ 351356 w 706808" name="connsiteX4"/>
                <a:gd fmla="*/ 77287 h 1255317" name="connsiteY4"/>
                <a:gd fmla="*/ 351356 w 707484" name="connsiteX0-129"/>
                <a:gd fmla="*/ 77287 h 1255317" name="connsiteY0-130"/>
                <a:gd fmla="*/ 0 w 707484" name="connsiteX1-131"/>
                <a:gd fmla="*/ 1131258 h 1255317" name="connsiteY1-132"/>
                <a:gd fmla="*/ 698823 w 707484" name="connsiteX2-133"/>
                <a:gd fmla="*/ 1122120 h 1255317" name="connsiteY2-134"/>
                <a:gd fmla="*/ 406103 w 707484" name="connsiteX3-135"/>
                <a:gd fmla="*/ 196052 h 1255317" name="connsiteY3-136"/>
                <a:gd fmla="*/ 351356 w 707484" name="connsiteX4-137"/>
                <a:gd fmla="*/ 77287 h 1255317" name="connsiteY4-138"/>
                <a:gd fmla="*/ 307672 w 707484" name="connsiteX0-139"/>
                <a:gd fmla="*/ 120775 h 1186019" name="connsiteY0-140"/>
                <a:gd fmla="*/ 0 w 707484" name="connsiteX1-141"/>
                <a:gd fmla="*/ 1061960 h 1186019" name="connsiteY1-142"/>
                <a:gd fmla="*/ 698823 w 707484" name="connsiteX2-143"/>
                <a:gd fmla="*/ 1052822 h 1186019" name="connsiteY2-144"/>
                <a:gd fmla="*/ 406103 w 707484" name="connsiteX3-145"/>
                <a:gd fmla="*/ 126754 h 1186019" name="connsiteY3-146"/>
                <a:gd fmla="*/ 307672 w 707484" name="connsiteX4-147"/>
                <a:gd fmla="*/ 120775 h 1186019" name="connsiteY4-148"/>
                <a:gd fmla="*/ 307672 w 708070" name="connsiteX0-149"/>
                <a:gd fmla="*/ 124933 h 1190177" name="connsiteY0-150"/>
                <a:gd fmla="*/ 0 w 708070" name="connsiteX1-151"/>
                <a:gd fmla="*/ 1066118 h 1190177" name="connsiteY1-152"/>
                <a:gd fmla="*/ 698823 w 708070" name="connsiteX2-153"/>
                <a:gd fmla="*/ 1056980 h 1190177" name="connsiteY2-154"/>
                <a:gd fmla="*/ 427945 w 708070" name="connsiteX3-155"/>
                <a:gd fmla="*/ 122856 h 1190177" name="connsiteY3-156"/>
                <a:gd fmla="*/ 307672 w 708070" name="connsiteX4-157"/>
                <a:gd fmla="*/ 124933 h 1190177" name="connsiteY4-158"/>
                <a:gd fmla="*/ 307672 w 707562" name="connsiteX0-159"/>
                <a:gd fmla="*/ 124933 h 1190177" name="connsiteY0-160"/>
                <a:gd fmla="*/ 0 w 707562" name="connsiteX1-161"/>
                <a:gd fmla="*/ 1066118 h 1190177" name="connsiteY1-162"/>
                <a:gd fmla="*/ 698823 w 707562" name="connsiteX2-163"/>
                <a:gd fmla="*/ 1056980 h 1190177" name="connsiteY2-164"/>
                <a:gd fmla="*/ 427945 w 707562" name="connsiteX3-165"/>
                <a:gd fmla="*/ 122856 h 1190177" name="connsiteY3-166"/>
                <a:gd fmla="*/ 307672 w 707562" name="connsiteX4-167"/>
                <a:gd fmla="*/ 124933 h 1190177" name="connsiteY4-168"/>
                <a:gd fmla="*/ 307672 w 698823" name="connsiteX0-169"/>
                <a:gd fmla="*/ 124933 h 1190177" name="connsiteY0-170"/>
                <a:gd fmla="*/ 0 w 698823" name="connsiteX1-171"/>
                <a:gd fmla="*/ 1066118 h 1190177" name="connsiteY1-172"/>
                <a:gd fmla="*/ 698823 w 698823" name="connsiteX2-173"/>
                <a:gd fmla="*/ 1056980 h 1190177" name="connsiteY2-174"/>
                <a:gd fmla="*/ 427945 w 698823" name="connsiteX3-175"/>
                <a:gd fmla="*/ 122856 h 1190177" name="connsiteY3-176"/>
                <a:gd fmla="*/ 307672 w 698823" name="connsiteX4-177"/>
                <a:gd fmla="*/ 124933 h 1190177" name="connsiteY4-178"/>
                <a:gd fmla="*/ 290683 w 698823" name="connsiteX0-179"/>
                <a:gd fmla="*/ 122144 h 1192759" name="connsiteY0-180"/>
                <a:gd fmla="*/ 0 w 698823" name="connsiteX1-181"/>
                <a:gd fmla="*/ 1068700 h 1192759" name="connsiteY1-182"/>
                <a:gd fmla="*/ 698823 w 698823" name="connsiteX2-183"/>
                <a:gd fmla="*/ 1059562 h 1192759" name="connsiteY2-184"/>
                <a:gd fmla="*/ 427945 w 698823" name="connsiteX3-185"/>
                <a:gd fmla="*/ 125438 h 1192759" name="connsiteY3-186"/>
                <a:gd fmla="*/ 290683 w 698823" name="connsiteX4-187"/>
                <a:gd fmla="*/ 122144 h 1192759" name="connsiteY4-188"/>
                <a:gd fmla="*/ 290683 w 698823" name="connsiteX0-189"/>
                <a:gd fmla="*/ 74387 h 1145002" name="connsiteY0-190"/>
                <a:gd fmla="*/ 0 w 698823" name="connsiteX1-191"/>
                <a:gd fmla="*/ 1020943 h 1145002" name="connsiteY1-192"/>
                <a:gd fmla="*/ 698823 w 698823" name="connsiteX2-193"/>
                <a:gd fmla="*/ 1011805 h 1145002" name="connsiteY2-194"/>
                <a:gd fmla="*/ 427945 w 698823" name="connsiteX3-195"/>
                <a:gd fmla="*/ 77681 h 1145002" name="connsiteY3-196"/>
                <a:gd fmla="*/ 290683 w 698823" name="connsiteX4-197"/>
                <a:gd fmla="*/ 74387 h 1145002" name="connsiteY4-198"/>
                <a:gd fmla="*/ 290683 w 698823" name="connsiteX0-199"/>
                <a:gd fmla="*/ 0 h 1070615" name="connsiteY0-200"/>
                <a:gd fmla="*/ 0 w 698823" name="connsiteX1-201"/>
                <a:gd fmla="*/ 946556 h 1070615" name="connsiteY1-202"/>
                <a:gd fmla="*/ 698823 w 698823" name="connsiteX2-203"/>
                <a:gd fmla="*/ 937418 h 1070615" name="connsiteY2-204"/>
                <a:gd fmla="*/ 427945 w 698823" name="connsiteX3-205"/>
                <a:gd fmla="*/ 3294 h 1070615" name="connsiteY3-206"/>
                <a:gd fmla="*/ 290683 w 698823" name="connsiteX4-207"/>
                <a:gd fmla="*/ 0 h 1070615" name="connsiteY4-208"/>
                <a:gd fmla="*/ 290683 w 698823" name="connsiteX0-209"/>
                <a:gd fmla="*/ 0 h 1070615" name="connsiteY0-210"/>
                <a:gd fmla="*/ 0 w 698823" name="connsiteX1-211"/>
                <a:gd fmla="*/ 946556 h 1070615" name="connsiteY1-212"/>
                <a:gd fmla="*/ 698823 w 698823" name="connsiteX2-213"/>
                <a:gd fmla="*/ 937418 h 1070615" name="connsiteY2-214"/>
                <a:gd fmla="*/ 427945 w 698823" name="connsiteX3-215"/>
                <a:gd fmla="*/ 3294 h 1070615" name="connsiteY3-216"/>
                <a:gd fmla="*/ 290683 w 698823" name="connsiteX4-217"/>
                <a:gd fmla="*/ 0 h 1070615" name="connsiteY4-218"/>
                <a:gd fmla="*/ 290683 w 698823" name="connsiteX0-219"/>
                <a:gd fmla="*/ 0 h 1070615" name="connsiteY0-220"/>
                <a:gd fmla="*/ 0 w 698823" name="connsiteX1-221"/>
                <a:gd fmla="*/ 946556 h 1070615" name="connsiteY1-222"/>
                <a:gd fmla="*/ 698823 w 698823" name="connsiteX2-223"/>
                <a:gd fmla="*/ 937418 h 1070615" name="connsiteY2-224"/>
                <a:gd fmla="*/ 427945 w 698823" name="connsiteX3-225"/>
                <a:gd fmla="*/ 3294 h 1070615" name="connsiteY3-226"/>
                <a:gd fmla="*/ 290683 w 698823" name="connsiteX4-227"/>
                <a:gd fmla="*/ 0 h 1070615" name="connsiteY4-228"/>
                <a:gd fmla="*/ 290683 w 698823" name="connsiteX0-229"/>
                <a:gd fmla="*/ 0 h 1070615" name="connsiteY0-230"/>
                <a:gd fmla="*/ 0 w 698823" name="connsiteX1-231"/>
                <a:gd fmla="*/ 946556 h 1070615" name="connsiteY1-232"/>
                <a:gd fmla="*/ 698823 w 698823" name="connsiteX2-233"/>
                <a:gd fmla="*/ 937418 h 1070615" name="connsiteY2-234"/>
                <a:gd fmla="*/ 427945 w 698823" name="connsiteX3-235"/>
                <a:gd fmla="*/ 3294 h 1070615" name="connsiteY3-236"/>
                <a:gd fmla="*/ 290683 w 698823" name="connsiteX4-237"/>
                <a:gd fmla="*/ 0 h 1070615" name="connsiteY4-238"/>
                <a:gd fmla="*/ 290683 w 698823" name="connsiteX0-239"/>
                <a:gd fmla="*/ 0 h 1070615" name="connsiteY0-240"/>
                <a:gd fmla="*/ 0 w 698823" name="connsiteX1-241"/>
                <a:gd fmla="*/ 946556 h 1070615" name="connsiteY1-242"/>
                <a:gd fmla="*/ 698823 w 698823" name="connsiteX2-243"/>
                <a:gd fmla="*/ 937418 h 1070615" name="connsiteY2-244"/>
                <a:gd fmla="*/ 427945 w 698823" name="connsiteX3-245"/>
                <a:gd fmla="*/ 3294 h 1070615" name="connsiteY3-246"/>
                <a:gd fmla="*/ 290683 w 698823" name="connsiteX4-247"/>
                <a:gd fmla="*/ 0 h 1070615" name="connsiteY4-248"/>
                <a:gd fmla="*/ 427945 w 698823" name="connsiteX0-249"/>
                <a:gd fmla="*/ 0 h 1067321" name="connsiteY0-250"/>
                <a:gd fmla="*/ 0 w 698823" name="connsiteX1-251"/>
                <a:gd fmla="*/ 943262 h 1067321" name="connsiteY1-252"/>
                <a:gd fmla="*/ 698823 w 698823" name="connsiteX2-253"/>
                <a:gd fmla="*/ 934124 h 1067321" name="connsiteY2-254"/>
                <a:gd fmla="*/ 427945 w 698823" name="connsiteX3-255"/>
                <a:gd fmla="*/ 0 h 1067321" name="connsiteY3-256"/>
                <a:gd fmla="*/ 363228 w 698823" name="connsiteX0-257"/>
                <a:gd fmla="*/ 0 h 1203379" name="connsiteY0-258"/>
                <a:gd fmla="*/ 0 w 698823" name="connsiteX1-259"/>
                <a:gd fmla="*/ 1079320 h 1203379" name="connsiteY1-260"/>
                <a:gd fmla="*/ 698823 w 698823" name="connsiteX2-261"/>
                <a:gd fmla="*/ 1070182 h 1203379" name="connsiteY2-262"/>
                <a:gd fmla="*/ 363228 w 698823" name="connsiteX3-263"/>
                <a:gd fmla="*/ 0 h 1203379" name="connsiteY3-264"/>
                <a:gd fmla="*/ 363228 w 698823" name="connsiteX0-265"/>
                <a:gd fmla="*/ 0 h 1203379" name="connsiteY0-266"/>
                <a:gd fmla="*/ 0 w 698823" name="connsiteX1-267"/>
                <a:gd fmla="*/ 1079320 h 1203379" name="connsiteY1-268"/>
                <a:gd fmla="*/ 698823 w 698823" name="connsiteX2-269"/>
                <a:gd fmla="*/ 1070182 h 1203379" name="connsiteY2-270"/>
                <a:gd fmla="*/ 363228 w 698823" name="connsiteX3-271"/>
                <a:gd fmla="*/ 0 h 1203379" name="connsiteY3-272"/>
                <a:gd fmla="*/ 353521 w 698823" name="connsiteX0-273"/>
                <a:gd fmla="*/ 0 h 1203379" name="connsiteY0-274"/>
                <a:gd fmla="*/ 0 w 698823" name="connsiteX1-275"/>
                <a:gd fmla="*/ 1079320 h 1203379" name="connsiteY1-276"/>
                <a:gd fmla="*/ 698823 w 698823" name="connsiteX2-277"/>
                <a:gd fmla="*/ 1070182 h 1203379" name="connsiteY2-278"/>
                <a:gd fmla="*/ 353521 w 698823" name="connsiteX3-279"/>
                <a:gd fmla="*/ 0 h 1203379" name="connsiteY3-280"/>
                <a:gd fmla="*/ 353521 w 698823" name="connsiteX0-281"/>
                <a:gd fmla="*/ 0 h 1203379" name="connsiteY0-282"/>
                <a:gd fmla="*/ 0 w 698823" name="connsiteX1-283"/>
                <a:gd fmla="*/ 1079320 h 1203379" name="connsiteY1-284"/>
                <a:gd fmla="*/ 698823 w 698823" name="connsiteX2-285"/>
                <a:gd fmla="*/ 1070182 h 1203379" name="connsiteY2-286"/>
                <a:gd fmla="*/ 353521 w 698823" name="connsiteX3-287"/>
                <a:gd fmla="*/ 0 h 1203379" name="connsiteY3-288"/>
                <a:gd fmla="*/ 353521 w 698823" name="connsiteX0-289"/>
                <a:gd fmla="*/ 0 h 1203379" name="connsiteY0-290"/>
                <a:gd fmla="*/ 0 w 698823" name="connsiteX1-291"/>
                <a:gd fmla="*/ 1079320 h 1203379" name="connsiteY1-292"/>
                <a:gd fmla="*/ 698823 w 698823" name="connsiteX2-293"/>
                <a:gd fmla="*/ 1070182 h 1203379" name="connsiteY2-294"/>
                <a:gd fmla="*/ 353521 w 698823" name="connsiteX3-295"/>
                <a:gd fmla="*/ 0 h 1203379" name="connsiteY3-296"/>
                <a:gd fmla="*/ 353521 w 698823" name="connsiteX0-297"/>
                <a:gd fmla="*/ 0 h 1203379" name="connsiteY0-298"/>
                <a:gd fmla="*/ 0 w 698823" name="connsiteX1-299"/>
                <a:gd fmla="*/ 1079320 h 1203379" name="connsiteY1-300"/>
                <a:gd fmla="*/ 698823 w 698823" name="connsiteX2-301"/>
                <a:gd fmla="*/ 1070182 h 1203379" name="connsiteY2-302"/>
                <a:gd fmla="*/ 353521 w 698823" name="connsiteX3-303"/>
                <a:gd fmla="*/ 0 h 1203379" name="connsiteY3-304"/>
                <a:gd fmla="*/ 188493 w 698823" name="connsiteX0-305"/>
                <a:gd fmla="*/ 0 h 1206064" name="connsiteY0-306"/>
                <a:gd fmla="*/ 0 w 698823" name="connsiteX1-307"/>
                <a:gd fmla="*/ 1082005 h 1206064" name="connsiteY1-308"/>
                <a:gd fmla="*/ 698823 w 698823" name="connsiteX2-309"/>
                <a:gd fmla="*/ 1072867 h 1206064" name="connsiteY2-310"/>
                <a:gd fmla="*/ 188493 w 698823" name="connsiteX3-311"/>
                <a:gd fmla="*/ 0 h 1206064" name="connsiteY3-312"/>
                <a:gd fmla="*/ 319544 w 829874" name="connsiteX0-313"/>
                <a:gd fmla="*/ 0 h 1145363" name="connsiteY0-314"/>
                <a:gd fmla="*/ 0 w 829874" name="connsiteX1-315"/>
                <a:gd fmla="*/ 904771 h 1145363" name="connsiteY1-316"/>
                <a:gd fmla="*/ 829874 w 829874" name="connsiteX2-317"/>
                <a:gd fmla="*/ 1072867 h 1145363" name="connsiteY2-318"/>
                <a:gd fmla="*/ 319544 w 829874" name="connsiteX3-319"/>
                <a:gd fmla="*/ 0 h 1145363" name="connsiteY3-320"/>
                <a:gd fmla="*/ 319544 w 320873" name="connsiteX0-321"/>
                <a:gd fmla="*/ 0 h 973058" name="connsiteY0-322"/>
                <a:gd fmla="*/ 0 w 320873" name="connsiteX1-323"/>
                <a:gd fmla="*/ 904771 h 973058" name="connsiteY1-324"/>
                <a:gd fmla="*/ 276547 w 320873" name="connsiteX2-325"/>
                <a:gd fmla="*/ 723772 h 973058" name="connsiteY2-326"/>
                <a:gd fmla="*/ 319544 w 320873" name="connsiteX3-327"/>
                <a:gd fmla="*/ 0 h 973058" name="connsiteY3-328"/>
                <a:gd fmla="*/ 319544 w 325204" name="connsiteX0-329"/>
                <a:gd fmla="*/ 0 h 973058" name="connsiteY0-330"/>
                <a:gd fmla="*/ 0 w 325204" name="connsiteX1-331"/>
                <a:gd fmla="*/ 904771 h 973058" name="connsiteY1-332"/>
                <a:gd fmla="*/ 276547 w 325204" name="connsiteX2-333"/>
                <a:gd fmla="*/ 723772 h 973058" name="connsiteY2-334"/>
                <a:gd fmla="*/ 319544 w 325204" name="connsiteX3-335"/>
                <a:gd fmla="*/ 0 h 973058" name="connsiteY3-336"/>
                <a:gd fmla="*/ 319544 w 325204" name="connsiteX0-337"/>
                <a:gd fmla="*/ 0 h 975474" name="connsiteY0-338"/>
                <a:gd fmla="*/ 0 w 325204" name="connsiteX1-339"/>
                <a:gd fmla="*/ 904771 h 975474" name="connsiteY1-340"/>
                <a:gd fmla="*/ 276547 w 325204" name="connsiteX2-341"/>
                <a:gd fmla="*/ 723772 h 975474" name="connsiteY2-342"/>
                <a:gd fmla="*/ 319544 w 325204" name="connsiteX3-343"/>
                <a:gd fmla="*/ 0 h 975474" name="connsiteY3-344"/>
                <a:gd fmla="*/ 319544 w 325204" name="connsiteX0-345"/>
                <a:gd fmla="*/ 0 h 913025" name="connsiteY0-346"/>
                <a:gd fmla="*/ 0 w 325204" name="connsiteX1-347"/>
                <a:gd fmla="*/ 904771 h 913025" name="connsiteY1-348"/>
                <a:gd fmla="*/ 276547 w 325204" name="connsiteX2-349"/>
                <a:gd fmla="*/ 723772 h 913025" name="connsiteY2-350"/>
                <a:gd fmla="*/ 319544 w 325204" name="connsiteX3-351"/>
                <a:gd fmla="*/ 0 h 913025" name="connsiteY3-352"/>
                <a:gd fmla="*/ 319544 w 322058" name="connsiteX0-353"/>
                <a:gd fmla="*/ 0 h 909890" name="connsiteY0-354"/>
                <a:gd fmla="*/ 0 w 322058" name="connsiteX1-355"/>
                <a:gd fmla="*/ 904771 h 909890" name="connsiteY1-356"/>
                <a:gd fmla="*/ 198888 w 322058" name="connsiteX2-357"/>
                <a:gd fmla="*/ 686176 h 909890" name="connsiteY2-358"/>
                <a:gd fmla="*/ 319544 w 322058" name="connsiteX3-359"/>
                <a:gd fmla="*/ 0 h 909890" name="connsiteY3-360"/>
                <a:gd fmla="*/ 319544 w 322980" name="connsiteX0-361"/>
                <a:gd fmla="*/ 0 h 909890" name="connsiteY0-362"/>
                <a:gd fmla="*/ 0 w 322980" name="connsiteX1-363"/>
                <a:gd fmla="*/ 904771 h 909890" name="connsiteY1-364"/>
                <a:gd fmla="*/ 198888 w 322980" name="connsiteX2-365"/>
                <a:gd fmla="*/ 686176 h 909890" name="connsiteY2-366"/>
                <a:gd fmla="*/ 319544 w 322980" name="connsiteX3-367"/>
                <a:gd fmla="*/ 0 h 909890" name="connsiteY3-368"/>
                <a:gd fmla="*/ 319544 w 322980" name="connsiteX0-369"/>
                <a:gd fmla="*/ 0 h 909890" name="connsiteY0-370"/>
                <a:gd fmla="*/ 0 w 322980" name="connsiteX1-371"/>
                <a:gd fmla="*/ 904771 h 909890" name="connsiteY1-372"/>
                <a:gd fmla="*/ 198888 w 322980" name="connsiteX2-373"/>
                <a:gd fmla="*/ 686176 h 909890" name="connsiteY2-374"/>
                <a:gd fmla="*/ 319544 w 322980" name="connsiteX3-375"/>
                <a:gd fmla="*/ 0 h 909890" name="connsiteY3-376"/>
                <a:gd fmla="*/ 319544 w 319544" name="connsiteX0-377"/>
                <a:gd fmla="*/ 0 h 909890" name="connsiteY0-378"/>
                <a:gd fmla="*/ 0 w 319544" name="connsiteX1-379"/>
                <a:gd fmla="*/ 904771 h 909890" name="connsiteY1-380"/>
                <a:gd fmla="*/ 198888 w 319544" name="connsiteX2-381"/>
                <a:gd fmla="*/ 686176 h 909890" name="connsiteY2-382"/>
                <a:gd fmla="*/ 319544 w 319544" name="connsiteX3-383"/>
                <a:gd fmla="*/ 0 h 909890" name="connsiteY3-384"/>
                <a:gd fmla="*/ 319544 w 319544" name="connsiteX0-385"/>
                <a:gd fmla="*/ 0 h 906747" name="connsiteY0-386"/>
                <a:gd fmla="*/ 0 w 319544" name="connsiteX1-387"/>
                <a:gd fmla="*/ 904771 h 906747" name="connsiteY1-388"/>
                <a:gd fmla="*/ 223157 w 319544" name="connsiteX2-389"/>
                <a:gd fmla="*/ 551908 h 906747" name="connsiteY2-390"/>
                <a:gd fmla="*/ 319544 w 319544" name="connsiteX3-391"/>
                <a:gd fmla="*/ 0 h 906747" name="connsiteY3-392"/>
                <a:gd fmla="*/ 319544 w 319544" name="connsiteX0-393"/>
                <a:gd fmla="*/ 0 h 907231" name="connsiteY0-394"/>
                <a:gd fmla="*/ 0 w 319544" name="connsiteX1-395"/>
                <a:gd fmla="*/ 904771 h 907231" name="connsiteY1-396"/>
                <a:gd fmla="*/ 223157 w 319544" name="connsiteX2-397"/>
                <a:gd fmla="*/ 551908 h 907231" name="connsiteY2-398"/>
                <a:gd fmla="*/ 319544 w 319544" name="connsiteX3-399"/>
                <a:gd fmla="*/ 0 h 907231" name="connsiteY3-400"/>
                <a:gd fmla="*/ 319544 w 319544" name="connsiteX0-401"/>
                <a:gd fmla="*/ 0 h 906899" name="connsiteY0-402"/>
                <a:gd fmla="*/ 0 w 319544" name="connsiteX1-403"/>
                <a:gd fmla="*/ 904771 h 906899" name="connsiteY1-404"/>
                <a:gd fmla="*/ 203742 w 319544" name="connsiteX2-405"/>
                <a:gd fmla="*/ 525055 h 906899" name="connsiteY2-406"/>
                <a:gd fmla="*/ 319544 w 319544" name="connsiteX3-407"/>
                <a:gd fmla="*/ 0 h 906899" name="connsiteY3-408"/>
                <a:gd fmla="*/ 319544 w 319544" name="connsiteX0-409"/>
                <a:gd fmla="*/ 0 h 906899" name="connsiteY0-410"/>
                <a:gd fmla="*/ 0 w 319544" name="connsiteX1-411"/>
                <a:gd fmla="*/ 904771 h 906899" name="connsiteY1-412"/>
                <a:gd fmla="*/ 203742 w 319544" name="connsiteX2-413"/>
                <a:gd fmla="*/ 525055 h 906899" name="connsiteY2-414"/>
                <a:gd fmla="*/ 319544 w 319544" name="connsiteX3-415"/>
                <a:gd fmla="*/ 0 h 906899" name="connsiteY3-416"/>
                <a:gd fmla="*/ 319544 w 319544" name="connsiteX0-417"/>
                <a:gd fmla="*/ 0 h 907222" name="connsiteY0-418"/>
                <a:gd fmla="*/ 0 w 319544" name="connsiteX1-419"/>
                <a:gd fmla="*/ 904771 h 907222" name="connsiteY1-420"/>
                <a:gd fmla="*/ 203742 w 319544" name="connsiteX2-421"/>
                <a:gd fmla="*/ 525055 h 907222" name="connsiteY2-422"/>
                <a:gd fmla="*/ 319544 w 319544" name="connsiteX3-423"/>
                <a:gd fmla="*/ 0 h 907222" name="connsiteY3-424"/>
                <a:gd fmla="*/ 532007 w 532006" name="connsiteX0-425"/>
                <a:gd fmla="*/ -1 h 942802" name="connsiteY0-426"/>
                <a:gd fmla="*/ 0 w 532006" name="connsiteX1-427"/>
                <a:gd fmla="*/ 940351 h 942802" name="connsiteY1-428"/>
                <a:gd fmla="*/ 203742 w 532006" name="connsiteX2-429"/>
                <a:gd fmla="*/ 560635 h 942802" name="connsiteY2-430"/>
                <a:gd fmla="*/ 532007 w 532006" name="connsiteX3-431"/>
                <a:gd fmla="*/ -1 h 942802" name="connsiteY3-432"/>
                <a:gd fmla="*/ 624167 w 624166" name="connsiteX0-433"/>
                <a:gd fmla="*/ -1 h 942070" name="connsiteY0-434"/>
                <a:gd fmla="*/ 92160 w 624166" name="connsiteX1-435"/>
                <a:gd fmla="*/ 940351 h 942070" name="connsiteY1-436"/>
                <a:gd fmla="*/ 41001 w 624166" name="connsiteX2-437"/>
                <a:gd fmla="*/ 487409 h 942070" name="connsiteY2-438"/>
                <a:gd fmla="*/ 624167 w 624166" name="connsiteX3-439"/>
                <a:gd fmla="*/ -1 h 942070" name="connsiteY3-440"/>
                <a:gd fmla="*/ 630618 w 630617" name="connsiteX0-441"/>
                <a:gd fmla="*/ -1 h 996239" name="connsiteY0-442"/>
                <a:gd fmla="*/ 54964 w 630617" name="connsiteX1-443"/>
                <a:gd fmla="*/ 994835 h 996239" name="connsiteY1-444"/>
                <a:gd fmla="*/ 47452 w 630617" name="connsiteX2-445"/>
                <a:gd fmla="*/ 487409 h 996239" name="connsiteY2-446"/>
                <a:gd fmla="*/ 630618 w 630617" name="connsiteX3-447"/>
                <a:gd fmla="*/ -1 h 996239" name="connsiteY3-448"/>
                <a:gd fmla="*/ 630618 w 630617" name="connsiteX0-449"/>
                <a:gd fmla="*/ -1 h 996239" name="connsiteY0-450"/>
                <a:gd fmla="*/ 54964 w 630617" name="connsiteX1-451"/>
                <a:gd fmla="*/ 994835 h 996239" name="connsiteY1-452"/>
                <a:gd fmla="*/ 47452 w 630617" name="connsiteX2-453"/>
                <a:gd fmla="*/ 487409 h 996239" name="connsiteY2-454"/>
                <a:gd fmla="*/ 630618 w 630617" name="connsiteX3-455"/>
                <a:gd fmla="*/ -1 h 996239" name="connsiteY3-456"/>
                <a:gd fmla="*/ 630618 w 630617" name="connsiteX0-457"/>
                <a:gd fmla="*/ -1 h 996239" name="connsiteY0-458"/>
                <a:gd fmla="*/ 54964 w 630617" name="connsiteX1-459"/>
                <a:gd fmla="*/ 994835 h 996239" name="connsiteY1-460"/>
                <a:gd fmla="*/ 47452 w 630617" name="connsiteX2-461"/>
                <a:gd fmla="*/ 487409 h 996239" name="connsiteY2-462"/>
                <a:gd fmla="*/ 630618 w 630617" name="connsiteX3-463"/>
                <a:gd fmla="*/ -1 h 996239" name="connsiteY3-464"/>
                <a:gd fmla="*/ 671486 w 671485" name="connsiteX0-465"/>
                <a:gd fmla="*/ -1 h 960447" name="connsiteY0-466"/>
                <a:gd fmla="*/ 54964 w 671485" name="connsiteX1-467"/>
                <a:gd fmla="*/ 959043 h 960447" name="connsiteY1-468"/>
                <a:gd fmla="*/ 47452 w 671485" name="connsiteX2-469"/>
                <a:gd fmla="*/ 451617 h 960447" name="connsiteY2-470"/>
                <a:gd fmla="*/ 671486 w 671485" name="connsiteX3-471"/>
                <a:gd fmla="*/ -1 h 960447" name="connsiteY3-472"/>
                <a:gd fmla="*/ 704072 w 704071" name="connsiteX0-473"/>
                <a:gd fmla="*/ -1 h 1002702" name="connsiteY0-474"/>
                <a:gd fmla="*/ 54964 w 704071" name="connsiteX1-475"/>
                <a:gd fmla="*/ 1001298 h 1002702" name="connsiteY1-476"/>
                <a:gd fmla="*/ 47452 w 704071" name="connsiteX2-477"/>
                <a:gd fmla="*/ 493872 h 1002702" name="connsiteY2-478"/>
                <a:gd fmla="*/ 704072 w 704071" name="connsiteX3-479"/>
                <a:gd fmla="*/ -1 h 1002702" name="connsiteY3-480"/>
                <a:gd fmla="*/ 742818 w 742817" name="connsiteX0-481"/>
                <a:gd fmla="*/ -1 h 1002907" name="connsiteY0-482"/>
                <a:gd fmla="*/ 93710 w 742817" name="connsiteX1-483"/>
                <a:gd fmla="*/ 1001298 h 1002907" name="connsiteY1-484"/>
                <a:gd fmla="*/ 40776 w 742817" name="connsiteX2-485"/>
                <a:gd fmla="*/ 531631 h 1002907" name="connsiteY2-486"/>
                <a:gd fmla="*/ 742818 w 742817" name="connsiteX3-487"/>
                <a:gd fmla="*/ -1 h 1002907" name="connsiteY3-488"/>
                <a:gd fmla="*/ 741847 w 741846" name="connsiteX0-489"/>
                <a:gd fmla="*/ -1 h 1019000" name="connsiteY0-490"/>
                <a:gd fmla="*/ 100636 w 741846" name="connsiteX1-491"/>
                <a:gd fmla="*/ 1017485 h 1019000" name="connsiteY1-492"/>
                <a:gd fmla="*/ 39805 w 741846" name="connsiteX2-493"/>
                <a:gd fmla="*/ 531631 h 1019000" name="connsiteY2-494"/>
                <a:gd fmla="*/ 741847 w 741846" name="connsiteX3-495"/>
                <a:gd fmla="*/ -1 h 1019000" name="connsiteY3-496"/>
                <a:gd fmla="*/ 741847 w 746714" name="connsiteX0-497"/>
                <a:gd fmla="*/ 138 h 1019139" name="connsiteY0-498"/>
                <a:gd fmla="*/ 338567 w 746714" name="connsiteX1-499"/>
                <a:gd fmla="*/ 485087 h 1019139" name="connsiteY1-500"/>
                <a:gd fmla="*/ 100636 w 746714" name="connsiteX2-501"/>
                <a:gd fmla="*/ 1017624 h 1019139" name="connsiteY2-502"/>
                <a:gd fmla="*/ 39805 w 746714" name="connsiteX3-503"/>
                <a:gd fmla="*/ 531770 h 1019139" name="connsiteY3-504"/>
                <a:gd fmla="*/ 741847 w 746714" name="connsiteX4-505"/>
                <a:gd fmla="*/ 138 h 1019139" name="connsiteY4-506"/>
                <a:gd fmla="*/ 741847 w 745242" name="connsiteX0-507"/>
                <a:gd fmla="*/ 164 h 1019165" name="connsiteY0-508"/>
                <a:gd fmla="*/ 172321 w 745242" name="connsiteX1-509"/>
                <a:gd fmla="*/ 432219 h 1019165" name="connsiteY1-510"/>
                <a:gd fmla="*/ 100636 w 745242" name="connsiteX2-511"/>
                <a:gd fmla="*/ 1017650 h 1019165" name="connsiteY2-512"/>
                <a:gd fmla="*/ 39805 w 745242" name="connsiteX3-513"/>
                <a:gd fmla="*/ 531796 h 1019165" name="connsiteY3-514"/>
                <a:gd fmla="*/ 741847 w 745242" name="connsiteX4-515"/>
                <a:gd fmla="*/ 164 h 1019165" name="connsiteY4-516"/>
                <a:gd fmla="*/ 741847 w 745242" name="connsiteX0-517"/>
                <a:gd fmla="*/ 164 h 1020106" name="connsiteY0-518"/>
                <a:gd fmla="*/ 172321 w 745242" name="connsiteX1-519"/>
                <a:gd fmla="*/ 432219 h 1020106" name="connsiteY1-520"/>
                <a:gd fmla="*/ 108892 w 745242" name="connsiteX2-521"/>
                <a:gd fmla="*/ 707893 h 1020106" name="connsiteY2-522"/>
                <a:gd fmla="*/ 100636 w 745242" name="connsiteX3-523"/>
                <a:gd fmla="*/ 1017650 h 1020106" name="connsiteY3-524"/>
                <a:gd fmla="*/ 39805 w 745242" name="connsiteX4-525"/>
                <a:gd fmla="*/ 531796 h 1020106" name="connsiteY4-526"/>
                <a:gd fmla="*/ 741847 w 745242" name="connsiteX5"/>
                <a:gd fmla="*/ 164 h 1020106" name="connsiteY5"/>
                <a:gd fmla="*/ 741847 w 745242" name="connsiteX0-527"/>
                <a:gd fmla="*/ 164 h 1020038" name="connsiteY0-528"/>
                <a:gd fmla="*/ 172321 w 745242" name="connsiteX1-529"/>
                <a:gd fmla="*/ 432219 h 1020038" name="connsiteY1-530"/>
                <a:gd fmla="*/ 64860 w 745242" name="connsiteX2-531"/>
                <a:gd fmla="*/ 700513 h 1020038" name="connsiteY2-532"/>
                <a:gd fmla="*/ 100636 w 745242" name="connsiteX3-533"/>
                <a:gd fmla="*/ 1017650 h 1020038" name="connsiteY3-534"/>
                <a:gd fmla="*/ 39805 w 745242" name="connsiteX4-535"/>
                <a:gd fmla="*/ 531796 h 1020038" name="connsiteY4-536"/>
                <a:gd fmla="*/ 741847 w 745242" name="connsiteX5-537"/>
                <a:gd fmla="*/ 164 h 1020038" name="connsiteY5-538"/>
                <a:gd fmla="*/ 721708 w 725233" name="connsiteX0-539"/>
                <a:gd fmla="*/ 154 h 1035131" name="connsiteY0-540"/>
                <a:gd fmla="*/ 172321 w 725233" name="connsiteX1-541"/>
                <a:gd fmla="*/ 447312 h 1035131" name="connsiteY1-542"/>
                <a:gd fmla="*/ 64860 w 725233" name="connsiteX2-543"/>
                <a:gd fmla="*/ 715606 h 1035131" name="connsiteY2-544"/>
                <a:gd fmla="*/ 100636 w 725233" name="connsiteX3-545"/>
                <a:gd fmla="*/ 1032743 h 1035131" name="connsiteY3-546"/>
                <a:gd fmla="*/ 39805 w 725233" name="connsiteX4-547"/>
                <a:gd fmla="*/ 546889 h 1035131" name="connsiteY4-548"/>
                <a:gd fmla="*/ 721708 w 725233" name="connsiteX5-549"/>
                <a:gd fmla="*/ 154 h 1035131" name="connsiteY5-550"/>
                <a:gd fmla="*/ 723464 w 726989" name="connsiteX0-551"/>
                <a:gd fmla="*/ 154 h 1019631" name="connsiteY0-552"/>
                <a:gd fmla="*/ 174077 w 726989" name="connsiteX1-553"/>
                <a:gd fmla="*/ 447312 h 1019631" name="connsiteY1-554"/>
                <a:gd fmla="*/ 66616 w 726989" name="connsiteX2-555"/>
                <a:gd fmla="*/ 715606 h 1019631" name="connsiteY2-556"/>
                <a:gd fmla="*/ 88374 w 726989" name="connsiteX3-557"/>
                <a:gd fmla="*/ 1017096 h 1019631" name="connsiteY3-558"/>
                <a:gd fmla="*/ 41561 w 726989" name="connsiteX4-559"/>
                <a:gd fmla="*/ 546889 h 1019631" name="connsiteY4-560"/>
                <a:gd fmla="*/ 723464 w 726989" name="connsiteX5-561"/>
                <a:gd fmla="*/ 154 h 1019631" name="connsiteY5-562"/>
                <a:gd fmla="*/ 741831 w 745356" name="connsiteX0-563"/>
                <a:gd fmla="*/ 154 h 1019631" name="connsiteY0-564"/>
                <a:gd fmla="*/ 192444 w 745356" name="connsiteX1-565"/>
                <a:gd fmla="*/ 447312 h 1019631" name="connsiteY1-566"/>
                <a:gd fmla="*/ 84983 w 745356" name="connsiteX2-567"/>
                <a:gd fmla="*/ 715606 h 1019631" name="connsiteY2-568"/>
                <a:gd fmla="*/ 106741 w 745356" name="connsiteX3-569"/>
                <a:gd fmla="*/ 1017096 h 1019631" name="connsiteY3-570"/>
                <a:gd fmla="*/ 38992 w 745356" name="connsiteX4-571"/>
                <a:gd fmla="*/ 582493 h 1019631" name="connsiteY4-572"/>
                <a:gd fmla="*/ 741831 w 745356" name="connsiteX5-573"/>
                <a:gd fmla="*/ 154 h 1019631" name="connsiteY5-574"/>
                <a:gd fmla="*/ 741831 w 745356" name="connsiteX0-575"/>
                <a:gd fmla="*/ 154 h 1019631" name="connsiteY0-576"/>
                <a:gd fmla="*/ 192444 w 745356" name="connsiteX1-577"/>
                <a:gd fmla="*/ 447312 h 1019631" name="connsiteY1-578"/>
                <a:gd fmla="*/ 84983 w 745356" name="connsiteX2-579"/>
                <a:gd fmla="*/ 715606 h 1019631" name="connsiteY2-580"/>
                <a:gd fmla="*/ 106741 w 745356" name="connsiteX3-581"/>
                <a:gd fmla="*/ 1017096 h 1019631" name="connsiteY3-582"/>
                <a:gd fmla="*/ 38992 w 745356" name="connsiteX4-583"/>
                <a:gd fmla="*/ 582493 h 1019631" name="connsiteY4-584"/>
                <a:gd fmla="*/ 741831 w 745356" name="connsiteX5-585"/>
                <a:gd fmla="*/ 154 h 1019631" name="connsiteY5-586"/>
                <a:gd fmla="*/ 727656 w 731181" name="connsiteX0-587"/>
                <a:gd fmla="*/ 154 h 1164760" name="connsiteY0-588"/>
                <a:gd fmla="*/ 178269 w 731181" name="connsiteX1-589"/>
                <a:gd fmla="*/ 447312 h 1164760" name="connsiteY1-590"/>
                <a:gd fmla="*/ 70808 w 731181" name="connsiteX2-591"/>
                <a:gd fmla="*/ 715606 h 1164760" name="connsiteY2-592"/>
                <a:gd fmla="*/ 287232 w 731181" name="connsiteX3-593"/>
                <a:gd fmla="*/ 1163145 h 1164760" name="connsiteY3-594"/>
                <a:gd fmla="*/ 24817 w 731181" name="connsiteX4-595"/>
                <a:gd fmla="*/ 582493 h 1164760" name="connsiteY4-596"/>
                <a:gd fmla="*/ 727656 w 731181" name="connsiteX5-597"/>
                <a:gd fmla="*/ 154 h 1164760" name="connsiteY5-598"/>
                <a:gd fmla="*/ 750690 w 754215" name="connsiteX0-599"/>
                <a:gd fmla="*/ 154 h 1164760" name="connsiteY0-600"/>
                <a:gd fmla="*/ 201303 w 754215" name="connsiteX1-601"/>
                <a:gd fmla="*/ 447312 h 1164760" name="connsiteY1-602"/>
                <a:gd fmla="*/ 93842 w 754215" name="connsiteX2-603"/>
                <a:gd fmla="*/ 715606 h 1164760" name="connsiteY2-604"/>
                <a:gd fmla="*/ 310266 w 754215" name="connsiteX3-605"/>
                <a:gd fmla="*/ 1163145 h 1164760" name="connsiteY3-606"/>
                <a:gd fmla="*/ 23751 w 754215" name="connsiteX4-607"/>
                <a:gd fmla="*/ 646514 h 1164760" name="connsiteY4-608"/>
                <a:gd fmla="*/ 750690 w 754215" name="connsiteX5-609"/>
                <a:gd fmla="*/ 154 h 1164760" name="connsiteY5-610"/>
                <a:gd fmla="*/ 750690 w 754215" name="connsiteX0-611"/>
                <a:gd fmla="*/ 154 h 1165068" name="connsiteY0-612"/>
                <a:gd fmla="*/ 201303 w 754215" name="connsiteX1-613"/>
                <a:gd fmla="*/ 447312 h 1165068" name="connsiteY1-614"/>
                <a:gd fmla="*/ 63619 w 754215" name="connsiteX2-615"/>
                <a:gd fmla="*/ 780161 h 1165068" name="connsiteY2-616"/>
                <a:gd fmla="*/ 310266 w 754215" name="connsiteX3-617"/>
                <a:gd fmla="*/ 1163145 h 1165068" name="connsiteY3-618"/>
                <a:gd fmla="*/ 23751 w 754215" name="connsiteX4-619"/>
                <a:gd fmla="*/ 646514 h 1165068" name="connsiteY4-620"/>
                <a:gd fmla="*/ 750690 w 754215" name="connsiteX5-621"/>
                <a:gd fmla="*/ 154 h 1165068" name="connsiteY5-622"/>
                <a:gd fmla="*/ 750690 w 754215" name="connsiteX0-623"/>
                <a:gd fmla="*/ 154 h 1165157" name="connsiteY0-624"/>
                <a:gd fmla="*/ 201303 w 754215" name="connsiteX1-625"/>
                <a:gd fmla="*/ 447312 h 1165157" name="connsiteY1-626"/>
                <a:gd fmla="*/ 83756 w 754215" name="connsiteX2-627"/>
                <a:gd fmla="*/ 795270 h 1165157" name="connsiteY2-628"/>
                <a:gd fmla="*/ 310266 w 754215" name="connsiteX3-629"/>
                <a:gd fmla="*/ 1163145 h 1165157" name="connsiteY3-630"/>
                <a:gd fmla="*/ 23751 w 754215" name="connsiteX4-631"/>
                <a:gd fmla="*/ 646514 h 1165157" name="connsiteY4-632"/>
                <a:gd fmla="*/ 750690 w 754215" name="connsiteX5-633"/>
                <a:gd fmla="*/ 154 h 1165157" name="connsiteY5-634"/>
                <a:gd fmla="*/ 723338 w 726863" name="connsiteX0-635"/>
                <a:gd fmla="*/ 154 h 1165157" name="connsiteY0-636"/>
                <a:gd fmla="*/ 173951 w 726863" name="connsiteX1-637"/>
                <a:gd fmla="*/ 447312 h 1165157" name="connsiteY1-638"/>
                <a:gd fmla="*/ 56404 w 726863" name="connsiteX2-639"/>
                <a:gd fmla="*/ 795270 h 1165157" name="connsiteY2-640"/>
                <a:gd fmla="*/ 282914 w 726863" name="connsiteX3-641"/>
                <a:gd fmla="*/ 1163145 h 1165157" name="connsiteY3-642"/>
                <a:gd fmla="*/ 25028 w 726863" name="connsiteX4-643"/>
                <a:gd fmla="*/ 683383 h 1165157" name="connsiteY4-644"/>
                <a:gd fmla="*/ 723338 w 726863" name="connsiteX5-645"/>
                <a:gd fmla="*/ 154 h 1165157" name="connsiteY5-646"/>
                <a:gd fmla="*/ 723338 w 726863" name="connsiteX0-647"/>
                <a:gd fmla="*/ 154 h 1165157" name="connsiteY0-648"/>
                <a:gd fmla="*/ 173951 w 726863" name="connsiteX1-649"/>
                <a:gd fmla="*/ 447312 h 1165157" name="connsiteY1-650"/>
                <a:gd fmla="*/ 56404 w 726863" name="connsiteX2-651"/>
                <a:gd fmla="*/ 795270 h 1165157" name="connsiteY2-652"/>
                <a:gd fmla="*/ 282914 w 726863" name="connsiteX3-653"/>
                <a:gd fmla="*/ 1163145 h 1165157" name="connsiteY3-654"/>
                <a:gd fmla="*/ 25028 w 726863" name="connsiteX4-655"/>
                <a:gd fmla="*/ 683383 h 1165157" name="connsiteY4-656"/>
                <a:gd fmla="*/ 723338 w 726863" name="connsiteX5-657"/>
                <a:gd fmla="*/ 154 h 1165157" name="connsiteY5-658"/>
                <a:gd fmla="*/ 714129 w 717654" name="connsiteX0-659"/>
                <a:gd fmla="*/ 154 h 1165157" name="connsiteY0-660"/>
                <a:gd fmla="*/ 164742 w 717654" name="connsiteX1-661"/>
                <a:gd fmla="*/ 447312 h 1165157" name="connsiteY1-662"/>
                <a:gd fmla="*/ 47195 w 717654" name="connsiteX2-663"/>
                <a:gd fmla="*/ 795270 h 1165157" name="connsiteY2-664"/>
                <a:gd fmla="*/ 273705 w 717654" name="connsiteX3-665"/>
                <a:gd fmla="*/ 1163145 h 1165157" name="connsiteY3-666"/>
                <a:gd fmla="*/ 15819 w 717654" name="connsiteX4-667"/>
                <a:gd fmla="*/ 683383 h 1165157" name="connsiteY4-668"/>
                <a:gd fmla="*/ 714129 w 717654" name="connsiteX5-669"/>
                <a:gd fmla="*/ 154 h 1165157" name="connsiteY5-670"/>
                <a:gd fmla="*/ 714129 w 717654" name="connsiteX0-671"/>
                <a:gd fmla="*/ 154 h 1165286" name="connsiteY0-672"/>
                <a:gd fmla="*/ 164742 w 717654" name="connsiteX1-673"/>
                <a:gd fmla="*/ 447312 h 1165286" name="connsiteY1-674"/>
                <a:gd fmla="*/ 47195 w 717654" name="connsiteX2-675"/>
                <a:gd fmla="*/ 795270 h 1165286" name="connsiteY2-676"/>
                <a:gd fmla="*/ 273705 w 717654" name="connsiteX3-677"/>
                <a:gd fmla="*/ 1163145 h 1165286" name="connsiteY3-678"/>
                <a:gd fmla="*/ 15819 w 717654" name="connsiteX4-679"/>
                <a:gd fmla="*/ 683383 h 1165286" name="connsiteY4-680"/>
                <a:gd fmla="*/ 714129 w 717654" name="connsiteX5-681"/>
                <a:gd fmla="*/ 154 h 1165286" name="connsiteY5-682"/>
                <a:gd fmla="*/ 731902 w 735427" name="connsiteX0-683"/>
                <a:gd fmla="*/ 154 h 1165286" name="connsiteY0-684"/>
                <a:gd fmla="*/ 182515 w 735427" name="connsiteX1-685"/>
                <a:gd fmla="*/ 447312 h 1165286" name="connsiteY1-686"/>
                <a:gd fmla="*/ 64968 w 735427" name="connsiteX2-687"/>
                <a:gd fmla="*/ 795270 h 1165286" name="connsiteY2-688"/>
                <a:gd fmla="*/ 291478 w 735427" name="connsiteX3-689"/>
                <a:gd fmla="*/ 1163145 h 1165286" name="connsiteY3-690"/>
                <a:gd fmla="*/ 15231 w 735427" name="connsiteX4-691"/>
                <a:gd fmla="*/ 684998 h 1165286" name="connsiteY4-692"/>
                <a:gd fmla="*/ 731902 w 735427" name="connsiteX5-693"/>
                <a:gd fmla="*/ 154 h 1165286" name="connsiteY5-694"/>
                <a:gd fmla="*/ 731902 w 735427" name="connsiteX0-695"/>
                <a:gd fmla="*/ 154 h 1165342" name="connsiteY0-696"/>
                <a:gd fmla="*/ 182515 w 735427" name="connsiteX1-697"/>
                <a:gd fmla="*/ 447312 h 1165342" name="connsiteY1-698"/>
                <a:gd fmla="*/ 41075 w 735427" name="connsiteX2-699"/>
                <a:gd fmla="*/ 803000 h 1165342" name="connsiteY2-700"/>
                <a:gd fmla="*/ 291478 w 735427" name="connsiteX3-701"/>
                <a:gd fmla="*/ 1163145 h 1165342" name="connsiteY3-702"/>
                <a:gd fmla="*/ 15231 w 735427" name="connsiteX4-703"/>
                <a:gd fmla="*/ 684998 h 1165342" name="connsiteY4-704"/>
                <a:gd fmla="*/ 731902 w 735427" name="connsiteX5-705"/>
                <a:gd fmla="*/ 154 h 1165342" name="connsiteY5-706"/>
                <a:gd fmla="*/ 731902 w 735427" name="connsiteX0-707"/>
                <a:gd fmla="*/ 154 h 1165342" name="connsiteY0-708"/>
                <a:gd fmla="*/ 182515 w 735427" name="connsiteX1-709"/>
                <a:gd fmla="*/ 447312 h 1165342" name="connsiteY1-710"/>
                <a:gd fmla="*/ 41075 w 735427" name="connsiteX2-711"/>
                <a:gd fmla="*/ 803000 h 1165342" name="connsiteY2-712"/>
                <a:gd fmla="*/ 291478 w 735427" name="connsiteX3-713"/>
                <a:gd fmla="*/ 1163145 h 1165342" name="connsiteY3-714"/>
                <a:gd fmla="*/ 15231 w 735427" name="connsiteX4-715"/>
                <a:gd fmla="*/ 684998 h 1165342" name="connsiteY4-716"/>
                <a:gd fmla="*/ 731902 w 735427" name="connsiteX5-717"/>
                <a:gd fmla="*/ 154 h 1165342" name="connsiteY5-718"/>
                <a:gd fmla="*/ 723325 w 726850" name="connsiteX0-719"/>
                <a:gd fmla="*/ 154 h 1165342" name="connsiteY0-720"/>
                <a:gd fmla="*/ 173938 w 726850" name="connsiteX1-721"/>
                <a:gd fmla="*/ 447312 h 1165342" name="connsiteY1-722"/>
                <a:gd fmla="*/ 32498 w 726850" name="connsiteX2-723"/>
                <a:gd fmla="*/ 803000 h 1165342" name="connsiteY2-724"/>
                <a:gd fmla="*/ 282901 w 726850" name="connsiteX3-725"/>
                <a:gd fmla="*/ 1163145 h 1165342" name="connsiteY3-726"/>
                <a:gd fmla="*/ 6654 w 726850" name="connsiteX4-727"/>
                <a:gd fmla="*/ 684998 h 1165342" name="connsiteY4-728"/>
                <a:gd fmla="*/ 723325 w 726850" name="connsiteX5-729"/>
                <a:gd fmla="*/ 154 h 1165342" name="connsiteY5-730"/>
                <a:gd fmla="*/ 723325 w 726850" name="connsiteX0-731"/>
                <a:gd fmla="*/ 154 h 1165455" name="connsiteY0-732"/>
                <a:gd fmla="*/ 173938 w 726850" name="connsiteX1-733"/>
                <a:gd fmla="*/ 447312 h 1165455" name="connsiteY1-734"/>
                <a:gd fmla="*/ 58757 w 726850" name="connsiteX2-735"/>
                <a:gd fmla="*/ 817569 h 1165455" name="connsiteY2-736"/>
                <a:gd fmla="*/ 282901 w 726850" name="connsiteX3-737"/>
                <a:gd fmla="*/ 1163145 h 1165455" name="connsiteY3-738"/>
                <a:gd fmla="*/ 6654 w 726850" name="connsiteX4-739"/>
                <a:gd fmla="*/ 684998 h 1165455" name="connsiteY4-740"/>
                <a:gd fmla="*/ 723325 w 726850" name="connsiteX5-741"/>
                <a:gd fmla="*/ 154 h 1165455" name="connsiteY5-742"/>
                <a:gd fmla="*/ 723325 w 726850" name="connsiteX0-743"/>
                <a:gd fmla="*/ 154 h 1165455" name="connsiteY0-744"/>
                <a:gd fmla="*/ 173938 w 726850" name="connsiteX1-745"/>
                <a:gd fmla="*/ 447312 h 1165455" name="connsiteY1-746"/>
                <a:gd fmla="*/ 58757 w 726850" name="connsiteX2-747"/>
                <a:gd fmla="*/ 817569 h 1165455" name="connsiteY2-748"/>
                <a:gd fmla="*/ 282901 w 726850" name="connsiteX3-749"/>
                <a:gd fmla="*/ 1163145 h 1165455" name="connsiteY3-750"/>
                <a:gd fmla="*/ 6654 w 726850" name="connsiteX4-751"/>
                <a:gd fmla="*/ 684998 h 1165455" name="connsiteY4-752"/>
                <a:gd fmla="*/ 723325 w 726850" name="connsiteX5-753"/>
                <a:gd fmla="*/ 154 h 1165455" name="connsiteY5-754"/>
                <a:gd fmla="*/ 723325 w 726850" name="connsiteX0-755"/>
                <a:gd fmla="*/ 154 h 1164919" name="connsiteY0-756"/>
                <a:gd fmla="*/ 173938 w 726850" name="connsiteX1-757"/>
                <a:gd fmla="*/ 447312 h 1164919" name="connsiteY1-758"/>
                <a:gd fmla="*/ 282901 w 726850" name="connsiteX2-759"/>
                <a:gd fmla="*/ 1163145 h 1164919" name="connsiteY2-760"/>
                <a:gd fmla="*/ 6654 w 726850" name="connsiteX3-761"/>
                <a:gd fmla="*/ 684998 h 1164919" name="connsiteY3-762"/>
                <a:gd fmla="*/ 723325 w 726850" name="connsiteX4-763"/>
                <a:gd fmla="*/ 154 h 1164919" name="connsiteY4-764"/>
                <a:gd fmla="*/ 723325 w 726850" name="connsiteX0-765"/>
                <a:gd fmla="*/ 154 h 1164919" name="connsiteY0-766"/>
                <a:gd fmla="*/ 173938 w 726850" name="connsiteX1-767"/>
                <a:gd fmla="*/ 447312 h 1164919" name="connsiteY1-768"/>
                <a:gd fmla="*/ 282901 w 726850" name="connsiteX2-769"/>
                <a:gd fmla="*/ 1163145 h 1164919" name="connsiteY2-770"/>
                <a:gd fmla="*/ 6654 w 726850" name="connsiteX3-771"/>
                <a:gd fmla="*/ 684998 h 1164919" name="connsiteY3-772"/>
                <a:gd fmla="*/ 723325 w 726850" name="connsiteX4-773"/>
                <a:gd fmla="*/ 154 h 1164919" name="connsiteY4-774"/>
                <a:gd fmla="*/ 727684 w 731209" name="connsiteX0-775"/>
                <a:gd fmla="*/ 154 h 1163146" name="connsiteY0-776"/>
                <a:gd fmla="*/ 178297 w 731209" name="connsiteX1-777"/>
                <a:gd fmla="*/ 447312 h 1163146" name="connsiteY1-778"/>
                <a:gd fmla="*/ 287260 w 731209" name="connsiteX2-779"/>
                <a:gd fmla="*/ 1163145 h 1163146" name="connsiteY2-780"/>
                <a:gd fmla="*/ 11013 w 731209" name="connsiteX3-781"/>
                <a:gd fmla="*/ 684998 h 1163146" name="connsiteY3-782"/>
                <a:gd fmla="*/ 727684 w 731209" name="connsiteX4-783"/>
                <a:gd fmla="*/ 154 h 1163146" name="connsiteY4-784"/>
                <a:gd fmla="*/ 758881 w 762406" name="connsiteX0-785"/>
                <a:gd fmla="*/ 154 h 1163146" name="connsiteY0-786"/>
                <a:gd fmla="*/ 209494 w 762406" name="connsiteX1-787"/>
                <a:gd fmla="*/ 447312 h 1163146" name="connsiteY1-788"/>
                <a:gd fmla="*/ 318457 w 762406" name="connsiteX2-789"/>
                <a:gd fmla="*/ 1163145 h 1163146" name="connsiteY2-790"/>
                <a:gd fmla="*/ 9827 w 762406" name="connsiteX3-791"/>
                <a:gd fmla="*/ 670970 h 1163146" name="connsiteY3-792"/>
                <a:gd fmla="*/ 758881 w 762406" name="connsiteX4-793"/>
                <a:gd fmla="*/ 154 h 1163146" name="connsiteY4-794"/>
                <a:gd fmla="*/ 740516 w 744168" name="connsiteX0-795"/>
                <a:gd fmla="*/ 156 h 1161532" name="connsiteY0-796"/>
                <a:gd fmla="*/ 209494 w 744168" name="connsiteX1-797"/>
                <a:gd fmla="*/ 445698 h 1161532" name="connsiteY1-798"/>
                <a:gd fmla="*/ 318457 w 744168" name="connsiteX2-799"/>
                <a:gd fmla="*/ 1161531 h 1161532" name="connsiteY2-800"/>
                <a:gd fmla="*/ 9827 w 744168" name="connsiteX3-801"/>
                <a:gd fmla="*/ 669356 h 1161532" name="connsiteY3-802"/>
                <a:gd fmla="*/ 740516 w 744168" name="connsiteX4-803"/>
                <a:gd fmla="*/ 156 h 1161532" name="connsiteY4-804"/>
                <a:gd fmla="*/ 740516 w 744168" name="connsiteX0-805"/>
                <a:gd fmla="*/ 156 h 1161532" name="connsiteY0-806"/>
                <a:gd fmla="*/ 209494 w 744168" name="connsiteX1-807"/>
                <a:gd fmla="*/ 445698 h 1161532" name="connsiteY1-808"/>
                <a:gd fmla="*/ 318457 w 744168" name="connsiteX2-809"/>
                <a:gd fmla="*/ 1161531 h 1161532" name="connsiteY2-810"/>
                <a:gd fmla="*/ 9827 w 744168" name="connsiteX3-811"/>
                <a:gd fmla="*/ 669356 h 1161532" name="connsiteY3-812"/>
                <a:gd fmla="*/ 740516 w 744168" name="connsiteX4-813"/>
                <a:gd fmla="*/ 156 h 1161532" name="connsiteY4-814"/>
                <a:gd fmla="*/ 740516 w 744168" name="connsiteX0-815"/>
                <a:gd fmla="*/ 156 h 1161532" name="connsiteY0-816"/>
                <a:gd fmla="*/ 209494 w 744168" name="connsiteX1-817"/>
                <a:gd fmla="*/ 445698 h 1161532" name="connsiteY1-818"/>
                <a:gd fmla="*/ 318457 w 744168" name="connsiteX2-819"/>
                <a:gd fmla="*/ 1161531 h 1161532" name="connsiteY2-820"/>
                <a:gd fmla="*/ 9827 w 744168" name="connsiteX3-821"/>
                <a:gd fmla="*/ 669356 h 1161532" name="connsiteY3-822"/>
                <a:gd fmla="*/ 740516 w 744168" name="connsiteX4-823"/>
                <a:gd fmla="*/ 156 h 1161532" name="connsiteY4-824"/>
                <a:gd fmla="*/ 736028 w 739680" name="connsiteX0-825"/>
                <a:gd fmla="*/ 156 h 1161532" name="connsiteY0-826"/>
                <a:gd fmla="*/ 205006 w 739680" name="connsiteX1-827"/>
                <a:gd fmla="*/ 445698 h 1161532" name="connsiteY1-828"/>
                <a:gd fmla="*/ 313969 w 739680" name="connsiteX2-829"/>
                <a:gd fmla="*/ 1161531 h 1161532" name="connsiteY2-830"/>
                <a:gd fmla="*/ 5339 w 739680" name="connsiteX3-831"/>
                <a:gd fmla="*/ 669356 h 1161532" name="connsiteY3-832"/>
                <a:gd fmla="*/ 736028 w 739680" name="connsiteX4-833"/>
                <a:gd fmla="*/ 156 h 1161532" name="connsiteY4-834"/>
                <a:gd fmla="*/ 736028 w 739680" name="connsiteX0-835"/>
                <a:gd fmla="*/ 156 h 1161532" name="connsiteY0-836"/>
                <a:gd fmla="*/ 205006 w 739680" name="connsiteX1-837"/>
                <a:gd fmla="*/ 445698 h 1161532" name="connsiteY1-838"/>
                <a:gd fmla="*/ 313969 w 739680" name="connsiteX2-839"/>
                <a:gd fmla="*/ 1161531 h 1161532" name="connsiteY2-840"/>
                <a:gd fmla="*/ 5339 w 739680" name="connsiteX3-841"/>
                <a:gd fmla="*/ 669356 h 1161532" name="connsiteY3-842"/>
                <a:gd fmla="*/ 736028 w 739680" name="connsiteX4-843"/>
                <a:gd fmla="*/ 156 h 1161532" name="connsiteY4-844"/>
                <a:gd fmla="*/ 736028 w 739267" name="connsiteX0-845"/>
                <a:gd fmla="*/ 142 h 1161518" name="connsiteY0-846"/>
                <a:gd fmla="*/ 140038 w 739267" name="connsiteX1-847"/>
                <a:gd fmla="*/ 473912 h 1161518" name="connsiteY1-848"/>
                <a:gd fmla="*/ 313969 w 739267" name="connsiteX2-849"/>
                <a:gd fmla="*/ 1161517 h 1161518" name="connsiteY2-850"/>
                <a:gd fmla="*/ 5339 w 739267" name="connsiteX3-851"/>
                <a:gd fmla="*/ 669342 h 1161518" name="connsiteY3-852"/>
                <a:gd fmla="*/ 736028 w 739267" name="connsiteX4-853"/>
                <a:gd fmla="*/ 142 h 1161518" name="connsiteY4-854"/>
                <a:gd fmla="*/ 736028 w 739267" name="connsiteX0-855"/>
                <a:gd fmla="*/ 142 h 1161518" name="connsiteY0-856"/>
                <a:gd fmla="*/ 140038 w 739267" name="connsiteX1-857"/>
                <a:gd fmla="*/ 473912 h 1161518" name="connsiteY1-858"/>
                <a:gd fmla="*/ 313969 w 739267" name="connsiteX2-859"/>
                <a:gd fmla="*/ 1161517 h 1161518" name="connsiteY2-860"/>
                <a:gd fmla="*/ 5339 w 739267" name="connsiteX3-861"/>
                <a:gd fmla="*/ 669342 h 1161518" name="connsiteY3-862"/>
                <a:gd fmla="*/ 736028 w 739267" name="connsiteX4-863"/>
                <a:gd fmla="*/ 142 h 1161518" name="connsiteY4-864"/>
                <a:gd fmla="*/ 736028 w 736029" name="connsiteX0-865"/>
                <a:gd fmla="*/ 1 h 1161377" name="connsiteY0-866"/>
                <a:gd fmla="*/ 140038 w 736029" name="connsiteX1-867"/>
                <a:gd fmla="*/ 473771 h 1161377" name="connsiteY1-868"/>
                <a:gd fmla="*/ 313969 w 736029" name="connsiteX2-869"/>
                <a:gd fmla="*/ 1161376 h 1161377" name="connsiteY2-870"/>
                <a:gd fmla="*/ 5339 w 736029" name="connsiteX3-871"/>
                <a:gd fmla="*/ 669201 h 1161377" name="connsiteY3-872"/>
                <a:gd fmla="*/ 736028 w 736029" name="connsiteX4-873"/>
                <a:gd fmla="*/ 1 h 1161377" name="connsiteY4-874"/>
                <a:gd fmla="*/ 736028 w 736029" name="connsiteX0-875"/>
                <a:gd fmla="*/ 1 h 1161377" name="connsiteY0-876"/>
                <a:gd fmla="*/ 140038 w 736029" name="connsiteX1-877"/>
                <a:gd fmla="*/ 473771 h 1161377" name="connsiteY1-878"/>
                <a:gd fmla="*/ 313969 w 736029" name="connsiteX2-879"/>
                <a:gd fmla="*/ 1161376 h 1161377" name="connsiteY2-880"/>
                <a:gd fmla="*/ 5339 w 736029" name="connsiteX3-881"/>
                <a:gd fmla="*/ 669201 h 1161377" name="connsiteY3-882"/>
                <a:gd fmla="*/ 736028 w 736029" name="connsiteX4-883"/>
                <a:gd fmla="*/ 1 h 1161377" name="connsiteY4-884"/>
                <a:gd fmla="*/ 736028 w 736029" name="connsiteX0-885"/>
                <a:gd fmla="*/ 1 h 1161377" name="connsiteY0-886"/>
                <a:gd fmla="*/ 320895 w 736029" name="connsiteX1-887"/>
                <a:gd fmla="*/ 547886 h 1161377" name="connsiteY1-888"/>
                <a:gd fmla="*/ 313969 w 736029" name="connsiteX2-889"/>
                <a:gd fmla="*/ 1161376 h 1161377" name="connsiteY2-890"/>
                <a:gd fmla="*/ 5339 w 736029" name="connsiteX3-891"/>
                <a:gd fmla="*/ 669201 h 1161377" name="connsiteY3-892"/>
                <a:gd fmla="*/ 736028 w 736029" name="connsiteX4-893"/>
                <a:gd fmla="*/ 1 h 1161377" name="connsiteY4-894"/>
                <a:gd fmla="*/ 736028 w 736029" name="connsiteX0-895"/>
                <a:gd fmla="*/ 1 h 1161377" name="connsiteY0-896"/>
                <a:gd fmla="*/ 320895 w 736029" name="connsiteX1-897"/>
                <a:gd fmla="*/ 547886 h 1161377" name="connsiteY1-898"/>
                <a:gd fmla="*/ 313969 w 736029" name="connsiteX2-899"/>
                <a:gd fmla="*/ 1161376 h 1161377" name="connsiteY2-900"/>
                <a:gd fmla="*/ 5339 w 736029" name="connsiteX3-901"/>
                <a:gd fmla="*/ 669201 h 1161377" name="connsiteY3-902"/>
                <a:gd fmla="*/ 736028 w 736029" name="connsiteX4-903"/>
                <a:gd fmla="*/ 1 h 1161377" name="connsiteY4-904"/>
                <a:gd fmla="*/ 736028 w 736029" name="connsiteX0-905"/>
                <a:gd fmla="*/ 1 h 1161377" name="connsiteY0-906"/>
                <a:gd fmla="*/ 320895 w 736029" name="connsiteX1-907"/>
                <a:gd fmla="*/ 547886 h 1161377" name="connsiteY1-908"/>
                <a:gd fmla="*/ 313969 w 736029" name="connsiteX2-909"/>
                <a:gd fmla="*/ 1161376 h 1161377" name="connsiteY2-910"/>
                <a:gd fmla="*/ 5339 w 736029" name="connsiteX3-911"/>
                <a:gd fmla="*/ 669201 h 1161377" name="connsiteY3-912"/>
                <a:gd fmla="*/ 736028 w 736029" name="connsiteX4-913"/>
                <a:gd fmla="*/ 1 h 1161377" name="connsiteY4-914"/>
                <a:gd fmla="*/ 797025 w 797026" name="connsiteX0-915"/>
                <a:gd fmla="*/ 1 h 1161377" name="connsiteY0-916"/>
                <a:gd fmla="*/ 381892 w 797026" name="connsiteX1-917"/>
                <a:gd fmla="*/ 547886 h 1161377" name="connsiteY1-918"/>
                <a:gd fmla="*/ 374966 w 797026" name="connsiteX2-919"/>
                <a:gd fmla="*/ 1161376 h 1161377" name="connsiteY2-920"/>
                <a:gd fmla="*/ 4324 w 797026" name="connsiteX3-921"/>
                <a:gd fmla="*/ 725298 h 1161377" name="connsiteY3-922"/>
                <a:gd fmla="*/ 797025 w 797026" name="connsiteX4-923"/>
                <a:gd fmla="*/ 1 h 1161377" name="connsiteY4-924"/>
                <a:gd fmla="*/ 797588 w 797589" name="connsiteX0-925"/>
                <a:gd fmla="*/ 1 h 1215322" name="connsiteY0-926"/>
                <a:gd fmla="*/ 382455 w 797589" name="connsiteX1-927"/>
                <a:gd fmla="*/ 547886 h 1215322" name="connsiteY1-928"/>
                <a:gd fmla="*/ 338001 w 797589" name="connsiteX2-929"/>
                <a:gd fmla="*/ 1215322 h 1215322" name="connsiteY2-930"/>
                <a:gd fmla="*/ 4887 w 797589" name="connsiteX3-931"/>
                <a:gd fmla="*/ 725298 h 1215322" name="connsiteY3-932"/>
                <a:gd fmla="*/ 797588 w 797589" name="connsiteX4-933"/>
                <a:gd fmla="*/ 1 h 1215322" name="connsiteY4-934"/>
                <a:gd fmla="*/ 800238 w 800239" name="connsiteX0-935"/>
                <a:gd fmla="*/ 1 h 1215322" name="connsiteY0-936"/>
                <a:gd fmla="*/ 385105 w 800239" name="connsiteX1-937"/>
                <a:gd fmla="*/ 547886 h 1215322" name="connsiteY1-938"/>
                <a:gd fmla="*/ 340651 w 800239" name="connsiteX2-939"/>
                <a:gd fmla="*/ 1215322 h 1215322" name="connsiteY2-940"/>
                <a:gd fmla="*/ 7537 w 800239" name="connsiteX3-941"/>
                <a:gd fmla="*/ 725298 h 1215322" name="connsiteY3-942"/>
                <a:gd fmla="*/ 800238 w 800239" name="connsiteX4-943"/>
                <a:gd fmla="*/ 1 h 1215322" name="connsiteY4-944"/>
                <a:gd fmla="*/ 800238 w 800239" name="connsiteX0-945"/>
                <a:gd fmla="*/ 1 h 1215322" name="connsiteY0-946"/>
                <a:gd fmla="*/ 385105 w 800239" name="connsiteX1-947"/>
                <a:gd fmla="*/ 547886 h 1215322" name="connsiteY1-948"/>
                <a:gd fmla="*/ 340651 w 800239" name="connsiteX2-949"/>
                <a:gd fmla="*/ 1215322 h 1215322" name="connsiteY2-950"/>
                <a:gd fmla="*/ 7537 w 800239" name="connsiteX3-951"/>
                <a:gd fmla="*/ 725298 h 1215322" name="connsiteY3-952"/>
                <a:gd fmla="*/ 800238 w 800239" name="connsiteX4-953"/>
                <a:gd fmla="*/ 1 h 1215322" name="connsiteY4-954"/>
                <a:gd fmla="*/ 800238 w 800239" name="connsiteX0-955"/>
                <a:gd fmla="*/ 1 h 1215322" name="connsiteY0-956"/>
                <a:gd fmla="*/ 331199 w 800239" name="connsiteX1-957"/>
                <a:gd fmla="*/ 563881 h 1215322" name="connsiteY1-958"/>
                <a:gd fmla="*/ 340651 w 800239" name="connsiteX2-959"/>
                <a:gd fmla="*/ 1215322 h 1215322" name="connsiteY2-960"/>
                <a:gd fmla="*/ 7537 w 800239" name="connsiteX3-961"/>
                <a:gd fmla="*/ 725298 h 1215322" name="connsiteY3-962"/>
                <a:gd fmla="*/ 800238 w 800239" name="connsiteX4-963"/>
                <a:gd fmla="*/ 1 h 1215322" name="connsiteY4-964"/>
                <a:gd fmla="*/ 824824 w 824825" name="connsiteX0-965"/>
                <a:gd fmla="*/ 1 h 1215322" name="connsiteY0-966"/>
                <a:gd fmla="*/ 355785 w 824825" name="connsiteX1-967"/>
                <a:gd fmla="*/ 563881 h 1215322" name="connsiteY1-968"/>
                <a:gd fmla="*/ 365237 w 824825" name="connsiteX2-969"/>
                <a:gd fmla="*/ 1215322 h 1215322" name="connsiteY2-970"/>
                <a:gd fmla="*/ 6664 w 824825" name="connsiteX3-971"/>
                <a:gd fmla="*/ 660016 h 1215322" name="connsiteY3-972"/>
                <a:gd fmla="*/ 824824 w 824825" name="connsiteX4-973"/>
                <a:gd fmla="*/ 1 h 1215322" name="connsiteY4-974"/>
                <a:gd fmla="*/ 839642 w 839641" name="connsiteX0-975"/>
                <a:gd fmla="*/ -1 h 1250389" name="connsiteY0-976"/>
                <a:gd fmla="*/ 355785 w 839641" name="connsiteX1-977"/>
                <a:gd fmla="*/ 598948 h 1250389" name="connsiteY1-978"/>
                <a:gd fmla="*/ 365237 w 839641" name="connsiteX2-979"/>
                <a:gd fmla="*/ 1250389 h 1250389" name="connsiteY2-980"/>
                <a:gd fmla="*/ 6664 w 839641" name="connsiteX3-981"/>
                <a:gd fmla="*/ 695083 h 1250389" name="connsiteY3-982"/>
                <a:gd fmla="*/ 839642 w 839641" name="connsiteX4-983"/>
                <a:gd fmla="*/ -1 h 1250389" name="connsiteY4-984"/>
                <a:gd fmla="*/ 838666 w 838665" name="connsiteX0-985"/>
                <a:gd fmla="*/ -1 h 1252732" name="connsiteY0-986"/>
                <a:gd fmla="*/ 354809 w 838665" name="connsiteX1-987"/>
                <a:gd fmla="*/ 598948 h 1252732" name="connsiteY1-988"/>
                <a:gd fmla="*/ 401583 w 838665" name="connsiteX2-989"/>
                <a:gd fmla="*/ 1252732 h 1252732" name="connsiteY2-990"/>
                <a:gd fmla="*/ 5688 w 838665" name="connsiteX3-991"/>
                <a:gd fmla="*/ 695083 h 1252732" name="connsiteY3-992"/>
                <a:gd fmla="*/ 838666 w 838665" name="connsiteX4-993"/>
                <a:gd fmla="*/ -1 h 1252732" name="connsiteY4-994"/>
                <a:gd fmla="*/ 838666 w 838665" name="connsiteX0-995"/>
                <a:gd fmla="*/ -1 h 1252732" name="connsiteY0-996"/>
                <a:gd fmla="*/ 354809 w 838665" name="connsiteX1-997"/>
                <a:gd fmla="*/ 598948 h 1252732" name="connsiteY1-998"/>
                <a:gd fmla="*/ 401583 w 838665" name="connsiteX2-999"/>
                <a:gd fmla="*/ 1252732 h 1252732" name="connsiteY2-1000"/>
                <a:gd fmla="*/ 5688 w 838665" name="connsiteX3-1001"/>
                <a:gd fmla="*/ 695083 h 1252732" name="connsiteY3-1002"/>
                <a:gd fmla="*/ 838666 w 838665" name="connsiteX4-1003"/>
                <a:gd fmla="*/ -1 h 1252732" name="connsiteY4-1004"/>
                <a:gd fmla="*/ 838666 w 838665" name="connsiteX0-1005"/>
                <a:gd fmla="*/ -1 h 1252732" name="connsiteY0-1006"/>
                <a:gd fmla="*/ 354809 w 838665" name="connsiteX1-1007"/>
                <a:gd fmla="*/ 598948 h 1252732" name="connsiteY1-1008"/>
                <a:gd fmla="*/ 401583 w 838665" name="connsiteX2-1009"/>
                <a:gd fmla="*/ 1252732 h 1252732" name="connsiteY2-1010"/>
                <a:gd fmla="*/ 5688 w 838665" name="connsiteX3-1011"/>
                <a:gd fmla="*/ 695083 h 1252732" name="connsiteY3-1012"/>
                <a:gd fmla="*/ 838666 w 838665" name="connsiteX4-1013"/>
                <a:gd fmla="*/ -1 h 1252732" name="connsiteY4-1014"/>
                <a:gd fmla="*/ 838666 w 838665" name="connsiteX0-1015"/>
                <a:gd fmla="*/ -1 h 1252732" name="connsiteY0-1016"/>
                <a:gd fmla="*/ 354809 w 838665" name="connsiteX1-1017"/>
                <a:gd fmla="*/ 598948 h 1252732" name="connsiteY1-1018"/>
                <a:gd fmla="*/ 401583 w 838665" name="connsiteX2-1019"/>
                <a:gd fmla="*/ 1252732 h 1252732" name="connsiteY2-1020"/>
                <a:gd fmla="*/ 5688 w 838665" name="connsiteX3-1021"/>
                <a:gd fmla="*/ 695083 h 1252732" name="connsiteY3-1022"/>
                <a:gd fmla="*/ 838666 w 838665" name="connsiteX4-1023"/>
                <a:gd fmla="*/ -1 h 1252732" name="connsiteY4-1024"/>
              </a:gdLst>
              <a:cxnLst>
                <a:cxn ang="0">
                  <a:pos x="connsiteX0-1" y="connsiteY0-2"/>
                </a:cxn>
                <a:cxn ang="0">
                  <a:pos x="connsiteX1-3" y="connsiteY1-4"/>
                </a:cxn>
                <a:cxn ang="0">
                  <a:pos x="connsiteX2-5" y="connsiteY2-6"/>
                </a:cxn>
                <a:cxn ang="0">
                  <a:pos x="connsiteX3-7" y="connsiteY3-8"/>
                </a:cxn>
                <a:cxn ang="0">
                  <a:pos x="connsiteX4-137" y="connsiteY4-138"/>
                </a:cxn>
              </a:cxnLst>
              <a:rect b="b" l="l" r="r" t="t"/>
              <a:pathLst>
                <a:path h="1252732" w="838665">
                  <a:moveTo>
                    <a:pt x="838666" y="-1"/>
                  </a:moveTo>
                  <a:cubicBezTo>
                    <a:pt x="618305" y="241079"/>
                    <a:pt x="461678" y="429367"/>
                    <a:pt x="354809" y="598948"/>
                  </a:cubicBezTo>
                  <a:cubicBezTo>
                    <a:pt x="245266" y="801590"/>
                    <a:pt x="254372" y="902161"/>
                    <a:pt x="401583" y="1252732"/>
                  </a:cubicBezTo>
                  <a:cubicBezTo>
                    <a:pt x="171195" y="1143736"/>
                    <a:pt x="-37411" y="989881"/>
                    <a:pt x="5688" y="695083"/>
                  </a:cubicBezTo>
                  <a:cubicBezTo>
                    <a:pt x="71727" y="410761"/>
                    <a:pt x="227693" y="236857"/>
                    <a:pt x="838666" y="-1"/>
                  </a:cubicBezTo>
                  <a:close/>
                </a:path>
              </a:pathLst>
            </a:custGeom>
            <a:gradFill>
              <a:gsLst>
                <a:gs pos="63000">
                  <a:schemeClr val="bg1">
                    <a:alpha val="58000"/>
                  </a:schemeClr>
                </a:gs>
                <a:gs pos="0">
                  <a:schemeClr val="bg1">
                    <a:alpha val="0"/>
                  </a:schemeClr>
                </a:gs>
              </a:gsLst>
              <a:lin ang="11400000" scaled="0"/>
            </a:gradFill>
            <a:ln>
              <a:noFill/>
            </a:ln>
            <a:scene3d>
              <a:camera prst="orthographicFront">
                <a:rot lat="0" lon="0" rev="0"/>
              </a:camera>
              <a:lightRig dir="t" rig="threeP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grpSp>
        <p:nvGrpSpPr>
          <p:cNvPr id="3" name="组合 18"/>
          <p:cNvGrpSpPr/>
          <p:nvPr/>
        </p:nvGrpSpPr>
        <p:grpSpPr>
          <a:xfrm>
            <a:off x="2915816" y="3117405"/>
            <a:ext cx="1460444" cy="405556"/>
            <a:chOff x="2915816" y="2982722"/>
            <a:chExt cx="1460444" cy="405556"/>
          </a:xfrm>
          <a:solidFill>
            <a:schemeClr val="accent1"/>
          </a:solidFill>
        </p:grpSpPr>
        <p:cxnSp>
          <p:nvCxnSpPr>
            <p:cNvPr id="20" name="直接连接符 19"/>
            <p:cNvCxnSpPr/>
            <p:nvPr/>
          </p:nvCxnSpPr>
          <p:spPr>
            <a:xfrm flipH="1">
              <a:off x="2915817" y="2982722"/>
              <a:ext cx="1460443"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915816" y="3064278"/>
              <a:ext cx="43200" cy="324000"/>
            </a:xfrm>
            <a:prstGeom prst="rect">
              <a:avLst/>
            </a:prstGeom>
            <a:grpFill/>
            <a:ln>
              <a:solidFill>
                <a:schemeClr val="accent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21"/>
          <p:cNvGrpSpPr/>
          <p:nvPr/>
        </p:nvGrpSpPr>
        <p:grpSpPr>
          <a:xfrm>
            <a:off x="2896778" y="2400669"/>
            <a:ext cx="1653119" cy="427851"/>
            <a:chOff x="2896776" y="2265986"/>
            <a:chExt cx="1653119" cy="427851"/>
          </a:xfrm>
          <a:solidFill>
            <a:schemeClr val="accent1"/>
          </a:solidFill>
        </p:grpSpPr>
        <p:cxnSp>
          <p:nvCxnSpPr>
            <p:cNvPr id="23" name="直接连接符 22"/>
            <p:cNvCxnSpPr/>
            <p:nvPr/>
          </p:nvCxnSpPr>
          <p:spPr>
            <a:xfrm flipH="1" flipV="1">
              <a:off x="2911203" y="2661733"/>
              <a:ext cx="1638692" cy="32104"/>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flipH="1">
              <a:off x="2896776" y="2265986"/>
              <a:ext cx="43200" cy="324000"/>
            </a:xfrm>
            <a:prstGeom prst="rect">
              <a:avLst/>
            </a:prstGeom>
            <a:grpFill/>
            <a:ln>
              <a:solidFill>
                <a:schemeClr val="accent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24"/>
          <p:cNvGrpSpPr/>
          <p:nvPr/>
        </p:nvGrpSpPr>
        <p:grpSpPr>
          <a:xfrm>
            <a:off x="1013558" y="2166539"/>
            <a:ext cx="1902258" cy="738306"/>
            <a:chOff x="677678" y="2031857"/>
            <a:chExt cx="1902258" cy="738306"/>
          </a:xfrm>
        </p:grpSpPr>
        <p:grpSp>
          <p:nvGrpSpPr>
            <p:cNvPr id="22" name="组合 25"/>
            <p:cNvGrpSpPr/>
            <p:nvPr/>
          </p:nvGrpSpPr>
          <p:grpSpPr>
            <a:xfrm flipH="1">
              <a:off x="677678" y="2400944"/>
              <a:ext cx="1902258" cy="369219"/>
              <a:chOff x="-362770" y="3102959"/>
              <a:chExt cx="1901489" cy="492291"/>
            </a:xfrm>
          </p:grpSpPr>
          <p:sp>
            <p:nvSpPr>
              <p:cNvPr id="28" name="TextBox 11"/>
              <p:cNvSpPr txBox="1">
                <a:spLocks noChangeArrowheads="1"/>
              </p:cNvSpPr>
              <p:nvPr/>
            </p:nvSpPr>
            <p:spPr bwMode="auto">
              <a:xfrm>
                <a:off x="393008" y="3102959"/>
                <a:ext cx="1145711" cy="487679"/>
              </a:xfrm>
              <a:prstGeom prst="rect">
                <a:avLst/>
              </a:prstGeom>
              <a:noFill/>
              <a:ln>
                <a:noFill/>
              </a:ln>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a:t>
                </a:r>
              </a:p>
            </p:txBody>
          </p:sp>
          <p:sp>
            <p:nvSpPr>
              <p:cNvPr id="29" name="TextBox 11"/>
              <p:cNvSpPr txBox="1">
                <a:spLocks noChangeArrowheads="1"/>
              </p:cNvSpPr>
              <p:nvPr/>
            </p:nvSpPr>
            <p:spPr bwMode="auto">
              <a:xfrm>
                <a:off x="-362770" y="3102960"/>
                <a:ext cx="1145710" cy="487679"/>
              </a:xfrm>
              <a:prstGeom prst="rect">
                <a:avLst/>
              </a:prstGeom>
              <a:noFill/>
              <a:ln>
                <a:noFill/>
              </a:ln>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a:t>
                </a:r>
              </a:p>
            </p:txBody>
          </p:sp>
        </p:grpSp>
        <p:sp>
          <p:nvSpPr>
            <p:cNvPr id="27" name="TextBox 11"/>
            <p:cNvSpPr txBox="1">
              <a:spLocks noChangeArrowheads="1"/>
            </p:cNvSpPr>
            <p:nvPr/>
          </p:nvSpPr>
          <p:spPr bwMode="auto">
            <a:xfrm flipH="1">
              <a:off x="1115616" y="2031857"/>
              <a:ext cx="1456585" cy="274320"/>
            </a:xfrm>
            <a:prstGeom prst="rect">
              <a:avLst/>
            </a:prstGeom>
            <a:noFill/>
            <a:ln>
              <a:noFill/>
            </a:ln>
            <a:effec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点击添加文本    </a:t>
              </a:r>
            </a:p>
          </p:txBody>
        </p:sp>
      </p:grpSp>
      <p:grpSp>
        <p:nvGrpSpPr>
          <p:cNvPr id="25" name="组合 29"/>
          <p:cNvGrpSpPr/>
          <p:nvPr/>
        </p:nvGrpSpPr>
        <p:grpSpPr>
          <a:xfrm>
            <a:off x="5015735" y="2928745"/>
            <a:ext cx="1327659" cy="400487"/>
            <a:chOff x="5015733" y="2794062"/>
            <a:chExt cx="1327659" cy="400487"/>
          </a:xfrm>
          <a:solidFill>
            <a:schemeClr val="accent1"/>
          </a:solidFill>
        </p:grpSpPr>
        <p:cxnSp>
          <p:nvCxnSpPr>
            <p:cNvPr id="31" name="直接连接符 30"/>
            <p:cNvCxnSpPr/>
            <p:nvPr/>
          </p:nvCxnSpPr>
          <p:spPr>
            <a:xfrm flipH="1">
              <a:off x="5015733" y="2794062"/>
              <a:ext cx="1289835"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300192" y="2870549"/>
              <a:ext cx="43200" cy="324000"/>
            </a:xfrm>
            <a:prstGeom prst="rect">
              <a:avLst/>
            </a:prstGeom>
            <a:grpFill/>
            <a:ln>
              <a:solidFill>
                <a:schemeClr val="accent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32"/>
          <p:cNvGrpSpPr/>
          <p:nvPr/>
        </p:nvGrpSpPr>
        <p:grpSpPr>
          <a:xfrm>
            <a:off x="6446399" y="2965246"/>
            <a:ext cx="1936072" cy="712991"/>
            <a:chOff x="6446399" y="2710364"/>
            <a:chExt cx="1936072" cy="712991"/>
          </a:xfrm>
        </p:grpSpPr>
        <p:grpSp>
          <p:nvGrpSpPr>
            <p:cNvPr id="30" name="组合 44"/>
            <p:cNvGrpSpPr/>
            <p:nvPr/>
          </p:nvGrpSpPr>
          <p:grpSpPr>
            <a:xfrm flipH="1">
              <a:off x="6446399" y="3054136"/>
              <a:ext cx="1936072" cy="369219"/>
              <a:chOff x="-114545" y="3232788"/>
              <a:chExt cx="1935289" cy="492292"/>
            </a:xfrm>
          </p:grpSpPr>
          <p:sp>
            <p:nvSpPr>
              <p:cNvPr id="36" name="TextBox 11"/>
              <p:cNvSpPr txBox="1">
                <a:spLocks noChangeArrowheads="1"/>
              </p:cNvSpPr>
              <p:nvPr/>
            </p:nvSpPr>
            <p:spPr bwMode="auto">
              <a:xfrm>
                <a:off x="675032" y="3232788"/>
                <a:ext cx="1145711" cy="487680"/>
              </a:xfrm>
              <a:prstGeom prst="rect">
                <a:avLst/>
              </a:prstGeom>
              <a:noFill/>
              <a:ln>
                <a:noFill/>
              </a:ln>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a:t>
                </a:r>
              </a:p>
            </p:txBody>
          </p:sp>
          <p:sp>
            <p:nvSpPr>
              <p:cNvPr id="37" name="TextBox 11"/>
              <p:cNvSpPr txBox="1">
                <a:spLocks noChangeArrowheads="1"/>
              </p:cNvSpPr>
              <p:nvPr/>
            </p:nvSpPr>
            <p:spPr bwMode="auto">
              <a:xfrm>
                <a:off x="-114545" y="3232790"/>
                <a:ext cx="1145711" cy="487680"/>
              </a:xfrm>
              <a:prstGeom prst="rect">
                <a:avLst/>
              </a:prstGeom>
              <a:noFill/>
              <a:ln>
                <a:noFill/>
              </a:ln>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a:t>
                </a:r>
              </a:p>
            </p:txBody>
          </p:sp>
        </p:grpSp>
        <p:sp>
          <p:nvSpPr>
            <p:cNvPr id="35" name="TextBox 11"/>
            <p:cNvSpPr txBox="1">
              <a:spLocks noChangeArrowheads="1"/>
            </p:cNvSpPr>
            <p:nvPr/>
          </p:nvSpPr>
          <p:spPr bwMode="auto">
            <a:xfrm flipH="1">
              <a:off x="6446401" y="2710364"/>
              <a:ext cx="1456585" cy="274320"/>
            </a:xfrm>
            <a:prstGeom prst="rect">
              <a:avLst/>
            </a:prstGeom>
            <a:noFill/>
            <a:ln>
              <a:noFill/>
            </a:ln>
            <a:effec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点击添加文本    </a:t>
              </a:r>
            </a:p>
          </p:txBody>
        </p:sp>
      </p:grpSp>
      <p:grpSp>
        <p:nvGrpSpPr>
          <p:cNvPr id="33" name="组合 37"/>
          <p:cNvGrpSpPr/>
          <p:nvPr/>
        </p:nvGrpSpPr>
        <p:grpSpPr>
          <a:xfrm>
            <a:off x="4935532" y="2240676"/>
            <a:ext cx="1395803" cy="373198"/>
            <a:chOff x="4935530" y="2105993"/>
            <a:chExt cx="1395803" cy="373198"/>
          </a:xfrm>
          <a:solidFill>
            <a:schemeClr val="accent1"/>
          </a:solidFill>
        </p:grpSpPr>
        <p:cxnSp>
          <p:nvCxnSpPr>
            <p:cNvPr id="39" name="直接连接符 38"/>
            <p:cNvCxnSpPr/>
            <p:nvPr/>
          </p:nvCxnSpPr>
          <p:spPr>
            <a:xfrm>
              <a:off x="4935530" y="2479191"/>
              <a:ext cx="1364662"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88133" y="2105993"/>
              <a:ext cx="43200" cy="324000"/>
            </a:xfrm>
            <a:prstGeom prst="rect">
              <a:avLst/>
            </a:prstGeom>
            <a:grpFill/>
            <a:ln>
              <a:solidFill>
                <a:schemeClr val="accent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40"/>
          <p:cNvGrpSpPr/>
          <p:nvPr/>
        </p:nvGrpSpPr>
        <p:grpSpPr>
          <a:xfrm>
            <a:off x="6428739" y="2022567"/>
            <a:ext cx="1953732" cy="714141"/>
            <a:chOff x="6428738" y="1767687"/>
            <a:chExt cx="1953732" cy="714140"/>
          </a:xfrm>
        </p:grpSpPr>
        <p:grpSp>
          <p:nvGrpSpPr>
            <p:cNvPr id="38" name="组合 41"/>
            <p:cNvGrpSpPr/>
            <p:nvPr/>
          </p:nvGrpSpPr>
          <p:grpSpPr>
            <a:xfrm flipH="1">
              <a:off x="6445567" y="2112608"/>
              <a:ext cx="1936903" cy="369219"/>
              <a:chOff x="-115376" y="3102959"/>
              <a:chExt cx="1936120" cy="492291"/>
            </a:xfrm>
          </p:grpSpPr>
          <p:sp>
            <p:nvSpPr>
              <p:cNvPr id="44" name="TextBox 11"/>
              <p:cNvSpPr txBox="1">
                <a:spLocks noChangeArrowheads="1"/>
              </p:cNvSpPr>
              <p:nvPr/>
            </p:nvSpPr>
            <p:spPr bwMode="auto">
              <a:xfrm>
                <a:off x="675034" y="3102960"/>
                <a:ext cx="1145710" cy="487679"/>
              </a:xfrm>
              <a:prstGeom prst="rect">
                <a:avLst/>
              </a:prstGeom>
              <a:noFill/>
              <a:ln>
                <a:noFill/>
              </a:ln>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a:t>
                </a:r>
              </a:p>
            </p:txBody>
          </p:sp>
          <p:sp>
            <p:nvSpPr>
              <p:cNvPr id="45" name="TextBox 11"/>
              <p:cNvSpPr txBox="1">
                <a:spLocks noChangeArrowheads="1"/>
              </p:cNvSpPr>
              <p:nvPr/>
            </p:nvSpPr>
            <p:spPr bwMode="auto">
              <a:xfrm>
                <a:off x="-115376" y="3102959"/>
                <a:ext cx="1145711" cy="487679"/>
              </a:xfrm>
              <a:prstGeom prst="rect">
                <a:avLst/>
              </a:prstGeom>
              <a:noFill/>
              <a:ln>
                <a:noFill/>
              </a:ln>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a:t>
                </a:r>
              </a:p>
            </p:txBody>
          </p:sp>
        </p:grpSp>
        <p:sp>
          <p:nvSpPr>
            <p:cNvPr id="43" name="TextBox 11"/>
            <p:cNvSpPr txBox="1">
              <a:spLocks noChangeArrowheads="1"/>
            </p:cNvSpPr>
            <p:nvPr/>
          </p:nvSpPr>
          <p:spPr bwMode="auto">
            <a:xfrm flipH="1">
              <a:off x="6428739" y="1767687"/>
              <a:ext cx="1456585" cy="274320"/>
            </a:xfrm>
            <a:prstGeom prst="rect">
              <a:avLst/>
            </a:prstGeom>
            <a:noFill/>
            <a:ln>
              <a:noFill/>
            </a:ln>
            <a:effec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点击添加文本    </a:t>
              </a:r>
            </a:p>
          </p:txBody>
        </p:sp>
      </p:grpSp>
      <p:grpSp>
        <p:nvGrpSpPr>
          <p:cNvPr id="41" name="组合 45"/>
          <p:cNvGrpSpPr/>
          <p:nvPr/>
        </p:nvGrpSpPr>
        <p:grpSpPr>
          <a:xfrm>
            <a:off x="941549" y="3027921"/>
            <a:ext cx="1931934" cy="731595"/>
            <a:chOff x="648002" y="2139702"/>
            <a:chExt cx="1931934" cy="731595"/>
          </a:xfrm>
        </p:grpSpPr>
        <p:grpSp>
          <p:nvGrpSpPr>
            <p:cNvPr id="42" name="组合 46"/>
            <p:cNvGrpSpPr/>
            <p:nvPr/>
          </p:nvGrpSpPr>
          <p:grpSpPr>
            <a:xfrm flipH="1">
              <a:off x="648002" y="2492793"/>
              <a:ext cx="1931934" cy="378504"/>
              <a:chOff x="-362770" y="3225424"/>
              <a:chExt cx="1931153" cy="504671"/>
            </a:xfrm>
          </p:grpSpPr>
          <p:sp>
            <p:nvSpPr>
              <p:cNvPr id="49" name="TextBox 11"/>
              <p:cNvSpPr txBox="1">
                <a:spLocks noChangeArrowheads="1"/>
              </p:cNvSpPr>
              <p:nvPr/>
            </p:nvSpPr>
            <p:spPr bwMode="auto">
              <a:xfrm>
                <a:off x="422670" y="3237804"/>
                <a:ext cx="1145712" cy="487679"/>
              </a:xfrm>
              <a:prstGeom prst="rect">
                <a:avLst/>
              </a:prstGeom>
              <a:noFill/>
              <a:ln>
                <a:noFill/>
              </a:ln>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a:t>
                </a:r>
              </a:p>
            </p:txBody>
          </p:sp>
          <p:sp>
            <p:nvSpPr>
              <p:cNvPr id="50" name="TextBox 11"/>
              <p:cNvSpPr txBox="1">
                <a:spLocks noChangeArrowheads="1"/>
              </p:cNvSpPr>
              <p:nvPr/>
            </p:nvSpPr>
            <p:spPr bwMode="auto">
              <a:xfrm>
                <a:off x="-362770" y="3225424"/>
                <a:ext cx="1145712" cy="487679"/>
              </a:xfrm>
              <a:prstGeom prst="rect">
                <a:avLst/>
              </a:prstGeom>
              <a:noFill/>
              <a:ln>
                <a:noFill/>
              </a:ln>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rPr>
                  <a:t>点击添加文本</a:t>
                </a:r>
              </a:p>
            </p:txBody>
          </p:sp>
        </p:grpSp>
        <p:sp>
          <p:nvSpPr>
            <p:cNvPr id="48" name="TextBox 11"/>
            <p:cNvSpPr txBox="1">
              <a:spLocks noChangeArrowheads="1"/>
            </p:cNvSpPr>
            <p:nvPr/>
          </p:nvSpPr>
          <p:spPr bwMode="auto">
            <a:xfrm flipH="1">
              <a:off x="1115616" y="2139702"/>
              <a:ext cx="1456585" cy="274320"/>
            </a:xfrm>
            <a:prstGeom prst="rect">
              <a:avLst/>
            </a:prstGeom>
            <a:noFill/>
            <a:ln>
              <a:noFill/>
            </a:ln>
            <a:effec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点击添加文本    </a:t>
              </a:r>
            </a:p>
          </p:txBody>
        </p:sp>
      </p:grpSp>
    </p:spTree>
    <p:extLst>
      <p:ext uri="{BB962C8B-B14F-4D97-AF65-F5344CB8AC3E}">
        <p14:creationId val="160563917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par>
                                <p:cTn fill="hold" id="20" nodeType="with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animEffect filter="fade" transition="in">
                                      <p:cBhvr>
                                        <p:cTn dur="500" id="24"/>
                                        <p:tgtEl>
                                          <p:spTgt spid="3"/>
                                        </p:tgtEl>
                                      </p:cBhvr>
                                    </p:animEffect>
                                  </p:childTnLst>
                                </p:cTn>
                              </p:par>
                              <p:par>
                                <p:cTn fill="hold" id="25" nodeType="withEffect" presetClass="entr" presetID="53" presetSubtype="0">
                                  <p:stCondLst>
                                    <p:cond delay="0"/>
                                  </p:stCondLst>
                                  <p:childTnLst>
                                    <p:set>
                                      <p:cBhvr>
                                        <p:cTn dur="1" fill="hold" id="26">
                                          <p:stCondLst>
                                            <p:cond delay="0"/>
                                          </p:stCondLst>
                                        </p:cTn>
                                        <p:tgtEl>
                                          <p:spTgt spid="25"/>
                                        </p:tgtEl>
                                        <p:attrNameLst>
                                          <p:attrName>style.visibility</p:attrName>
                                        </p:attrNameLst>
                                      </p:cBhvr>
                                      <p:to>
                                        <p:strVal val="visible"/>
                                      </p:to>
                                    </p:set>
                                    <p:anim calcmode="lin" valueType="num">
                                      <p:cBhvr>
                                        <p:cTn dur="500" fill="hold" id="27"/>
                                        <p:tgtEl>
                                          <p:spTgt spid="25"/>
                                        </p:tgtEl>
                                        <p:attrNameLst>
                                          <p:attrName>ppt_w</p:attrName>
                                        </p:attrNameLst>
                                      </p:cBhvr>
                                      <p:tavLst>
                                        <p:tav tm="0">
                                          <p:val>
                                            <p:fltVal val="0"/>
                                          </p:val>
                                        </p:tav>
                                        <p:tav tm="100000">
                                          <p:val>
                                            <p:strVal val="#ppt_w"/>
                                          </p:val>
                                        </p:tav>
                                      </p:tavLst>
                                    </p:anim>
                                    <p:anim calcmode="lin" valueType="num">
                                      <p:cBhvr>
                                        <p:cTn dur="500" fill="hold" id="28"/>
                                        <p:tgtEl>
                                          <p:spTgt spid="25"/>
                                        </p:tgtEl>
                                        <p:attrNameLst>
                                          <p:attrName>ppt_h</p:attrName>
                                        </p:attrNameLst>
                                      </p:cBhvr>
                                      <p:tavLst>
                                        <p:tav tm="0">
                                          <p:val>
                                            <p:fltVal val="0"/>
                                          </p:val>
                                        </p:tav>
                                        <p:tav tm="100000">
                                          <p:val>
                                            <p:strVal val="#ppt_h"/>
                                          </p:val>
                                        </p:tav>
                                      </p:tavLst>
                                    </p:anim>
                                    <p:animEffect filter="fade" transition="in">
                                      <p:cBhvr>
                                        <p:cTn dur="500" id="29"/>
                                        <p:tgtEl>
                                          <p:spTgt spid="25"/>
                                        </p:tgtEl>
                                      </p:cBhvr>
                                    </p:animEffect>
                                  </p:childTnLst>
                                </p:cTn>
                              </p:par>
                            </p:childTnLst>
                          </p:cTn>
                        </p:par>
                        <p:par>
                          <p:cTn fill="hold" id="30" nodeType="afterGroup">
                            <p:stCondLst>
                              <p:cond delay="1000"/>
                            </p:stCondLst>
                            <p:childTnLst>
                              <p:par>
                                <p:cTn fill="hold" id="31" nodeType="afterEffect" presetClass="entr" presetID="2" presetSubtype="4">
                                  <p:stCondLst>
                                    <p:cond delay="0"/>
                                  </p:stCondLst>
                                  <p:childTnLst>
                                    <p:set>
                                      <p:cBhvr>
                                        <p:cTn dur="1" fill="hold" id="32">
                                          <p:stCondLst>
                                            <p:cond delay="0"/>
                                          </p:stCondLst>
                                        </p:cTn>
                                        <p:tgtEl>
                                          <p:spTgt spid="19"/>
                                        </p:tgtEl>
                                        <p:attrNameLst>
                                          <p:attrName>style.visibility</p:attrName>
                                        </p:attrNameLst>
                                      </p:cBhvr>
                                      <p:to>
                                        <p:strVal val="visible"/>
                                      </p:to>
                                    </p:set>
                                    <p:anim calcmode="lin" valueType="num">
                                      <p:cBhvr additive="base">
                                        <p:cTn dur="500" fill="hold" id="33"/>
                                        <p:tgtEl>
                                          <p:spTgt spid="19"/>
                                        </p:tgtEl>
                                        <p:attrNameLst>
                                          <p:attrName>ppt_x</p:attrName>
                                        </p:attrNameLst>
                                      </p:cBhvr>
                                      <p:tavLst>
                                        <p:tav tm="0">
                                          <p:val>
                                            <p:strVal val="#ppt_x"/>
                                          </p:val>
                                        </p:tav>
                                        <p:tav tm="100000">
                                          <p:val>
                                            <p:strVal val="#ppt_x"/>
                                          </p:val>
                                        </p:tav>
                                      </p:tavLst>
                                    </p:anim>
                                    <p:anim calcmode="lin" valueType="num">
                                      <p:cBhvr additive="base">
                                        <p:cTn dur="500" fill="hold" id="34"/>
                                        <p:tgtEl>
                                          <p:spTgt spid="19"/>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0"/>
                                  </p:stCondLst>
                                  <p:childTnLst>
                                    <p:set>
                                      <p:cBhvr>
                                        <p:cTn dur="1" fill="hold" id="36">
                                          <p:stCondLst>
                                            <p:cond delay="0"/>
                                          </p:stCondLst>
                                        </p:cTn>
                                        <p:tgtEl>
                                          <p:spTgt spid="34"/>
                                        </p:tgtEl>
                                        <p:attrNameLst>
                                          <p:attrName>style.visibility</p:attrName>
                                        </p:attrNameLst>
                                      </p:cBhvr>
                                      <p:to>
                                        <p:strVal val="visible"/>
                                      </p:to>
                                    </p:set>
                                    <p:anim calcmode="lin" valueType="num">
                                      <p:cBhvr additive="base">
                                        <p:cTn dur="500" fill="hold" id="37"/>
                                        <p:tgtEl>
                                          <p:spTgt spid="34"/>
                                        </p:tgtEl>
                                        <p:attrNameLst>
                                          <p:attrName>ppt_x</p:attrName>
                                        </p:attrNameLst>
                                      </p:cBhvr>
                                      <p:tavLst>
                                        <p:tav tm="0">
                                          <p:val>
                                            <p:strVal val="#ppt_x"/>
                                          </p:val>
                                        </p:tav>
                                        <p:tav tm="100000">
                                          <p:val>
                                            <p:strVal val="#ppt_x"/>
                                          </p:val>
                                        </p:tav>
                                      </p:tavLst>
                                    </p:anim>
                                    <p:anim calcmode="lin" valueType="num">
                                      <p:cBhvr additive="base">
                                        <p:cTn dur="500" fill="hold" id="38"/>
                                        <p:tgtEl>
                                          <p:spTgt spid="34"/>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0"/>
                                  </p:stCondLst>
                                  <p:childTnLst>
                                    <p:set>
                                      <p:cBhvr>
                                        <p:cTn dur="1" fill="hold" id="40">
                                          <p:stCondLst>
                                            <p:cond delay="0"/>
                                          </p:stCondLst>
                                        </p:cTn>
                                        <p:tgtEl>
                                          <p:spTgt spid="41"/>
                                        </p:tgtEl>
                                        <p:attrNameLst>
                                          <p:attrName>style.visibility</p:attrName>
                                        </p:attrNameLst>
                                      </p:cBhvr>
                                      <p:to>
                                        <p:strVal val="visible"/>
                                      </p:to>
                                    </p:set>
                                    <p:anim calcmode="lin" valueType="num">
                                      <p:cBhvr additive="base">
                                        <p:cTn dur="500" fill="hold" id="41"/>
                                        <p:tgtEl>
                                          <p:spTgt spid="41"/>
                                        </p:tgtEl>
                                        <p:attrNameLst>
                                          <p:attrName>ppt_x</p:attrName>
                                        </p:attrNameLst>
                                      </p:cBhvr>
                                      <p:tavLst>
                                        <p:tav tm="0">
                                          <p:val>
                                            <p:strVal val="#ppt_x"/>
                                          </p:val>
                                        </p:tav>
                                        <p:tav tm="100000">
                                          <p:val>
                                            <p:strVal val="#ppt_x"/>
                                          </p:val>
                                        </p:tav>
                                      </p:tavLst>
                                    </p:anim>
                                    <p:anim calcmode="lin" valueType="num">
                                      <p:cBhvr additive="base">
                                        <p:cTn dur="500" fill="hold" id="42"/>
                                        <p:tgtEl>
                                          <p:spTgt spid="41"/>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4">
                                  <p:stCondLst>
                                    <p:cond delay="0"/>
                                  </p:stCondLst>
                                  <p:childTnLst>
                                    <p:set>
                                      <p:cBhvr>
                                        <p:cTn dur="1" fill="hold" id="44">
                                          <p:stCondLst>
                                            <p:cond delay="0"/>
                                          </p:stCondLst>
                                        </p:cTn>
                                        <p:tgtEl>
                                          <p:spTgt spid="26"/>
                                        </p:tgtEl>
                                        <p:attrNameLst>
                                          <p:attrName>style.visibility</p:attrName>
                                        </p:attrNameLst>
                                      </p:cBhvr>
                                      <p:to>
                                        <p:strVal val="visible"/>
                                      </p:to>
                                    </p:set>
                                    <p:anim calcmode="lin" valueType="num">
                                      <p:cBhvr additive="base">
                                        <p:cTn dur="500" fill="hold" id="45"/>
                                        <p:tgtEl>
                                          <p:spTgt spid="26"/>
                                        </p:tgtEl>
                                        <p:attrNameLst>
                                          <p:attrName>ppt_x</p:attrName>
                                        </p:attrNameLst>
                                      </p:cBhvr>
                                      <p:tavLst>
                                        <p:tav tm="0">
                                          <p:val>
                                            <p:strVal val="#ppt_x"/>
                                          </p:val>
                                        </p:tav>
                                        <p:tav tm="100000">
                                          <p:val>
                                            <p:strVal val="#ppt_x"/>
                                          </p:val>
                                        </p:tav>
                                      </p:tavLst>
                                    </p:anim>
                                    <p:anim calcmode="lin" valueType="num">
                                      <p:cBhvr additive="base">
                                        <p:cTn dur="500" fill="hold" id="46"/>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8"/>
          <p:cNvSpPr/>
          <p:nvPr/>
        </p:nvSpPr>
        <p:spPr>
          <a:xfrm>
            <a:off x="3759202" y="2100263"/>
            <a:ext cx="3325813" cy="541337"/>
          </a:xfrm>
          <a:custGeom>
            <a:rect b="b" l="l" r="r" t="t"/>
            <a:pathLst>
              <a:path h="720080" w="4433803">
                <a:moveTo>
                  <a:pt x="0" y="0"/>
                </a:moveTo>
                <a:lnTo>
                  <a:pt x="4433803" y="0"/>
                </a:lnTo>
                <a:lnTo>
                  <a:pt x="4298902" y="720080"/>
                </a:lnTo>
                <a:lnTo>
                  <a:pt x="134901" y="72008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altLang="en-US" lang="zh-CN" sz="1200">
                <a:solidFill>
                  <a:schemeClr val="bg1"/>
                </a:solidFill>
                <a:latin charset="-122" panose="020b0503020204020204" pitchFamily="34" typeface="微软雅黑"/>
                <a:ea charset="-122" panose="020b0503020204020204" pitchFamily="34" typeface="微软雅黑"/>
              </a:rPr>
              <a:t>请在这里输入您的标题</a:t>
            </a:r>
          </a:p>
        </p:txBody>
      </p:sp>
      <p:cxnSp>
        <p:nvCxnSpPr>
          <p:cNvPr id="4" name="直接连接符 3"/>
          <p:cNvCxnSpPr/>
          <p:nvPr/>
        </p:nvCxnSpPr>
        <p:spPr>
          <a:xfrm>
            <a:off x="2873375" y="2395537"/>
            <a:ext cx="1079500" cy="0"/>
          </a:xfrm>
          <a:prstGeom prst="line">
            <a:avLst/>
          </a:prstGeom>
          <a:ln w="3175">
            <a:solidFill>
              <a:schemeClr val="bg1">
                <a:lumMod val="50000"/>
              </a:schemeClr>
            </a:solidFill>
            <a:prstDash val="dash"/>
            <a:headEnd len="med" type="diamond" w="med"/>
            <a:tailEnd len="med" type="diamond" w="med"/>
          </a:ln>
        </p:spPr>
        <p:style>
          <a:lnRef idx="1">
            <a:schemeClr val="accent1"/>
          </a:lnRef>
          <a:fillRef idx="0">
            <a:schemeClr val="accent1"/>
          </a:fillRef>
          <a:effectRef idx="0">
            <a:schemeClr val="accent1"/>
          </a:effectRef>
          <a:fontRef idx="minor">
            <a:schemeClr val="tx1"/>
          </a:fontRef>
        </p:style>
      </p:cxnSp>
      <p:sp>
        <p:nvSpPr>
          <p:cNvPr id="5" name="矩形 9"/>
          <p:cNvSpPr/>
          <p:nvPr/>
        </p:nvSpPr>
        <p:spPr>
          <a:xfrm>
            <a:off x="3875088" y="2713037"/>
            <a:ext cx="3103562" cy="539750"/>
          </a:xfrm>
          <a:custGeom>
            <a:rect b="b" l="l" r="r" t="t"/>
            <a:pathLst>
              <a:path h="720080" w="4137020">
                <a:moveTo>
                  <a:pt x="0" y="0"/>
                </a:moveTo>
                <a:lnTo>
                  <a:pt x="4137020" y="0"/>
                </a:lnTo>
                <a:lnTo>
                  <a:pt x="4002119" y="720080"/>
                </a:lnTo>
                <a:lnTo>
                  <a:pt x="134901" y="72008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altLang="en-US" lang="zh-CN" sz="1200">
                <a:solidFill>
                  <a:schemeClr val="bg1"/>
                </a:solidFill>
                <a:latin charset="-122" panose="020b0503020204020204" pitchFamily="34" typeface="微软雅黑"/>
                <a:ea charset="-122" panose="020b0503020204020204" pitchFamily="34" typeface="微软雅黑"/>
              </a:rPr>
              <a:t>请在这里输入您的标题</a:t>
            </a:r>
          </a:p>
        </p:txBody>
      </p:sp>
      <p:cxnSp>
        <p:nvCxnSpPr>
          <p:cNvPr id="6" name="直接连接符 5"/>
          <p:cNvCxnSpPr/>
          <p:nvPr/>
        </p:nvCxnSpPr>
        <p:spPr>
          <a:xfrm>
            <a:off x="2873376" y="2982912"/>
            <a:ext cx="1166813" cy="6350"/>
          </a:xfrm>
          <a:prstGeom prst="line">
            <a:avLst/>
          </a:prstGeom>
          <a:ln w="3175">
            <a:solidFill>
              <a:schemeClr val="bg1">
                <a:lumMod val="50000"/>
              </a:schemeClr>
            </a:solidFill>
            <a:prstDash val="dash"/>
            <a:headEnd len="med" type="diamond" w="med"/>
            <a:tailEnd len="med" type="diamond" w="med"/>
          </a:ln>
        </p:spPr>
        <p:style>
          <a:lnRef idx="1">
            <a:schemeClr val="accent1"/>
          </a:lnRef>
          <a:fillRef idx="0">
            <a:schemeClr val="accent1"/>
          </a:fillRef>
          <a:effectRef idx="0">
            <a:schemeClr val="accent1"/>
          </a:effectRef>
          <a:fontRef idx="minor">
            <a:schemeClr val="tx1"/>
          </a:fontRef>
        </p:style>
      </p:cxnSp>
      <p:grpSp>
        <p:nvGrpSpPr>
          <p:cNvPr id="12" name="组合 19"/>
          <p:cNvGrpSpPr/>
          <p:nvPr/>
        </p:nvGrpSpPr>
        <p:grpSpPr>
          <a:xfrm>
            <a:off x="3952875" y="1333500"/>
            <a:ext cx="3619500" cy="3349625"/>
            <a:chOff x="3952875" y="1333499"/>
            <a:chExt cx="3619500" cy="3349625"/>
          </a:xfrm>
        </p:grpSpPr>
        <p:sp>
          <p:nvSpPr>
            <p:cNvPr id="2" name="Oval 65"/>
            <p:cNvSpPr>
              <a:spLocks noChangeArrowheads="1"/>
            </p:cNvSpPr>
            <p:nvPr/>
          </p:nvSpPr>
          <p:spPr bwMode="auto">
            <a:xfrm>
              <a:off x="5878513" y="4538662"/>
              <a:ext cx="673100" cy="134937"/>
            </a:xfrm>
            <a:prstGeom prst="ellipse">
              <a:avLst/>
            </a:prstGeom>
            <a:gradFill rotWithShape="1">
              <a:gsLst>
                <a:gs pos="0">
                  <a:schemeClr val="bg2">
                    <a:gamma/>
                    <a:shade val="46275"/>
                    <a:invGamma/>
                  </a:schemeClr>
                </a:gs>
                <a:gs pos="100000">
                  <a:schemeClr val="bg2">
                    <a:alpha val="0"/>
                  </a:schemeClr>
                </a:gs>
              </a:gsLst>
              <a:path path="shape">
                <a:fillToRect b="50000" l="50000" r="50000" t="50000"/>
              </a:path>
            </a:gradFill>
            <a:ln w="9525">
              <a:solidFill>
                <a:schemeClr val="accent1"/>
              </a:solidFill>
              <a:round/>
            </a:ln>
            <a:effectLst/>
          </p:spPr>
          <p:txBody>
            <a:bodyPr anchor="ctr" wrap="none"/>
            <a:lstStyle/>
            <a:p>
              <a:pPr eaLnBrk="1" fontAlgn="auto" hangingPunct="1">
                <a:spcBef>
                  <a:spcPct val="0"/>
                </a:spcBef>
                <a:spcAft>
                  <a:spcPct val="0"/>
                </a:spcAft>
                <a:defRPr/>
              </a:pPr>
              <a:endParaRPr altLang="en-US" lang="zh-CN" sz="1350">
                <a:latin charset="0" pitchFamily="34" typeface="Arial"/>
                <a:ea typeface="+mn-ea"/>
              </a:endParaRPr>
            </a:p>
          </p:txBody>
        </p:sp>
        <p:sp>
          <p:nvSpPr>
            <p:cNvPr id="7" name="Oval 65"/>
            <p:cNvSpPr>
              <a:spLocks noChangeArrowheads="1"/>
            </p:cNvSpPr>
            <p:nvPr/>
          </p:nvSpPr>
          <p:spPr bwMode="auto">
            <a:xfrm>
              <a:off x="4305300" y="4548187"/>
              <a:ext cx="673100" cy="134937"/>
            </a:xfrm>
            <a:prstGeom prst="ellipse">
              <a:avLst/>
            </a:prstGeom>
            <a:gradFill rotWithShape="1">
              <a:gsLst>
                <a:gs pos="0">
                  <a:schemeClr val="bg2">
                    <a:gamma/>
                    <a:shade val="46275"/>
                    <a:invGamma/>
                  </a:schemeClr>
                </a:gs>
                <a:gs pos="100000">
                  <a:schemeClr val="bg2">
                    <a:alpha val="0"/>
                  </a:schemeClr>
                </a:gs>
              </a:gsLst>
              <a:path path="shape">
                <a:fillToRect b="50000" l="50000" r="50000" t="50000"/>
              </a:path>
            </a:gradFill>
            <a:ln w="9525">
              <a:solidFill>
                <a:schemeClr val="accent1"/>
              </a:solidFill>
              <a:round/>
            </a:ln>
            <a:effectLst/>
          </p:spPr>
          <p:txBody>
            <a:bodyPr anchor="ctr" wrap="none"/>
            <a:lstStyle/>
            <a:p>
              <a:pPr eaLnBrk="1" fontAlgn="auto" hangingPunct="1">
                <a:spcBef>
                  <a:spcPct val="0"/>
                </a:spcBef>
                <a:spcAft>
                  <a:spcPct val="0"/>
                </a:spcAft>
                <a:defRPr/>
              </a:pPr>
              <a:endParaRPr altLang="en-US" lang="zh-CN" sz="1350">
                <a:latin charset="0" pitchFamily="34" typeface="Arial"/>
                <a:ea typeface="+mn-ea"/>
              </a:endParaRPr>
            </a:p>
          </p:txBody>
        </p:sp>
        <p:sp>
          <p:nvSpPr>
            <p:cNvPr id="8" name="任意多边形 7"/>
            <p:cNvSpPr/>
            <p:nvPr/>
          </p:nvSpPr>
          <p:spPr>
            <a:xfrm>
              <a:off x="3952875" y="1333499"/>
              <a:ext cx="3619500" cy="2674938"/>
            </a:xfrm>
            <a:custGeom>
              <a:gdLst>
                <a:gd fmla="*/ 0 w 1383957" name="connsiteX0"/>
                <a:gd fmla="*/ 939114 h 939114" name="connsiteY0"/>
                <a:gd fmla="*/ 1000897 w 1383957" name="connsiteX1"/>
                <a:gd fmla="*/ 939114 h 939114" name="connsiteY1"/>
                <a:gd fmla="*/ 1210962 w 1383957" name="connsiteX2"/>
                <a:gd fmla="*/ 49427 h 939114" name="connsiteY2"/>
                <a:gd fmla="*/ 1334530 w 1383957" name="connsiteX3"/>
                <a:gd fmla="*/ 0 h 939114" name="connsiteY3"/>
                <a:gd fmla="*/ 1383957 w 1383957" name="connsiteX4"/>
                <a:gd fmla="*/ 160638 h 939114" name="connsiteY4"/>
                <a:gd fmla="*/ 0 w 1383957" name="connsiteX0-1"/>
                <a:gd fmla="*/ 980817 h 980817" name="connsiteY0-2"/>
                <a:gd fmla="*/ 1000897 w 1383957" name="connsiteX1-3"/>
                <a:gd fmla="*/ 980817 h 980817" name="connsiteY1-4"/>
                <a:gd fmla="*/ 1210962 w 1383957" name="connsiteX2-5"/>
                <a:gd fmla="*/ 91130 h 980817" name="connsiteY2-6"/>
                <a:gd fmla="*/ 1334530 w 1383957" name="connsiteX3-7"/>
                <a:gd fmla="*/ 41703 h 980817" name="connsiteY3-8"/>
                <a:gd fmla="*/ 1383957 w 1383957" name="connsiteX4-9"/>
                <a:gd fmla="*/ 202341 h 980817" name="connsiteY4-10"/>
                <a:gd fmla="*/ 0 w 1383957" name="connsiteX0-11"/>
                <a:gd fmla="*/ 993410 h 993410" name="connsiteY0-12"/>
                <a:gd fmla="*/ 1000897 w 1383957" name="connsiteX1-13"/>
                <a:gd fmla="*/ 993410 h 993410" name="connsiteY1-14"/>
                <a:gd fmla="*/ 1210962 w 1383957" name="connsiteX2-15"/>
                <a:gd fmla="*/ 103723 h 993410" name="connsiteY2-16"/>
                <a:gd fmla="*/ 1338950 w 1383957" name="connsiteX3-17"/>
                <a:gd fmla="*/ 27777 h 993410" name="connsiteY3-18"/>
                <a:gd fmla="*/ 1383957 w 1383957" name="connsiteX4-19"/>
                <a:gd fmla="*/ 214934 h 993410" name="connsiteY4-20"/>
                <a:gd fmla="*/ 0 w 1375117" name="connsiteX0-21"/>
                <a:gd fmla="*/ 990568 h 990568" name="connsiteY0-22"/>
                <a:gd fmla="*/ 1000897 w 1375117" name="connsiteX1-23"/>
                <a:gd fmla="*/ 990568 h 990568" name="connsiteY1-24"/>
                <a:gd fmla="*/ 1210962 w 1375117" name="connsiteX2-25"/>
                <a:gd fmla="*/ 100881 h 990568" name="connsiteY2-26"/>
                <a:gd fmla="*/ 1338950 w 1375117" name="connsiteX3-27"/>
                <a:gd fmla="*/ 24935 h 990568" name="connsiteY3-28"/>
                <a:gd fmla="*/ 1375117 w 1375117" name="connsiteX4-29"/>
                <a:gd fmla="*/ 167894 h 990568" name="connsiteY4-30"/>
                <a:gd fmla="*/ 0 w 1344967" name="connsiteX0-31"/>
                <a:gd fmla="*/ 989167 h 989167" name="connsiteY0-32"/>
                <a:gd fmla="*/ 1000897 w 1344967" name="connsiteX1-33"/>
                <a:gd fmla="*/ 989167 h 989167" name="connsiteY1-34"/>
                <a:gd fmla="*/ 1210962 w 1344967" name="connsiteX2-35"/>
                <a:gd fmla="*/ 99480 h 989167" name="connsiteY2-36"/>
                <a:gd fmla="*/ 1338950 w 1344967" name="connsiteX3-37"/>
                <a:gd fmla="*/ 23534 h 989167" name="connsiteY3-38"/>
                <a:gd fmla="*/ 1335338 w 1344967" name="connsiteX4-39"/>
                <a:gd fmla="*/ 144394 h 989167" name="connsiteY4-40"/>
                <a:gd fmla="*/ 0 w 1352190" name="connsiteX0-41"/>
                <a:gd fmla="*/ 989167 h 989167" name="connsiteY0-42"/>
                <a:gd fmla="*/ 1000897 w 1352190" name="connsiteX1-43"/>
                <a:gd fmla="*/ 989167 h 989167" name="connsiteY1-44"/>
                <a:gd fmla="*/ 1210962 w 1352190" name="connsiteX2-45"/>
                <a:gd fmla="*/ 99480 h 989167" name="connsiteY2-46"/>
                <a:gd fmla="*/ 1338950 w 1352190" name="connsiteX3-47"/>
                <a:gd fmla="*/ 23534 h 989167" name="connsiteY3-48"/>
                <a:gd fmla="*/ 1335338 w 1352190" name="connsiteX4-49"/>
                <a:gd fmla="*/ 144394 h 989167" name="connsiteY4-50"/>
                <a:gd fmla="*/ 0 w 1350398" name="connsiteX0-51"/>
                <a:gd fmla="*/ 996014 h 996014" name="connsiteY0-52"/>
                <a:gd fmla="*/ 1000897 w 1350398" name="connsiteX1-53"/>
                <a:gd fmla="*/ 996014 h 996014" name="connsiteY1-54"/>
                <a:gd fmla="*/ 1210962 w 1350398" name="connsiteX2-55"/>
                <a:gd fmla="*/ 106327 h 996014" name="connsiteY2-56"/>
                <a:gd fmla="*/ 1338950 w 1350398" name="connsiteX3-57"/>
                <a:gd fmla="*/ 30381 h 996014" name="connsiteY3-58"/>
                <a:gd fmla="*/ 1335338 w 1350398" name="connsiteX4-59"/>
                <a:gd fmla="*/ 151241 h 996014" name="connsiteY4-60"/>
                <a:gd fmla="*/ 0 w 1726088" name="connsiteX0-61"/>
                <a:gd fmla="*/ 1000434 h 1000434" name="connsiteY0-62"/>
                <a:gd fmla="*/ 1376587 w 1726088" name="connsiteX1-63"/>
                <a:gd fmla="*/ 996014 h 1000434" name="connsiteY1-64"/>
                <a:gd fmla="*/ 1586652 w 1726088" name="connsiteX2-65"/>
                <a:gd fmla="*/ 106327 h 1000434" name="connsiteY2-66"/>
                <a:gd fmla="*/ 1714640 w 1726088" name="connsiteX3-67"/>
                <a:gd fmla="*/ 30381 h 1000434" name="connsiteY3-68"/>
                <a:gd fmla="*/ 1711028 w 1726088" name="connsiteX4-69"/>
                <a:gd fmla="*/ 151241 h 1000434"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00434" w="1726088">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p>
          </p:txBody>
        </p:sp>
        <p:sp>
          <p:nvSpPr>
            <p:cNvPr id="9" name="椭圆 8"/>
            <p:cNvSpPr/>
            <p:nvPr/>
          </p:nvSpPr>
          <p:spPr>
            <a:xfrm>
              <a:off x="4362450" y="4008437"/>
              <a:ext cx="563563" cy="5651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p>
          </p:txBody>
        </p:sp>
        <p:sp>
          <p:nvSpPr>
            <p:cNvPr id="10" name="椭圆 9"/>
            <p:cNvSpPr/>
            <p:nvPr/>
          </p:nvSpPr>
          <p:spPr>
            <a:xfrm>
              <a:off x="5927725" y="4008437"/>
              <a:ext cx="565150" cy="5651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p>
          </p:txBody>
        </p:sp>
      </p:grpSp>
      <p:sp>
        <p:nvSpPr>
          <p:cNvPr id="11" name="矩形 10"/>
          <p:cNvSpPr/>
          <p:nvPr/>
        </p:nvSpPr>
        <p:spPr>
          <a:xfrm>
            <a:off x="3981452" y="3325813"/>
            <a:ext cx="2879725" cy="539750"/>
          </a:xfrm>
          <a:custGeom>
            <a:rect b="b" l="l" r="r" t="t"/>
            <a:pathLst>
              <a:path h="720080" w="3840238">
                <a:moveTo>
                  <a:pt x="0" y="0"/>
                </a:moveTo>
                <a:lnTo>
                  <a:pt x="3840239" y="0"/>
                </a:lnTo>
                <a:lnTo>
                  <a:pt x="3705338" y="720080"/>
                </a:lnTo>
                <a:lnTo>
                  <a:pt x="134901" y="72008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altLang="en-US" lang="zh-CN" sz="1200">
                <a:solidFill>
                  <a:schemeClr val="bg1"/>
                </a:solidFill>
                <a:latin charset="-122" panose="020b0503020204020204" pitchFamily="34" typeface="微软雅黑"/>
                <a:ea charset="-122" panose="020b0503020204020204" pitchFamily="34" typeface="微软雅黑"/>
              </a:rPr>
              <a:t>请在这里输入您的标题</a:t>
            </a:r>
          </a:p>
        </p:txBody>
      </p:sp>
      <p:sp>
        <p:nvSpPr>
          <p:cNvPr id="13" name="矩形 4"/>
          <p:cNvSpPr/>
          <p:nvPr/>
        </p:nvSpPr>
        <p:spPr>
          <a:xfrm>
            <a:off x="3648077" y="1489075"/>
            <a:ext cx="3546475" cy="539750"/>
          </a:xfrm>
          <a:custGeom>
            <a:rect b="b" l="l" r="r" t="t"/>
            <a:pathLst>
              <a:path h="720080" w="4728554">
                <a:moveTo>
                  <a:pt x="0" y="0"/>
                </a:moveTo>
                <a:lnTo>
                  <a:pt x="4728554" y="0"/>
                </a:lnTo>
                <a:lnTo>
                  <a:pt x="4728554" y="10838"/>
                </a:lnTo>
                <a:lnTo>
                  <a:pt x="4587607" y="720080"/>
                </a:lnTo>
                <a:lnTo>
                  <a:pt x="134901" y="72008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altLang="en-US" lang="zh-CN" sz="1200">
                <a:solidFill>
                  <a:schemeClr val="bg1"/>
                </a:solidFill>
                <a:latin charset="-122" panose="020b0503020204020204" pitchFamily="34" typeface="微软雅黑"/>
                <a:ea charset="-122" panose="020b0503020204020204" pitchFamily="34" typeface="微软雅黑"/>
              </a:rPr>
              <a:t>请在这里输入您的标题</a:t>
            </a:r>
          </a:p>
        </p:txBody>
      </p:sp>
      <p:cxnSp>
        <p:nvCxnSpPr>
          <p:cNvPr id="14" name="直接连接符 13"/>
          <p:cNvCxnSpPr/>
          <p:nvPr/>
        </p:nvCxnSpPr>
        <p:spPr>
          <a:xfrm>
            <a:off x="2873377" y="1812924"/>
            <a:ext cx="1001713" cy="0"/>
          </a:xfrm>
          <a:prstGeom prst="line">
            <a:avLst/>
          </a:prstGeom>
          <a:ln w="3175">
            <a:solidFill>
              <a:schemeClr val="bg1">
                <a:lumMod val="50000"/>
              </a:schemeClr>
            </a:solidFill>
            <a:prstDash val="dash"/>
            <a:headEnd len="med" type="diamond" w="med"/>
            <a:tailEnd len="med" type="diamond" w="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73375" y="3621087"/>
            <a:ext cx="1296988" cy="4762"/>
          </a:xfrm>
          <a:prstGeom prst="line">
            <a:avLst/>
          </a:prstGeom>
          <a:ln w="3175">
            <a:solidFill>
              <a:schemeClr val="bg1">
                <a:lumMod val="50000"/>
              </a:schemeClr>
            </a:solidFill>
            <a:prstDash val="dash"/>
            <a:headEnd len="med" type="diamond" w="med"/>
            <a:tailEnd len="med" type="diamond" w="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3589" y="1685924"/>
            <a:ext cx="1889139" cy="434340"/>
          </a:xfrm>
          <a:prstGeom prst="rect">
            <a:avLst/>
          </a:prstGeom>
          <a:noFill/>
        </p:spPr>
        <p:txBody>
          <a:bodyPr wrap="square">
            <a:spAutoFit/>
          </a:bodyPr>
          <a:lstStyle/>
          <a:p>
            <a:pPr algn="r" fontAlgn="base">
              <a:lnSpc>
                <a:spcPct val="125000"/>
              </a:lnSpc>
              <a:spcBef>
                <a:spcPct val="0"/>
              </a:spcBef>
              <a:spcAft>
                <a:spcPct val="0"/>
              </a:spcAft>
            </a:pPr>
            <a:r>
              <a:rPr altLang="en-US" lang="zh-CN" smtClean="0" sz="900">
                <a:solidFill>
                  <a:schemeClr val="tx1">
                    <a:lumMod val="50000"/>
                    <a:lumOff val="50000"/>
                  </a:schemeClr>
                </a:solidFill>
                <a:latin typeface="微软雅黑"/>
                <a:ea typeface="微软雅黑"/>
                <a:sym typeface="Gill Sans"/>
              </a:rPr>
              <a:t>此处添加详细文本描述，建议与标题相关并符合整体语言风格</a:t>
            </a:r>
          </a:p>
        </p:txBody>
      </p:sp>
      <p:sp>
        <p:nvSpPr>
          <p:cNvPr id="17" name="TextBox 16"/>
          <p:cNvSpPr txBox="1"/>
          <p:nvPr/>
        </p:nvSpPr>
        <p:spPr>
          <a:xfrm>
            <a:off x="899591" y="2284413"/>
            <a:ext cx="1853135" cy="434340"/>
          </a:xfrm>
          <a:prstGeom prst="rect">
            <a:avLst/>
          </a:prstGeom>
          <a:noFill/>
        </p:spPr>
        <p:txBody>
          <a:bodyPr wrap="square">
            <a:spAutoFit/>
          </a:bodyPr>
          <a:lstStyle/>
          <a:p>
            <a:pPr algn="r" fontAlgn="base">
              <a:lnSpc>
                <a:spcPct val="125000"/>
              </a:lnSpc>
              <a:spcBef>
                <a:spcPct val="0"/>
              </a:spcBef>
              <a:spcAft>
                <a:spcPct val="0"/>
              </a:spcAft>
            </a:pPr>
            <a:r>
              <a:rPr altLang="en-US" lang="zh-CN" smtClean="0" sz="900">
                <a:solidFill>
                  <a:schemeClr val="tx1">
                    <a:lumMod val="50000"/>
                    <a:lumOff val="50000"/>
                  </a:schemeClr>
                </a:solidFill>
                <a:latin typeface="微软雅黑"/>
                <a:ea typeface="微软雅黑"/>
                <a:sym typeface="Gill Sans"/>
              </a:rPr>
              <a:t>此处添加详细文本描述，建议与标题相关并符合整体语言风格</a:t>
            </a:r>
          </a:p>
        </p:txBody>
      </p:sp>
      <p:sp>
        <p:nvSpPr>
          <p:cNvPr id="18" name="TextBox 17"/>
          <p:cNvSpPr txBox="1"/>
          <p:nvPr/>
        </p:nvSpPr>
        <p:spPr>
          <a:xfrm>
            <a:off x="863589" y="2905124"/>
            <a:ext cx="1889139" cy="434340"/>
          </a:xfrm>
          <a:prstGeom prst="rect">
            <a:avLst/>
          </a:prstGeom>
          <a:noFill/>
        </p:spPr>
        <p:txBody>
          <a:bodyPr wrap="square">
            <a:spAutoFit/>
          </a:bodyPr>
          <a:lstStyle/>
          <a:p>
            <a:pPr algn="r" fontAlgn="base">
              <a:lnSpc>
                <a:spcPct val="125000"/>
              </a:lnSpc>
              <a:spcBef>
                <a:spcPct val="0"/>
              </a:spcBef>
              <a:spcAft>
                <a:spcPct val="0"/>
              </a:spcAft>
            </a:pPr>
            <a:r>
              <a:rPr altLang="en-US" lang="zh-CN" smtClean="0" sz="900">
                <a:solidFill>
                  <a:schemeClr val="tx1">
                    <a:lumMod val="50000"/>
                    <a:lumOff val="50000"/>
                  </a:schemeClr>
                </a:solidFill>
                <a:latin typeface="微软雅黑"/>
                <a:ea typeface="微软雅黑"/>
                <a:sym typeface="Gill Sans"/>
              </a:rPr>
              <a:t>此处添加详细文本描述，建议与标题相关并符合整体语言风格</a:t>
            </a:r>
          </a:p>
        </p:txBody>
      </p:sp>
      <p:sp>
        <p:nvSpPr>
          <p:cNvPr id="19" name="TextBox 18"/>
          <p:cNvSpPr txBox="1"/>
          <p:nvPr/>
        </p:nvSpPr>
        <p:spPr>
          <a:xfrm>
            <a:off x="899593" y="3487738"/>
            <a:ext cx="1853134" cy="434340"/>
          </a:xfrm>
          <a:prstGeom prst="rect">
            <a:avLst/>
          </a:prstGeom>
          <a:noFill/>
        </p:spPr>
        <p:txBody>
          <a:bodyPr wrap="square">
            <a:spAutoFit/>
          </a:bodyPr>
          <a:lstStyle/>
          <a:p>
            <a:pPr algn="r" fontAlgn="base">
              <a:lnSpc>
                <a:spcPct val="125000"/>
              </a:lnSpc>
              <a:spcBef>
                <a:spcPct val="0"/>
              </a:spcBef>
              <a:spcAft>
                <a:spcPct val="0"/>
              </a:spcAft>
            </a:pPr>
            <a:r>
              <a:rPr altLang="en-US" lang="zh-CN" smtClean="0" sz="900">
                <a:solidFill>
                  <a:schemeClr val="tx1">
                    <a:lumMod val="50000"/>
                    <a:lumOff val="50000"/>
                  </a:schemeClr>
                </a:solidFill>
                <a:latin typeface="微软雅黑"/>
                <a:ea typeface="微软雅黑"/>
                <a:sym typeface="Gill Sans"/>
              </a:rPr>
              <a:t>此处添加详细文本描述，建议与标题相关并符合整体语言风格</a:t>
            </a:r>
          </a:p>
        </p:txBody>
      </p:sp>
    </p:spTree>
    <p:extLst>
      <p:ext uri="{BB962C8B-B14F-4D97-AF65-F5344CB8AC3E}">
        <p14:creationId val="155086597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1+#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500" id="12"/>
                                        <p:tgtEl>
                                          <p:spTgt spid="11"/>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3"/>
                                        </p:tgtEl>
                                        <p:attrNameLst>
                                          <p:attrName>style.visibility</p:attrName>
                                        </p:attrNameLst>
                                      </p:cBhvr>
                                      <p:to>
                                        <p:strVal val="visible"/>
                                      </p:to>
                                    </p:set>
                                    <p:animEffect filter="fade" transition="in">
                                      <p:cBhvr>
                                        <p:cTn dur="500" id="18"/>
                                        <p:tgtEl>
                                          <p:spTgt spid="3"/>
                                        </p:tgtEl>
                                      </p:cBhvr>
                                    </p:animEffect>
                                  </p:childTnLst>
                                </p:cTn>
                              </p:par>
                              <p:par>
                                <p:cTn fill="hold" grpId="0" id="19" nodeType="withEffect" presetClass="entr" presetID="10" presetSubtype="0">
                                  <p:stCondLst>
                                    <p:cond delay="75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par>
                          <p:cTn fill="hold" id="22" nodeType="afterGroup">
                            <p:stCondLst>
                              <p:cond delay="2000"/>
                            </p:stCondLst>
                            <p:childTnLst>
                              <p:par>
                                <p:cTn fill="hold" id="23" nodeType="afterEffect" presetClass="entr" presetID="22" presetSubtype="2">
                                  <p:stCondLst>
                                    <p:cond delay="0"/>
                                  </p:stCondLst>
                                  <p:childTnLst>
                                    <p:set>
                                      <p:cBhvr>
                                        <p:cTn dur="1" fill="hold" id="24">
                                          <p:stCondLst>
                                            <p:cond delay="0"/>
                                          </p:stCondLst>
                                        </p:cTn>
                                        <p:tgtEl>
                                          <p:spTgt spid="4"/>
                                        </p:tgtEl>
                                        <p:attrNameLst>
                                          <p:attrName>style.visibility</p:attrName>
                                        </p:attrNameLst>
                                      </p:cBhvr>
                                      <p:to>
                                        <p:strVal val="visible"/>
                                      </p:to>
                                    </p:set>
                                    <p:animEffect filter="wipe(right)" transition="in">
                                      <p:cBhvr>
                                        <p:cTn dur="500" id="25"/>
                                        <p:tgtEl>
                                          <p:spTgt spid="4"/>
                                        </p:tgtEl>
                                      </p:cBhvr>
                                    </p:animEffect>
                                  </p:childTnLst>
                                </p:cTn>
                              </p:par>
                              <p:par>
                                <p:cTn fill="hold" id="26" nodeType="withEffect" presetClass="entr" presetID="22" presetSubtype="2">
                                  <p:stCondLst>
                                    <p:cond delay="0"/>
                                  </p:stCondLst>
                                  <p:childTnLst>
                                    <p:set>
                                      <p:cBhvr>
                                        <p:cTn dur="1" fill="hold" id="27">
                                          <p:stCondLst>
                                            <p:cond delay="0"/>
                                          </p:stCondLst>
                                        </p:cTn>
                                        <p:tgtEl>
                                          <p:spTgt spid="6"/>
                                        </p:tgtEl>
                                        <p:attrNameLst>
                                          <p:attrName>style.visibility</p:attrName>
                                        </p:attrNameLst>
                                      </p:cBhvr>
                                      <p:to>
                                        <p:strVal val="visible"/>
                                      </p:to>
                                    </p:set>
                                    <p:animEffect filter="wipe(right)" transition="in">
                                      <p:cBhvr>
                                        <p:cTn dur="500" id="28"/>
                                        <p:tgtEl>
                                          <p:spTgt spid="6"/>
                                        </p:tgtEl>
                                      </p:cBhvr>
                                    </p:animEffect>
                                  </p:childTnLst>
                                </p:cTn>
                              </p:par>
                              <p:par>
                                <p:cTn fill="hold" id="29" nodeType="withEffect" presetClass="entr" presetID="22" presetSubtype="2">
                                  <p:stCondLst>
                                    <p:cond delay="0"/>
                                  </p:stCondLst>
                                  <p:childTnLst>
                                    <p:set>
                                      <p:cBhvr>
                                        <p:cTn dur="1" fill="hold" id="30">
                                          <p:stCondLst>
                                            <p:cond delay="0"/>
                                          </p:stCondLst>
                                        </p:cTn>
                                        <p:tgtEl>
                                          <p:spTgt spid="14"/>
                                        </p:tgtEl>
                                        <p:attrNameLst>
                                          <p:attrName>style.visibility</p:attrName>
                                        </p:attrNameLst>
                                      </p:cBhvr>
                                      <p:to>
                                        <p:strVal val="visible"/>
                                      </p:to>
                                    </p:set>
                                    <p:animEffect filter="wipe(right)" transition="in">
                                      <p:cBhvr>
                                        <p:cTn dur="500" id="31"/>
                                        <p:tgtEl>
                                          <p:spTgt spid="14"/>
                                        </p:tgtEl>
                                      </p:cBhvr>
                                    </p:animEffect>
                                  </p:childTnLst>
                                </p:cTn>
                              </p:par>
                              <p:par>
                                <p:cTn fill="hold" id="32" nodeType="withEffect" presetClass="entr" presetID="22" presetSubtype="2">
                                  <p:stCondLst>
                                    <p:cond delay="0"/>
                                  </p:stCondLst>
                                  <p:childTnLst>
                                    <p:set>
                                      <p:cBhvr>
                                        <p:cTn dur="1" fill="hold" id="33">
                                          <p:stCondLst>
                                            <p:cond delay="0"/>
                                          </p:stCondLst>
                                        </p:cTn>
                                        <p:tgtEl>
                                          <p:spTgt spid="15"/>
                                        </p:tgtEl>
                                        <p:attrNameLst>
                                          <p:attrName>style.visibility</p:attrName>
                                        </p:attrNameLst>
                                      </p:cBhvr>
                                      <p:to>
                                        <p:strVal val="visible"/>
                                      </p:to>
                                    </p:set>
                                    <p:animEffect filter="wipe(right)" transition="in">
                                      <p:cBhvr>
                                        <p:cTn dur="500" id="34"/>
                                        <p:tgtEl>
                                          <p:spTgt spid="15"/>
                                        </p:tgtEl>
                                      </p:cBhvr>
                                    </p:animEffect>
                                  </p:childTnLst>
                                </p:cTn>
                              </p:par>
                              <p:par>
                                <p:cTn fill="hold" grpId="0" id="35" nodeType="withEffect" presetClass="entr" presetID="22" presetSubtype="2">
                                  <p:stCondLst>
                                    <p:cond delay="0"/>
                                  </p:stCondLst>
                                  <p:childTnLst>
                                    <p:set>
                                      <p:cBhvr>
                                        <p:cTn dur="1" fill="hold" id="36">
                                          <p:stCondLst>
                                            <p:cond delay="0"/>
                                          </p:stCondLst>
                                        </p:cTn>
                                        <p:tgtEl>
                                          <p:spTgt spid="16"/>
                                        </p:tgtEl>
                                        <p:attrNameLst>
                                          <p:attrName>style.visibility</p:attrName>
                                        </p:attrNameLst>
                                      </p:cBhvr>
                                      <p:to>
                                        <p:strVal val="visible"/>
                                      </p:to>
                                    </p:set>
                                    <p:animEffect filter="wipe(right)" transition="in">
                                      <p:cBhvr>
                                        <p:cTn dur="500" id="37"/>
                                        <p:tgtEl>
                                          <p:spTgt spid="16"/>
                                        </p:tgtEl>
                                      </p:cBhvr>
                                    </p:animEffect>
                                  </p:childTnLst>
                                </p:cTn>
                              </p:par>
                              <p:par>
                                <p:cTn fill="hold" grpId="0" id="38" nodeType="withEffect" presetClass="entr" presetID="22" presetSubtype="2">
                                  <p:stCondLst>
                                    <p:cond delay="0"/>
                                  </p:stCondLst>
                                  <p:childTnLst>
                                    <p:set>
                                      <p:cBhvr>
                                        <p:cTn dur="1" fill="hold" id="39">
                                          <p:stCondLst>
                                            <p:cond delay="0"/>
                                          </p:stCondLst>
                                        </p:cTn>
                                        <p:tgtEl>
                                          <p:spTgt spid="17"/>
                                        </p:tgtEl>
                                        <p:attrNameLst>
                                          <p:attrName>style.visibility</p:attrName>
                                        </p:attrNameLst>
                                      </p:cBhvr>
                                      <p:to>
                                        <p:strVal val="visible"/>
                                      </p:to>
                                    </p:set>
                                    <p:animEffect filter="wipe(right)" transition="in">
                                      <p:cBhvr>
                                        <p:cTn dur="500" id="40"/>
                                        <p:tgtEl>
                                          <p:spTgt spid="17"/>
                                        </p:tgtEl>
                                      </p:cBhvr>
                                    </p:animEffect>
                                  </p:childTnLst>
                                </p:cTn>
                              </p:par>
                              <p:par>
                                <p:cTn fill="hold" grpId="0" id="41" nodeType="withEffect" presetClass="entr" presetID="22" presetSubtype="2">
                                  <p:stCondLst>
                                    <p:cond delay="0"/>
                                  </p:stCondLst>
                                  <p:childTnLst>
                                    <p:set>
                                      <p:cBhvr>
                                        <p:cTn dur="1" fill="hold" id="42">
                                          <p:stCondLst>
                                            <p:cond delay="0"/>
                                          </p:stCondLst>
                                        </p:cTn>
                                        <p:tgtEl>
                                          <p:spTgt spid="18"/>
                                        </p:tgtEl>
                                        <p:attrNameLst>
                                          <p:attrName>style.visibility</p:attrName>
                                        </p:attrNameLst>
                                      </p:cBhvr>
                                      <p:to>
                                        <p:strVal val="visible"/>
                                      </p:to>
                                    </p:set>
                                    <p:animEffect filter="wipe(right)" transition="in">
                                      <p:cBhvr>
                                        <p:cTn dur="500" id="43"/>
                                        <p:tgtEl>
                                          <p:spTgt spid="18"/>
                                        </p:tgtEl>
                                      </p:cBhvr>
                                    </p:animEffect>
                                  </p:childTnLst>
                                </p:cTn>
                              </p:par>
                              <p:par>
                                <p:cTn fill="hold" grpId="0" id="44" nodeType="withEffect" presetClass="entr" presetID="22" presetSubtype="2">
                                  <p:stCondLst>
                                    <p:cond delay="0"/>
                                  </p:stCondLst>
                                  <p:childTnLst>
                                    <p:set>
                                      <p:cBhvr>
                                        <p:cTn dur="1" fill="hold" id="45">
                                          <p:stCondLst>
                                            <p:cond delay="0"/>
                                          </p:stCondLst>
                                        </p:cTn>
                                        <p:tgtEl>
                                          <p:spTgt spid="19"/>
                                        </p:tgtEl>
                                        <p:attrNameLst>
                                          <p:attrName>style.visibility</p:attrName>
                                        </p:attrNameLst>
                                      </p:cBhvr>
                                      <p:to>
                                        <p:strVal val="visible"/>
                                      </p:to>
                                    </p:set>
                                    <p:animEffect filter="wipe(right)" transition="in">
                                      <p:cBhvr>
                                        <p:cTn dur="500" id="4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11"/>
      <p:bldP grpId="0" spid="13"/>
      <p:bldP grpId="0" spid="16"/>
      <p:bldP grpId="0" spid="17"/>
      <p:bldP grpId="0" spid="18"/>
      <p:bldP grpId="0" spid="1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Rectangle 11"/>
          <p:cNvSpPr/>
          <p:nvPr/>
        </p:nvSpPr>
        <p:spPr>
          <a:xfrm>
            <a:off x="0" y="3084514"/>
            <a:ext cx="9144000" cy="2344737"/>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defTabSz="685754" eaLnBrk="1" fontAlgn="auto" hangingPunct="1">
              <a:spcBef>
                <a:spcPct val="0"/>
              </a:spcBef>
              <a:spcAft>
                <a:spcPct val="0"/>
              </a:spcAft>
              <a:defRPr/>
            </a:pPr>
            <a:endParaRPr lang="id-ID" sz="1350"/>
          </a:p>
        </p:txBody>
      </p:sp>
      <p:sp>
        <p:nvSpPr>
          <p:cNvPr id="9" name="Rectangle 8"/>
          <p:cNvSpPr>
            <a:spLocks noChangeArrowheads="1"/>
          </p:cNvSpPr>
          <p:nvPr/>
        </p:nvSpPr>
        <p:spPr bwMode="auto">
          <a:xfrm>
            <a:off x="428627" y="1500188"/>
            <a:ext cx="3929063" cy="708660"/>
          </a:xfrm>
          <a:prstGeom prst="rect">
            <a:avLst/>
          </a:prstGeom>
          <a:noFill/>
          <a:ln w="9525">
            <a:noFill/>
            <a:miter lim="800000"/>
          </a:ln>
        </p:spPr>
        <p:txBody>
          <a:bodyPr>
            <a:spAutoFit/>
          </a:bodyPr>
          <a:lstStyle/>
          <a:p>
            <a:pPr eaLnBrk="1" hangingPunct="1">
              <a:lnSpc>
                <a:spcPct val="150000"/>
              </a:lnSpc>
            </a:pPr>
            <a:r>
              <a:rPr altLang="zh-CN" lang="en-US" sz="900">
                <a:solidFill>
                  <a:schemeClr val="tx1">
                    <a:lumMod val="50000"/>
                    <a:lumOff val="50000"/>
                  </a:schemeClr>
                </a:solidFill>
                <a:latin charset="-122" panose="020b0503020204020204" pitchFamily="34" typeface="微软雅黑"/>
                <a:ea charset="-122" panose="020b0503020204020204" pitchFamily="34" typeface="微软雅黑"/>
              </a:rPr>
              <a:t>+就是跨界，就是变革，就是开放，就是重塑融合。敢于跨界了，创新的基础就更坚实；融合协同了，群体智能才会实现，从研发到产业化的路径才会更垂直。</a:t>
            </a:r>
          </a:p>
        </p:txBody>
      </p:sp>
      <p:grpSp>
        <p:nvGrpSpPr>
          <p:cNvPr id="2" name="Group 187"/>
          <p:cNvGrpSpPr/>
          <p:nvPr/>
        </p:nvGrpSpPr>
        <p:grpSpPr>
          <a:xfrm>
            <a:off x="5072065" y="3446460"/>
            <a:ext cx="3449637" cy="983867"/>
            <a:chOff x="5072066" y="3446772"/>
            <a:chExt cx="3448847" cy="983490"/>
          </a:xfrm>
        </p:grpSpPr>
        <p:sp>
          <p:nvSpPr>
            <p:cNvPr id="10" name="Rectangle 9"/>
            <p:cNvSpPr/>
            <p:nvPr/>
          </p:nvSpPr>
          <p:spPr>
            <a:xfrm>
              <a:off x="5072066" y="3714956"/>
              <a:ext cx="3448847" cy="708388"/>
            </a:xfrm>
            <a:prstGeom prst="rect">
              <a:avLst/>
            </a:prstGeom>
          </p:spPr>
          <p:txBody>
            <a:bodyPr>
              <a:spAutoFit/>
            </a:bodyPr>
            <a:lstStyle/>
            <a:p>
              <a:pPr defTabSz="685754" eaLnBrk="1" fontAlgn="auto" hangingPunct="1">
                <a:lnSpc>
                  <a:spcPct val="150000"/>
                </a:lnSpc>
                <a:spcBef>
                  <a:spcPct val="0"/>
                </a:spcBef>
                <a:spcAft>
                  <a:spcPct val="0"/>
                </a:spcAft>
                <a:defRPr/>
              </a:pPr>
              <a:r>
                <a:rPr altLang="en-US" lang="zh-CN" sz="900">
                  <a:solidFill>
                    <a:schemeClr val="bg1">
                      <a:lumMod val="95000"/>
                    </a:schemeClr>
                  </a:solidFill>
                  <a:latin charset="-122" panose="020b0503020204020204" pitchFamily="34" typeface="微软雅黑"/>
                  <a:ea charset="-122" panose="020b0503020204020204" pitchFamily="34" typeface="微软雅黑"/>
                </a:rPr>
                <a:t>信息革命、全球化、互联网业已打破了原有的社会结构、经济结构、地缘结构、文化结构。权力、议事规则、话语权不断在发生变化。互联网+社会治理、虚拟社会治理会是很大的不同</a:t>
              </a:r>
            </a:p>
          </p:txBody>
        </p:sp>
        <p:sp>
          <p:nvSpPr>
            <p:cNvPr id="24682" name="Rectangle 100"/>
            <p:cNvSpPr>
              <a:spLocks noChangeArrowheads="1"/>
            </p:cNvSpPr>
            <p:nvPr/>
          </p:nvSpPr>
          <p:spPr bwMode="auto">
            <a:xfrm>
              <a:off x="5127322" y="3446772"/>
              <a:ext cx="792298" cy="274215"/>
            </a:xfrm>
            <a:prstGeom prst="rect">
              <a:avLst/>
            </a:prstGeom>
            <a:noFill/>
            <a:ln w="9525">
              <a:noFill/>
              <a:miter lim="800000"/>
            </a:ln>
          </p:spPr>
          <p:txBody>
            <a:bodyPr wrap="none">
              <a:spAutoFit/>
            </a:bodyPr>
            <a:lstStyle/>
            <a:p>
              <a:pPr algn="just"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grpSp>
      <p:grpSp>
        <p:nvGrpSpPr>
          <p:cNvPr id="3" name="Group 185"/>
          <p:cNvGrpSpPr/>
          <p:nvPr/>
        </p:nvGrpSpPr>
        <p:grpSpPr>
          <a:xfrm>
            <a:off x="5072065" y="1502993"/>
            <a:ext cx="3286125" cy="1373558"/>
            <a:chOff x="5072066" y="1329450"/>
            <a:chExt cx="3286148" cy="1373247"/>
          </a:xfrm>
        </p:grpSpPr>
        <p:sp>
          <p:nvSpPr>
            <p:cNvPr id="24679" name="Rectangle 186"/>
            <p:cNvSpPr>
              <a:spLocks noChangeArrowheads="1"/>
            </p:cNvSpPr>
            <p:nvPr/>
          </p:nvSpPr>
          <p:spPr bwMode="auto">
            <a:xfrm>
              <a:off x="5431839" y="1329450"/>
              <a:ext cx="792486" cy="274258"/>
            </a:xfrm>
            <a:prstGeom prst="rect">
              <a:avLst/>
            </a:prstGeom>
            <a:noFill/>
            <a:ln w="9525">
              <a:noFill/>
              <a:miter lim="800000"/>
            </a:ln>
          </p:spPr>
          <p:txBody>
            <a:bodyPr wrap="none">
              <a:spAutoFit/>
            </a:bodyPr>
            <a:lstStyle/>
            <a:p>
              <a:pPr algn="just"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4680" name="Rectangle 191"/>
            <p:cNvSpPr>
              <a:spLocks noChangeArrowheads="1"/>
            </p:cNvSpPr>
            <p:nvPr/>
          </p:nvSpPr>
          <p:spPr bwMode="auto">
            <a:xfrm>
              <a:off x="5072066" y="1571618"/>
              <a:ext cx="3286148" cy="1119886"/>
            </a:xfrm>
            <a:prstGeom prst="rect">
              <a:avLst/>
            </a:prstGeom>
            <a:noFill/>
            <a:ln w="9525">
              <a:noFill/>
              <a:miter lim="800000"/>
            </a:ln>
          </p:spPr>
          <p:txBody>
            <a:bodyPr>
              <a:spAutoFit/>
            </a:bodyPr>
            <a:lstStyle/>
            <a:p>
              <a:pPr eaLnBrk="1" hangingPunct="1" indent="-355600" marL="355600">
                <a:lnSpc>
                  <a:spcPct val="150000"/>
                </a:lnSpc>
                <a:buFont charset="0" pitchFamily="34" typeface="Arial"/>
                <a:buAutoNum type="romanUcPeriod"/>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融合本身也指代身份的融合，客户消费转化为投资，伙伴参与创新，等等，不一而足</a:t>
              </a:r>
            </a:p>
            <a:p>
              <a:pPr eaLnBrk="1" hangingPunct="1" indent="-355600" marL="355600">
                <a:lnSpc>
                  <a:spcPct val="150000"/>
                </a:lnSpc>
                <a:buFont charset="0" pitchFamily="34" typeface="Arial"/>
                <a:buAutoNum type="romanUcPeriod"/>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中国粗放的资源驱动型增长方式早就难以为继，必须转变到创新驱动发展这条正确的道路上来。这正是互联网的特质，用所谓的互联网思维来求变、自我革命</a:t>
              </a:r>
            </a:p>
          </p:txBody>
        </p:sp>
      </p:grpSp>
      <p:grpSp>
        <p:nvGrpSpPr>
          <p:cNvPr id="4" name="Group 846"/>
          <p:cNvGrpSpPr>
            <a:grpSpLocks noChangeAspect="1"/>
          </p:cNvGrpSpPr>
          <p:nvPr/>
        </p:nvGrpSpPr>
        <p:grpSpPr>
          <a:xfrm>
            <a:off x="1123950" y="3519489"/>
            <a:ext cx="2427288" cy="1677987"/>
            <a:chOff x="2471" y="1335"/>
            <a:chExt cx="825" cy="570"/>
          </a:xfrm>
        </p:grpSpPr>
        <p:sp>
          <p:nvSpPr>
            <p:cNvPr id="368" name="Freeform 847"/>
            <p:cNvSpPr/>
            <p:nvPr/>
          </p:nvSpPr>
          <p:spPr bwMode="auto">
            <a:xfrm>
              <a:off x="2731" y="1734"/>
              <a:ext cx="231" cy="9"/>
            </a:xfrm>
            <a:custGeom>
              <a:gdLst>
                <a:gd fmla="*/ 0 w 97" name="T0"/>
                <a:gd fmla="*/ 0 h 4" name="T1"/>
                <a:gd fmla="*/ 5 w 97" name="T2"/>
                <a:gd fmla="*/ 4 h 4" name="T3"/>
                <a:gd fmla="*/ 92 w 97" name="T4"/>
                <a:gd fmla="*/ 4 h 4" name="T5"/>
                <a:gd fmla="*/ 97 w 97" name="T6"/>
                <a:gd fmla="*/ 0 h 4" name="T7"/>
                <a:gd fmla="*/ 0 w 97" name="T8"/>
                <a:gd fmla="*/ 0 h 4" name="T9"/>
              </a:gdLst>
              <a:cxnLst>
                <a:cxn ang="0">
                  <a:pos x="T0" y="T1"/>
                </a:cxn>
                <a:cxn ang="0">
                  <a:pos x="T2" y="T3"/>
                </a:cxn>
                <a:cxn ang="0">
                  <a:pos x="T4" y="T5"/>
                </a:cxn>
                <a:cxn ang="0">
                  <a:pos x="T6" y="T7"/>
                </a:cxn>
                <a:cxn ang="0">
                  <a:pos x="T8" y="T9"/>
                </a:cxn>
              </a:cxnLst>
              <a:rect b="b" l="0" r="r" t="0"/>
              <a:pathLst>
                <a:path h="4" w="97">
                  <a:moveTo>
                    <a:pt x="0" y="0"/>
                  </a:moveTo>
                  <a:cubicBezTo>
                    <a:pt x="1" y="2"/>
                    <a:pt x="2" y="4"/>
                    <a:pt x="5" y="4"/>
                  </a:cubicBezTo>
                  <a:cubicBezTo>
                    <a:pt x="92" y="4"/>
                    <a:pt x="92" y="4"/>
                    <a:pt x="92" y="4"/>
                  </a:cubicBezTo>
                  <a:cubicBezTo>
                    <a:pt x="95" y="4"/>
                    <a:pt x="96" y="2"/>
                    <a:pt x="97" y="0"/>
                  </a:cubicBezTo>
                  <a:lnTo>
                    <a:pt x="0" y="0"/>
                  </a:lnTo>
                  <a:close/>
                </a:path>
              </a:pathLst>
            </a:custGeom>
            <a:solidFill>
              <a:srgbClr val="CCCCCC"/>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69" name="Freeform 848"/>
            <p:cNvSpPr/>
            <p:nvPr/>
          </p:nvSpPr>
          <p:spPr bwMode="auto">
            <a:xfrm>
              <a:off x="2533" y="1335"/>
              <a:ext cx="627" cy="396"/>
            </a:xfrm>
            <a:custGeom>
              <a:gdLst>
                <a:gd fmla="*/ 6 w 263" name="T0"/>
                <a:gd fmla="*/ 166 h 166" name="T1"/>
                <a:gd fmla="*/ 257 w 263" name="T2"/>
                <a:gd fmla="*/ 166 h 166" name="T3"/>
                <a:gd fmla="*/ 263 w 263" name="T4"/>
                <a:gd fmla="*/ 166 h 166" name="T5"/>
                <a:gd fmla="*/ 263 w 263" name="T6"/>
                <a:gd fmla="*/ 7 h 166" name="T7"/>
                <a:gd fmla="*/ 257 w 263" name="T8"/>
                <a:gd fmla="*/ 0 h 166" name="T9"/>
                <a:gd fmla="*/ 6 w 263" name="T10"/>
                <a:gd fmla="*/ 0 h 166" name="T11"/>
                <a:gd fmla="*/ 0 w 263" name="T12"/>
                <a:gd fmla="*/ 7 h 166" name="T13"/>
                <a:gd fmla="*/ 0 w 263" name="T14"/>
                <a:gd fmla="*/ 166 h 166" name="T15"/>
                <a:gd fmla="*/ 6 w 263" name="T16"/>
                <a:gd fmla="*/ 166 h 1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6" w="263">
                  <a:moveTo>
                    <a:pt x="6" y="166"/>
                  </a:moveTo>
                  <a:cubicBezTo>
                    <a:pt x="257" y="166"/>
                    <a:pt x="257" y="166"/>
                    <a:pt x="257" y="166"/>
                  </a:cubicBezTo>
                  <a:cubicBezTo>
                    <a:pt x="263" y="166"/>
                    <a:pt x="263" y="166"/>
                    <a:pt x="263" y="166"/>
                  </a:cubicBezTo>
                  <a:cubicBezTo>
                    <a:pt x="263" y="7"/>
                    <a:pt x="263" y="7"/>
                    <a:pt x="263" y="7"/>
                  </a:cubicBezTo>
                  <a:cubicBezTo>
                    <a:pt x="263" y="3"/>
                    <a:pt x="261" y="0"/>
                    <a:pt x="257" y="0"/>
                  </a:cubicBezTo>
                  <a:cubicBezTo>
                    <a:pt x="6" y="0"/>
                    <a:pt x="6" y="0"/>
                    <a:pt x="6" y="0"/>
                  </a:cubicBezTo>
                  <a:cubicBezTo>
                    <a:pt x="2" y="0"/>
                    <a:pt x="0" y="3"/>
                    <a:pt x="0" y="7"/>
                  </a:cubicBezTo>
                  <a:cubicBezTo>
                    <a:pt x="0" y="166"/>
                    <a:pt x="0" y="166"/>
                    <a:pt x="0" y="166"/>
                  </a:cubicBezTo>
                  <a:cubicBezTo>
                    <a:pt x="6" y="166"/>
                    <a:pt x="6" y="166"/>
                    <a:pt x="6" y="166"/>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0" name="Freeform 849"/>
            <p:cNvSpPr>
              <a:spLocks noEditPoints="1"/>
            </p:cNvSpPr>
            <p:nvPr/>
          </p:nvSpPr>
          <p:spPr bwMode="auto">
            <a:xfrm>
              <a:off x="2531" y="1335"/>
              <a:ext cx="631" cy="399"/>
            </a:xfrm>
            <a:custGeom>
              <a:gdLst>
                <a:gd fmla="*/ 264 w 265" name="T0"/>
                <a:gd fmla="*/ 167 h 167" name="T1"/>
                <a:gd fmla="*/ 1 w 265" name="T2"/>
                <a:gd fmla="*/ 167 h 167" name="T3"/>
                <a:gd fmla="*/ 0 w 265" name="T4"/>
                <a:gd fmla="*/ 166 h 167" name="T5"/>
                <a:gd fmla="*/ 0 w 265" name="T6"/>
                <a:gd fmla="*/ 7 h 167" name="T7"/>
                <a:gd fmla="*/ 7 w 265" name="T8"/>
                <a:gd fmla="*/ 0 h 167" name="T9"/>
                <a:gd fmla="*/ 258 w 265" name="T10"/>
                <a:gd fmla="*/ 0 h 167" name="T11"/>
                <a:gd fmla="*/ 265 w 265" name="T12"/>
                <a:gd fmla="*/ 7 h 167" name="T13"/>
                <a:gd fmla="*/ 265 w 265" name="T14"/>
                <a:gd fmla="*/ 166 h 167" name="T15"/>
                <a:gd fmla="*/ 264 w 265" name="T16"/>
                <a:gd fmla="*/ 167 h 167" name="T17"/>
                <a:gd fmla="*/ 1 w 265" name="T18"/>
                <a:gd fmla="*/ 166 h 167" name="T19"/>
                <a:gd fmla="*/ 264 w 265" name="T20"/>
                <a:gd fmla="*/ 166 h 167" name="T21"/>
                <a:gd fmla="*/ 264 w 265" name="T22"/>
                <a:gd fmla="*/ 7 h 167" name="T23"/>
                <a:gd fmla="*/ 258 w 265" name="T24"/>
                <a:gd fmla="*/ 1 h 167" name="T25"/>
                <a:gd fmla="*/ 7 w 265" name="T26"/>
                <a:gd fmla="*/ 1 h 167" name="T27"/>
                <a:gd fmla="*/ 1 w 265" name="T28"/>
                <a:gd fmla="*/ 7 h 167" name="T29"/>
                <a:gd fmla="*/ 1 w 265" name="T30"/>
                <a:gd fmla="*/ 166 h 16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7" w="265">
                  <a:moveTo>
                    <a:pt x="264" y="167"/>
                  </a:moveTo>
                  <a:cubicBezTo>
                    <a:pt x="1" y="167"/>
                    <a:pt x="1" y="167"/>
                    <a:pt x="1" y="167"/>
                  </a:cubicBezTo>
                  <a:cubicBezTo>
                    <a:pt x="0" y="166"/>
                    <a:pt x="0" y="166"/>
                    <a:pt x="0" y="166"/>
                  </a:cubicBezTo>
                  <a:cubicBezTo>
                    <a:pt x="0" y="7"/>
                    <a:pt x="0" y="7"/>
                    <a:pt x="0" y="7"/>
                  </a:cubicBezTo>
                  <a:cubicBezTo>
                    <a:pt x="0" y="3"/>
                    <a:pt x="3" y="0"/>
                    <a:pt x="7" y="0"/>
                  </a:cubicBezTo>
                  <a:cubicBezTo>
                    <a:pt x="258" y="0"/>
                    <a:pt x="258" y="0"/>
                    <a:pt x="258" y="0"/>
                  </a:cubicBezTo>
                  <a:cubicBezTo>
                    <a:pt x="262" y="0"/>
                    <a:pt x="265" y="3"/>
                    <a:pt x="265" y="7"/>
                  </a:cubicBezTo>
                  <a:cubicBezTo>
                    <a:pt x="265" y="166"/>
                    <a:pt x="265" y="166"/>
                    <a:pt x="265" y="166"/>
                  </a:cubicBezTo>
                  <a:cubicBezTo>
                    <a:pt x="264" y="167"/>
                    <a:pt x="264" y="167"/>
                    <a:pt x="264" y="167"/>
                  </a:cubicBezTo>
                  <a:moveTo>
                    <a:pt x="1" y="166"/>
                  </a:moveTo>
                  <a:cubicBezTo>
                    <a:pt x="264" y="166"/>
                    <a:pt x="264" y="166"/>
                    <a:pt x="264" y="166"/>
                  </a:cubicBezTo>
                  <a:cubicBezTo>
                    <a:pt x="264" y="7"/>
                    <a:pt x="264" y="7"/>
                    <a:pt x="264" y="7"/>
                  </a:cubicBezTo>
                  <a:cubicBezTo>
                    <a:pt x="264" y="4"/>
                    <a:pt x="261" y="1"/>
                    <a:pt x="258" y="1"/>
                  </a:cubicBezTo>
                  <a:cubicBezTo>
                    <a:pt x="7" y="1"/>
                    <a:pt x="7" y="1"/>
                    <a:pt x="7" y="1"/>
                  </a:cubicBezTo>
                  <a:cubicBezTo>
                    <a:pt x="4" y="1"/>
                    <a:pt x="1" y="4"/>
                    <a:pt x="1" y="7"/>
                  </a:cubicBezTo>
                  <a:cubicBezTo>
                    <a:pt x="1" y="166"/>
                    <a:pt x="1" y="166"/>
                    <a:pt x="1" y="166"/>
                  </a:cubicBezTo>
                </a:path>
              </a:pathLst>
            </a:custGeom>
            <a:solidFill>
              <a:srgbClr val="B3B3B3"/>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1" name="Rectangle 850"/>
            <p:cNvSpPr>
              <a:spLocks noChangeArrowheads="1"/>
            </p:cNvSpPr>
            <p:nvPr/>
          </p:nvSpPr>
          <p:spPr bwMode="auto">
            <a:xfrm>
              <a:off x="2572" y="1373"/>
              <a:ext cx="550" cy="32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2" name="Rectangle 851"/>
            <p:cNvSpPr>
              <a:spLocks noChangeArrowheads="1"/>
            </p:cNvSpPr>
            <p:nvPr/>
          </p:nvSpPr>
          <p:spPr bwMode="auto">
            <a:xfrm>
              <a:off x="2572" y="1373"/>
              <a:ext cx="550" cy="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3" name="Freeform 852"/>
            <p:cNvSpPr>
              <a:spLocks noEditPoints="1"/>
            </p:cNvSpPr>
            <p:nvPr/>
          </p:nvSpPr>
          <p:spPr bwMode="auto">
            <a:xfrm>
              <a:off x="2569" y="1373"/>
              <a:ext cx="555" cy="322"/>
            </a:xfrm>
            <a:custGeom>
              <a:gdLst>
                <a:gd fmla="*/ 553 w 555" name="T0"/>
                <a:gd fmla="*/ 322 h 322" name="T1"/>
                <a:gd fmla="*/ 3 w 555" name="T2"/>
                <a:gd fmla="*/ 322 h 322" name="T3"/>
                <a:gd fmla="*/ 0 w 555" name="T4"/>
                <a:gd fmla="*/ 320 h 322" name="T5"/>
                <a:gd fmla="*/ 0 w 555" name="T6"/>
                <a:gd fmla="*/ 0 h 322" name="T7"/>
                <a:gd fmla="*/ 3 w 555" name="T8"/>
                <a:gd fmla="*/ 0 h 322" name="T9"/>
                <a:gd fmla="*/ 553 w 555" name="T10"/>
                <a:gd fmla="*/ 0 h 322" name="T11"/>
                <a:gd fmla="*/ 555 w 555" name="T12"/>
                <a:gd fmla="*/ 0 h 322" name="T13"/>
                <a:gd fmla="*/ 555 w 555" name="T14"/>
                <a:gd fmla="*/ 320 h 322" name="T15"/>
                <a:gd fmla="*/ 553 w 555" name="T16"/>
                <a:gd fmla="*/ 322 h 322" name="T17"/>
                <a:gd fmla="*/ 3 w 555" name="T18"/>
                <a:gd fmla="*/ 320 h 322" name="T19"/>
                <a:gd fmla="*/ 553 w 555" name="T20"/>
                <a:gd fmla="*/ 320 h 322" name="T21"/>
                <a:gd fmla="*/ 553 w 555" name="T22"/>
                <a:gd fmla="*/ 2 h 322" name="T23"/>
                <a:gd fmla="*/ 3 w 555" name="T24"/>
                <a:gd fmla="*/ 2 h 322" name="T25"/>
                <a:gd fmla="*/ 3 w 555" name="T26"/>
                <a:gd fmla="*/ 320 h 3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2" w="555">
                  <a:moveTo>
                    <a:pt x="553" y="322"/>
                  </a:moveTo>
                  <a:lnTo>
                    <a:pt x="3" y="322"/>
                  </a:lnTo>
                  <a:lnTo>
                    <a:pt x="0" y="320"/>
                  </a:lnTo>
                  <a:lnTo>
                    <a:pt x="0" y="0"/>
                  </a:lnTo>
                  <a:lnTo>
                    <a:pt x="3" y="0"/>
                  </a:lnTo>
                  <a:lnTo>
                    <a:pt x="553" y="0"/>
                  </a:lnTo>
                  <a:lnTo>
                    <a:pt x="555" y="0"/>
                  </a:lnTo>
                  <a:lnTo>
                    <a:pt x="555" y="320"/>
                  </a:lnTo>
                  <a:lnTo>
                    <a:pt x="553" y="322"/>
                  </a:lnTo>
                  <a:close/>
                  <a:moveTo>
                    <a:pt x="3" y="320"/>
                  </a:moveTo>
                  <a:lnTo>
                    <a:pt x="553" y="320"/>
                  </a:lnTo>
                  <a:lnTo>
                    <a:pt x="553" y="2"/>
                  </a:lnTo>
                  <a:lnTo>
                    <a:pt x="3" y="2"/>
                  </a:lnTo>
                  <a:lnTo>
                    <a:pt x="3" y="320"/>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4" name="Freeform 853"/>
            <p:cNvSpPr>
              <a:spLocks noEditPoints="1"/>
            </p:cNvSpPr>
            <p:nvPr/>
          </p:nvSpPr>
          <p:spPr bwMode="auto">
            <a:xfrm>
              <a:off x="2569" y="1373"/>
              <a:ext cx="555" cy="322"/>
            </a:xfrm>
            <a:custGeom>
              <a:gdLst>
                <a:gd fmla="*/ 553 w 555" name="T0"/>
                <a:gd fmla="*/ 322 h 322" name="T1"/>
                <a:gd fmla="*/ 3 w 555" name="T2"/>
                <a:gd fmla="*/ 322 h 322" name="T3"/>
                <a:gd fmla="*/ 0 w 555" name="T4"/>
                <a:gd fmla="*/ 320 h 322" name="T5"/>
                <a:gd fmla="*/ 0 w 555" name="T6"/>
                <a:gd fmla="*/ 0 h 322" name="T7"/>
                <a:gd fmla="*/ 3 w 555" name="T8"/>
                <a:gd fmla="*/ 0 h 322" name="T9"/>
                <a:gd fmla="*/ 553 w 555" name="T10"/>
                <a:gd fmla="*/ 0 h 322" name="T11"/>
                <a:gd fmla="*/ 555 w 555" name="T12"/>
                <a:gd fmla="*/ 0 h 322" name="T13"/>
                <a:gd fmla="*/ 555 w 555" name="T14"/>
                <a:gd fmla="*/ 320 h 322" name="T15"/>
                <a:gd fmla="*/ 553 w 555" name="T16"/>
                <a:gd fmla="*/ 322 h 322" name="T17"/>
                <a:gd fmla="*/ 3 w 555" name="T18"/>
                <a:gd fmla="*/ 320 h 322" name="T19"/>
                <a:gd fmla="*/ 553 w 555" name="T20"/>
                <a:gd fmla="*/ 320 h 322" name="T21"/>
                <a:gd fmla="*/ 553 w 555" name="T22"/>
                <a:gd fmla="*/ 2 h 322" name="T23"/>
                <a:gd fmla="*/ 3 w 555" name="T24"/>
                <a:gd fmla="*/ 2 h 322" name="T25"/>
                <a:gd fmla="*/ 3 w 555" name="T26"/>
                <a:gd fmla="*/ 320 h 3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2" w="555">
                  <a:moveTo>
                    <a:pt x="553" y="322"/>
                  </a:moveTo>
                  <a:lnTo>
                    <a:pt x="3" y="322"/>
                  </a:lnTo>
                  <a:lnTo>
                    <a:pt x="0" y="320"/>
                  </a:lnTo>
                  <a:lnTo>
                    <a:pt x="0" y="0"/>
                  </a:lnTo>
                  <a:lnTo>
                    <a:pt x="3" y="0"/>
                  </a:lnTo>
                  <a:lnTo>
                    <a:pt x="553" y="0"/>
                  </a:lnTo>
                  <a:lnTo>
                    <a:pt x="555" y="0"/>
                  </a:lnTo>
                  <a:lnTo>
                    <a:pt x="555" y="320"/>
                  </a:lnTo>
                  <a:lnTo>
                    <a:pt x="553" y="322"/>
                  </a:lnTo>
                  <a:moveTo>
                    <a:pt x="3" y="320"/>
                  </a:moveTo>
                  <a:lnTo>
                    <a:pt x="553" y="320"/>
                  </a:lnTo>
                  <a:lnTo>
                    <a:pt x="553" y="2"/>
                  </a:lnTo>
                  <a:lnTo>
                    <a:pt x="3" y="2"/>
                  </a:lnTo>
                  <a:lnTo>
                    <a:pt x="3" y="32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5" name="Freeform 854"/>
            <p:cNvSpPr/>
            <p:nvPr/>
          </p:nvSpPr>
          <p:spPr bwMode="auto">
            <a:xfrm>
              <a:off x="2474" y="1734"/>
              <a:ext cx="746" cy="35"/>
            </a:xfrm>
            <a:custGeom>
              <a:gdLst>
                <a:gd fmla="*/ 313 w 313" name="T0"/>
                <a:gd fmla="*/ 0 h 15" name="T1"/>
                <a:gd fmla="*/ 205 w 313" name="T2"/>
                <a:gd fmla="*/ 0 h 15" name="T3"/>
                <a:gd fmla="*/ 200 w 313" name="T4"/>
                <a:gd fmla="*/ 4 h 15" name="T5"/>
                <a:gd fmla="*/ 113 w 313" name="T6"/>
                <a:gd fmla="*/ 4 h 15" name="T7"/>
                <a:gd fmla="*/ 108 w 313" name="T8"/>
                <a:gd fmla="*/ 0 h 15" name="T9"/>
                <a:gd fmla="*/ 0 w 313" name="T10"/>
                <a:gd fmla="*/ 0 h 15" name="T11"/>
                <a:gd fmla="*/ 0 w 313" name="T12"/>
                <a:gd fmla="*/ 2 h 15" name="T13"/>
                <a:gd fmla="*/ 0 w 313" name="T14"/>
                <a:gd fmla="*/ 6 h 15" name="T15"/>
                <a:gd fmla="*/ 14 w 313" name="T16"/>
                <a:gd fmla="*/ 15 h 15" name="T17"/>
                <a:gd fmla="*/ 299 w 313" name="T18"/>
                <a:gd fmla="*/ 15 h 15" name="T19"/>
                <a:gd fmla="*/ 313 w 313" name="T20"/>
                <a:gd fmla="*/ 6 h 15" name="T21"/>
                <a:gd fmla="*/ 313 w 313" name="T22"/>
                <a:gd fmla="*/ 2 h 15" name="T23"/>
                <a:gd fmla="*/ 313 w 313"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313">
                  <a:moveTo>
                    <a:pt x="313" y="0"/>
                  </a:moveTo>
                  <a:cubicBezTo>
                    <a:pt x="205" y="0"/>
                    <a:pt x="205" y="0"/>
                    <a:pt x="205" y="0"/>
                  </a:cubicBezTo>
                  <a:cubicBezTo>
                    <a:pt x="204" y="2"/>
                    <a:pt x="203" y="4"/>
                    <a:pt x="200" y="4"/>
                  </a:cubicBezTo>
                  <a:cubicBezTo>
                    <a:pt x="113" y="4"/>
                    <a:pt x="113" y="4"/>
                    <a:pt x="113" y="4"/>
                  </a:cubicBezTo>
                  <a:cubicBezTo>
                    <a:pt x="110" y="4"/>
                    <a:pt x="109" y="2"/>
                    <a:pt x="108" y="0"/>
                  </a:cubicBezTo>
                  <a:cubicBezTo>
                    <a:pt x="0" y="0"/>
                    <a:pt x="0" y="0"/>
                    <a:pt x="0" y="0"/>
                  </a:cubicBezTo>
                  <a:cubicBezTo>
                    <a:pt x="0" y="1"/>
                    <a:pt x="0" y="1"/>
                    <a:pt x="0" y="2"/>
                  </a:cubicBezTo>
                  <a:cubicBezTo>
                    <a:pt x="0" y="6"/>
                    <a:pt x="0" y="6"/>
                    <a:pt x="0" y="6"/>
                  </a:cubicBezTo>
                  <a:cubicBezTo>
                    <a:pt x="0" y="14"/>
                    <a:pt x="6" y="15"/>
                    <a:pt x="14" y="15"/>
                  </a:cubicBezTo>
                  <a:cubicBezTo>
                    <a:pt x="299" y="15"/>
                    <a:pt x="299" y="15"/>
                    <a:pt x="299" y="15"/>
                  </a:cubicBezTo>
                  <a:cubicBezTo>
                    <a:pt x="307" y="15"/>
                    <a:pt x="313" y="14"/>
                    <a:pt x="313" y="6"/>
                  </a:cubicBezTo>
                  <a:cubicBezTo>
                    <a:pt x="313" y="2"/>
                    <a:pt x="313" y="2"/>
                    <a:pt x="313" y="2"/>
                  </a:cubicBezTo>
                  <a:cubicBezTo>
                    <a:pt x="313" y="1"/>
                    <a:pt x="313" y="1"/>
                    <a:pt x="313" y="0"/>
                  </a:cubicBezTo>
                </a:path>
              </a:pathLst>
            </a:custGeom>
            <a:solidFill>
              <a:srgbClr val="E6E6E6"/>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6" name="Freeform 855"/>
            <p:cNvSpPr>
              <a:spLocks noEditPoints="1"/>
            </p:cNvSpPr>
            <p:nvPr/>
          </p:nvSpPr>
          <p:spPr bwMode="auto">
            <a:xfrm>
              <a:off x="2471" y="1734"/>
              <a:ext cx="751" cy="35"/>
            </a:xfrm>
            <a:custGeom>
              <a:gdLst>
                <a:gd fmla="*/ 300 w 315" name="T0"/>
                <a:gd fmla="*/ 15 h 15" name="T1"/>
                <a:gd fmla="*/ 15 w 315" name="T2"/>
                <a:gd fmla="*/ 15 h 15" name="T3"/>
                <a:gd fmla="*/ 0 w 315" name="T4"/>
                <a:gd fmla="*/ 6 h 15" name="T5"/>
                <a:gd fmla="*/ 0 w 315" name="T6"/>
                <a:gd fmla="*/ 2 h 15" name="T7"/>
                <a:gd fmla="*/ 1 w 315" name="T8"/>
                <a:gd fmla="*/ 1 h 15" name="T9"/>
                <a:gd fmla="*/ 1 w 315" name="T10"/>
                <a:gd fmla="*/ 0 h 15" name="T11"/>
                <a:gd fmla="*/ 1 w 315" name="T12"/>
                <a:gd fmla="*/ 0 h 15" name="T13"/>
                <a:gd fmla="*/ 109 w 315" name="T14"/>
                <a:gd fmla="*/ 0 h 15" name="T15"/>
                <a:gd fmla="*/ 110 w 315" name="T16"/>
                <a:gd fmla="*/ 0 h 15" name="T17"/>
                <a:gd fmla="*/ 114 w 315" name="T18"/>
                <a:gd fmla="*/ 4 h 15" name="T19"/>
                <a:gd fmla="*/ 201 w 315" name="T20"/>
                <a:gd fmla="*/ 4 h 15" name="T21"/>
                <a:gd fmla="*/ 205 w 315" name="T22"/>
                <a:gd fmla="*/ 0 h 15" name="T23"/>
                <a:gd fmla="*/ 206 w 315" name="T24"/>
                <a:gd fmla="*/ 0 h 15" name="T25"/>
                <a:gd fmla="*/ 314 w 315" name="T26"/>
                <a:gd fmla="*/ 0 h 15" name="T27"/>
                <a:gd fmla="*/ 314 w 315" name="T28"/>
                <a:gd fmla="*/ 0 h 15" name="T29"/>
                <a:gd fmla="*/ 314 w 315" name="T30"/>
                <a:gd fmla="*/ 1 h 15" name="T31"/>
                <a:gd fmla="*/ 315 w 315" name="T32"/>
                <a:gd fmla="*/ 2 h 15" name="T33"/>
                <a:gd fmla="*/ 315 w 315" name="T34"/>
                <a:gd fmla="*/ 6 h 15" name="T35"/>
                <a:gd fmla="*/ 300 w 315" name="T36"/>
                <a:gd fmla="*/ 15 h 15" name="T37"/>
                <a:gd fmla="*/ 2 w 315" name="T38"/>
                <a:gd fmla="*/ 1 h 15" name="T39"/>
                <a:gd fmla="*/ 2 w 315" name="T40"/>
                <a:gd fmla="*/ 1 h 15" name="T41"/>
                <a:gd fmla="*/ 2 w 315" name="T42"/>
                <a:gd fmla="*/ 2 h 15" name="T43"/>
                <a:gd fmla="*/ 2 w 315" name="T44"/>
                <a:gd fmla="*/ 6 h 15" name="T45"/>
                <a:gd fmla="*/ 15 w 315" name="T46"/>
                <a:gd fmla="*/ 14 h 15" name="T47"/>
                <a:gd fmla="*/ 300 w 315" name="T48"/>
                <a:gd fmla="*/ 14 h 15" name="T49"/>
                <a:gd fmla="*/ 313 w 315" name="T50"/>
                <a:gd fmla="*/ 6 h 15" name="T51"/>
                <a:gd fmla="*/ 313 w 315" name="T52"/>
                <a:gd fmla="*/ 2 h 15" name="T53"/>
                <a:gd fmla="*/ 313 w 315" name="T54"/>
                <a:gd fmla="*/ 1 h 15" name="T55"/>
                <a:gd fmla="*/ 313 w 315" name="T56"/>
                <a:gd fmla="*/ 1 h 15" name="T57"/>
                <a:gd fmla="*/ 206 w 315" name="T58"/>
                <a:gd fmla="*/ 1 h 15" name="T59"/>
                <a:gd fmla="*/ 201 w 315" name="T60"/>
                <a:gd fmla="*/ 5 h 15" name="T61"/>
                <a:gd fmla="*/ 114 w 315" name="T62"/>
                <a:gd fmla="*/ 5 h 15" name="T63"/>
                <a:gd fmla="*/ 109 w 315" name="T64"/>
                <a:gd fmla="*/ 1 h 15" name="T65"/>
                <a:gd fmla="*/ 2 w 315" name="T66"/>
                <a:gd fmla="*/ 1 h 1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5" w="315">
                  <a:moveTo>
                    <a:pt x="300" y="15"/>
                  </a:moveTo>
                  <a:cubicBezTo>
                    <a:pt x="15" y="15"/>
                    <a:pt x="15" y="15"/>
                    <a:pt x="15" y="15"/>
                  </a:cubicBezTo>
                  <a:cubicBezTo>
                    <a:pt x="8" y="15"/>
                    <a:pt x="0" y="15"/>
                    <a:pt x="0" y="6"/>
                  </a:cubicBezTo>
                  <a:cubicBezTo>
                    <a:pt x="0" y="2"/>
                    <a:pt x="0" y="2"/>
                    <a:pt x="0" y="2"/>
                  </a:cubicBezTo>
                  <a:cubicBezTo>
                    <a:pt x="1" y="1"/>
                    <a:pt x="1" y="1"/>
                    <a:pt x="1" y="1"/>
                  </a:cubicBezTo>
                  <a:cubicBezTo>
                    <a:pt x="1" y="0"/>
                    <a:pt x="1" y="0"/>
                    <a:pt x="1" y="0"/>
                  </a:cubicBezTo>
                  <a:cubicBezTo>
                    <a:pt x="1" y="0"/>
                    <a:pt x="1" y="0"/>
                    <a:pt x="1" y="0"/>
                  </a:cubicBezTo>
                  <a:cubicBezTo>
                    <a:pt x="109" y="0"/>
                    <a:pt x="109" y="0"/>
                    <a:pt x="109" y="0"/>
                  </a:cubicBezTo>
                  <a:cubicBezTo>
                    <a:pt x="110" y="0"/>
                    <a:pt x="110" y="0"/>
                    <a:pt x="110" y="0"/>
                  </a:cubicBezTo>
                  <a:cubicBezTo>
                    <a:pt x="110" y="2"/>
                    <a:pt x="112" y="4"/>
                    <a:pt x="114" y="4"/>
                  </a:cubicBezTo>
                  <a:cubicBezTo>
                    <a:pt x="201" y="4"/>
                    <a:pt x="201" y="4"/>
                    <a:pt x="201" y="4"/>
                  </a:cubicBezTo>
                  <a:cubicBezTo>
                    <a:pt x="203" y="4"/>
                    <a:pt x="205" y="2"/>
                    <a:pt x="205" y="0"/>
                  </a:cubicBezTo>
                  <a:cubicBezTo>
                    <a:pt x="206" y="0"/>
                    <a:pt x="206" y="0"/>
                    <a:pt x="206" y="0"/>
                  </a:cubicBezTo>
                  <a:cubicBezTo>
                    <a:pt x="314" y="0"/>
                    <a:pt x="314" y="0"/>
                    <a:pt x="314" y="0"/>
                  </a:cubicBezTo>
                  <a:cubicBezTo>
                    <a:pt x="314" y="0"/>
                    <a:pt x="314" y="0"/>
                    <a:pt x="314" y="0"/>
                  </a:cubicBezTo>
                  <a:cubicBezTo>
                    <a:pt x="314" y="1"/>
                    <a:pt x="314" y="1"/>
                    <a:pt x="314" y="1"/>
                  </a:cubicBezTo>
                  <a:cubicBezTo>
                    <a:pt x="315" y="1"/>
                    <a:pt x="315" y="1"/>
                    <a:pt x="315" y="2"/>
                  </a:cubicBezTo>
                  <a:cubicBezTo>
                    <a:pt x="315" y="6"/>
                    <a:pt x="315" y="6"/>
                    <a:pt x="315" y="6"/>
                  </a:cubicBezTo>
                  <a:cubicBezTo>
                    <a:pt x="315" y="15"/>
                    <a:pt x="306" y="15"/>
                    <a:pt x="300" y="15"/>
                  </a:cubicBezTo>
                  <a:moveTo>
                    <a:pt x="2" y="1"/>
                  </a:moveTo>
                  <a:cubicBezTo>
                    <a:pt x="2" y="1"/>
                    <a:pt x="2" y="1"/>
                    <a:pt x="2" y="1"/>
                  </a:cubicBezTo>
                  <a:cubicBezTo>
                    <a:pt x="2" y="2"/>
                    <a:pt x="2" y="2"/>
                    <a:pt x="2" y="2"/>
                  </a:cubicBezTo>
                  <a:cubicBezTo>
                    <a:pt x="2" y="6"/>
                    <a:pt x="2" y="6"/>
                    <a:pt x="2" y="6"/>
                  </a:cubicBezTo>
                  <a:cubicBezTo>
                    <a:pt x="2" y="14"/>
                    <a:pt x="7" y="14"/>
                    <a:pt x="15" y="14"/>
                  </a:cubicBezTo>
                  <a:cubicBezTo>
                    <a:pt x="300" y="14"/>
                    <a:pt x="300" y="14"/>
                    <a:pt x="300" y="14"/>
                  </a:cubicBezTo>
                  <a:cubicBezTo>
                    <a:pt x="308" y="14"/>
                    <a:pt x="313" y="14"/>
                    <a:pt x="313" y="6"/>
                  </a:cubicBezTo>
                  <a:cubicBezTo>
                    <a:pt x="313" y="2"/>
                    <a:pt x="313" y="2"/>
                    <a:pt x="313" y="2"/>
                  </a:cubicBezTo>
                  <a:cubicBezTo>
                    <a:pt x="313" y="1"/>
                    <a:pt x="313" y="1"/>
                    <a:pt x="313" y="1"/>
                  </a:cubicBezTo>
                  <a:cubicBezTo>
                    <a:pt x="313" y="1"/>
                    <a:pt x="313" y="1"/>
                    <a:pt x="313" y="1"/>
                  </a:cubicBezTo>
                  <a:cubicBezTo>
                    <a:pt x="206" y="1"/>
                    <a:pt x="206" y="1"/>
                    <a:pt x="206" y="1"/>
                  </a:cubicBezTo>
                  <a:cubicBezTo>
                    <a:pt x="206" y="3"/>
                    <a:pt x="204" y="5"/>
                    <a:pt x="201" y="5"/>
                  </a:cubicBezTo>
                  <a:cubicBezTo>
                    <a:pt x="114" y="5"/>
                    <a:pt x="114" y="5"/>
                    <a:pt x="114" y="5"/>
                  </a:cubicBezTo>
                  <a:cubicBezTo>
                    <a:pt x="111" y="5"/>
                    <a:pt x="109" y="3"/>
                    <a:pt x="109" y="1"/>
                  </a:cubicBezTo>
                  <a:cubicBezTo>
                    <a:pt x="2" y="1"/>
                    <a:pt x="2" y="1"/>
                    <a:pt x="2" y="1"/>
                  </a:cubicBezTo>
                </a:path>
              </a:pathLst>
            </a:custGeom>
            <a:solidFill>
              <a:srgbClr val="B3B3B3"/>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7" name="Rectangle 856"/>
            <p:cNvSpPr>
              <a:spLocks noChangeArrowheads="1"/>
            </p:cNvSpPr>
            <p:nvPr/>
          </p:nvSpPr>
          <p:spPr bwMode="auto">
            <a:xfrm>
              <a:off x="2915" y="1375"/>
              <a:ext cx="205" cy="316"/>
            </a:xfrm>
            <a:prstGeom prst="rect">
              <a:avLst/>
            </a:prstGeom>
            <a:solidFill>
              <a:srgbClr val="F6F2F1"/>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8" name="Rectangle 857"/>
            <p:cNvSpPr>
              <a:spLocks noChangeArrowheads="1"/>
            </p:cNvSpPr>
            <p:nvPr/>
          </p:nvSpPr>
          <p:spPr bwMode="auto">
            <a:xfrm>
              <a:off x="2915" y="1375"/>
              <a:ext cx="205" cy="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79" name="Rectangle 858"/>
            <p:cNvSpPr>
              <a:spLocks noChangeArrowheads="1"/>
            </p:cNvSpPr>
            <p:nvPr/>
          </p:nvSpPr>
          <p:spPr bwMode="auto">
            <a:xfrm>
              <a:off x="2574" y="1375"/>
              <a:ext cx="546" cy="34"/>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0" name="Rectangle 859"/>
            <p:cNvSpPr>
              <a:spLocks noChangeArrowheads="1"/>
            </p:cNvSpPr>
            <p:nvPr/>
          </p:nvSpPr>
          <p:spPr bwMode="auto">
            <a:xfrm>
              <a:off x="2915" y="1375"/>
              <a:ext cx="205" cy="34"/>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1" name="Rectangle 860"/>
            <p:cNvSpPr>
              <a:spLocks noChangeArrowheads="1"/>
            </p:cNvSpPr>
            <p:nvPr/>
          </p:nvSpPr>
          <p:spPr bwMode="auto">
            <a:xfrm>
              <a:off x="2598" y="1636"/>
              <a:ext cx="78" cy="4"/>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2" name="Rectangle 861"/>
            <p:cNvSpPr>
              <a:spLocks noChangeArrowheads="1"/>
            </p:cNvSpPr>
            <p:nvPr/>
          </p:nvSpPr>
          <p:spPr bwMode="auto">
            <a:xfrm>
              <a:off x="2598" y="1652"/>
              <a:ext cx="262" cy="3"/>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3" name="Rectangle 862"/>
            <p:cNvSpPr>
              <a:spLocks noChangeArrowheads="1"/>
            </p:cNvSpPr>
            <p:nvPr/>
          </p:nvSpPr>
          <p:spPr bwMode="auto">
            <a:xfrm>
              <a:off x="2598" y="1667"/>
              <a:ext cx="200" cy="2"/>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4" name="Rectangle 863"/>
            <p:cNvSpPr>
              <a:spLocks noChangeArrowheads="1"/>
            </p:cNvSpPr>
            <p:nvPr/>
          </p:nvSpPr>
          <p:spPr bwMode="auto">
            <a:xfrm>
              <a:off x="2595" y="1390"/>
              <a:ext cx="50" cy="7"/>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5" name="Rectangle 864"/>
            <p:cNvSpPr>
              <a:spLocks noChangeArrowheads="1"/>
            </p:cNvSpPr>
            <p:nvPr/>
          </p:nvSpPr>
          <p:spPr bwMode="auto">
            <a:xfrm>
              <a:off x="2660" y="1390"/>
              <a:ext cx="50" cy="7"/>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6" name="Rectangle 865"/>
            <p:cNvSpPr>
              <a:spLocks noChangeArrowheads="1"/>
            </p:cNvSpPr>
            <p:nvPr/>
          </p:nvSpPr>
          <p:spPr bwMode="auto">
            <a:xfrm>
              <a:off x="2724" y="1390"/>
              <a:ext cx="50" cy="7"/>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7" name="Rectangle 866"/>
            <p:cNvSpPr>
              <a:spLocks noChangeArrowheads="1"/>
            </p:cNvSpPr>
            <p:nvPr/>
          </p:nvSpPr>
          <p:spPr bwMode="auto">
            <a:xfrm>
              <a:off x="2786" y="1390"/>
              <a:ext cx="50" cy="7"/>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8" name="Rectangle 867"/>
            <p:cNvSpPr>
              <a:spLocks noChangeArrowheads="1"/>
            </p:cNvSpPr>
            <p:nvPr/>
          </p:nvSpPr>
          <p:spPr bwMode="auto">
            <a:xfrm>
              <a:off x="2929" y="1390"/>
              <a:ext cx="50" cy="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89" name="Rectangle 868"/>
            <p:cNvSpPr>
              <a:spLocks noChangeArrowheads="1"/>
            </p:cNvSpPr>
            <p:nvPr/>
          </p:nvSpPr>
          <p:spPr bwMode="auto">
            <a:xfrm>
              <a:off x="3015" y="1454"/>
              <a:ext cx="59" cy="5"/>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0" name="Rectangle 869"/>
            <p:cNvSpPr>
              <a:spLocks noChangeArrowheads="1"/>
            </p:cNvSpPr>
            <p:nvPr/>
          </p:nvSpPr>
          <p:spPr bwMode="auto">
            <a:xfrm>
              <a:off x="3015" y="1471"/>
              <a:ext cx="81" cy="2"/>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1" name="Rectangle 870"/>
            <p:cNvSpPr>
              <a:spLocks noChangeArrowheads="1"/>
            </p:cNvSpPr>
            <p:nvPr/>
          </p:nvSpPr>
          <p:spPr bwMode="auto">
            <a:xfrm>
              <a:off x="3015" y="1485"/>
              <a:ext cx="71" cy="3"/>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2" name="Rectangle 871"/>
            <p:cNvSpPr>
              <a:spLocks noChangeArrowheads="1"/>
            </p:cNvSpPr>
            <p:nvPr/>
          </p:nvSpPr>
          <p:spPr bwMode="auto">
            <a:xfrm>
              <a:off x="3015" y="1499"/>
              <a:ext cx="59" cy="3"/>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3" name="Rectangle 872"/>
            <p:cNvSpPr>
              <a:spLocks noChangeArrowheads="1"/>
            </p:cNvSpPr>
            <p:nvPr/>
          </p:nvSpPr>
          <p:spPr bwMode="auto">
            <a:xfrm>
              <a:off x="3015" y="1564"/>
              <a:ext cx="59" cy="5"/>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4" name="Rectangle 873"/>
            <p:cNvSpPr>
              <a:spLocks noChangeArrowheads="1"/>
            </p:cNvSpPr>
            <p:nvPr/>
          </p:nvSpPr>
          <p:spPr bwMode="auto">
            <a:xfrm>
              <a:off x="3015" y="1581"/>
              <a:ext cx="81" cy="2"/>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5" name="Rectangle 874"/>
            <p:cNvSpPr>
              <a:spLocks noChangeArrowheads="1"/>
            </p:cNvSpPr>
            <p:nvPr/>
          </p:nvSpPr>
          <p:spPr bwMode="auto">
            <a:xfrm>
              <a:off x="3015" y="1581"/>
              <a:ext cx="81" cy="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6" name="Rectangle 875"/>
            <p:cNvSpPr>
              <a:spLocks noChangeArrowheads="1"/>
            </p:cNvSpPr>
            <p:nvPr/>
          </p:nvSpPr>
          <p:spPr bwMode="auto">
            <a:xfrm>
              <a:off x="3015" y="1595"/>
              <a:ext cx="71" cy="2"/>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7" name="Rectangle 876"/>
            <p:cNvSpPr>
              <a:spLocks noChangeArrowheads="1"/>
            </p:cNvSpPr>
            <p:nvPr/>
          </p:nvSpPr>
          <p:spPr bwMode="auto">
            <a:xfrm>
              <a:off x="3015" y="1595"/>
              <a:ext cx="71" cy="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8" name="Rectangle 877"/>
            <p:cNvSpPr>
              <a:spLocks noChangeArrowheads="1"/>
            </p:cNvSpPr>
            <p:nvPr/>
          </p:nvSpPr>
          <p:spPr bwMode="auto">
            <a:xfrm>
              <a:off x="3015" y="1609"/>
              <a:ext cx="59" cy="3"/>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399" name="Rectangle 878"/>
            <p:cNvSpPr>
              <a:spLocks noChangeArrowheads="1"/>
            </p:cNvSpPr>
            <p:nvPr/>
          </p:nvSpPr>
          <p:spPr bwMode="auto">
            <a:xfrm>
              <a:off x="3015" y="1609"/>
              <a:ext cx="59" cy="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0" name="Freeform 879"/>
            <p:cNvSpPr/>
            <p:nvPr/>
          </p:nvSpPr>
          <p:spPr bwMode="auto">
            <a:xfrm>
              <a:off x="2931" y="1447"/>
              <a:ext cx="69" cy="67"/>
            </a:xfrm>
            <a:custGeom>
              <a:gdLst>
                <a:gd fmla="*/ 14 w 29" name="T0"/>
                <a:gd fmla="*/ 15 h 28" name="T1"/>
                <a:gd fmla="*/ 14 w 29" name="T2"/>
                <a:gd fmla="*/ 0 h 28" name="T3"/>
                <a:gd fmla="*/ 0 w 29" name="T4"/>
                <a:gd fmla="*/ 14 h 28" name="T5"/>
                <a:gd fmla="*/ 15 w 29" name="T6"/>
                <a:gd fmla="*/ 28 h 28" name="T7"/>
                <a:gd fmla="*/ 29 w 29" name="T8"/>
                <a:gd fmla="*/ 15 h 28" name="T9"/>
                <a:gd fmla="*/ 14 w 29" name="T10"/>
                <a:gd fmla="*/ 15 h 28" name="T11"/>
              </a:gdLst>
              <a:cxnLst>
                <a:cxn ang="0">
                  <a:pos x="T0" y="T1"/>
                </a:cxn>
                <a:cxn ang="0">
                  <a:pos x="T2" y="T3"/>
                </a:cxn>
                <a:cxn ang="0">
                  <a:pos x="T4" y="T5"/>
                </a:cxn>
                <a:cxn ang="0">
                  <a:pos x="T6" y="T7"/>
                </a:cxn>
                <a:cxn ang="0">
                  <a:pos x="T8" y="T9"/>
                </a:cxn>
                <a:cxn ang="0">
                  <a:pos x="T10" y="T11"/>
                </a:cxn>
              </a:cxnLst>
              <a:rect b="b" l="0" r="r" t="0"/>
              <a:pathLst>
                <a:path h="28" w="28">
                  <a:moveTo>
                    <a:pt x="14" y="15"/>
                  </a:moveTo>
                  <a:cubicBezTo>
                    <a:pt x="14" y="0"/>
                    <a:pt x="14" y="0"/>
                    <a:pt x="14" y="0"/>
                  </a:cubicBezTo>
                  <a:cubicBezTo>
                    <a:pt x="6" y="1"/>
                    <a:pt x="0" y="7"/>
                    <a:pt x="0" y="14"/>
                  </a:cubicBezTo>
                  <a:cubicBezTo>
                    <a:pt x="0" y="22"/>
                    <a:pt x="7" y="28"/>
                    <a:pt x="15" y="28"/>
                  </a:cubicBezTo>
                  <a:cubicBezTo>
                    <a:pt x="22" y="28"/>
                    <a:pt x="29" y="22"/>
                    <a:pt x="29" y="15"/>
                  </a:cubicBezTo>
                  <a:lnTo>
                    <a:pt x="14" y="15"/>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1" name="Freeform 880"/>
            <p:cNvSpPr/>
            <p:nvPr/>
          </p:nvSpPr>
          <p:spPr bwMode="auto">
            <a:xfrm>
              <a:off x="2974" y="1449"/>
              <a:ext cx="24" cy="24"/>
            </a:xfrm>
            <a:custGeom>
              <a:gdLst>
                <a:gd fmla="*/ 10 w 10" name="T0"/>
                <a:gd fmla="*/ 10 h 10" name="T1"/>
                <a:gd fmla="*/ 0 w 10" name="T2"/>
                <a:gd fmla="*/ 0 h 10" name="T3"/>
                <a:gd fmla="*/ 0 w 10" name="T4"/>
                <a:gd fmla="*/ 10 h 10" name="T5"/>
                <a:gd fmla="*/ 10 w 10" name="T6"/>
                <a:gd fmla="*/ 10 h 10" name="T7"/>
              </a:gdLst>
              <a:cxnLst>
                <a:cxn ang="0">
                  <a:pos x="T0" y="T1"/>
                </a:cxn>
                <a:cxn ang="0">
                  <a:pos x="T2" y="T3"/>
                </a:cxn>
                <a:cxn ang="0">
                  <a:pos x="T4" y="T5"/>
                </a:cxn>
                <a:cxn ang="0">
                  <a:pos x="T6" y="T7"/>
                </a:cxn>
              </a:cxnLst>
              <a:rect b="b" l="0" r="r" t="0"/>
              <a:pathLst>
                <a:path h="10" w="10">
                  <a:moveTo>
                    <a:pt x="10" y="10"/>
                  </a:moveTo>
                  <a:cubicBezTo>
                    <a:pt x="10" y="5"/>
                    <a:pt x="6" y="0"/>
                    <a:pt x="0" y="0"/>
                  </a:cubicBezTo>
                  <a:cubicBezTo>
                    <a:pt x="0" y="10"/>
                    <a:pt x="0" y="10"/>
                    <a:pt x="0" y="10"/>
                  </a:cubicBezTo>
                  <a:lnTo>
                    <a:pt x="10" y="10"/>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2" name="Freeform 881"/>
            <p:cNvSpPr/>
            <p:nvPr/>
          </p:nvSpPr>
          <p:spPr bwMode="auto">
            <a:xfrm>
              <a:off x="2977" y="1593"/>
              <a:ext cx="23" cy="21"/>
            </a:xfrm>
            <a:custGeom>
              <a:gdLst>
                <a:gd fmla="*/ 2 w 10" name="T0"/>
                <a:gd fmla="*/ 0 h 9" name="T1"/>
                <a:gd fmla="*/ 0 w 10" name="T2"/>
                <a:gd fmla="*/ 3 h 9" name="T3"/>
                <a:gd fmla="*/ 5 w 10" name="T4"/>
                <a:gd fmla="*/ 9 h 9" name="T5"/>
                <a:gd fmla="*/ 10 w 10" name="T6"/>
                <a:gd fmla="*/ 1 h 9" name="T7"/>
                <a:gd fmla="*/ 2 w 10" name="T8"/>
                <a:gd fmla="*/ 0 h 9" name="T9"/>
              </a:gdLst>
              <a:cxnLst>
                <a:cxn ang="0">
                  <a:pos x="T0" y="T1"/>
                </a:cxn>
                <a:cxn ang="0">
                  <a:pos x="T2" y="T3"/>
                </a:cxn>
                <a:cxn ang="0">
                  <a:pos x="T4" y="T5"/>
                </a:cxn>
                <a:cxn ang="0">
                  <a:pos x="T6" y="T7"/>
                </a:cxn>
                <a:cxn ang="0">
                  <a:pos x="T8" y="T9"/>
                </a:cxn>
              </a:cxnLst>
              <a:rect b="b" l="0" r="r" t="0"/>
              <a:pathLst>
                <a:path h="9" w="10">
                  <a:moveTo>
                    <a:pt x="2" y="0"/>
                  </a:moveTo>
                  <a:cubicBezTo>
                    <a:pt x="2" y="1"/>
                    <a:pt x="1" y="2"/>
                    <a:pt x="0" y="3"/>
                  </a:cubicBezTo>
                  <a:cubicBezTo>
                    <a:pt x="5" y="9"/>
                    <a:pt x="5" y="9"/>
                    <a:pt x="5" y="9"/>
                  </a:cubicBezTo>
                  <a:cubicBezTo>
                    <a:pt x="8" y="7"/>
                    <a:pt x="9" y="4"/>
                    <a:pt x="10" y="1"/>
                  </a:cubicBezTo>
                  <a:lnTo>
                    <a:pt x="2" y="0"/>
                  </a:lnTo>
                  <a:close/>
                </a:path>
              </a:pathLst>
            </a:custGeom>
            <a:solidFill>
              <a:schemeClr val="accent4"/>
            </a:solidFill>
            <a:ln>
              <a:solidFill>
                <a:schemeClr val="accent2"/>
              </a:solidFill>
            </a:ln>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3" name="Freeform 882"/>
            <p:cNvSpPr/>
            <p:nvPr/>
          </p:nvSpPr>
          <p:spPr bwMode="auto">
            <a:xfrm>
              <a:off x="2969" y="1554"/>
              <a:ext cx="31" cy="36"/>
            </a:xfrm>
            <a:custGeom>
              <a:gdLst>
                <a:gd fmla="*/ 0 w 13" name="T0"/>
                <a:gd fmla="*/ 8 h 15" name="T1"/>
                <a:gd fmla="*/ 5 w 13" name="T2"/>
                <a:gd fmla="*/ 14 h 15" name="T3"/>
                <a:gd fmla="*/ 13 w 13" name="T4"/>
                <a:gd fmla="*/ 15 h 15" name="T5"/>
                <a:gd fmla="*/ 13 w 13" name="T6"/>
                <a:gd fmla="*/ 14 h 15" name="T7"/>
                <a:gd fmla="*/ 0 w 13" name="T8"/>
                <a:gd fmla="*/ 0 h 15" name="T9"/>
                <a:gd fmla="*/ 0 w 13" name="T10"/>
                <a:gd fmla="*/ 8 h 15" name="T11"/>
              </a:gdLst>
              <a:cxnLst>
                <a:cxn ang="0">
                  <a:pos x="T0" y="T1"/>
                </a:cxn>
                <a:cxn ang="0">
                  <a:pos x="T2" y="T3"/>
                </a:cxn>
                <a:cxn ang="0">
                  <a:pos x="T4" y="T5"/>
                </a:cxn>
                <a:cxn ang="0">
                  <a:pos x="T6" y="T7"/>
                </a:cxn>
                <a:cxn ang="0">
                  <a:pos x="T8" y="T9"/>
                </a:cxn>
                <a:cxn ang="0">
                  <a:pos x="T10" y="T11"/>
                </a:cxn>
              </a:cxnLst>
              <a:rect b="b" l="0" r="r" t="0"/>
              <a:pathLst>
                <a:path h="15" w="13">
                  <a:moveTo>
                    <a:pt x="0" y="8"/>
                  </a:moveTo>
                  <a:cubicBezTo>
                    <a:pt x="3" y="9"/>
                    <a:pt x="5" y="11"/>
                    <a:pt x="5" y="14"/>
                  </a:cubicBezTo>
                  <a:cubicBezTo>
                    <a:pt x="13" y="15"/>
                    <a:pt x="13" y="15"/>
                    <a:pt x="13" y="15"/>
                  </a:cubicBezTo>
                  <a:cubicBezTo>
                    <a:pt x="13" y="14"/>
                    <a:pt x="13" y="14"/>
                    <a:pt x="13" y="14"/>
                  </a:cubicBezTo>
                  <a:cubicBezTo>
                    <a:pt x="13" y="7"/>
                    <a:pt x="7" y="1"/>
                    <a:pt x="0" y="0"/>
                  </a:cubicBezTo>
                  <a:lnTo>
                    <a:pt x="0" y="8"/>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4" name="Freeform 883"/>
            <p:cNvSpPr/>
            <p:nvPr/>
          </p:nvSpPr>
          <p:spPr bwMode="auto">
            <a:xfrm>
              <a:off x="2938" y="1554"/>
              <a:ext cx="24" cy="24"/>
            </a:xfrm>
            <a:custGeom>
              <a:gdLst>
                <a:gd fmla="*/ 7 w 10" name="T0"/>
                <a:gd fmla="*/ 10 h 10" name="T1"/>
                <a:gd fmla="*/ 10 w 10" name="T2"/>
                <a:gd fmla="*/ 8 h 10" name="T3"/>
                <a:gd fmla="*/ 10 w 10" name="T4"/>
                <a:gd fmla="*/ 0 h 10" name="T5"/>
                <a:gd fmla="*/ 0 w 10" name="T6"/>
                <a:gd fmla="*/ 6 h 10" name="T7"/>
                <a:gd fmla="*/ 7 w 10" name="T8"/>
                <a:gd fmla="*/ 10 h 10" name="T9"/>
              </a:gdLst>
              <a:cxnLst>
                <a:cxn ang="0">
                  <a:pos x="T0" y="T1"/>
                </a:cxn>
                <a:cxn ang="0">
                  <a:pos x="T2" y="T3"/>
                </a:cxn>
                <a:cxn ang="0">
                  <a:pos x="T4" y="T5"/>
                </a:cxn>
                <a:cxn ang="0">
                  <a:pos x="T6" y="T7"/>
                </a:cxn>
                <a:cxn ang="0">
                  <a:pos x="T8" y="T9"/>
                </a:cxn>
              </a:cxnLst>
              <a:rect b="b" l="0" r="r" t="0"/>
              <a:pathLst>
                <a:path h="10" w="10">
                  <a:moveTo>
                    <a:pt x="7" y="10"/>
                  </a:moveTo>
                  <a:cubicBezTo>
                    <a:pt x="8" y="9"/>
                    <a:pt x="9" y="8"/>
                    <a:pt x="10" y="8"/>
                  </a:cubicBezTo>
                  <a:cubicBezTo>
                    <a:pt x="10" y="0"/>
                    <a:pt x="10" y="0"/>
                    <a:pt x="10" y="0"/>
                  </a:cubicBezTo>
                  <a:cubicBezTo>
                    <a:pt x="6" y="0"/>
                    <a:pt x="2" y="3"/>
                    <a:pt x="0" y="6"/>
                  </a:cubicBezTo>
                  <a:lnTo>
                    <a:pt x="7" y="10"/>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5" name="Freeform 884"/>
            <p:cNvSpPr/>
            <p:nvPr/>
          </p:nvSpPr>
          <p:spPr bwMode="auto">
            <a:xfrm>
              <a:off x="2931" y="1574"/>
              <a:ext cx="53" cy="50"/>
            </a:xfrm>
            <a:custGeom>
              <a:gdLst>
                <a:gd fmla="*/ 17 w 22" name="T0"/>
                <a:gd fmla="*/ 12 h 21" name="T1"/>
                <a:gd fmla="*/ 15 w 22" name="T2"/>
                <a:gd fmla="*/ 13 h 21" name="T3"/>
                <a:gd fmla="*/ 8 w 22" name="T4"/>
                <a:gd fmla="*/ 6 h 21" name="T5"/>
                <a:gd fmla="*/ 9 w 22" name="T6"/>
                <a:gd fmla="*/ 4 h 21" name="T7"/>
                <a:gd fmla="*/ 2 w 22" name="T8"/>
                <a:gd fmla="*/ 0 h 21" name="T9"/>
                <a:gd fmla="*/ 0 w 22" name="T10"/>
                <a:gd fmla="*/ 6 h 21" name="T11"/>
                <a:gd fmla="*/ 15 w 22" name="T12"/>
                <a:gd fmla="*/ 21 h 21" name="T13"/>
                <a:gd fmla="*/ 22 w 22" name="T14"/>
                <a:gd fmla="*/ 19 h 21" name="T15"/>
                <a:gd fmla="*/ 17 w 22" name="T16"/>
                <a:gd fmla="*/ 12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22">
                  <a:moveTo>
                    <a:pt x="17" y="12"/>
                  </a:moveTo>
                  <a:cubicBezTo>
                    <a:pt x="17" y="13"/>
                    <a:pt x="16" y="13"/>
                    <a:pt x="15" y="13"/>
                  </a:cubicBezTo>
                  <a:cubicBezTo>
                    <a:pt x="11" y="13"/>
                    <a:pt x="8" y="10"/>
                    <a:pt x="8" y="6"/>
                  </a:cubicBezTo>
                  <a:cubicBezTo>
                    <a:pt x="8" y="6"/>
                    <a:pt x="8" y="5"/>
                    <a:pt x="9" y="4"/>
                  </a:cubicBezTo>
                  <a:cubicBezTo>
                    <a:pt x="2" y="0"/>
                    <a:pt x="2" y="0"/>
                    <a:pt x="2" y="0"/>
                  </a:cubicBezTo>
                  <a:cubicBezTo>
                    <a:pt x="1" y="2"/>
                    <a:pt x="0" y="4"/>
                    <a:pt x="0" y="6"/>
                  </a:cubicBezTo>
                  <a:cubicBezTo>
                    <a:pt x="0" y="14"/>
                    <a:pt x="7" y="21"/>
                    <a:pt x="15" y="21"/>
                  </a:cubicBezTo>
                  <a:cubicBezTo>
                    <a:pt x="17" y="21"/>
                    <a:pt x="20" y="20"/>
                    <a:pt x="22" y="19"/>
                  </a:cubicBezTo>
                  <a:lnTo>
                    <a:pt x="17" y="12"/>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6" name="Rectangle 885"/>
            <p:cNvSpPr>
              <a:spLocks noChangeArrowheads="1"/>
            </p:cNvSpPr>
            <p:nvPr/>
          </p:nvSpPr>
          <p:spPr bwMode="auto">
            <a:xfrm>
              <a:off x="2600" y="1617"/>
              <a:ext cx="281" cy="2"/>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7" name="Rectangle 886"/>
            <p:cNvSpPr>
              <a:spLocks noChangeArrowheads="1"/>
            </p:cNvSpPr>
            <p:nvPr/>
          </p:nvSpPr>
          <p:spPr bwMode="auto">
            <a:xfrm>
              <a:off x="2598" y="1478"/>
              <a:ext cx="5" cy="141"/>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8" name="Rectangle 887"/>
            <p:cNvSpPr>
              <a:spLocks noChangeArrowheads="1"/>
            </p:cNvSpPr>
            <p:nvPr/>
          </p:nvSpPr>
          <p:spPr bwMode="auto">
            <a:xfrm>
              <a:off x="2612" y="1576"/>
              <a:ext cx="7" cy="41"/>
            </a:xfrm>
            <a:prstGeom prst="rect">
              <a:avLst/>
            </a:prstGeom>
            <a:solidFill>
              <a:srgbClr val="72BCC5"/>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09" name="Rectangle 888"/>
            <p:cNvSpPr>
              <a:spLocks noChangeArrowheads="1"/>
            </p:cNvSpPr>
            <p:nvPr/>
          </p:nvSpPr>
          <p:spPr bwMode="auto">
            <a:xfrm>
              <a:off x="2622" y="1590"/>
              <a:ext cx="9" cy="27"/>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0" name="Rectangle 889"/>
            <p:cNvSpPr>
              <a:spLocks noChangeArrowheads="1"/>
            </p:cNvSpPr>
            <p:nvPr/>
          </p:nvSpPr>
          <p:spPr bwMode="auto">
            <a:xfrm>
              <a:off x="2633" y="1535"/>
              <a:ext cx="8" cy="82"/>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1" name="Rectangle 890"/>
            <p:cNvSpPr>
              <a:spLocks noChangeArrowheads="1"/>
            </p:cNvSpPr>
            <p:nvPr/>
          </p:nvSpPr>
          <p:spPr bwMode="auto">
            <a:xfrm>
              <a:off x="2655" y="1550"/>
              <a:ext cx="9" cy="67"/>
            </a:xfrm>
            <a:prstGeom prst="rect">
              <a:avLst/>
            </a:prstGeom>
            <a:solidFill>
              <a:srgbClr val="72BCC5"/>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2" name="Rectangle 891"/>
            <p:cNvSpPr>
              <a:spLocks noChangeArrowheads="1"/>
            </p:cNvSpPr>
            <p:nvPr/>
          </p:nvSpPr>
          <p:spPr bwMode="auto">
            <a:xfrm>
              <a:off x="2667" y="1564"/>
              <a:ext cx="7" cy="53"/>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3" name="Rectangle 892"/>
            <p:cNvSpPr>
              <a:spLocks noChangeArrowheads="1"/>
            </p:cNvSpPr>
            <p:nvPr/>
          </p:nvSpPr>
          <p:spPr bwMode="auto">
            <a:xfrm>
              <a:off x="2676" y="1557"/>
              <a:ext cx="10" cy="60"/>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4" name="Rectangle 893"/>
            <p:cNvSpPr>
              <a:spLocks noChangeArrowheads="1"/>
            </p:cNvSpPr>
            <p:nvPr/>
          </p:nvSpPr>
          <p:spPr bwMode="auto">
            <a:xfrm>
              <a:off x="2700" y="1562"/>
              <a:ext cx="10" cy="55"/>
            </a:xfrm>
            <a:prstGeom prst="rect">
              <a:avLst/>
            </a:prstGeom>
            <a:solidFill>
              <a:srgbClr val="72BCC5"/>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5" name="Rectangle 894"/>
            <p:cNvSpPr>
              <a:spLocks noChangeArrowheads="1"/>
            </p:cNvSpPr>
            <p:nvPr/>
          </p:nvSpPr>
          <p:spPr bwMode="auto">
            <a:xfrm>
              <a:off x="2712" y="1574"/>
              <a:ext cx="7" cy="43"/>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6" name="Rectangle 895"/>
            <p:cNvSpPr>
              <a:spLocks noChangeArrowheads="1"/>
            </p:cNvSpPr>
            <p:nvPr/>
          </p:nvSpPr>
          <p:spPr bwMode="auto">
            <a:xfrm>
              <a:off x="2722" y="1535"/>
              <a:ext cx="9" cy="82"/>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7" name="Rectangle 896"/>
            <p:cNvSpPr>
              <a:spLocks noChangeArrowheads="1"/>
            </p:cNvSpPr>
            <p:nvPr/>
          </p:nvSpPr>
          <p:spPr bwMode="auto">
            <a:xfrm>
              <a:off x="2745" y="1497"/>
              <a:ext cx="8" cy="120"/>
            </a:xfrm>
            <a:prstGeom prst="rect">
              <a:avLst/>
            </a:prstGeom>
            <a:solidFill>
              <a:srgbClr val="72BCC5"/>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8" name="Rectangle 897"/>
            <p:cNvSpPr>
              <a:spLocks noChangeArrowheads="1"/>
            </p:cNvSpPr>
            <p:nvPr/>
          </p:nvSpPr>
          <p:spPr bwMode="auto">
            <a:xfrm>
              <a:off x="2755" y="1533"/>
              <a:ext cx="10" cy="84"/>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19" name="Rectangle 898"/>
            <p:cNvSpPr>
              <a:spLocks noChangeArrowheads="1"/>
            </p:cNvSpPr>
            <p:nvPr/>
          </p:nvSpPr>
          <p:spPr bwMode="auto">
            <a:xfrm>
              <a:off x="2767" y="1511"/>
              <a:ext cx="9" cy="106"/>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0" name="Rectangle 899"/>
            <p:cNvSpPr>
              <a:spLocks noChangeArrowheads="1"/>
            </p:cNvSpPr>
            <p:nvPr/>
          </p:nvSpPr>
          <p:spPr bwMode="auto">
            <a:xfrm>
              <a:off x="2788" y="1581"/>
              <a:ext cx="10" cy="3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1" name="Rectangle 900"/>
            <p:cNvSpPr>
              <a:spLocks noChangeArrowheads="1"/>
            </p:cNvSpPr>
            <p:nvPr/>
          </p:nvSpPr>
          <p:spPr bwMode="auto">
            <a:xfrm>
              <a:off x="2800" y="1600"/>
              <a:ext cx="10" cy="17"/>
            </a:xfrm>
            <a:prstGeom prst="rect">
              <a:avLst/>
            </a:prstGeom>
            <a:solidFill>
              <a:srgbClr val="59627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2" name="Rectangle 901"/>
            <p:cNvSpPr>
              <a:spLocks noChangeArrowheads="1"/>
            </p:cNvSpPr>
            <p:nvPr/>
          </p:nvSpPr>
          <p:spPr bwMode="auto">
            <a:xfrm>
              <a:off x="2812" y="1578"/>
              <a:ext cx="7" cy="39"/>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3" name="Rectangle 902"/>
            <p:cNvSpPr>
              <a:spLocks noChangeArrowheads="1"/>
            </p:cNvSpPr>
            <p:nvPr/>
          </p:nvSpPr>
          <p:spPr bwMode="auto">
            <a:xfrm>
              <a:off x="2834" y="1550"/>
              <a:ext cx="9" cy="67"/>
            </a:xfrm>
            <a:prstGeom prst="rect">
              <a:avLst/>
            </a:prstGeom>
            <a:solidFill>
              <a:srgbClr val="72BCC5"/>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4" name="Rectangle 903"/>
            <p:cNvSpPr>
              <a:spLocks noChangeArrowheads="1"/>
            </p:cNvSpPr>
            <p:nvPr/>
          </p:nvSpPr>
          <p:spPr bwMode="auto">
            <a:xfrm>
              <a:off x="2846" y="1499"/>
              <a:ext cx="7" cy="11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5" name="Rectangle 904"/>
            <p:cNvSpPr>
              <a:spLocks noChangeArrowheads="1"/>
            </p:cNvSpPr>
            <p:nvPr/>
          </p:nvSpPr>
          <p:spPr bwMode="auto">
            <a:xfrm>
              <a:off x="2855" y="1531"/>
              <a:ext cx="10" cy="86"/>
            </a:xfrm>
            <a:prstGeom prst="rect">
              <a:avLst/>
            </a:prstGeom>
            <a:solidFill>
              <a:schemeClr val="accent4"/>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6" name="Rectangle 905"/>
            <p:cNvSpPr>
              <a:spLocks noChangeArrowheads="1"/>
            </p:cNvSpPr>
            <p:nvPr/>
          </p:nvSpPr>
          <p:spPr bwMode="auto">
            <a:xfrm>
              <a:off x="2600" y="1445"/>
              <a:ext cx="14" cy="14"/>
            </a:xfrm>
            <a:prstGeom prst="rect">
              <a:avLst/>
            </a:prstGeom>
            <a:solidFill>
              <a:srgbClr val="72BCC5"/>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7" name="Rectangle 906"/>
            <p:cNvSpPr>
              <a:spLocks noChangeArrowheads="1"/>
            </p:cNvSpPr>
            <p:nvPr/>
          </p:nvSpPr>
          <p:spPr bwMode="auto">
            <a:xfrm>
              <a:off x="2624" y="1449"/>
              <a:ext cx="38" cy="3"/>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8" name="Rectangle 907"/>
            <p:cNvSpPr>
              <a:spLocks noChangeArrowheads="1"/>
            </p:cNvSpPr>
            <p:nvPr/>
          </p:nvSpPr>
          <p:spPr bwMode="auto">
            <a:xfrm>
              <a:off x="2679" y="1445"/>
              <a:ext cx="14" cy="14"/>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29" name="Rectangle 908"/>
            <p:cNvSpPr>
              <a:spLocks noChangeArrowheads="1"/>
            </p:cNvSpPr>
            <p:nvPr/>
          </p:nvSpPr>
          <p:spPr bwMode="auto">
            <a:xfrm>
              <a:off x="2700" y="1449"/>
              <a:ext cx="41" cy="3"/>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0" name="Rectangle 909"/>
            <p:cNvSpPr>
              <a:spLocks noChangeArrowheads="1"/>
            </p:cNvSpPr>
            <p:nvPr/>
          </p:nvSpPr>
          <p:spPr bwMode="auto">
            <a:xfrm>
              <a:off x="2755" y="1445"/>
              <a:ext cx="17" cy="14"/>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1" name="Rectangle 910"/>
            <p:cNvSpPr>
              <a:spLocks noChangeArrowheads="1"/>
            </p:cNvSpPr>
            <p:nvPr/>
          </p:nvSpPr>
          <p:spPr bwMode="auto">
            <a:xfrm>
              <a:off x="2779" y="1449"/>
              <a:ext cx="40" cy="3"/>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2" name="Rectangle 911"/>
            <p:cNvSpPr>
              <a:spLocks noChangeArrowheads="1"/>
            </p:cNvSpPr>
            <p:nvPr/>
          </p:nvSpPr>
          <p:spPr bwMode="auto">
            <a:xfrm>
              <a:off x="2834" y="1445"/>
              <a:ext cx="14" cy="1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3" name="Freeform 912"/>
            <p:cNvSpPr>
              <a:spLocks noEditPoints="1"/>
            </p:cNvSpPr>
            <p:nvPr/>
          </p:nvSpPr>
          <p:spPr bwMode="auto">
            <a:xfrm>
              <a:off x="2834" y="1445"/>
              <a:ext cx="14" cy="14"/>
            </a:xfrm>
            <a:custGeom>
              <a:gdLst>
                <a:gd fmla="*/ 14 w 14" name="T0"/>
                <a:gd fmla="*/ 12 h 14" name="T1"/>
                <a:gd fmla="*/ 2 w 14" name="T2"/>
                <a:gd fmla="*/ 12 h 14" name="T3"/>
                <a:gd fmla="*/ 2 w 14" name="T4"/>
                <a:gd fmla="*/ 0 h 14" name="T5"/>
                <a:gd fmla="*/ 14 w 14" name="T6"/>
                <a:gd fmla="*/ 0 h 14" name="T7"/>
                <a:gd fmla="*/ 14 w 14" name="T8"/>
                <a:gd fmla="*/ 12 h 14" name="T9"/>
                <a:gd fmla="*/ 14 w 14" name="T10"/>
                <a:gd fmla="*/ 0 h 14" name="T11"/>
                <a:gd fmla="*/ 0 w 14" name="T12"/>
                <a:gd fmla="*/ 0 h 14" name="T13"/>
                <a:gd fmla="*/ 0 w 14" name="T14"/>
                <a:gd fmla="*/ 14 h 14" name="T15"/>
                <a:gd fmla="*/ 14 w 14" name="T16"/>
                <a:gd fmla="*/ 14 h 14" name="T17"/>
                <a:gd fmla="*/ 14 w 14" name="T18"/>
                <a:gd fmla="*/ 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14" y="12"/>
                  </a:moveTo>
                  <a:lnTo>
                    <a:pt x="2" y="12"/>
                  </a:lnTo>
                  <a:lnTo>
                    <a:pt x="2" y="0"/>
                  </a:lnTo>
                  <a:lnTo>
                    <a:pt x="14" y="0"/>
                  </a:lnTo>
                  <a:lnTo>
                    <a:pt x="14" y="12"/>
                  </a:lnTo>
                  <a:close/>
                  <a:moveTo>
                    <a:pt x="14" y="0"/>
                  </a:moveTo>
                  <a:lnTo>
                    <a:pt x="0" y="0"/>
                  </a:lnTo>
                  <a:lnTo>
                    <a:pt x="0" y="14"/>
                  </a:lnTo>
                  <a:lnTo>
                    <a:pt x="14" y="14"/>
                  </a:lnTo>
                  <a:lnTo>
                    <a:pt x="14" y="0"/>
                  </a:lnTo>
                  <a:close/>
                </a:path>
              </a:pathLst>
            </a:custGeom>
            <a:solidFill>
              <a:srgbClr val="2C5871"/>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4" name="Rectangle 913"/>
            <p:cNvSpPr>
              <a:spLocks noChangeArrowheads="1"/>
            </p:cNvSpPr>
            <p:nvPr/>
          </p:nvSpPr>
          <p:spPr bwMode="auto">
            <a:xfrm>
              <a:off x="2855" y="1449"/>
              <a:ext cx="41" cy="3"/>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5" name="Freeform 914"/>
            <p:cNvSpPr>
              <a:spLocks noEditPoints="1"/>
            </p:cNvSpPr>
            <p:nvPr/>
          </p:nvSpPr>
          <p:spPr bwMode="auto">
            <a:xfrm>
              <a:off x="3012" y="1542"/>
              <a:ext cx="284" cy="292"/>
            </a:xfrm>
            <a:custGeom>
              <a:gdLst>
                <a:gd fmla="*/ 89 w 119" name="T0"/>
                <a:gd fmla="*/ 111 h 122" name="T1"/>
                <a:gd fmla="*/ 115 w 119" name="T2"/>
                <a:gd fmla="*/ 76 h 122" name="T3"/>
                <a:gd fmla="*/ 108 w 119" name="T4"/>
                <a:gd fmla="*/ 33 h 122" name="T5"/>
                <a:gd fmla="*/ 72 w 119" name="T6"/>
                <a:gd fmla="*/ 7 h 122" name="T7"/>
                <a:gd fmla="*/ 4 w 119" name="T8"/>
                <a:gd fmla="*/ 50 h 122" name="T9"/>
                <a:gd fmla="*/ 11 w 119" name="T10"/>
                <a:gd fmla="*/ 93 h 122" name="T11"/>
                <a:gd fmla="*/ 46 w 119" name="T12"/>
                <a:gd fmla="*/ 118 h 122" name="T13"/>
                <a:gd fmla="*/ 89 w 119" name="T14"/>
                <a:gd fmla="*/ 111 h 122" name="T15"/>
                <a:gd fmla="*/ 18 w 119" name="T16"/>
                <a:gd fmla="*/ 89 h 122" name="T17"/>
                <a:gd fmla="*/ 12 w 119" name="T18"/>
                <a:gd fmla="*/ 51 h 122" name="T19"/>
                <a:gd fmla="*/ 71 w 119" name="T20"/>
                <a:gd fmla="*/ 15 h 122" name="T21"/>
                <a:gd fmla="*/ 101 w 119" name="T22"/>
                <a:gd fmla="*/ 37 h 122" name="T23"/>
                <a:gd fmla="*/ 107 w 119" name="T24"/>
                <a:gd fmla="*/ 74 h 122" name="T25"/>
                <a:gd fmla="*/ 85 w 119" name="T26"/>
                <a:gd fmla="*/ 104 h 122" name="T27"/>
                <a:gd fmla="*/ 48 w 119" name="T28"/>
                <a:gd fmla="*/ 110 h 122" name="T29"/>
                <a:gd fmla="*/ 18 w 119" name="T30"/>
                <a:gd fmla="*/ 89 h 1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2" w="119">
                  <a:moveTo>
                    <a:pt x="89" y="111"/>
                  </a:moveTo>
                  <a:cubicBezTo>
                    <a:pt x="102" y="103"/>
                    <a:pt x="112" y="91"/>
                    <a:pt x="115" y="76"/>
                  </a:cubicBezTo>
                  <a:cubicBezTo>
                    <a:pt x="119" y="61"/>
                    <a:pt x="116" y="46"/>
                    <a:pt x="108" y="33"/>
                  </a:cubicBezTo>
                  <a:cubicBezTo>
                    <a:pt x="100" y="20"/>
                    <a:pt x="87" y="11"/>
                    <a:pt x="72" y="7"/>
                  </a:cubicBezTo>
                  <a:cubicBezTo>
                    <a:pt x="42" y="0"/>
                    <a:pt x="11" y="19"/>
                    <a:pt x="4" y="50"/>
                  </a:cubicBezTo>
                  <a:cubicBezTo>
                    <a:pt x="0" y="64"/>
                    <a:pt x="3" y="80"/>
                    <a:pt x="11" y="93"/>
                  </a:cubicBezTo>
                  <a:cubicBezTo>
                    <a:pt x="19" y="106"/>
                    <a:pt x="31" y="115"/>
                    <a:pt x="46" y="118"/>
                  </a:cubicBezTo>
                  <a:cubicBezTo>
                    <a:pt x="61" y="122"/>
                    <a:pt x="76" y="119"/>
                    <a:pt x="89" y="111"/>
                  </a:cubicBezTo>
                  <a:moveTo>
                    <a:pt x="18" y="89"/>
                  </a:moveTo>
                  <a:cubicBezTo>
                    <a:pt x="11" y="77"/>
                    <a:pt x="9" y="64"/>
                    <a:pt x="12" y="51"/>
                  </a:cubicBezTo>
                  <a:cubicBezTo>
                    <a:pt x="18" y="25"/>
                    <a:pt x="44" y="9"/>
                    <a:pt x="71" y="15"/>
                  </a:cubicBezTo>
                  <a:cubicBezTo>
                    <a:pt x="83" y="18"/>
                    <a:pt x="94" y="26"/>
                    <a:pt x="101" y="37"/>
                  </a:cubicBezTo>
                  <a:cubicBezTo>
                    <a:pt x="108" y="48"/>
                    <a:pt x="110" y="61"/>
                    <a:pt x="107" y="74"/>
                  </a:cubicBezTo>
                  <a:cubicBezTo>
                    <a:pt x="104" y="87"/>
                    <a:pt x="96" y="98"/>
                    <a:pt x="85" y="104"/>
                  </a:cubicBezTo>
                  <a:cubicBezTo>
                    <a:pt x="74" y="111"/>
                    <a:pt x="61" y="113"/>
                    <a:pt x="48" y="110"/>
                  </a:cubicBezTo>
                  <a:cubicBezTo>
                    <a:pt x="35" y="107"/>
                    <a:pt x="25" y="100"/>
                    <a:pt x="18" y="89"/>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6" name="Freeform 915"/>
            <p:cNvSpPr/>
            <p:nvPr/>
          </p:nvSpPr>
          <p:spPr bwMode="auto">
            <a:xfrm>
              <a:off x="2824" y="1760"/>
              <a:ext cx="205" cy="145"/>
            </a:xfrm>
            <a:custGeom>
              <a:gdLst>
                <a:gd fmla="*/ 4 w 86" name="T0"/>
                <a:gd fmla="*/ 55 h 61" name="T1"/>
                <a:gd fmla="*/ 4 w 86" name="T2"/>
                <a:gd fmla="*/ 55 h 61" name="T3"/>
                <a:gd fmla="*/ 10 w 86" name="T4"/>
                <a:gd fmla="*/ 37 h 61" name="T5"/>
                <a:gd fmla="*/ 64 w 86" name="T6"/>
                <a:gd fmla="*/ 4 h 61" name="T7"/>
                <a:gd fmla="*/ 82 w 86" name="T8"/>
                <a:gd fmla="*/ 6 h 61" name="T9"/>
                <a:gd fmla="*/ 82 w 86" name="T10"/>
                <a:gd fmla="*/ 6 h 61" name="T11"/>
                <a:gd fmla="*/ 76 w 86" name="T12"/>
                <a:gd fmla="*/ 24 h 61" name="T13"/>
                <a:gd fmla="*/ 22 w 86" name="T14"/>
                <a:gd fmla="*/ 57 h 61" name="T15"/>
                <a:gd fmla="*/ 4 w 86" name="T16"/>
                <a:gd fmla="*/ 55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86">
                  <a:moveTo>
                    <a:pt x="4" y="55"/>
                  </a:moveTo>
                  <a:cubicBezTo>
                    <a:pt x="4" y="55"/>
                    <a:pt x="4" y="55"/>
                    <a:pt x="4" y="55"/>
                  </a:cubicBezTo>
                  <a:cubicBezTo>
                    <a:pt x="0" y="50"/>
                    <a:pt x="3" y="42"/>
                    <a:pt x="10" y="37"/>
                  </a:cubicBezTo>
                  <a:cubicBezTo>
                    <a:pt x="64" y="4"/>
                    <a:pt x="64" y="4"/>
                    <a:pt x="64" y="4"/>
                  </a:cubicBezTo>
                  <a:cubicBezTo>
                    <a:pt x="71" y="0"/>
                    <a:pt x="79" y="1"/>
                    <a:pt x="82" y="6"/>
                  </a:cubicBezTo>
                  <a:cubicBezTo>
                    <a:pt x="82" y="6"/>
                    <a:pt x="82" y="6"/>
                    <a:pt x="82" y="6"/>
                  </a:cubicBezTo>
                  <a:cubicBezTo>
                    <a:pt x="86" y="12"/>
                    <a:pt x="83" y="20"/>
                    <a:pt x="76" y="24"/>
                  </a:cubicBezTo>
                  <a:cubicBezTo>
                    <a:pt x="22" y="57"/>
                    <a:pt x="22" y="57"/>
                    <a:pt x="22" y="57"/>
                  </a:cubicBezTo>
                  <a:cubicBezTo>
                    <a:pt x="15" y="61"/>
                    <a:pt x="7" y="60"/>
                    <a:pt x="4" y="55"/>
                  </a:cubicBezTo>
                </a:path>
              </a:pathLst>
            </a:custGeom>
            <a:solidFill>
              <a:srgbClr val="D46F41"/>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7" name="Freeform 916"/>
            <p:cNvSpPr/>
            <p:nvPr/>
          </p:nvSpPr>
          <p:spPr bwMode="auto">
            <a:xfrm>
              <a:off x="2953" y="1755"/>
              <a:ext cx="78" cy="76"/>
            </a:xfrm>
            <a:custGeom>
              <a:gdLst>
                <a:gd fmla="*/ 5 w 33" name="T0"/>
                <a:gd fmla="*/ 23 h 32" name="T1"/>
                <a:gd fmla="*/ 5 w 33" name="T2"/>
                <a:gd fmla="*/ 23 h 32" name="T3"/>
                <a:gd fmla="*/ 2 w 33" name="T4"/>
                <a:gd fmla="*/ 10 h 32" name="T5"/>
                <a:gd fmla="*/ 18 w 33" name="T6"/>
                <a:gd fmla="*/ 1 h 32" name="T7"/>
                <a:gd fmla="*/ 28 w 33" name="T8"/>
                <a:gd fmla="*/ 8 h 32" name="T9"/>
                <a:gd fmla="*/ 28 w 33" name="T10"/>
                <a:gd fmla="*/ 8 h 32" name="T11"/>
                <a:gd fmla="*/ 31 w 33" name="T12"/>
                <a:gd fmla="*/ 21 h 32" name="T13"/>
                <a:gd fmla="*/ 15 w 33" name="T14"/>
                <a:gd fmla="*/ 30 h 32" name="T15"/>
                <a:gd fmla="*/ 5 w 33" name="T16"/>
                <a:gd fmla="*/ 23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33">
                  <a:moveTo>
                    <a:pt x="5" y="23"/>
                  </a:moveTo>
                  <a:cubicBezTo>
                    <a:pt x="5" y="23"/>
                    <a:pt x="5" y="23"/>
                    <a:pt x="5" y="23"/>
                  </a:cubicBezTo>
                  <a:cubicBezTo>
                    <a:pt x="2" y="17"/>
                    <a:pt x="0" y="12"/>
                    <a:pt x="2" y="10"/>
                  </a:cubicBezTo>
                  <a:cubicBezTo>
                    <a:pt x="18" y="1"/>
                    <a:pt x="18" y="1"/>
                    <a:pt x="18" y="1"/>
                  </a:cubicBezTo>
                  <a:cubicBezTo>
                    <a:pt x="20" y="0"/>
                    <a:pt x="25" y="3"/>
                    <a:pt x="28" y="8"/>
                  </a:cubicBezTo>
                  <a:cubicBezTo>
                    <a:pt x="28" y="8"/>
                    <a:pt x="28" y="8"/>
                    <a:pt x="28" y="8"/>
                  </a:cubicBezTo>
                  <a:cubicBezTo>
                    <a:pt x="32" y="14"/>
                    <a:pt x="33" y="19"/>
                    <a:pt x="31" y="21"/>
                  </a:cubicBezTo>
                  <a:cubicBezTo>
                    <a:pt x="15" y="30"/>
                    <a:pt x="15" y="30"/>
                    <a:pt x="15" y="30"/>
                  </a:cubicBezTo>
                  <a:cubicBezTo>
                    <a:pt x="13" y="32"/>
                    <a:pt x="8" y="28"/>
                    <a:pt x="5" y="23"/>
                  </a:cubicBezTo>
                </a:path>
              </a:pathLst>
            </a:custGeom>
            <a:solidFill>
              <a:srgbClr val="D46F41"/>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8" name="Freeform 917"/>
            <p:cNvSpPr/>
            <p:nvPr/>
          </p:nvSpPr>
          <p:spPr bwMode="auto">
            <a:xfrm>
              <a:off x="3067" y="1576"/>
              <a:ext cx="207" cy="234"/>
            </a:xfrm>
            <a:custGeom>
              <a:gdLst>
                <a:gd fmla="*/ 40 w 87" name="T0"/>
                <a:gd fmla="*/ 0 h 98" name="T1"/>
                <a:gd fmla="*/ 40 w 87" name="T2"/>
                <a:gd fmla="*/ 4 h 98" name="T3"/>
                <a:gd fmla="*/ 47 w 87" name="T4"/>
                <a:gd fmla="*/ 5 h 98" name="T5"/>
                <a:gd fmla="*/ 74 w 87" name="T6"/>
                <a:gd fmla="*/ 25 h 98" name="T7"/>
                <a:gd fmla="*/ 81 w 87" name="T8"/>
                <a:gd fmla="*/ 48 h 98" name="T9"/>
                <a:gd fmla="*/ 81 w 87" name="T10"/>
                <a:gd fmla="*/ 49 h 98" name="T11"/>
                <a:gd fmla="*/ 80 w 87" name="T12"/>
                <a:gd fmla="*/ 59 h 98" name="T13"/>
                <a:gd fmla="*/ 80 w 87" name="T14"/>
                <a:gd fmla="*/ 59 h 98" name="T15"/>
                <a:gd fmla="*/ 68 w 87" name="T16"/>
                <a:gd fmla="*/ 81 h 98" name="T17"/>
                <a:gd fmla="*/ 73 w 87" name="T18"/>
                <a:gd fmla="*/ 68 h 98" name="T19"/>
                <a:gd fmla="*/ 73 w 87" name="T20"/>
                <a:gd fmla="*/ 68 h 98" name="T21"/>
                <a:gd fmla="*/ 67 w 87" name="T22"/>
                <a:gd fmla="*/ 34 h 98" name="T23"/>
                <a:gd fmla="*/ 40 w 87" name="T24"/>
                <a:gd fmla="*/ 14 h 98" name="T25"/>
                <a:gd fmla="*/ 40 w 87" name="T26"/>
                <a:gd fmla="*/ 65 h 98" name="T27"/>
                <a:gd fmla="*/ 40 w 87" name="T28"/>
                <a:gd fmla="*/ 66 h 98" name="T29"/>
                <a:gd fmla="*/ 64 w 87" name="T30"/>
                <a:gd fmla="*/ 66 h 98" name="T31"/>
                <a:gd fmla="*/ 64 w 87" name="T32"/>
                <a:gd fmla="*/ 66 h 98" name="T33"/>
                <a:gd fmla="*/ 64 w 87" name="T34"/>
                <a:gd fmla="*/ 67 h 98" name="T35"/>
                <a:gd fmla="*/ 65 w 87" name="T36"/>
                <a:gd fmla="*/ 68 h 98" name="T37"/>
                <a:gd fmla="*/ 65 w 87" name="T38"/>
                <a:gd fmla="*/ 72 h 98" name="T39"/>
                <a:gd fmla="*/ 50 w 87" name="T40"/>
                <a:gd fmla="*/ 81 h 98" name="T41"/>
                <a:gd fmla="*/ 0 w 87" name="T42"/>
                <a:gd fmla="*/ 81 h 98" name="T43"/>
                <a:gd fmla="*/ 25 w 87" name="T44"/>
                <a:gd fmla="*/ 96 h 98" name="T45"/>
                <a:gd fmla="*/ 25 w 87" name="T46"/>
                <a:gd fmla="*/ 96 h 98" name="T47"/>
                <a:gd fmla="*/ 25 w 87" name="T48"/>
                <a:gd fmla="*/ 97 h 98" name="T49"/>
                <a:gd fmla="*/ 25 w 87" name="T50"/>
                <a:gd fmla="*/ 97 h 98" name="T51"/>
                <a:gd fmla="*/ 26 w 87" name="T52"/>
                <a:gd fmla="*/ 97 h 98" name="T53"/>
                <a:gd fmla="*/ 36 w 87" name="T54"/>
                <a:gd fmla="*/ 98 h 98" name="T55"/>
                <a:gd fmla="*/ 62 w 87" name="T56"/>
                <a:gd fmla="*/ 90 h 98" name="T57"/>
                <a:gd fmla="*/ 83 w 87" name="T58"/>
                <a:gd fmla="*/ 64 h 98" name="T59"/>
                <a:gd fmla="*/ 84 w 87" name="T60"/>
                <a:gd fmla="*/ 60 h 98" name="T61"/>
                <a:gd fmla="*/ 78 w 87" name="T62"/>
                <a:gd fmla="*/ 23 h 98" name="T63"/>
                <a:gd fmla="*/ 78 w 87" name="T64"/>
                <a:gd fmla="*/ 23 h 98" name="T65"/>
                <a:gd fmla="*/ 78 w 87" name="T66"/>
                <a:gd fmla="*/ 23 h 98" name="T67"/>
                <a:gd fmla="*/ 48 w 87" name="T68"/>
                <a:gd fmla="*/ 1 h 98" name="T69"/>
                <a:gd fmla="*/ 48 w 87" name="T70"/>
                <a:gd fmla="*/ 1 h 98" name="T71"/>
                <a:gd fmla="*/ 47 w 87" name="T72"/>
                <a:gd fmla="*/ 1 h 98" name="T73"/>
                <a:gd fmla="*/ 40 w 87" name="T74"/>
                <a:gd fmla="*/ 0 h 9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8" w="87">
                  <a:moveTo>
                    <a:pt x="40" y="0"/>
                  </a:moveTo>
                  <a:cubicBezTo>
                    <a:pt x="40" y="4"/>
                    <a:pt x="40" y="4"/>
                    <a:pt x="40" y="4"/>
                  </a:cubicBezTo>
                  <a:cubicBezTo>
                    <a:pt x="42" y="4"/>
                    <a:pt x="44" y="5"/>
                    <a:pt x="47" y="5"/>
                  </a:cubicBezTo>
                  <a:cubicBezTo>
                    <a:pt x="58" y="8"/>
                    <a:pt x="68" y="15"/>
                    <a:pt x="74" y="25"/>
                  </a:cubicBezTo>
                  <a:cubicBezTo>
                    <a:pt x="79" y="32"/>
                    <a:pt x="81" y="40"/>
                    <a:pt x="81" y="48"/>
                  </a:cubicBezTo>
                  <a:cubicBezTo>
                    <a:pt x="81" y="49"/>
                    <a:pt x="81" y="49"/>
                    <a:pt x="81" y="49"/>
                  </a:cubicBezTo>
                  <a:cubicBezTo>
                    <a:pt x="81" y="52"/>
                    <a:pt x="81" y="56"/>
                    <a:pt x="80" y="59"/>
                  </a:cubicBezTo>
                  <a:cubicBezTo>
                    <a:pt x="80" y="59"/>
                    <a:pt x="80" y="59"/>
                    <a:pt x="80" y="59"/>
                  </a:cubicBezTo>
                  <a:cubicBezTo>
                    <a:pt x="78" y="67"/>
                    <a:pt x="74" y="75"/>
                    <a:pt x="68" y="81"/>
                  </a:cubicBezTo>
                  <a:cubicBezTo>
                    <a:pt x="70" y="77"/>
                    <a:pt x="72" y="73"/>
                    <a:pt x="73" y="68"/>
                  </a:cubicBezTo>
                  <a:cubicBezTo>
                    <a:pt x="73" y="68"/>
                    <a:pt x="73" y="68"/>
                    <a:pt x="73" y="68"/>
                  </a:cubicBezTo>
                  <a:cubicBezTo>
                    <a:pt x="75" y="56"/>
                    <a:pt x="73" y="44"/>
                    <a:pt x="67" y="34"/>
                  </a:cubicBezTo>
                  <a:cubicBezTo>
                    <a:pt x="61" y="24"/>
                    <a:pt x="51" y="17"/>
                    <a:pt x="40" y="14"/>
                  </a:cubicBezTo>
                  <a:cubicBezTo>
                    <a:pt x="40" y="65"/>
                    <a:pt x="40" y="65"/>
                    <a:pt x="40" y="65"/>
                  </a:cubicBezTo>
                  <a:cubicBezTo>
                    <a:pt x="40" y="66"/>
                    <a:pt x="40" y="66"/>
                    <a:pt x="40" y="66"/>
                  </a:cubicBezTo>
                  <a:cubicBezTo>
                    <a:pt x="64" y="66"/>
                    <a:pt x="64" y="66"/>
                    <a:pt x="64" y="66"/>
                  </a:cubicBezTo>
                  <a:cubicBezTo>
                    <a:pt x="64" y="66"/>
                    <a:pt x="64" y="66"/>
                    <a:pt x="64" y="66"/>
                  </a:cubicBezTo>
                  <a:cubicBezTo>
                    <a:pt x="64" y="67"/>
                    <a:pt x="64" y="67"/>
                    <a:pt x="64" y="67"/>
                  </a:cubicBezTo>
                  <a:cubicBezTo>
                    <a:pt x="65" y="67"/>
                    <a:pt x="65" y="67"/>
                    <a:pt x="65" y="68"/>
                  </a:cubicBezTo>
                  <a:cubicBezTo>
                    <a:pt x="65" y="72"/>
                    <a:pt x="65" y="72"/>
                    <a:pt x="65" y="72"/>
                  </a:cubicBezTo>
                  <a:cubicBezTo>
                    <a:pt x="65" y="81"/>
                    <a:pt x="56" y="81"/>
                    <a:pt x="50" y="81"/>
                  </a:cubicBezTo>
                  <a:cubicBezTo>
                    <a:pt x="0" y="81"/>
                    <a:pt x="0" y="81"/>
                    <a:pt x="0" y="81"/>
                  </a:cubicBezTo>
                  <a:cubicBezTo>
                    <a:pt x="6" y="89"/>
                    <a:pt x="15" y="94"/>
                    <a:pt x="25" y="96"/>
                  </a:cubicBezTo>
                  <a:cubicBezTo>
                    <a:pt x="25" y="96"/>
                    <a:pt x="25" y="96"/>
                    <a:pt x="25" y="96"/>
                  </a:cubicBezTo>
                  <a:cubicBezTo>
                    <a:pt x="25" y="97"/>
                    <a:pt x="25" y="97"/>
                    <a:pt x="25" y="97"/>
                  </a:cubicBezTo>
                  <a:cubicBezTo>
                    <a:pt x="25" y="97"/>
                    <a:pt x="25" y="97"/>
                    <a:pt x="25" y="97"/>
                  </a:cubicBezTo>
                  <a:cubicBezTo>
                    <a:pt x="26" y="97"/>
                    <a:pt x="26" y="97"/>
                    <a:pt x="26" y="97"/>
                  </a:cubicBezTo>
                  <a:cubicBezTo>
                    <a:pt x="29" y="97"/>
                    <a:pt x="33" y="98"/>
                    <a:pt x="36" y="98"/>
                  </a:cubicBezTo>
                  <a:cubicBezTo>
                    <a:pt x="45" y="98"/>
                    <a:pt x="54" y="95"/>
                    <a:pt x="62" y="90"/>
                  </a:cubicBezTo>
                  <a:cubicBezTo>
                    <a:pt x="72" y="84"/>
                    <a:pt x="80" y="75"/>
                    <a:pt x="83" y="64"/>
                  </a:cubicBezTo>
                  <a:cubicBezTo>
                    <a:pt x="84" y="63"/>
                    <a:pt x="84" y="61"/>
                    <a:pt x="84" y="60"/>
                  </a:cubicBezTo>
                  <a:cubicBezTo>
                    <a:pt x="87" y="47"/>
                    <a:pt x="85" y="34"/>
                    <a:pt x="78" y="23"/>
                  </a:cubicBezTo>
                  <a:cubicBezTo>
                    <a:pt x="78" y="23"/>
                    <a:pt x="78" y="23"/>
                    <a:pt x="78" y="23"/>
                  </a:cubicBezTo>
                  <a:cubicBezTo>
                    <a:pt x="78" y="23"/>
                    <a:pt x="78" y="23"/>
                    <a:pt x="78" y="23"/>
                  </a:cubicBezTo>
                  <a:cubicBezTo>
                    <a:pt x="71" y="12"/>
                    <a:pt x="60" y="4"/>
                    <a:pt x="48" y="1"/>
                  </a:cubicBezTo>
                  <a:cubicBezTo>
                    <a:pt x="48" y="1"/>
                    <a:pt x="48" y="1"/>
                    <a:pt x="48" y="1"/>
                  </a:cubicBezTo>
                  <a:cubicBezTo>
                    <a:pt x="48" y="1"/>
                    <a:pt x="47" y="1"/>
                    <a:pt x="47" y="1"/>
                  </a:cubicBezTo>
                  <a:cubicBezTo>
                    <a:pt x="45" y="0"/>
                    <a:pt x="42" y="0"/>
                    <a:pt x="4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39" name="Freeform 918"/>
            <p:cNvSpPr>
              <a:spLocks noEditPoints="1"/>
            </p:cNvSpPr>
            <p:nvPr/>
          </p:nvSpPr>
          <p:spPr bwMode="auto">
            <a:xfrm>
              <a:off x="3036" y="1576"/>
              <a:ext cx="124" cy="155"/>
            </a:xfrm>
            <a:custGeom>
              <a:gdLst>
                <a:gd fmla="*/ 42 w 52" name="T0"/>
                <a:gd fmla="*/ 13 h 65" name="T1"/>
                <a:gd fmla="*/ 37 w 52" name="T2"/>
                <a:gd fmla="*/ 13 h 65" name="T3"/>
                <a:gd fmla="*/ 37 w 52" name="T4"/>
                <a:gd fmla="*/ 49 h 65" name="T5"/>
                <a:gd fmla="*/ 36 w 52" name="T6"/>
                <a:gd fmla="*/ 50 h 65" name="T7"/>
                <a:gd fmla="*/ 0 w 52" name="T8"/>
                <a:gd fmla="*/ 50 h 65" name="T9"/>
                <a:gd fmla="*/ 3 w 52" name="T10"/>
                <a:gd fmla="*/ 65 h 65" name="T11"/>
                <a:gd fmla="*/ 52 w 52" name="T12"/>
                <a:gd fmla="*/ 65 h 65" name="T13"/>
                <a:gd fmla="*/ 52 w 52" name="T14"/>
                <a:gd fmla="*/ 14 h 65" name="T15"/>
                <a:gd fmla="*/ 42 w 52" name="T16"/>
                <a:gd fmla="*/ 13 h 65" name="T17"/>
                <a:gd fmla="*/ 49 w 52" name="T18"/>
                <a:gd fmla="*/ 0 h 65" name="T19"/>
                <a:gd fmla="*/ 49 w 52" name="T20"/>
                <a:gd fmla="*/ 0 h 65" name="T21"/>
                <a:gd fmla="*/ 37 w 52" name="T22"/>
                <a:gd fmla="*/ 1 h 65" name="T23"/>
                <a:gd fmla="*/ 37 w 52" name="T24"/>
                <a:gd fmla="*/ 6 h 65" name="T25"/>
                <a:gd fmla="*/ 49 w 52" name="T26"/>
                <a:gd fmla="*/ 4 h 65" name="T27"/>
                <a:gd fmla="*/ 50 w 52" name="T28"/>
                <a:gd fmla="*/ 4 h 65" name="T29"/>
                <a:gd fmla="*/ 52 w 52" name="T30"/>
                <a:gd fmla="*/ 4 h 65" name="T31"/>
                <a:gd fmla="*/ 52 w 52" name="T32"/>
                <a:gd fmla="*/ 0 h 65" name="T33"/>
                <a:gd fmla="*/ 49 w 52" name="T34"/>
                <a:gd fmla="*/ 0 h 65" name="T35"/>
                <a:gd fmla="*/ 49 w 52" name="T36"/>
                <a:gd fmla="*/ 0 h 6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5" w="52">
                  <a:moveTo>
                    <a:pt x="42" y="13"/>
                  </a:moveTo>
                  <a:cubicBezTo>
                    <a:pt x="40" y="13"/>
                    <a:pt x="38" y="13"/>
                    <a:pt x="37" y="13"/>
                  </a:cubicBezTo>
                  <a:cubicBezTo>
                    <a:pt x="37" y="49"/>
                    <a:pt x="37" y="49"/>
                    <a:pt x="37" y="49"/>
                  </a:cubicBezTo>
                  <a:cubicBezTo>
                    <a:pt x="36" y="50"/>
                    <a:pt x="36" y="50"/>
                    <a:pt x="36" y="50"/>
                  </a:cubicBezTo>
                  <a:cubicBezTo>
                    <a:pt x="0" y="50"/>
                    <a:pt x="0" y="50"/>
                    <a:pt x="0" y="50"/>
                  </a:cubicBezTo>
                  <a:cubicBezTo>
                    <a:pt x="0" y="55"/>
                    <a:pt x="1" y="60"/>
                    <a:pt x="3" y="65"/>
                  </a:cubicBezTo>
                  <a:cubicBezTo>
                    <a:pt x="52" y="65"/>
                    <a:pt x="52" y="65"/>
                    <a:pt x="52" y="65"/>
                  </a:cubicBezTo>
                  <a:cubicBezTo>
                    <a:pt x="52" y="14"/>
                    <a:pt x="52" y="14"/>
                    <a:pt x="52" y="14"/>
                  </a:cubicBezTo>
                  <a:cubicBezTo>
                    <a:pt x="49" y="13"/>
                    <a:pt x="45" y="13"/>
                    <a:pt x="42" y="13"/>
                  </a:cubicBezTo>
                  <a:moveTo>
                    <a:pt x="49" y="0"/>
                  </a:moveTo>
                  <a:cubicBezTo>
                    <a:pt x="49" y="0"/>
                    <a:pt x="49" y="0"/>
                    <a:pt x="49" y="0"/>
                  </a:cubicBezTo>
                  <a:cubicBezTo>
                    <a:pt x="45" y="0"/>
                    <a:pt x="41" y="0"/>
                    <a:pt x="37" y="1"/>
                  </a:cubicBezTo>
                  <a:cubicBezTo>
                    <a:pt x="37" y="6"/>
                    <a:pt x="37" y="6"/>
                    <a:pt x="37" y="6"/>
                  </a:cubicBezTo>
                  <a:cubicBezTo>
                    <a:pt x="41" y="5"/>
                    <a:pt x="45" y="4"/>
                    <a:pt x="49" y="4"/>
                  </a:cubicBezTo>
                  <a:cubicBezTo>
                    <a:pt x="50" y="4"/>
                    <a:pt x="50" y="4"/>
                    <a:pt x="50" y="4"/>
                  </a:cubicBezTo>
                  <a:cubicBezTo>
                    <a:pt x="50" y="4"/>
                    <a:pt x="51" y="4"/>
                    <a:pt x="52" y="4"/>
                  </a:cubicBezTo>
                  <a:cubicBezTo>
                    <a:pt x="52" y="0"/>
                    <a:pt x="52" y="0"/>
                    <a:pt x="52" y="0"/>
                  </a:cubicBezTo>
                  <a:cubicBezTo>
                    <a:pt x="51" y="0"/>
                    <a:pt x="50" y="0"/>
                    <a:pt x="49" y="0"/>
                  </a:cubicBezTo>
                  <a:cubicBezTo>
                    <a:pt x="49" y="0"/>
                    <a:pt x="49" y="0"/>
                    <a:pt x="49" y="0"/>
                  </a:cubicBezTo>
                </a:path>
              </a:pathLst>
            </a:custGeom>
            <a:solidFill>
              <a:srgbClr val="F5F5F5"/>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0" name="Freeform 919"/>
            <p:cNvSpPr>
              <a:spLocks noEditPoints="1"/>
            </p:cNvSpPr>
            <p:nvPr/>
          </p:nvSpPr>
          <p:spPr bwMode="auto">
            <a:xfrm>
              <a:off x="3043" y="1576"/>
              <a:ext cx="119" cy="158"/>
            </a:xfrm>
            <a:custGeom>
              <a:gdLst>
                <a:gd fmla="*/ 49 w 50" name="T0"/>
                <a:gd fmla="*/ 14 h 66" name="T1"/>
                <a:gd fmla="*/ 49 w 50" name="T2"/>
                <a:gd fmla="*/ 65 h 66" name="T3"/>
                <a:gd fmla="*/ 0 w 50" name="T4"/>
                <a:gd fmla="*/ 65 h 66" name="T5"/>
                <a:gd fmla="*/ 0 w 50" name="T6"/>
                <a:gd fmla="*/ 66 h 66" name="T7"/>
                <a:gd fmla="*/ 50 w 50" name="T8"/>
                <a:gd fmla="*/ 66 h 66" name="T9"/>
                <a:gd fmla="*/ 50 w 50" name="T10"/>
                <a:gd fmla="*/ 65 h 66" name="T11"/>
                <a:gd fmla="*/ 50 w 50" name="T12"/>
                <a:gd fmla="*/ 14 h 66" name="T13"/>
                <a:gd fmla="*/ 49 w 50" name="T14"/>
                <a:gd fmla="*/ 14 h 66" name="T15"/>
                <a:gd fmla="*/ 49 w 50" name="T16"/>
                <a:gd fmla="*/ 14 h 66" name="T17"/>
                <a:gd fmla="*/ 49 w 50" name="T18"/>
                <a:gd fmla="*/ 0 h 66" name="T19"/>
                <a:gd fmla="*/ 49 w 50" name="T20"/>
                <a:gd fmla="*/ 4 h 66" name="T21"/>
                <a:gd fmla="*/ 50 w 50" name="T22"/>
                <a:gd fmla="*/ 4 h 66" name="T23"/>
                <a:gd fmla="*/ 50 w 50" name="T24"/>
                <a:gd fmla="*/ 0 h 66" name="T25"/>
                <a:gd fmla="*/ 49 w 50" name="T26"/>
                <a:gd fmla="*/ 0 h 6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6" w="50">
                  <a:moveTo>
                    <a:pt x="49" y="14"/>
                  </a:moveTo>
                  <a:cubicBezTo>
                    <a:pt x="49" y="65"/>
                    <a:pt x="49" y="65"/>
                    <a:pt x="49" y="65"/>
                  </a:cubicBezTo>
                  <a:cubicBezTo>
                    <a:pt x="0" y="65"/>
                    <a:pt x="0" y="65"/>
                    <a:pt x="0" y="65"/>
                  </a:cubicBezTo>
                  <a:cubicBezTo>
                    <a:pt x="0" y="65"/>
                    <a:pt x="0" y="65"/>
                    <a:pt x="0" y="66"/>
                  </a:cubicBezTo>
                  <a:cubicBezTo>
                    <a:pt x="50" y="66"/>
                    <a:pt x="50" y="66"/>
                    <a:pt x="50" y="66"/>
                  </a:cubicBezTo>
                  <a:cubicBezTo>
                    <a:pt x="50" y="65"/>
                    <a:pt x="50" y="65"/>
                    <a:pt x="50" y="65"/>
                  </a:cubicBezTo>
                  <a:cubicBezTo>
                    <a:pt x="50" y="14"/>
                    <a:pt x="50" y="14"/>
                    <a:pt x="50" y="14"/>
                  </a:cubicBezTo>
                  <a:cubicBezTo>
                    <a:pt x="50" y="14"/>
                    <a:pt x="50" y="14"/>
                    <a:pt x="49" y="14"/>
                  </a:cubicBezTo>
                  <a:cubicBezTo>
                    <a:pt x="49" y="14"/>
                    <a:pt x="49" y="14"/>
                    <a:pt x="49" y="14"/>
                  </a:cubicBezTo>
                  <a:moveTo>
                    <a:pt x="49" y="0"/>
                  </a:moveTo>
                  <a:cubicBezTo>
                    <a:pt x="49" y="4"/>
                    <a:pt x="49" y="4"/>
                    <a:pt x="49" y="4"/>
                  </a:cubicBezTo>
                  <a:cubicBezTo>
                    <a:pt x="49" y="4"/>
                    <a:pt x="50" y="4"/>
                    <a:pt x="50" y="4"/>
                  </a:cubicBezTo>
                  <a:cubicBezTo>
                    <a:pt x="50" y="0"/>
                    <a:pt x="50" y="0"/>
                    <a:pt x="50" y="0"/>
                  </a:cubicBezTo>
                  <a:cubicBezTo>
                    <a:pt x="50" y="0"/>
                    <a:pt x="49" y="0"/>
                    <a:pt x="49" y="0"/>
                  </a:cubicBezTo>
                </a:path>
              </a:pathLst>
            </a:custGeom>
            <a:solidFill>
              <a:srgbClr val="C1C1C1"/>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1" name="Freeform 920"/>
            <p:cNvSpPr>
              <a:spLocks noEditPoints="1"/>
            </p:cNvSpPr>
            <p:nvPr/>
          </p:nvSpPr>
          <p:spPr bwMode="auto">
            <a:xfrm>
              <a:off x="3036" y="1581"/>
              <a:ext cx="86" cy="112"/>
            </a:xfrm>
            <a:custGeom>
              <a:gdLst>
                <a:gd fmla="*/ 36 w 36" name="T0"/>
                <a:gd fmla="*/ 12 h 47" name="T1"/>
                <a:gd fmla="*/ 35 w 36" name="T2"/>
                <a:gd fmla="*/ 12 h 47" name="T3"/>
                <a:gd fmla="*/ 35 w 36" name="T4"/>
                <a:gd fmla="*/ 46 h 47" name="T5"/>
                <a:gd fmla="*/ 0 w 36" name="T6"/>
                <a:gd fmla="*/ 46 h 47" name="T7"/>
                <a:gd fmla="*/ 0 w 36" name="T8"/>
                <a:gd fmla="*/ 46 h 47" name="T9"/>
                <a:gd fmla="*/ 0 w 36" name="T10"/>
                <a:gd fmla="*/ 47 h 47" name="T11"/>
                <a:gd fmla="*/ 36 w 36" name="T12"/>
                <a:gd fmla="*/ 47 h 47" name="T13"/>
                <a:gd fmla="*/ 36 w 36" name="T14"/>
                <a:gd fmla="*/ 12 h 47" name="T15"/>
                <a:gd fmla="*/ 36 w 36" name="T16"/>
                <a:gd fmla="*/ 0 h 47" name="T17"/>
                <a:gd fmla="*/ 35 w 36" name="T18"/>
                <a:gd fmla="*/ 0 h 47" name="T19"/>
                <a:gd fmla="*/ 35 w 36" name="T20"/>
                <a:gd fmla="*/ 4 h 47" name="T21"/>
                <a:gd fmla="*/ 36 w 36" name="T22"/>
                <a:gd fmla="*/ 4 h 47" name="T23"/>
                <a:gd fmla="*/ 36 w 36" name="T24"/>
                <a:gd fmla="*/ 0 h 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 w="36">
                  <a:moveTo>
                    <a:pt x="36" y="12"/>
                  </a:moveTo>
                  <a:cubicBezTo>
                    <a:pt x="35" y="12"/>
                    <a:pt x="35" y="12"/>
                    <a:pt x="35" y="12"/>
                  </a:cubicBezTo>
                  <a:cubicBezTo>
                    <a:pt x="35" y="46"/>
                    <a:pt x="35" y="46"/>
                    <a:pt x="35" y="46"/>
                  </a:cubicBezTo>
                  <a:cubicBezTo>
                    <a:pt x="0" y="46"/>
                    <a:pt x="0" y="46"/>
                    <a:pt x="0" y="46"/>
                  </a:cubicBezTo>
                  <a:cubicBezTo>
                    <a:pt x="0" y="46"/>
                    <a:pt x="0" y="46"/>
                    <a:pt x="0" y="46"/>
                  </a:cubicBezTo>
                  <a:cubicBezTo>
                    <a:pt x="0" y="47"/>
                    <a:pt x="0" y="47"/>
                    <a:pt x="0" y="47"/>
                  </a:cubicBezTo>
                  <a:cubicBezTo>
                    <a:pt x="36" y="47"/>
                    <a:pt x="36" y="47"/>
                    <a:pt x="36" y="47"/>
                  </a:cubicBezTo>
                  <a:cubicBezTo>
                    <a:pt x="36" y="12"/>
                    <a:pt x="36" y="12"/>
                    <a:pt x="36" y="12"/>
                  </a:cubicBezTo>
                  <a:moveTo>
                    <a:pt x="36" y="0"/>
                  </a:moveTo>
                  <a:cubicBezTo>
                    <a:pt x="35" y="0"/>
                    <a:pt x="35" y="0"/>
                    <a:pt x="35" y="0"/>
                  </a:cubicBezTo>
                  <a:cubicBezTo>
                    <a:pt x="35" y="4"/>
                    <a:pt x="35" y="4"/>
                    <a:pt x="35" y="4"/>
                  </a:cubicBezTo>
                  <a:cubicBezTo>
                    <a:pt x="35" y="4"/>
                    <a:pt x="35" y="4"/>
                    <a:pt x="36" y="4"/>
                  </a:cubicBezTo>
                  <a:cubicBezTo>
                    <a:pt x="36" y="0"/>
                    <a:pt x="36" y="0"/>
                    <a:pt x="36"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2" name="Freeform 921"/>
            <p:cNvSpPr>
              <a:spLocks noEditPoints="1"/>
            </p:cNvSpPr>
            <p:nvPr/>
          </p:nvSpPr>
          <p:spPr bwMode="auto">
            <a:xfrm>
              <a:off x="3036" y="1578"/>
              <a:ext cx="88" cy="117"/>
            </a:xfrm>
            <a:custGeom>
              <a:gdLst>
                <a:gd fmla="*/ 37 w 37" name="T0"/>
                <a:gd fmla="*/ 12 h 49" name="T1"/>
                <a:gd fmla="*/ 36 w 37" name="T2"/>
                <a:gd fmla="*/ 13 h 49" name="T3"/>
                <a:gd fmla="*/ 36 w 37" name="T4"/>
                <a:gd fmla="*/ 48 h 49" name="T5"/>
                <a:gd fmla="*/ 0 w 37" name="T6"/>
                <a:gd fmla="*/ 48 h 49" name="T7"/>
                <a:gd fmla="*/ 0 w 37" name="T8"/>
                <a:gd fmla="*/ 48 h 49" name="T9"/>
                <a:gd fmla="*/ 0 w 37" name="T10"/>
                <a:gd fmla="*/ 49 h 49" name="T11"/>
                <a:gd fmla="*/ 36 w 37" name="T12"/>
                <a:gd fmla="*/ 49 h 49" name="T13"/>
                <a:gd fmla="*/ 37 w 37" name="T14"/>
                <a:gd fmla="*/ 48 h 49" name="T15"/>
                <a:gd fmla="*/ 37 w 37" name="T16"/>
                <a:gd fmla="*/ 12 h 49" name="T17"/>
                <a:gd fmla="*/ 37 w 37" name="T18"/>
                <a:gd fmla="*/ 0 h 49" name="T19"/>
                <a:gd fmla="*/ 36 w 37" name="T20"/>
                <a:gd fmla="*/ 1 h 49" name="T21"/>
                <a:gd fmla="*/ 36 w 37" name="T22"/>
                <a:gd fmla="*/ 5 h 49" name="T23"/>
                <a:gd fmla="*/ 37 w 37" name="T24"/>
                <a:gd fmla="*/ 5 h 49" name="T25"/>
                <a:gd fmla="*/ 37 w 37" name="T26"/>
                <a:gd fmla="*/ 0 h 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9" w="37">
                  <a:moveTo>
                    <a:pt x="37" y="12"/>
                  </a:moveTo>
                  <a:cubicBezTo>
                    <a:pt x="36" y="12"/>
                    <a:pt x="36" y="12"/>
                    <a:pt x="36" y="13"/>
                  </a:cubicBezTo>
                  <a:cubicBezTo>
                    <a:pt x="36" y="48"/>
                    <a:pt x="36" y="48"/>
                    <a:pt x="36" y="48"/>
                  </a:cubicBezTo>
                  <a:cubicBezTo>
                    <a:pt x="0" y="48"/>
                    <a:pt x="0" y="48"/>
                    <a:pt x="0" y="48"/>
                  </a:cubicBezTo>
                  <a:cubicBezTo>
                    <a:pt x="0" y="48"/>
                    <a:pt x="0" y="48"/>
                    <a:pt x="0" y="48"/>
                  </a:cubicBezTo>
                  <a:cubicBezTo>
                    <a:pt x="0" y="48"/>
                    <a:pt x="0" y="48"/>
                    <a:pt x="0" y="49"/>
                  </a:cubicBezTo>
                  <a:cubicBezTo>
                    <a:pt x="36" y="49"/>
                    <a:pt x="36" y="49"/>
                    <a:pt x="36" y="49"/>
                  </a:cubicBezTo>
                  <a:cubicBezTo>
                    <a:pt x="37" y="48"/>
                    <a:pt x="37" y="48"/>
                    <a:pt x="37" y="48"/>
                  </a:cubicBezTo>
                  <a:cubicBezTo>
                    <a:pt x="37" y="12"/>
                    <a:pt x="37" y="12"/>
                    <a:pt x="37" y="12"/>
                  </a:cubicBezTo>
                  <a:moveTo>
                    <a:pt x="37" y="0"/>
                  </a:moveTo>
                  <a:cubicBezTo>
                    <a:pt x="36" y="0"/>
                    <a:pt x="36" y="0"/>
                    <a:pt x="36" y="1"/>
                  </a:cubicBezTo>
                  <a:cubicBezTo>
                    <a:pt x="36" y="5"/>
                    <a:pt x="36" y="5"/>
                    <a:pt x="36" y="5"/>
                  </a:cubicBezTo>
                  <a:cubicBezTo>
                    <a:pt x="36" y="5"/>
                    <a:pt x="36" y="5"/>
                    <a:pt x="37" y="5"/>
                  </a:cubicBezTo>
                  <a:cubicBezTo>
                    <a:pt x="37" y="0"/>
                    <a:pt x="37" y="0"/>
                    <a:pt x="37" y="0"/>
                  </a:cubicBezTo>
                </a:path>
              </a:pathLst>
            </a:custGeom>
            <a:solidFill>
              <a:srgbClr val="C1C1C1"/>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3" name="Freeform 922"/>
            <p:cNvSpPr/>
            <p:nvPr/>
          </p:nvSpPr>
          <p:spPr bwMode="auto">
            <a:xfrm>
              <a:off x="3046" y="1736"/>
              <a:ext cx="171" cy="31"/>
            </a:xfrm>
            <a:custGeom>
              <a:gdLst>
                <a:gd fmla="*/ 72 w 72" name="T0"/>
                <a:gd fmla="*/ 0 h 13" name="T1"/>
                <a:gd fmla="*/ 0 w 72" name="T2"/>
                <a:gd fmla="*/ 0 h 13" name="T3"/>
                <a:gd fmla="*/ 4 w 72" name="T4"/>
                <a:gd fmla="*/ 8 h 13" name="T5"/>
                <a:gd fmla="*/ 8 w 72" name="T6"/>
                <a:gd fmla="*/ 13 h 13" name="T7"/>
                <a:gd fmla="*/ 59 w 72" name="T8"/>
                <a:gd fmla="*/ 13 h 13" name="T9"/>
                <a:gd fmla="*/ 72 w 72" name="T10"/>
                <a:gd fmla="*/ 5 h 13" name="T11"/>
                <a:gd fmla="*/ 72 w 72" name="T12"/>
                <a:gd fmla="*/ 1 h 13" name="T13"/>
                <a:gd fmla="*/ 72 w 72" name="T14"/>
                <a:gd fmla="*/ 0 h 13" name="T15"/>
                <a:gd fmla="*/ 72 w 72" name="T16"/>
                <a:gd fmla="*/ 0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72">
                  <a:moveTo>
                    <a:pt x="72" y="0"/>
                  </a:moveTo>
                  <a:cubicBezTo>
                    <a:pt x="0" y="0"/>
                    <a:pt x="0" y="0"/>
                    <a:pt x="0" y="0"/>
                  </a:cubicBezTo>
                  <a:cubicBezTo>
                    <a:pt x="1" y="2"/>
                    <a:pt x="2" y="5"/>
                    <a:pt x="4" y="8"/>
                  </a:cubicBezTo>
                  <a:cubicBezTo>
                    <a:pt x="5" y="10"/>
                    <a:pt x="6" y="11"/>
                    <a:pt x="8" y="13"/>
                  </a:cubicBezTo>
                  <a:cubicBezTo>
                    <a:pt x="59" y="13"/>
                    <a:pt x="59" y="13"/>
                    <a:pt x="59" y="13"/>
                  </a:cubicBezTo>
                  <a:cubicBezTo>
                    <a:pt x="67" y="13"/>
                    <a:pt x="72" y="13"/>
                    <a:pt x="72" y="5"/>
                  </a:cubicBezTo>
                  <a:cubicBezTo>
                    <a:pt x="72" y="1"/>
                    <a:pt x="72" y="1"/>
                    <a:pt x="72" y="1"/>
                  </a:cubicBezTo>
                  <a:cubicBezTo>
                    <a:pt x="72" y="0"/>
                    <a:pt x="72" y="0"/>
                    <a:pt x="72" y="0"/>
                  </a:cubicBezTo>
                  <a:cubicBezTo>
                    <a:pt x="72" y="0"/>
                    <a:pt x="72" y="0"/>
                    <a:pt x="72" y="0"/>
                  </a:cubicBezTo>
                </a:path>
              </a:pathLst>
            </a:custGeom>
            <a:solidFill>
              <a:srgbClr val="EAEAEA"/>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4" name="Freeform 923"/>
            <p:cNvSpPr/>
            <p:nvPr/>
          </p:nvSpPr>
          <p:spPr bwMode="auto">
            <a:xfrm>
              <a:off x="3043" y="1734"/>
              <a:ext cx="179" cy="35"/>
            </a:xfrm>
            <a:custGeom>
              <a:gdLst>
                <a:gd fmla="*/ 74 w 75" name="T0"/>
                <a:gd fmla="*/ 0 h 15" name="T1"/>
                <a:gd fmla="*/ 50 w 75" name="T2"/>
                <a:gd fmla="*/ 0 h 15" name="T3"/>
                <a:gd fmla="*/ 0 w 75" name="T4"/>
                <a:gd fmla="*/ 0 h 15" name="T5"/>
                <a:gd fmla="*/ 1 w 75" name="T6"/>
                <a:gd fmla="*/ 1 h 15" name="T7"/>
                <a:gd fmla="*/ 73 w 75" name="T8"/>
                <a:gd fmla="*/ 1 h 15" name="T9"/>
                <a:gd fmla="*/ 73 w 75" name="T10"/>
                <a:gd fmla="*/ 1 h 15" name="T11"/>
                <a:gd fmla="*/ 73 w 75" name="T12"/>
                <a:gd fmla="*/ 2 h 15" name="T13"/>
                <a:gd fmla="*/ 73 w 75" name="T14"/>
                <a:gd fmla="*/ 6 h 15" name="T15"/>
                <a:gd fmla="*/ 60 w 75" name="T16"/>
                <a:gd fmla="*/ 14 h 15" name="T17"/>
                <a:gd fmla="*/ 9 w 75" name="T18"/>
                <a:gd fmla="*/ 14 h 15" name="T19"/>
                <a:gd fmla="*/ 10 w 75" name="T20"/>
                <a:gd fmla="*/ 15 h 15" name="T21"/>
                <a:gd fmla="*/ 60 w 75" name="T22"/>
                <a:gd fmla="*/ 15 h 15" name="T23"/>
                <a:gd fmla="*/ 75 w 75" name="T24"/>
                <a:gd fmla="*/ 6 h 15" name="T25"/>
                <a:gd fmla="*/ 75 w 75" name="T26"/>
                <a:gd fmla="*/ 2 h 15" name="T27"/>
                <a:gd fmla="*/ 74 w 75" name="T28"/>
                <a:gd fmla="*/ 1 h 15" name="T29"/>
                <a:gd fmla="*/ 74 w 75" name="T30"/>
                <a:gd fmla="*/ 0 h 15" name="T31"/>
                <a:gd fmla="*/ 74 w 75" name="T32"/>
                <a:gd fmla="*/ 0 h 1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 w="75">
                  <a:moveTo>
                    <a:pt x="74" y="0"/>
                  </a:moveTo>
                  <a:cubicBezTo>
                    <a:pt x="50" y="0"/>
                    <a:pt x="50" y="0"/>
                    <a:pt x="50" y="0"/>
                  </a:cubicBezTo>
                  <a:cubicBezTo>
                    <a:pt x="0" y="0"/>
                    <a:pt x="0" y="0"/>
                    <a:pt x="0" y="0"/>
                  </a:cubicBezTo>
                  <a:cubicBezTo>
                    <a:pt x="0" y="0"/>
                    <a:pt x="1" y="0"/>
                    <a:pt x="1" y="1"/>
                  </a:cubicBezTo>
                  <a:cubicBezTo>
                    <a:pt x="73" y="1"/>
                    <a:pt x="73" y="1"/>
                    <a:pt x="73" y="1"/>
                  </a:cubicBezTo>
                  <a:cubicBezTo>
                    <a:pt x="73" y="1"/>
                    <a:pt x="73" y="1"/>
                    <a:pt x="73" y="1"/>
                  </a:cubicBezTo>
                  <a:cubicBezTo>
                    <a:pt x="73" y="2"/>
                    <a:pt x="73" y="2"/>
                    <a:pt x="73" y="2"/>
                  </a:cubicBezTo>
                  <a:cubicBezTo>
                    <a:pt x="73" y="6"/>
                    <a:pt x="73" y="6"/>
                    <a:pt x="73" y="6"/>
                  </a:cubicBezTo>
                  <a:cubicBezTo>
                    <a:pt x="73" y="14"/>
                    <a:pt x="68" y="14"/>
                    <a:pt x="60" y="14"/>
                  </a:cubicBezTo>
                  <a:cubicBezTo>
                    <a:pt x="9" y="14"/>
                    <a:pt x="9" y="14"/>
                    <a:pt x="9" y="14"/>
                  </a:cubicBezTo>
                  <a:cubicBezTo>
                    <a:pt x="9" y="15"/>
                    <a:pt x="9" y="15"/>
                    <a:pt x="10" y="15"/>
                  </a:cubicBezTo>
                  <a:cubicBezTo>
                    <a:pt x="60" y="15"/>
                    <a:pt x="60" y="15"/>
                    <a:pt x="60" y="15"/>
                  </a:cubicBezTo>
                  <a:cubicBezTo>
                    <a:pt x="66" y="15"/>
                    <a:pt x="75" y="15"/>
                    <a:pt x="75" y="6"/>
                  </a:cubicBezTo>
                  <a:cubicBezTo>
                    <a:pt x="75" y="2"/>
                    <a:pt x="75" y="2"/>
                    <a:pt x="75" y="2"/>
                  </a:cubicBezTo>
                  <a:cubicBezTo>
                    <a:pt x="75" y="1"/>
                    <a:pt x="75" y="1"/>
                    <a:pt x="74" y="1"/>
                  </a:cubicBezTo>
                  <a:cubicBezTo>
                    <a:pt x="74" y="0"/>
                    <a:pt x="74" y="0"/>
                    <a:pt x="74" y="0"/>
                  </a:cubicBezTo>
                  <a:cubicBezTo>
                    <a:pt x="74" y="0"/>
                    <a:pt x="74" y="0"/>
                    <a:pt x="74" y="0"/>
                  </a:cubicBezTo>
                </a:path>
              </a:pathLst>
            </a:custGeom>
            <a:solidFill>
              <a:srgbClr val="C1C1C1"/>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5" name="Freeform 924"/>
            <p:cNvSpPr/>
            <p:nvPr/>
          </p:nvSpPr>
          <p:spPr bwMode="auto">
            <a:xfrm>
              <a:off x="3036" y="1581"/>
              <a:ext cx="84" cy="110"/>
            </a:xfrm>
            <a:custGeom>
              <a:gdLst>
                <a:gd fmla="*/ 35 w 35" name="T0"/>
                <a:gd fmla="*/ 0 h 46" name="T1"/>
                <a:gd fmla="*/ 21 w 35" name="T2"/>
                <a:gd fmla="*/ 7 h 46" name="T3"/>
                <a:gd fmla="*/ 21 w 35" name="T4"/>
                <a:gd fmla="*/ 7 h 46" name="T5"/>
                <a:gd fmla="*/ 20 w 35" name="T6"/>
                <a:gd fmla="*/ 7 h 46" name="T7"/>
                <a:gd fmla="*/ 15 w 35" name="T8"/>
                <a:gd fmla="*/ 12 h 46" name="T9"/>
                <a:gd fmla="*/ 16 w 35" name="T10"/>
                <a:gd fmla="*/ 12 h 46" name="T11"/>
                <a:gd fmla="*/ 16 w 35" name="T12"/>
                <a:gd fmla="*/ 13 h 46" name="T13"/>
                <a:gd fmla="*/ 14 w 35" name="T14"/>
                <a:gd fmla="*/ 13 h 46" name="T15"/>
                <a:gd fmla="*/ 2 w 35" name="T16"/>
                <a:gd fmla="*/ 34 h 46" name="T17"/>
                <a:gd fmla="*/ 2 w 35" name="T18"/>
                <a:gd fmla="*/ 35 h 46" name="T19"/>
                <a:gd fmla="*/ 2 w 35" name="T20"/>
                <a:gd fmla="*/ 35 h 46" name="T21"/>
                <a:gd fmla="*/ 2 w 35" name="T22"/>
                <a:gd fmla="*/ 35 h 46" name="T23"/>
                <a:gd fmla="*/ 2 w 35" name="T24"/>
                <a:gd fmla="*/ 35 h 46" name="T25"/>
                <a:gd fmla="*/ 1 w 35" name="T26"/>
                <a:gd fmla="*/ 36 h 46" name="T27"/>
                <a:gd fmla="*/ 0 w 35" name="T28"/>
                <a:gd fmla="*/ 46 h 46" name="T29"/>
                <a:gd fmla="*/ 35 w 35" name="T30"/>
                <a:gd fmla="*/ 46 h 46" name="T31"/>
                <a:gd fmla="*/ 35 w 35" name="T32"/>
                <a:gd fmla="*/ 12 h 46" name="T33"/>
                <a:gd fmla="*/ 19 w 35" name="T34"/>
                <a:gd fmla="*/ 18 h 46" name="T35"/>
                <a:gd fmla="*/ 11 w 35" name="T36"/>
                <a:gd fmla="*/ 24 h 46" name="T37"/>
                <a:gd fmla="*/ 26 w 35" name="T38"/>
                <a:gd fmla="*/ 9 h 46" name="T39"/>
                <a:gd fmla="*/ 35 w 35" name="T40"/>
                <a:gd fmla="*/ 4 h 46" name="T41"/>
                <a:gd fmla="*/ 35 w 35" name="T42"/>
                <a:gd fmla="*/ 0 h 4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 w="35">
                  <a:moveTo>
                    <a:pt x="35" y="0"/>
                  </a:moveTo>
                  <a:cubicBezTo>
                    <a:pt x="30" y="1"/>
                    <a:pt x="25" y="4"/>
                    <a:pt x="21" y="7"/>
                  </a:cubicBezTo>
                  <a:cubicBezTo>
                    <a:pt x="21" y="7"/>
                    <a:pt x="21" y="7"/>
                    <a:pt x="21" y="7"/>
                  </a:cubicBezTo>
                  <a:cubicBezTo>
                    <a:pt x="20" y="7"/>
                    <a:pt x="20" y="7"/>
                    <a:pt x="20" y="7"/>
                  </a:cubicBezTo>
                  <a:cubicBezTo>
                    <a:pt x="18" y="8"/>
                    <a:pt x="16" y="10"/>
                    <a:pt x="15" y="12"/>
                  </a:cubicBezTo>
                  <a:cubicBezTo>
                    <a:pt x="16" y="12"/>
                    <a:pt x="16" y="12"/>
                    <a:pt x="16" y="12"/>
                  </a:cubicBezTo>
                  <a:cubicBezTo>
                    <a:pt x="16" y="13"/>
                    <a:pt x="16" y="13"/>
                    <a:pt x="16" y="13"/>
                  </a:cubicBezTo>
                  <a:cubicBezTo>
                    <a:pt x="14" y="13"/>
                    <a:pt x="14" y="13"/>
                    <a:pt x="14" y="13"/>
                  </a:cubicBezTo>
                  <a:cubicBezTo>
                    <a:pt x="8" y="19"/>
                    <a:pt x="4" y="26"/>
                    <a:pt x="2" y="34"/>
                  </a:cubicBezTo>
                  <a:cubicBezTo>
                    <a:pt x="2" y="35"/>
                    <a:pt x="2" y="35"/>
                    <a:pt x="2" y="35"/>
                  </a:cubicBezTo>
                  <a:cubicBezTo>
                    <a:pt x="2" y="35"/>
                    <a:pt x="2" y="35"/>
                    <a:pt x="2" y="35"/>
                  </a:cubicBezTo>
                  <a:cubicBezTo>
                    <a:pt x="2" y="35"/>
                    <a:pt x="2" y="35"/>
                    <a:pt x="2" y="35"/>
                  </a:cubicBezTo>
                  <a:cubicBezTo>
                    <a:pt x="2" y="35"/>
                    <a:pt x="2" y="35"/>
                    <a:pt x="2" y="35"/>
                  </a:cubicBezTo>
                  <a:cubicBezTo>
                    <a:pt x="2" y="36"/>
                    <a:pt x="1" y="36"/>
                    <a:pt x="1" y="36"/>
                  </a:cubicBezTo>
                  <a:cubicBezTo>
                    <a:pt x="1" y="39"/>
                    <a:pt x="0" y="43"/>
                    <a:pt x="0" y="46"/>
                  </a:cubicBezTo>
                  <a:cubicBezTo>
                    <a:pt x="35" y="46"/>
                    <a:pt x="35" y="46"/>
                    <a:pt x="35" y="46"/>
                  </a:cubicBezTo>
                  <a:cubicBezTo>
                    <a:pt x="35" y="12"/>
                    <a:pt x="35" y="12"/>
                    <a:pt x="35" y="12"/>
                  </a:cubicBezTo>
                  <a:cubicBezTo>
                    <a:pt x="29" y="12"/>
                    <a:pt x="24" y="15"/>
                    <a:pt x="19" y="18"/>
                  </a:cubicBezTo>
                  <a:cubicBezTo>
                    <a:pt x="16" y="19"/>
                    <a:pt x="13" y="22"/>
                    <a:pt x="11" y="24"/>
                  </a:cubicBezTo>
                  <a:cubicBezTo>
                    <a:pt x="15" y="18"/>
                    <a:pt x="20" y="12"/>
                    <a:pt x="26" y="9"/>
                  </a:cubicBezTo>
                  <a:cubicBezTo>
                    <a:pt x="29" y="7"/>
                    <a:pt x="32" y="5"/>
                    <a:pt x="35" y="4"/>
                  </a:cubicBezTo>
                  <a:cubicBezTo>
                    <a:pt x="35" y="0"/>
                    <a:pt x="35" y="0"/>
                    <a:pt x="35" y="0"/>
                  </a:cubicBezTo>
                </a:path>
              </a:pathLst>
            </a:custGeom>
            <a:solidFill>
              <a:srgbClr val="F8F5F4"/>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6" name="Freeform 925"/>
            <p:cNvSpPr/>
            <p:nvPr/>
          </p:nvSpPr>
          <p:spPr bwMode="auto">
            <a:xfrm>
              <a:off x="3084" y="1597"/>
              <a:ext cx="2"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cubicBezTo>
                    <a:pt x="1" y="0"/>
                    <a:pt x="1" y="0"/>
                    <a:pt x="0" y="0"/>
                  </a:cubicBezTo>
                  <a:cubicBezTo>
                    <a:pt x="1" y="0"/>
                    <a:pt x="1" y="0"/>
                    <a:pt x="1" y="0"/>
                  </a:cubicBezTo>
                  <a:cubicBezTo>
                    <a:pt x="1" y="0"/>
                    <a:pt x="1" y="0"/>
                    <a:pt x="1" y="0"/>
                  </a:cubicBezTo>
                </a:path>
              </a:pathLst>
            </a:custGeom>
            <a:solidFill>
              <a:srgbClr val="C1C1C1"/>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7" name="Freeform 926"/>
            <p:cNvSpPr/>
            <p:nvPr/>
          </p:nvSpPr>
          <p:spPr bwMode="auto">
            <a:xfrm>
              <a:off x="3069" y="1609"/>
              <a:ext cx="5" cy="3"/>
            </a:xfrm>
            <a:custGeom>
              <a:gdLst>
                <a:gd fmla="*/ 2 w 2" name="T0"/>
                <a:gd fmla="*/ 0 h 1" name="T1"/>
                <a:gd fmla="*/ 1 w 2" name="T2"/>
                <a:gd fmla="*/ 0 h 1" name="T3"/>
                <a:gd fmla="*/ 0 w 2" name="T4"/>
                <a:gd fmla="*/ 1 h 1" name="T5"/>
                <a:gd fmla="*/ 2 w 2" name="T6"/>
                <a:gd fmla="*/ 1 h 1" name="T7"/>
                <a:gd fmla="*/ 2 w 2" name="T8"/>
                <a:gd fmla="*/ 0 h 1" name="T9"/>
              </a:gdLst>
              <a:cxnLst>
                <a:cxn ang="0">
                  <a:pos x="T0" y="T1"/>
                </a:cxn>
                <a:cxn ang="0">
                  <a:pos x="T2" y="T3"/>
                </a:cxn>
                <a:cxn ang="0">
                  <a:pos x="T4" y="T5"/>
                </a:cxn>
                <a:cxn ang="0">
                  <a:pos x="T6" y="T7"/>
                </a:cxn>
                <a:cxn ang="0">
                  <a:pos x="T8" y="T9"/>
                </a:cxn>
              </a:cxnLst>
              <a:rect b="b" l="0" r="r" t="0"/>
              <a:pathLst>
                <a:path h="1" w="2">
                  <a:moveTo>
                    <a:pt x="2" y="0"/>
                  </a:moveTo>
                  <a:cubicBezTo>
                    <a:pt x="1" y="0"/>
                    <a:pt x="1" y="0"/>
                    <a:pt x="1" y="0"/>
                  </a:cubicBezTo>
                  <a:cubicBezTo>
                    <a:pt x="0" y="0"/>
                    <a:pt x="0" y="1"/>
                    <a:pt x="0" y="1"/>
                  </a:cubicBezTo>
                  <a:cubicBezTo>
                    <a:pt x="2" y="1"/>
                    <a:pt x="2" y="1"/>
                    <a:pt x="2" y="1"/>
                  </a:cubicBezTo>
                  <a:cubicBezTo>
                    <a:pt x="2" y="0"/>
                    <a:pt x="2" y="0"/>
                    <a:pt x="2" y="0"/>
                  </a:cubicBezTo>
                </a:path>
              </a:pathLst>
            </a:custGeom>
            <a:solidFill>
              <a:srgbClr val="C1C1C1"/>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8" name="Freeform 927"/>
            <p:cNvSpPr>
              <a:spLocks noEditPoints="1"/>
            </p:cNvSpPr>
            <p:nvPr/>
          </p:nvSpPr>
          <p:spPr bwMode="auto">
            <a:xfrm>
              <a:off x="3039" y="1576"/>
              <a:ext cx="226" cy="234"/>
            </a:xfrm>
            <a:custGeom>
              <a:gdLst>
                <a:gd fmla="*/ 37 w 95" name="T0"/>
                <a:gd fmla="*/ 97 h 98" name="T1"/>
                <a:gd fmla="*/ 38 w 95" name="T2"/>
                <a:gd fmla="*/ 97 h 98" name="T3"/>
                <a:gd fmla="*/ 37 w 95" name="T4"/>
                <a:gd fmla="*/ 97 h 98" name="T5"/>
                <a:gd fmla="*/ 37 w 95" name="T6"/>
                <a:gd fmla="*/ 96 h 98" name="T7"/>
                <a:gd fmla="*/ 37 w 95" name="T8"/>
                <a:gd fmla="*/ 97 h 98" name="T9"/>
                <a:gd fmla="*/ 37 w 95" name="T10"/>
                <a:gd fmla="*/ 96 h 98" name="T11"/>
                <a:gd fmla="*/ 95 w 95" name="T12"/>
                <a:gd fmla="*/ 64 h 98" name="T13"/>
                <a:gd fmla="*/ 74 w 95" name="T14"/>
                <a:gd fmla="*/ 90 h 98" name="T15"/>
                <a:gd fmla="*/ 48 w 95" name="T16"/>
                <a:gd fmla="*/ 98 h 98" name="T17"/>
                <a:gd fmla="*/ 48 w 95" name="T18"/>
                <a:gd fmla="*/ 98 h 98" name="T19"/>
                <a:gd fmla="*/ 74 w 95" name="T20"/>
                <a:gd fmla="*/ 90 h 98" name="T21"/>
                <a:gd fmla="*/ 95 w 95" name="T22"/>
                <a:gd fmla="*/ 64 h 98" name="T23"/>
                <a:gd fmla="*/ 1 w 95" name="T24"/>
                <a:gd fmla="*/ 37 h 98" name="T25"/>
                <a:gd fmla="*/ 1 w 95" name="T26"/>
                <a:gd fmla="*/ 37 h 98" name="T27"/>
                <a:gd fmla="*/ 0 w 95" name="T28"/>
                <a:gd fmla="*/ 38 h 98" name="T29"/>
                <a:gd fmla="*/ 1 w 95" name="T30"/>
                <a:gd fmla="*/ 37 h 98" name="T31"/>
                <a:gd fmla="*/ 1 w 95" name="T32"/>
                <a:gd fmla="*/ 37 h 98" name="T33"/>
                <a:gd fmla="*/ 1 w 95" name="T34"/>
                <a:gd fmla="*/ 37 h 98" name="T35"/>
                <a:gd fmla="*/ 1 w 95" name="T36"/>
                <a:gd fmla="*/ 37 h 98" name="T37"/>
                <a:gd fmla="*/ 1 w 95" name="T38"/>
                <a:gd fmla="*/ 37 h 98" name="T39"/>
                <a:gd fmla="*/ 90 w 95" name="T40"/>
                <a:gd fmla="*/ 23 h 98" name="T41"/>
                <a:gd fmla="*/ 90 w 95" name="T42"/>
                <a:gd fmla="*/ 23 h 98" name="T43"/>
                <a:gd fmla="*/ 90 w 95" name="T44"/>
                <a:gd fmla="*/ 23 h 98" name="T45"/>
                <a:gd fmla="*/ 90 w 95" name="T46"/>
                <a:gd fmla="*/ 23 h 98" name="T47"/>
                <a:gd fmla="*/ 90 w 95" name="T48"/>
                <a:gd fmla="*/ 23 h 98" name="T49"/>
                <a:gd fmla="*/ 59 w 95" name="T50"/>
                <a:gd fmla="*/ 1 h 98" name="T51"/>
                <a:gd fmla="*/ 60 w 95" name="T52"/>
                <a:gd fmla="*/ 1 h 98" name="T53"/>
                <a:gd fmla="*/ 60 w 95" name="T54"/>
                <a:gd fmla="*/ 1 h 98" name="T55"/>
                <a:gd fmla="*/ 60 w 95" name="T56"/>
                <a:gd fmla="*/ 1 h 98" name="T57"/>
                <a:gd fmla="*/ 59 w 95" name="T58"/>
                <a:gd fmla="*/ 1 h 98" name="T59"/>
                <a:gd fmla="*/ 48 w 95" name="T60"/>
                <a:gd fmla="*/ 0 h 98" name="T61"/>
                <a:gd fmla="*/ 1 w 95" name="T62"/>
                <a:gd fmla="*/ 36 h 98" name="T63"/>
                <a:gd fmla="*/ 13 w 95" name="T64"/>
                <a:gd fmla="*/ 15 h 98" name="T65"/>
                <a:gd fmla="*/ 14 w 95" name="T66"/>
                <a:gd fmla="*/ 14 h 98" name="T67"/>
                <a:gd fmla="*/ 19 w 95" name="T68"/>
                <a:gd fmla="*/ 9 h 98" name="T69"/>
                <a:gd fmla="*/ 20 w 95" name="T70"/>
                <a:gd fmla="*/ 9 h 98" name="T71"/>
                <a:gd fmla="*/ 34 w 95" name="T72"/>
                <a:gd fmla="*/ 2 h 98" name="T73"/>
                <a:gd fmla="*/ 35 w 95" name="T74"/>
                <a:gd fmla="*/ 2 h 98" name="T75"/>
                <a:gd fmla="*/ 36 w 95" name="T76"/>
                <a:gd fmla="*/ 1 h 98" name="T77"/>
                <a:gd fmla="*/ 48 w 95" name="T78"/>
                <a:gd fmla="*/ 0 h 98" name="T79"/>
                <a:gd fmla="*/ 48 w 95" name="T80"/>
                <a:gd fmla="*/ 0 h 98" name="T81"/>
                <a:gd fmla="*/ 48 w 95" name="T82"/>
                <a:gd fmla="*/ 0 h 98" name="T83"/>
                <a:gd fmla="*/ 48 w 95" name="T84"/>
                <a:gd fmla="*/ 0 h 98" name="T85"/>
                <a:gd fmla="*/ 48 w 95" name="T86"/>
                <a:gd fmla="*/ 0 h 9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8" w="95">
                  <a:moveTo>
                    <a:pt x="37" y="97"/>
                  </a:moveTo>
                  <a:cubicBezTo>
                    <a:pt x="38" y="97"/>
                    <a:pt x="38" y="97"/>
                    <a:pt x="38" y="97"/>
                  </a:cubicBezTo>
                  <a:cubicBezTo>
                    <a:pt x="38" y="97"/>
                    <a:pt x="38" y="97"/>
                    <a:pt x="37" y="97"/>
                  </a:cubicBezTo>
                  <a:moveTo>
                    <a:pt x="37" y="96"/>
                  </a:moveTo>
                  <a:cubicBezTo>
                    <a:pt x="37" y="97"/>
                    <a:pt x="37" y="97"/>
                    <a:pt x="37" y="97"/>
                  </a:cubicBezTo>
                  <a:cubicBezTo>
                    <a:pt x="37" y="97"/>
                    <a:pt x="37" y="97"/>
                    <a:pt x="37" y="96"/>
                  </a:cubicBezTo>
                  <a:moveTo>
                    <a:pt x="95" y="64"/>
                  </a:moveTo>
                  <a:cubicBezTo>
                    <a:pt x="92" y="75"/>
                    <a:pt x="84" y="84"/>
                    <a:pt x="74" y="90"/>
                  </a:cubicBezTo>
                  <a:cubicBezTo>
                    <a:pt x="66" y="95"/>
                    <a:pt x="57" y="98"/>
                    <a:pt x="48" y="98"/>
                  </a:cubicBezTo>
                  <a:cubicBezTo>
                    <a:pt x="48" y="98"/>
                    <a:pt x="48" y="98"/>
                    <a:pt x="48" y="98"/>
                  </a:cubicBezTo>
                  <a:cubicBezTo>
                    <a:pt x="57" y="98"/>
                    <a:pt x="66" y="95"/>
                    <a:pt x="74" y="90"/>
                  </a:cubicBezTo>
                  <a:cubicBezTo>
                    <a:pt x="84" y="84"/>
                    <a:pt x="92" y="75"/>
                    <a:pt x="95" y="64"/>
                  </a:cubicBezTo>
                  <a:moveTo>
                    <a:pt x="1" y="37"/>
                  </a:moveTo>
                  <a:cubicBezTo>
                    <a:pt x="1" y="37"/>
                    <a:pt x="1" y="37"/>
                    <a:pt x="1" y="37"/>
                  </a:cubicBezTo>
                  <a:cubicBezTo>
                    <a:pt x="1" y="38"/>
                    <a:pt x="0" y="38"/>
                    <a:pt x="0" y="38"/>
                  </a:cubicBezTo>
                  <a:cubicBezTo>
                    <a:pt x="0" y="38"/>
                    <a:pt x="1" y="38"/>
                    <a:pt x="1" y="37"/>
                  </a:cubicBezTo>
                  <a:cubicBezTo>
                    <a:pt x="1" y="37"/>
                    <a:pt x="1" y="37"/>
                    <a:pt x="1" y="37"/>
                  </a:cubicBezTo>
                  <a:moveTo>
                    <a:pt x="1" y="37"/>
                  </a:moveTo>
                  <a:cubicBezTo>
                    <a:pt x="1" y="37"/>
                    <a:pt x="1" y="37"/>
                    <a:pt x="1" y="37"/>
                  </a:cubicBezTo>
                  <a:cubicBezTo>
                    <a:pt x="1" y="37"/>
                    <a:pt x="1" y="37"/>
                    <a:pt x="1" y="37"/>
                  </a:cubicBezTo>
                  <a:moveTo>
                    <a:pt x="90" y="23"/>
                  </a:moveTo>
                  <a:cubicBezTo>
                    <a:pt x="90" y="23"/>
                    <a:pt x="90" y="23"/>
                    <a:pt x="90" y="23"/>
                  </a:cubicBezTo>
                  <a:cubicBezTo>
                    <a:pt x="90" y="23"/>
                    <a:pt x="90" y="23"/>
                    <a:pt x="90" y="23"/>
                  </a:cubicBezTo>
                  <a:cubicBezTo>
                    <a:pt x="90" y="23"/>
                    <a:pt x="90" y="23"/>
                    <a:pt x="90" y="23"/>
                  </a:cubicBezTo>
                  <a:cubicBezTo>
                    <a:pt x="90" y="23"/>
                    <a:pt x="90" y="23"/>
                    <a:pt x="90" y="23"/>
                  </a:cubicBezTo>
                  <a:moveTo>
                    <a:pt x="59" y="1"/>
                  </a:moveTo>
                  <a:cubicBezTo>
                    <a:pt x="59" y="1"/>
                    <a:pt x="60" y="1"/>
                    <a:pt x="60" y="1"/>
                  </a:cubicBezTo>
                  <a:cubicBezTo>
                    <a:pt x="60" y="1"/>
                    <a:pt x="60" y="1"/>
                    <a:pt x="60" y="1"/>
                  </a:cubicBezTo>
                  <a:cubicBezTo>
                    <a:pt x="60" y="1"/>
                    <a:pt x="60" y="1"/>
                    <a:pt x="60" y="1"/>
                  </a:cubicBezTo>
                  <a:cubicBezTo>
                    <a:pt x="60" y="1"/>
                    <a:pt x="59" y="1"/>
                    <a:pt x="59" y="1"/>
                  </a:cubicBezTo>
                  <a:moveTo>
                    <a:pt x="48" y="0"/>
                  </a:moveTo>
                  <a:cubicBezTo>
                    <a:pt x="26" y="0"/>
                    <a:pt x="6" y="14"/>
                    <a:pt x="1" y="36"/>
                  </a:cubicBezTo>
                  <a:cubicBezTo>
                    <a:pt x="3" y="28"/>
                    <a:pt x="7" y="21"/>
                    <a:pt x="13" y="15"/>
                  </a:cubicBezTo>
                  <a:cubicBezTo>
                    <a:pt x="13" y="15"/>
                    <a:pt x="13" y="14"/>
                    <a:pt x="14" y="14"/>
                  </a:cubicBezTo>
                  <a:cubicBezTo>
                    <a:pt x="15" y="12"/>
                    <a:pt x="17" y="10"/>
                    <a:pt x="19" y="9"/>
                  </a:cubicBezTo>
                  <a:cubicBezTo>
                    <a:pt x="20" y="9"/>
                    <a:pt x="20" y="9"/>
                    <a:pt x="20" y="9"/>
                  </a:cubicBezTo>
                  <a:cubicBezTo>
                    <a:pt x="24" y="6"/>
                    <a:pt x="29" y="3"/>
                    <a:pt x="34" y="2"/>
                  </a:cubicBezTo>
                  <a:cubicBezTo>
                    <a:pt x="34" y="2"/>
                    <a:pt x="34" y="2"/>
                    <a:pt x="35" y="2"/>
                  </a:cubicBezTo>
                  <a:cubicBezTo>
                    <a:pt x="35" y="1"/>
                    <a:pt x="35" y="1"/>
                    <a:pt x="36" y="1"/>
                  </a:cubicBezTo>
                  <a:cubicBezTo>
                    <a:pt x="40" y="0"/>
                    <a:pt x="44" y="0"/>
                    <a:pt x="48" y="0"/>
                  </a:cubicBezTo>
                  <a:moveTo>
                    <a:pt x="48" y="0"/>
                  </a:moveTo>
                  <a:cubicBezTo>
                    <a:pt x="48" y="0"/>
                    <a:pt x="48" y="0"/>
                    <a:pt x="48" y="0"/>
                  </a:cubicBezTo>
                  <a:cubicBezTo>
                    <a:pt x="48" y="0"/>
                    <a:pt x="48" y="0"/>
                    <a:pt x="48" y="0"/>
                  </a:cubicBezTo>
                  <a:cubicBezTo>
                    <a:pt x="48" y="0"/>
                    <a:pt x="48" y="0"/>
                    <a:pt x="48" y="0"/>
                  </a:cubicBezTo>
                </a:path>
              </a:pathLst>
            </a:custGeom>
            <a:solidFill>
              <a:srgbClr val="595E64"/>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49" name="Freeform 928"/>
            <p:cNvSpPr/>
            <p:nvPr/>
          </p:nvSpPr>
          <p:spPr bwMode="auto">
            <a:xfrm>
              <a:off x="3162" y="1585"/>
              <a:ext cx="98" cy="184"/>
            </a:xfrm>
            <a:custGeom>
              <a:gdLst>
                <a:gd fmla="*/ 0 w 41" name="T0"/>
                <a:gd fmla="*/ 0 h 77" name="T1"/>
                <a:gd fmla="*/ 0 w 41" name="T2"/>
                <a:gd fmla="*/ 10 h 77" name="T3"/>
                <a:gd fmla="*/ 27 w 41" name="T4"/>
                <a:gd fmla="*/ 30 h 77" name="T5"/>
                <a:gd fmla="*/ 33 w 41" name="T6"/>
                <a:gd fmla="*/ 64 h 77" name="T7"/>
                <a:gd fmla="*/ 33 w 41" name="T8"/>
                <a:gd fmla="*/ 64 h 77" name="T9"/>
                <a:gd fmla="*/ 28 w 41" name="T10"/>
                <a:gd fmla="*/ 77 h 77" name="T11"/>
                <a:gd fmla="*/ 40 w 41" name="T12"/>
                <a:gd fmla="*/ 55 h 77" name="T13"/>
                <a:gd fmla="*/ 40 w 41" name="T14"/>
                <a:gd fmla="*/ 55 h 77" name="T15"/>
                <a:gd fmla="*/ 41 w 41" name="T16"/>
                <a:gd fmla="*/ 45 h 77" name="T17"/>
                <a:gd fmla="*/ 41 w 41" name="T18"/>
                <a:gd fmla="*/ 44 h 77" name="T19"/>
                <a:gd fmla="*/ 34 w 41" name="T20"/>
                <a:gd fmla="*/ 21 h 77" name="T21"/>
                <a:gd fmla="*/ 7 w 41" name="T22"/>
                <a:gd fmla="*/ 1 h 77" name="T23"/>
                <a:gd fmla="*/ 0 w 41" name="T24"/>
                <a:gd fmla="*/ 0 h 7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7" w="41">
                  <a:moveTo>
                    <a:pt x="0" y="0"/>
                  </a:moveTo>
                  <a:cubicBezTo>
                    <a:pt x="0" y="10"/>
                    <a:pt x="0" y="10"/>
                    <a:pt x="0" y="10"/>
                  </a:cubicBezTo>
                  <a:cubicBezTo>
                    <a:pt x="11" y="13"/>
                    <a:pt x="21" y="20"/>
                    <a:pt x="27" y="30"/>
                  </a:cubicBezTo>
                  <a:cubicBezTo>
                    <a:pt x="33" y="40"/>
                    <a:pt x="35" y="52"/>
                    <a:pt x="33" y="64"/>
                  </a:cubicBezTo>
                  <a:cubicBezTo>
                    <a:pt x="33" y="64"/>
                    <a:pt x="33" y="64"/>
                    <a:pt x="33" y="64"/>
                  </a:cubicBezTo>
                  <a:cubicBezTo>
                    <a:pt x="32" y="69"/>
                    <a:pt x="30" y="73"/>
                    <a:pt x="28" y="77"/>
                  </a:cubicBezTo>
                  <a:cubicBezTo>
                    <a:pt x="34" y="71"/>
                    <a:pt x="38" y="63"/>
                    <a:pt x="40" y="55"/>
                  </a:cubicBezTo>
                  <a:cubicBezTo>
                    <a:pt x="40" y="55"/>
                    <a:pt x="40" y="55"/>
                    <a:pt x="40" y="55"/>
                  </a:cubicBezTo>
                  <a:cubicBezTo>
                    <a:pt x="41" y="52"/>
                    <a:pt x="41" y="48"/>
                    <a:pt x="41" y="45"/>
                  </a:cubicBezTo>
                  <a:cubicBezTo>
                    <a:pt x="41" y="44"/>
                    <a:pt x="41" y="44"/>
                    <a:pt x="41" y="44"/>
                  </a:cubicBezTo>
                  <a:cubicBezTo>
                    <a:pt x="41" y="36"/>
                    <a:pt x="39" y="28"/>
                    <a:pt x="34" y="21"/>
                  </a:cubicBezTo>
                  <a:cubicBezTo>
                    <a:pt x="28" y="11"/>
                    <a:pt x="18" y="4"/>
                    <a:pt x="7" y="1"/>
                  </a:cubicBezTo>
                  <a:cubicBezTo>
                    <a:pt x="4" y="1"/>
                    <a:pt x="2"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50" name="Freeform 929"/>
            <p:cNvSpPr/>
            <p:nvPr/>
          </p:nvSpPr>
          <p:spPr bwMode="auto">
            <a:xfrm>
              <a:off x="3124" y="1585"/>
              <a:ext cx="36" cy="24"/>
            </a:xfrm>
            <a:custGeom>
              <a:gdLst>
                <a:gd fmla="*/ 13 w 15" name="T0"/>
                <a:gd fmla="*/ 0 h 10" name="T1"/>
                <a:gd fmla="*/ 12 w 15" name="T2"/>
                <a:gd fmla="*/ 0 h 10" name="T3"/>
                <a:gd fmla="*/ 0 w 15" name="T4"/>
                <a:gd fmla="*/ 2 h 10" name="T5"/>
                <a:gd fmla="*/ 0 w 15" name="T6"/>
                <a:gd fmla="*/ 9 h 10" name="T7"/>
                <a:gd fmla="*/ 5 w 15" name="T8"/>
                <a:gd fmla="*/ 9 h 10" name="T9"/>
                <a:gd fmla="*/ 15 w 15" name="T10"/>
                <a:gd fmla="*/ 10 h 10" name="T11"/>
                <a:gd fmla="*/ 15 w 15" name="T12"/>
                <a:gd fmla="*/ 0 h 10" name="T13"/>
                <a:gd fmla="*/ 13 w 15"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5">
                  <a:moveTo>
                    <a:pt x="13" y="0"/>
                  </a:moveTo>
                  <a:cubicBezTo>
                    <a:pt x="12" y="0"/>
                    <a:pt x="12" y="0"/>
                    <a:pt x="12" y="0"/>
                  </a:cubicBezTo>
                  <a:cubicBezTo>
                    <a:pt x="8" y="0"/>
                    <a:pt x="4" y="1"/>
                    <a:pt x="0" y="2"/>
                  </a:cubicBezTo>
                  <a:cubicBezTo>
                    <a:pt x="0" y="9"/>
                    <a:pt x="0" y="9"/>
                    <a:pt x="0" y="9"/>
                  </a:cubicBezTo>
                  <a:cubicBezTo>
                    <a:pt x="1" y="9"/>
                    <a:pt x="3" y="9"/>
                    <a:pt x="5" y="9"/>
                  </a:cubicBezTo>
                  <a:cubicBezTo>
                    <a:pt x="8" y="9"/>
                    <a:pt x="12" y="9"/>
                    <a:pt x="15" y="10"/>
                  </a:cubicBezTo>
                  <a:cubicBezTo>
                    <a:pt x="15" y="0"/>
                    <a:pt x="15" y="0"/>
                    <a:pt x="15" y="0"/>
                  </a:cubicBezTo>
                  <a:cubicBezTo>
                    <a:pt x="14" y="0"/>
                    <a:pt x="13" y="0"/>
                    <a:pt x="13" y="0"/>
                  </a:cubicBezTo>
                </a:path>
              </a:pathLst>
            </a:custGeom>
            <a:solidFill>
              <a:srgbClr val="F7F7F7"/>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51" name="Freeform 930"/>
            <p:cNvSpPr/>
            <p:nvPr/>
          </p:nvSpPr>
          <p:spPr bwMode="auto">
            <a:xfrm>
              <a:off x="3160" y="1585"/>
              <a:ext cx="2" cy="24"/>
            </a:xfrm>
            <a:custGeom>
              <a:gdLst>
                <a:gd fmla="*/ 0 w 1" name="T0"/>
                <a:gd fmla="*/ 0 h 10" name="T1"/>
                <a:gd fmla="*/ 0 w 1" name="T2"/>
                <a:gd fmla="*/ 10 h 10" name="T3"/>
                <a:gd fmla="*/ 0 w 1" name="T4"/>
                <a:gd fmla="*/ 10 h 10" name="T5"/>
                <a:gd fmla="*/ 1 w 1" name="T6"/>
                <a:gd fmla="*/ 10 h 10" name="T7"/>
                <a:gd fmla="*/ 1 w 1" name="T8"/>
                <a:gd fmla="*/ 0 h 10" name="T9"/>
                <a:gd fmla="*/ 0 w 1" name="T10"/>
                <a:gd fmla="*/ 0 h 10" name="T11"/>
              </a:gdLst>
              <a:cxnLst>
                <a:cxn ang="0">
                  <a:pos x="T0" y="T1"/>
                </a:cxn>
                <a:cxn ang="0">
                  <a:pos x="T2" y="T3"/>
                </a:cxn>
                <a:cxn ang="0">
                  <a:pos x="T4" y="T5"/>
                </a:cxn>
                <a:cxn ang="0">
                  <a:pos x="T6" y="T7"/>
                </a:cxn>
                <a:cxn ang="0">
                  <a:pos x="T8" y="T9"/>
                </a:cxn>
                <a:cxn ang="0">
                  <a:pos x="T10" y="T11"/>
                </a:cxn>
              </a:cxnLst>
              <a:rect b="b" l="0" r="r" t="0"/>
              <a:pathLst>
                <a:path h="10" w="1">
                  <a:moveTo>
                    <a:pt x="0" y="0"/>
                  </a:moveTo>
                  <a:cubicBezTo>
                    <a:pt x="0" y="10"/>
                    <a:pt x="0" y="10"/>
                    <a:pt x="0" y="10"/>
                  </a:cubicBezTo>
                  <a:cubicBezTo>
                    <a:pt x="0" y="10"/>
                    <a:pt x="0" y="10"/>
                    <a:pt x="0" y="10"/>
                  </a:cubicBezTo>
                  <a:cubicBezTo>
                    <a:pt x="1" y="10"/>
                    <a:pt x="1" y="10"/>
                    <a:pt x="1" y="10"/>
                  </a:cubicBezTo>
                  <a:cubicBezTo>
                    <a:pt x="1" y="0"/>
                    <a:pt x="1" y="0"/>
                    <a:pt x="1" y="0"/>
                  </a:cubicBezTo>
                  <a:cubicBezTo>
                    <a:pt x="1" y="0"/>
                    <a:pt x="0" y="0"/>
                    <a:pt x="0" y="0"/>
                  </a:cubicBezTo>
                </a:path>
              </a:pathLst>
            </a:custGeom>
            <a:solidFill>
              <a:srgbClr val="CDCDCD"/>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52" name="Freeform 931"/>
            <p:cNvSpPr/>
            <p:nvPr/>
          </p:nvSpPr>
          <p:spPr bwMode="auto">
            <a:xfrm>
              <a:off x="3120" y="1590"/>
              <a:ext cx="2" cy="19"/>
            </a:xfrm>
            <a:custGeom>
              <a:gdLst>
                <a:gd fmla="*/ 1 w 1" name="T0"/>
                <a:gd fmla="*/ 0 h 8" name="T1"/>
                <a:gd fmla="*/ 0 w 1" name="T2"/>
                <a:gd fmla="*/ 0 h 8" name="T3"/>
                <a:gd fmla="*/ 0 w 1" name="T4"/>
                <a:gd fmla="*/ 8 h 8" name="T5"/>
                <a:gd fmla="*/ 1 w 1" name="T6"/>
                <a:gd fmla="*/ 8 h 8" name="T7"/>
                <a:gd fmla="*/ 1 w 1" name="T8"/>
                <a:gd fmla="*/ 0 h 8" name="T9"/>
              </a:gdLst>
              <a:cxnLst>
                <a:cxn ang="0">
                  <a:pos x="T0" y="T1"/>
                </a:cxn>
                <a:cxn ang="0">
                  <a:pos x="T2" y="T3"/>
                </a:cxn>
                <a:cxn ang="0">
                  <a:pos x="T4" y="T5"/>
                </a:cxn>
                <a:cxn ang="0">
                  <a:pos x="T6" y="T7"/>
                </a:cxn>
                <a:cxn ang="0">
                  <a:pos x="T8" y="T9"/>
                </a:cxn>
              </a:cxnLst>
              <a:rect b="b" l="0" r="r" t="0"/>
              <a:pathLst>
                <a:path h="8" w="1">
                  <a:moveTo>
                    <a:pt x="1" y="0"/>
                  </a:moveTo>
                  <a:cubicBezTo>
                    <a:pt x="0" y="0"/>
                    <a:pt x="0" y="0"/>
                    <a:pt x="0" y="0"/>
                  </a:cubicBezTo>
                  <a:cubicBezTo>
                    <a:pt x="0" y="8"/>
                    <a:pt x="0" y="8"/>
                    <a:pt x="0" y="8"/>
                  </a:cubicBezTo>
                  <a:cubicBezTo>
                    <a:pt x="0" y="8"/>
                    <a:pt x="0" y="8"/>
                    <a:pt x="1" y="8"/>
                  </a:cubicBezTo>
                  <a:cubicBezTo>
                    <a:pt x="1" y="0"/>
                    <a:pt x="1" y="0"/>
                    <a:pt x="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53" name="Freeform 932"/>
            <p:cNvSpPr/>
            <p:nvPr/>
          </p:nvSpPr>
          <p:spPr bwMode="auto">
            <a:xfrm>
              <a:off x="3122" y="1590"/>
              <a:ext cx="2" cy="19"/>
            </a:xfrm>
            <a:custGeom>
              <a:gdLst>
                <a:gd fmla="*/ 1 w 1" name="T0"/>
                <a:gd fmla="*/ 0 h 8" name="T1"/>
                <a:gd fmla="*/ 0 w 1" name="T2"/>
                <a:gd fmla="*/ 0 h 8" name="T3"/>
                <a:gd fmla="*/ 0 w 1" name="T4"/>
                <a:gd fmla="*/ 8 h 8" name="T5"/>
                <a:gd fmla="*/ 1 w 1" name="T6"/>
                <a:gd fmla="*/ 7 h 8" name="T7"/>
                <a:gd fmla="*/ 1 w 1" name="T8"/>
                <a:gd fmla="*/ 0 h 8" name="T9"/>
              </a:gdLst>
              <a:cxnLst>
                <a:cxn ang="0">
                  <a:pos x="T0" y="T1"/>
                </a:cxn>
                <a:cxn ang="0">
                  <a:pos x="T2" y="T3"/>
                </a:cxn>
                <a:cxn ang="0">
                  <a:pos x="T4" y="T5"/>
                </a:cxn>
                <a:cxn ang="0">
                  <a:pos x="T6" y="T7"/>
                </a:cxn>
                <a:cxn ang="0">
                  <a:pos x="T8" y="T9"/>
                </a:cxn>
              </a:cxnLst>
              <a:rect b="b" l="0" r="r" t="0"/>
              <a:pathLst>
                <a:path h="8" w="1">
                  <a:moveTo>
                    <a:pt x="1" y="0"/>
                  </a:moveTo>
                  <a:cubicBezTo>
                    <a:pt x="0" y="0"/>
                    <a:pt x="0" y="0"/>
                    <a:pt x="0" y="0"/>
                  </a:cubicBezTo>
                  <a:cubicBezTo>
                    <a:pt x="0" y="8"/>
                    <a:pt x="0" y="8"/>
                    <a:pt x="0" y="8"/>
                  </a:cubicBezTo>
                  <a:cubicBezTo>
                    <a:pt x="0" y="7"/>
                    <a:pt x="0" y="7"/>
                    <a:pt x="1" y="7"/>
                  </a:cubicBezTo>
                  <a:cubicBezTo>
                    <a:pt x="1" y="0"/>
                    <a:pt x="1" y="0"/>
                    <a:pt x="1" y="0"/>
                  </a:cubicBezTo>
                </a:path>
              </a:pathLst>
            </a:custGeom>
            <a:solidFill>
              <a:srgbClr val="CDCDCD"/>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54" name="Freeform 933"/>
            <p:cNvSpPr/>
            <p:nvPr/>
          </p:nvSpPr>
          <p:spPr bwMode="auto">
            <a:xfrm>
              <a:off x="3062" y="1590"/>
              <a:ext cx="58" cy="48"/>
            </a:xfrm>
            <a:custGeom>
              <a:gdLst>
                <a:gd fmla="*/ 24 w 24" name="T0"/>
                <a:gd fmla="*/ 0 h 20" name="T1"/>
                <a:gd fmla="*/ 15 w 24" name="T2"/>
                <a:gd fmla="*/ 5 h 20" name="T3"/>
                <a:gd fmla="*/ 0 w 24" name="T4"/>
                <a:gd fmla="*/ 20 h 20" name="T5"/>
                <a:gd fmla="*/ 8 w 24" name="T6"/>
                <a:gd fmla="*/ 14 h 20" name="T7"/>
                <a:gd fmla="*/ 24 w 24" name="T8"/>
                <a:gd fmla="*/ 8 h 20" name="T9"/>
                <a:gd fmla="*/ 24 w 24" name="T10"/>
                <a:gd fmla="*/ 0 h 20" name="T11"/>
              </a:gdLst>
              <a:cxnLst>
                <a:cxn ang="0">
                  <a:pos x="T0" y="T1"/>
                </a:cxn>
                <a:cxn ang="0">
                  <a:pos x="T2" y="T3"/>
                </a:cxn>
                <a:cxn ang="0">
                  <a:pos x="T4" y="T5"/>
                </a:cxn>
                <a:cxn ang="0">
                  <a:pos x="T6" y="T7"/>
                </a:cxn>
                <a:cxn ang="0">
                  <a:pos x="T8" y="T9"/>
                </a:cxn>
                <a:cxn ang="0">
                  <a:pos x="T10" y="T11"/>
                </a:cxn>
              </a:cxnLst>
              <a:rect b="b" l="0" r="r" t="0"/>
              <a:pathLst>
                <a:path h="20" w="24">
                  <a:moveTo>
                    <a:pt x="24" y="0"/>
                  </a:moveTo>
                  <a:cubicBezTo>
                    <a:pt x="21" y="1"/>
                    <a:pt x="18" y="3"/>
                    <a:pt x="15" y="5"/>
                  </a:cubicBezTo>
                  <a:cubicBezTo>
                    <a:pt x="9" y="8"/>
                    <a:pt x="4" y="14"/>
                    <a:pt x="0" y="20"/>
                  </a:cubicBezTo>
                  <a:cubicBezTo>
                    <a:pt x="2" y="18"/>
                    <a:pt x="5" y="15"/>
                    <a:pt x="8" y="14"/>
                  </a:cubicBezTo>
                  <a:cubicBezTo>
                    <a:pt x="13" y="11"/>
                    <a:pt x="18" y="8"/>
                    <a:pt x="24" y="8"/>
                  </a:cubicBezTo>
                  <a:cubicBezTo>
                    <a:pt x="24" y="0"/>
                    <a:pt x="24" y="0"/>
                    <a:pt x="24" y="0"/>
                  </a:cubicBezTo>
                </a:path>
              </a:pathLst>
            </a:custGeom>
            <a:solidFill>
              <a:srgbClr val="F9F7F6"/>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55" name="Freeform 934"/>
            <p:cNvSpPr/>
            <p:nvPr/>
          </p:nvSpPr>
          <p:spPr bwMode="auto">
            <a:xfrm>
              <a:off x="3029" y="1550"/>
              <a:ext cx="257" cy="172"/>
            </a:xfrm>
            <a:custGeom>
              <a:gdLst>
                <a:gd fmla="*/ 5 w 108" name="T0"/>
                <a:gd fmla="*/ 48 h 72" name="T1"/>
                <a:gd fmla="*/ 64 w 108" name="T2"/>
                <a:gd fmla="*/ 12 h 72" name="T3"/>
                <a:gd fmla="*/ 94 w 108" name="T4"/>
                <a:gd fmla="*/ 34 h 72" name="T5"/>
                <a:gd fmla="*/ 100 w 108" name="T6"/>
                <a:gd fmla="*/ 71 h 72" name="T7"/>
                <a:gd fmla="*/ 105 w 108" name="T8"/>
                <a:gd fmla="*/ 72 h 72" name="T9"/>
                <a:gd fmla="*/ 105 w 108" name="T10"/>
                <a:gd fmla="*/ 72 h 72" name="T11"/>
                <a:gd fmla="*/ 98 w 108" name="T12"/>
                <a:gd fmla="*/ 31 h 72" name="T13"/>
                <a:gd fmla="*/ 65 w 108" name="T14"/>
                <a:gd fmla="*/ 7 h 72" name="T15"/>
                <a:gd fmla="*/ 0 w 108" name="T16"/>
                <a:gd fmla="*/ 47 h 72" name="T17"/>
                <a:gd fmla="*/ 5 w 108" name="T18"/>
                <a:gd fmla="*/ 48 h 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 w="108">
                  <a:moveTo>
                    <a:pt x="5" y="48"/>
                  </a:moveTo>
                  <a:cubicBezTo>
                    <a:pt x="11" y="22"/>
                    <a:pt x="37" y="6"/>
                    <a:pt x="64" y="12"/>
                  </a:cubicBezTo>
                  <a:cubicBezTo>
                    <a:pt x="76" y="15"/>
                    <a:pt x="87" y="23"/>
                    <a:pt x="94" y="34"/>
                  </a:cubicBezTo>
                  <a:cubicBezTo>
                    <a:pt x="101" y="45"/>
                    <a:pt x="103" y="58"/>
                    <a:pt x="100" y="71"/>
                  </a:cubicBezTo>
                  <a:cubicBezTo>
                    <a:pt x="105" y="72"/>
                    <a:pt x="105" y="72"/>
                    <a:pt x="105" y="72"/>
                  </a:cubicBezTo>
                  <a:cubicBezTo>
                    <a:pt x="105" y="72"/>
                    <a:pt x="105" y="72"/>
                    <a:pt x="105" y="72"/>
                  </a:cubicBezTo>
                  <a:cubicBezTo>
                    <a:pt x="108" y="58"/>
                    <a:pt x="106" y="43"/>
                    <a:pt x="98" y="31"/>
                  </a:cubicBezTo>
                  <a:cubicBezTo>
                    <a:pt x="91" y="19"/>
                    <a:pt x="79" y="10"/>
                    <a:pt x="65" y="7"/>
                  </a:cubicBezTo>
                  <a:cubicBezTo>
                    <a:pt x="36" y="0"/>
                    <a:pt x="7" y="18"/>
                    <a:pt x="0" y="47"/>
                  </a:cubicBezTo>
                  <a:cubicBezTo>
                    <a:pt x="5" y="48"/>
                    <a:pt x="5" y="48"/>
                    <a:pt x="5" y="48"/>
                  </a:cubicBezTo>
                  <a:close/>
                </a:path>
              </a:pathLst>
            </a:custGeom>
            <a:solidFill>
              <a:schemeClr val="accent2"/>
            </a:solidFill>
            <a:ln>
              <a:solidFill>
                <a:schemeClr val="accent2"/>
              </a:solidFill>
            </a:ln>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56" name="Freeform 935"/>
            <p:cNvSpPr/>
            <p:nvPr/>
          </p:nvSpPr>
          <p:spPr bwMode="auto">
            <a:xfrm>
              <a:off x="3000" y="1741"/>
              <a:ext cx="62" cy="55"/>
            </a:xfrm>
            <a:custGeom>
              <a:gdLst>
                <a:gd fmla="*/ 11 w 26" name="T0"/>
                <a:gd fmla="*/ 21 h 23" name="T1"/>
                <a:gd fmla="*/ 22 w 26" name="T2"/>
                <a:gd fmla="*/ 14 h 23" name="T3"/>
                <a:gd fmla="*/ 26 w 26" name="T4"/>
                <a:gd fmla="*/ 10 h 23" name="T5"/>
                <a:gd fmla="*/ 23 w 26" name="T6"/>
                <a:gd fmla="*/ 6 h 23" name="T7"/>
                <a:gd fmla="*/ 20 w 26" name="T8"/>
                <a:gd fmla="*/ 1 h 23" name="T9"/>
                <a:gd fmla="*/ 15 w 26" name="T10"/>
                <a:gd fmla="*/ 2 h 23" name="T11"/>
                <a:gd fmla="*/ 3 w 26" name="T12"/>
                <a:gd fmla="*/ 9 h 23" name="T13"/>
                <a:gd fmla="*/ 2 w 26" name="T14"/>
                <a:gd fmla="*/ 18 h 23" name="T15"/>
                <a:gd fmla="*/ 2 w 26" name="T16"/>
                <a:gd fmla="*/ 18 h 23" name="T17"/>
                <a:gd fmla="*/ 11 w 26" name="T18"/>
                <a:gd fmla="*/ 21 h 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 w="26">
                  <a:moveTo>
                    <a:pt x="11" y="21"/>
                  </a:moveTo>
                  <a:cubicBezTo>
                    <a:pt x="15" y="19"/>
                    <a:pt x="19" y="17"/>
                    <a:pt x="22" y="14"/>
                  </a:cubicBezTo>
                  <a:cubicBezTo>
                    <a:pt x="24" y="13"/>
                    <a:pt x="25" y="12"/>
                    <a:pt x="26" y="10"/>
                  </a:cubicBezTo>
                  <a:cubicBezTo>
                    <a:pt x="25" y="8"/>
                    <a:pt x="24" y="7"/>
                    <a:pt x="23" y="6"/>
                  </a:cubicBezTo>
                  <a:cubicBezTo>
                    <a:pt x="22" y="4"/>
                    <a:pt x="21" y="3"/>
                    <a:pt x="20" y="1"/>
                  </a:cubicBezTo>
                  <a:cubicBezTo>
                    <a:pt x="18" y="0"/>
                    <a:pt x="16" y="1"/>
                    <a:pt x="15" y="2"/>
                  </a:cubicBezTo>
                  <a:cubicBezTo>
                    <a:pt x="11" y="4"/>
                    <a:pt x="7" y="6"/>
                    <a:pt x="3" y="9"/>
                  </a:cubicBezTo>
                  <a:cubicBezTo>
                    <a:pt x="0" y="11"/>
                    <a:pt x="0" y="14"/>
                    <a:pt x="2" y="18"/>
                  </a:cubicBezTo>
                  <a:cubicBezTo>
                    <a:pt x="2" y="18"/>
                    <a:pt x="2" y="18"/>
                    <a:pt x="2" y="18"/>
                  </a:cubicBezTo>
                  <a:cubicBezTo>
                    <a:pt x="5" y="21"/>
                    <a:pt x="8" y="23"/>
                    <a:pt x="11" y="21"/>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sp>
          <p:nvSpPr>
            <p:cNvPr id="457" name="Freeform 936"/>
            <p:cNvSpPr/>
            <p:nvPr/>
          </p:nvSpPr>
          <p:spPr bwMode="auto">
            <a:xfrm>
              <a:off x="2836" y="1774"/>
              <a:ext cx="164" cy="110"/>
            </a:xfrm>
            <a:custGeom>
              <a:gdLst>
                <a:gd fmla="*/ 9 w 69" name="T0"/>
                <a:gd fmla="*/ 44 h 46" name="T1"/>
                <a:gd fmla="*/ 69 w 69" name="T2"/>
                <a:gd fmla="*/ 7 h 46" name="T3"/>
                <a:gd fmla="*/ 68 w 69" name="T4"/>
                <a:gd fmla="*/ 6 h 46" name="T5"/>
                <a:gd fmla="*/ 68 w 69" name="T6"/>
                <a:gd fmla="*/ 6 h 46" name="T7"/>
                <a:gd fmla="*/ 65 w 69" name="T8"/>
                <a:gd fmla="*/ 0 h 46" name="T9"/>
                <a:gd fmla="*/ 5 w 69" name="T10"/>
                <a:gd fmla="*/ 37 h 46" name="T11"/>
                <a:gd fmla="*/ 1 w 69" name="T12"/>
                <a:gd fmla="*/ 44 h 46" name="T13"/>
                <a:gd fmla="*/ 1 w 69" name="T14"/>
                <a:gd fmla="*/ 44 h 46" name="T15"/>
                <a:gd fmla="*/ 9 w 69" name="T16"/>
                <a:gd fmla="*/ 44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69">
                  <a:moveTo>
                    <a:pt x="9" y="44"/>
                  </a:moveTo>
                  <a:cubicBezTo>
                    <a:pt x="69" y="7"/>
                    <a:pt x="69" y="7"/>
                    <a:pt x="69" y="7"/>
                  </a:cubicBezTo>
                  <a:cubicBezTo>
                    <a:pt x="68" y="6"/>
                    <a:pt x="68" y="6"/>
                    <a:pt x="68" y="6"/>
                  </a:cubicBezTo>
                  <a:cubicBezTo>
                    <a:pt x="68" y="6"/>
                    <a:pt x="68" y="6"/>
                    <a:pt x="68" y="6"/>
                  </a:cubicBezTo>
                  <a:cubicBezTo>
                    <a:pt x="67" y="4"/>
                    <a:pt x="66" y="2"/>
                    <a:pt x="65" y="0"/>
                  </a:cubicBezTo>
                  <a:cubicBezTo>
                    <a:pt x="5" y="37"/>
                    <a:pt x="5" y="37"/>
                    <a:pt x="5" y="37"/>
                  </a:cubicBezTo>
                  <a:cubicBezTo>
                    <a:pt x="2" y="39"/>
                    <a:pt x="0" y="42"/>
                    <a:pt x="1" y="44"/>
                  </a:cubicBezTo>
                  <a:cubicBezTo>
                    <a:pt x="1" y="44"/>
                    <a:pt x="1" y="44"/>
                    <a:pt x="1" y="44"/>
                  </a:cubicBezTo>
                  <a:cubicBezTo>
                    <a:pt x="2" y="46"/>
                    <a:pt x="6" y="46"/>
                    <a:pt x="9" y="44"/>
                  </a:cubicBezTo>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pPr defTabSz="685754" eaLnBrk="1" fontAlgn="auto" hangingPunct="1">
                <a:spcBef>
                  <a:spcPct val="0"/>
                </a:spcBef>
                <a:spcAft>
                  <a:spcPct val="0"/>
                </a:spcAft>
                <a:defRPr/>
              </a:pPr>
              <a:endParaRPr altLang="en-US" lang="zh-CN" sz="1350">
                <a:latin typeface="+mn-lt"/>
                <a:ea typeface="+mn-ea"/>
              </a:endParaRPr>
            </a:p>
          </p:txBody>
        </p:sp>
      </p:grpSp>
    </p:spTree>
    <p:extLst>
      <p:ext uri="{BB962C8B-B14F-4D97-AF65-F5344CB8AC3E}">
        <p14:creationId val="69311023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500" id="16"/>
                                        <p:tgtEl>
                                          <p:spTgt spid="12"/>
                                        </p:tgtEl>
                                      </p:cBhvr>
                                    </p:animEffect>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250" fill="hold" id="20"/>
                                        <p:tgtEl>
                                          <p:spTgt spid="4"/>
                                        </p:tgtEl>
                                        <p:attrNameLst>
                                          <p:attrName>ppt_w</p:attrName>
                                        </p:attrNameLst>
                                      </p:cBhvr>
                                      <p:tavLst>
                                        <p:tav tm="0">
                                          <p:val>
                                            <p:fltVal val="0"/>
                                          </p:val>
                                        </p:tav>
                                        <p:tav tm="100000">
                                          <p:val>
                                            <p:strVal val="#ppt_w"/>
                                          </p:val>
                                        </p:tav>
                                      </p:tavLst>
                                    </p:anim>
                                    <p:anim calcmode="lin" valueType="num">
                                      <p:cBhvr>
                                        <p:cTn dur="250" fill="hold" id="21"/>
                                        <p:tgtEl>
                                          <p:spTgt spid="4"/>
                                        </p:tgtEl>
                                        <p:attrNameLst>
                                          <p:attrName>ppt_h</p:attrName>
                                        </p:attrNameLst>
                                      </p:cBhvr>
                                      <p:tavLst>
                                        <p:tav tm="0">
                                          <p:val>
                                            <p:fltVal val="0"/>
                                          </p:val>
                                        </p:tav>
                                        <p:tav tm="100000">
                                          <p:val>
                                            <p:strVal val="#ppt_h"/>
                                          </p:val>
                                        </p:tav>
                                      </p:tavLst>
                                    </p:anim>
                                    <p:animEffect filter="fade" transition="in">
                                      <p:cBhvr>
                                        <p:cTn dur="250" id="22"/>
                                        <p:tgtEl>
                                          <p:spTgt spid="4"/>
                                        </p:tgtEl>
                                      </p:cBhvr>
                                    </p:animEffect>
                                  </p:childTnLst>
                                </p:cTn>
                              </p:par>
                              <p:par>
                                <p:cTn decel="100000" fill="hold" id="23" nodeType="withEffect" presetClass="emph" presetID="6" presetSubtype="0">
                                  <p:stCondLst>
                                    <p:cond delay="200"/>
                                  </p:stCondLst>
                                  <p:childTnLst>
                                    <p:animScale>
                                      <p:cBhvr>
                                        <p:cTn dur="250" fill="hold" id="24"/>
                                        <p:tgtEl>
                                          <p:spTgt spid="4"/>
                                        </p:tgtEl>
                                      </p:cBhvr>
                                      <p:by x="110000" y="110000"/>
                                    </p:animScale>
                                  </p:childTnLst>
                                </p:cTn>
                              </p:par>
                              <p:par>
                                <p:cTn decel="100000" fill="hold" id="25" nodeType="withEffect" presetClass="emph" presetID="6" presetSubtype="0">
                                  <p:stCondLst>
                                    <p:cond delay="300"/>
                                  </p:stCondLst>
                                  <p:childTnLst>
                                    <p:animScale>
                                      <p:cBhvr>
                                        <p:cTn dur="250" fill="hold" id="26"/>
                                        <p:tgtEl>
                                          <p:spTgt spid="4"/>
                                        </p:tgtEl>
                                      </p:cBhvr>
                                      <p:by x="91000" y="91000"/>
                                    </p:animScale>
                                  </p:childTnLst>
                                </p:cTn>
                              </p:par>
                            </p:childTnLst>
                          </p:cTn>
                        </p:par>
                        <p:par>
                          <p:cTn fill="hold" id="27" nodeType="afterGroup">
                            <p:stCondLst>
                              <p:cond delay="1550"/>
                            </p:stCondLst>
                            <p:childTnLst>
                              <p:par>
                                <p:cTn decel="100000" fill="hold" id="28" nodeType="afterEffect" presetClass="entr" presetID="2" presetSubtype="4">
                                  <p:stCondLst>
                                    <p:cond delay="0"/>
                                  </p:stCondLst>
                                  <p:childTnLst>
                                    <p:set>
                                      <p:cBhvr>
                                        <p:cTn dur="1" fill="hold" id="29">
                                          <p:stCondLst>
                                            <p:cond delay="0"/>
                                          </p:stCondLst>
                                        </p:cTn>
                                        <p:tgtEl>
                                          <p:spTgt spid="2"/>
                                        </p:tgtEl>
                                        <p:attrNameLst>
                                          <p:attrName>style.visibility</p:attrName>
                                        </p:attrNameLst>
                                      </p:cBhvr>
                                      <p:to>
                                        <p:strVal val="visible"/>
                                      </p:to>
                                    </p:set>
                                    <p:anim calcmode="lin" valueType="num">
                                      <p:cBhvr additive="base">
                                        <p:cTn dur="500" fill="hold" id="30"/>
                                        <p:tgtEl>
                                          <p:spTgt spid="2"/>
                                        </p:tgtEl>
                                        <p:attrNameLst>
                                          <p:attrName>ppt_x</p:attrName>
                                        </p:attrNameLst>
                                      </p:cBhvr>
                                      <p:tavLst>
                                        <p:tav tm="0">
                                          <p:val>
                                            <p:strVal val="#ppt_x"/>
                                          </p:val>
                                        </p:tav>
                                        <p:tav tm="100000">
                                          <p:val>
                                            <p:strVal val="#ppt_x"/>
                                          </p:val>
                                        </p:tav>
                                      </p:tavLst>
                                    </p:anim>
                                    <p:anim calcmode="lin" valueType="num">
                                      <p:cBhvr additive="base">
                                        <p:cTn dur="500" fill="hold" id="31"/>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36"/>
          <p:cNvGrpSpPr/>
          <p:nvPr/>
        </p:nvGrpSpPr>
        <p:grpSpPr>
          <a:xfrm>
            <a:off x="377319" y="1189896"/>
            <a:ext cx="2332334" cy="1838889"/>
            <a:chOff x="3430101" y="3226787"/>
            <a:chExt cx="3316285" cy="2614669"/>
          </a:xfrm>
        </p:grpSpPr>
        <p:graphicFrame>
          <p:nvGraphicFramePr>
            <p:cNvPr id="47" name="图表 46"/>
            <p:cNvGraphicFramePr/>
            <p:nvPr>
              <p:extLst/>
            </p:nvPr>
          </p:nvGraphicFramePr>
          <p:xfrm>
            <a:off x="3430101" y="3226787"/>
            <a:ext cx="3316285" cy="2614669"/>
          </p:xfrm>
          <a:graphic>
            <a:graphicData uri="http://schemas.openxmlformats.org/drawingml/2006/chart">
              <c:chart xmlns:c="http://schemas.openxmlformats.org/drawingml/2006/chart" r:id="rId2"/>
            </a:graphicData>
          </a:graphic>
        </p:graphicFrame>
        <p:sp useBgFill="1">
          <p:nvSpPr>
            <p:cNvPr id="48" name="椭圆 47"/>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cs typeface="+mn-ea"/>
                <a:sym typeface="+mn-lt"/>
              </a:endParaRPr>
            </a:p>
          </p:txBody>
        </p:sp>
      </p:grpSp>
      <p:grpSp>
        <p:nvGrpSpPr>
          <p:cNvPr id="12" name="组合 37"/>
          <p:cNvGrpSpPr/>
          <p:nvPr/>
        </p:nvGrpSpPr>
        <p:grpSpPr>
          <a:xfrm>
            <a:off x="2396329" y="1189896"/>
            <a:ext cx="2332334" cy="1838889"/>
            <a:chOff x="3430101" y="3226787"/>
            <a:chExt cx="3316285" cy="2614669"/>
          </a:xfrm>
        </p:grpSpPr>
        <p:graphicFrame>
          <p:nvGraphicFramePr>
            <p:cNvPr id="45" name="图表 44"/>
            <p:cNvGraphicFramePr/>
            <p:nvPr>
              <p:extLst>
                <p:ext uri="{D42A27DB-BD31-4B8C-83A1-F6EECF244321}">
                  <p14:modId val="1034072222"/>
                </p:ext>
              </p:extLst>
            </p:nvPr>
          </p:nvGraphicFramePr>
          <p:xfrm>
            <a:off x="3430101" y="3226787"/>
            <a:ext cx="3316285" cy="2614669"/>
          </p:xfrm>
          <a:graphic>
            <a:graphicData uri="http://schemas.openxmlformats.org/drawingml/2006/chart">
              <c:chart xmlns:c="http://schemas.openxmlformats.org/drawingml/2006/chart" r:id="rId3"/>
            </a:graphicData>
          </a:graphic>
        </p:graphicFrame>
        <p:sp useBgFill="1">
          <p:nvSpPr>
            <p:cNvPr id="46" name="椭圆 45"/>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cs typeface="+mn-ea"/>
                <a:sym typeface="+mn-lt"/>
              </a:endParaRPr>
            </a:p>
          </p:txBody>
        </p:sp>
      </p:grpSp>
      <p:grpSp>
        <p:nvGrpSpPr>
          <p:cNvPr id="13" name="组合 38"/>
          <p:cNvGrpSpPr/>
          <p:nvPr/>
        </p:nvGrpSpPr>
        <p:grpSpPr>
          <a:xfrm>
            <a:off x="4415338" y="1189896"/>
            <a:ext cx="2332334" cy="1838889"/>
            <a:chOff x="3430101" y="3226787"/>
            <a:chExt cx="3316285" cy="2614669"/>
          </a:xfrm>
        </p:grpSpPr>
        <p:graphicFrame>
          <p:nvGraphicFramePr>
            <p:cNvPr id="43" name="图表 42"/>
            <p:cNvGraphicFramePr/>
            <p:nvPr>
              <p:extLst/>
            </p:nvPr>
          </p:nvGraphicFramePr>
          <p:xfrm>
            <a:off x="3430101" y="3226787"/>
            <a:ext cx="3316285" cy="2614669"/>
          </p:xfrm>
          <a:graphic>
            <a:graphicData uri="http://schemas.openxmlformats.org/drawingml/2006/chart">
              <c:chart xmlns:c="http://schemas.openxmlformats.org/drawingml/2006/chart" r:id="rId4"/>
            </a:graphicData>
          </a:graphic>
        </p:graphicFrame>
        <p:sp useBgFill="1">
          <p:nvSpPr>
            <p:cNvPr id="44" name="椭圆 43"/>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cs typeface="+mn-ea"/>
                <a:sym typeface="+mn-lt"/>
              </a:endParaRPr>
            </a:p>
          </p:txBody>
        </p:sp>
      </p:grpSp>
      <p:grpSp>
        <p:nvGrpSpPr>
          <p:cNvPr id="14" name="组合 39"/>
          <p:cNvGrpSpPr/>
          <p:nvPr/>
        </p:nvGrpSpPr>
        <p:grpSpPr>
          <a:xfrm>
            <a:off x="6434348" y="1189896"/>
            <a:ext cx="2332334" cy="1838889"/>
            <a:chOff x="3430101" y="3226787"/>
            <a:chExt cx="3316285" cy="2614669"/>
          </a:xfrm>
        </p:grpSpPr>
        <p:graphicFrame>
          <p:nvGraphicFramePr>
            <p:cNvPr id="41" name="图表 40"/>
            <p:cNvGraphicFramePr/>
            <p:nvPr>
              <p:extLst>
                <p:ext uri="{D42A27DB-BD31-4B8C-83A1-F6EECF244321}">
                  <p14:modId val="2094891990"/>
                </p:ext>
              </p:extLst>
            </p:nvPr>
          </p:nvGraphicFramePr>
          <p:xfrm>
            <a:off x="3430101" y="3226787"/>
            <a:ext cx="3316285" cy="2614669"/>
          </p:xfrm>
          <a:graphic>
            <a:graphicData uri="http://schemas.openxmlformats.org/drawingml/2006/chart">
              <c:chart xmlns:c="http://schemas.openxmlformats.org/drawingml/2006/chart" r:id="rId5"/>
            </a:graphicData>
          </a:graphic>
        </p:graphicFrame>
        <p:sp useBgFill="1">
          <p:nvSpPr>
            <p:cNvPr id="42" name="椭圆 41"/>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cs typeface="+mn-ea"/>
                <a:sym typeface="+mn-lt"/>
              </a:endParaRPr>
            </a:p>
          </p:txBody>
        </p:sp>
      </p:grpSp>
      <p:sp>
        <p:nvSpPr>
          <p:cNvPr id="49" name="文本框 48"/>
          <p:cNvSpPr txBox="1"/>
          <p:nvPr/>
        </p:nvSpPr>
        <p:spPr>
          <a:xfrm>
            <a:off x="1134696" y="1838767"/>
            <a:ext cx="727710" cy="480060"/>
          </a:xfrm>
          <a:prstGeom prst="rect">
            <a:avLst/>
          </a:prstGeom>
          <a:noFill/>
        </p:spPr>
        <p:txBody>
          <a:bodyPr bIns="34290" lIns="68580" rIns="68580" rtlCol="0" tIns="34290" wrap="none">
            <a:spAutoFit/>
          </a:bodyPr>
          <a:lstStyle/>
          <a:p>
            <a:r>
              <a:rPr altLang="zh-CN" lang="en-US" smtClean="0" sz="2700">
                <a:solidFill>
                  <a:schemeClr val="tx1">
                    <a:lumMod val="75000"/>
                    <a:lumOff val="25000"/>
                  </a:schemeClr>
                </a:solidFill>
                <a:cs typeface="+mn-ea"/>
                <a:sym typeface="+mn-lt"/>
              </a:rPr>
              <a:t>25%</a:t>
            </a:r>
          </a:p>
        </p:txBody>
      </p:sp>
      <p:sp>
        <p:nvSpPr>
          <p:cNvPr id="50" name="文本框 49"/>
          <p:cNvSpPr txBox="1"/>
          <p:nvPr/>
        </p:nvSpPr>
        <p:spPr>
          <a:xfrm>
            <a:off x="3153706" y="1838767"/>
            <a:ext cx="727710" cy="480060"/>
          </a:xfrm>
          <a:prstGeom prst="rect">
            <a:avLst/>
          </a:prstGeom>
          <a:noFill/>
        </p:spPr>
        <p:txBody>
          <a:bodyPr bIns="34290" lIns="68580" rIns="68580" rtlCol="0" tIns="34290" wrap="none">
            <a:spAutoFit/>
          </a:bodyPr>
          <a:lstStyle/>
          <a:p>
            <a:r>
              <a:rPr altLang="zh-CN" lang="en-US" smtClean="0" sz="2700">
                <a:solidFill>
                  <a:schemeClr val="tx1">
                    <a:lumMod val="75000"/>
                    <a:lumOff val="25000"/>
                  </a:schemeClr>
                </a:solidFill>
                <a:cs typeface="+mn-ea"/>
                <a:sym typeface="+mn-lt"/>
              </a:rPr>
              <a:t>75%</a:t>
            </a:r>
          </a:p>
        </p:txBody>
      </p:sp>
      <p:sp>
        <p:nvSpPr>
          <p:cNvPr id="51" name="文本框 50"/>
          <p:cNvSpPr txBox="1"/>
          <p:nvPr/>
        </p:nvSpPr>
        <p:spPr>
          <a:xfrm>
            <a:off x="5172714" y="1838767"/>
            <a:ext cx="727710" cy="480060"/>
          </a:xfrm>
          <a:prstGeom prst="rect">
            <a:avLst/>
          </a:prstGeom>
          <a:noFill/>
        </p:spPr>
        <p:txBody>
          <a:bodyPr bIns="34290" lIns="68580" rIns="68580" rtlCol="0" tIns="34290" wrap="none">
            <a:spAutoFit/>
          </a:bodyPr>
          <a:lstStyle/>
          <a:p>
            <a:r>
              <a:rPr altLang="zh-CN" lang="en-US" smtClean="0" sz="2700">
                <a:solidFill>
                  <a:schemeClr val="tx1">
                    <a:lumMod val="75000"/>
                    <a:lumOff val="25000"/>
                  </a:schemeClr>
                </a:solidFill>
                <a:cs typeface="+mn-ea"/>
                <a:sym typeface="+mn-lt"/>
              </a:rPr>
              <a:t>50%</a:t>
            </a:r>
          </a:p>
        </p:txBody>
      </p:sp>
      <p:sp>
        <p:nvSpPr>
          <p:cNvPr id="52" name="文本框 51"/>
          <p:cNvSpPr txBox="1"/>
          <p:nvPr/>
        </p:nvSpPr>
        <p:spPr>
          <a:xfrm>
            <a:off x="7191724" y="1838767"/>
            <a:ext cx="727710" cy="480060"/>
          </a:xfrm>
          <a:prstGeom prst="rect">
            <a:avLst/>
          </a:prstGeom>
          <a:noFill/>
        </p:spPr>
        <p:txBody>
          <a:bodyPr bIns="34290" lIns="68580" rIns="68580" rtlCol="0" tIns="34290" wrap="none">
            <a:spAutoFit/>
          </a:bodyPr>
          <a:lstStyle/>
          <a:p>
            <a:r>
              <a:rPr altLang="zh-CN" lang="en-US" smtClean="0" sz="2700">
                <a:solidFill>
                  <a:schemeClr val="tx1">
                    <a:lumMod val="75000"/>
                    <a:lumOff val="25000"/>
                  </a:schemeClr>
                </a:solidFill>
                <a:cs typeface="+mn-ea"/>
                <a:sym typeface="+mn-lt"/>
              </a:rPr>
              <a:t>85%</a:t>
            </a:r>
          </a:p>
        </p:txBody>
      </p:sp>
      <p:sp>
        <p:nvSpPr>
          <p:cNvPr id="55" name="矩形 54"/>
          <p:cNvSpPr/>
          <p:nvPr/>
        </p:nvSpPr>
        <p:spPr>
          <a:xfrm>
            <a:off x="7011605" y="3226895"/>
            <a:ext cx="746760" cy="251460"/>
          </a:xfrm>
          <a:prstGeom prst="rect">
            <a:avLst/>
          </a:prstGeom>
        </p:spPr>
        <p:txBody>
          <a:bodyPr bIns="34290" lIns="68580" rIns="68580" tIns="34290" wrap="none">
            <a:spAutoFit/>
          </a:bodyPr>
          <a:lstStyle/>
          <a:p>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6" name="矩形 55"/>
          <p:cNvSpPr/>
          <p:nvPr/>
        </p:nvSpPr>
        <p:spPr>
          <a:xfrm>
            <a:off x="6755482" y="3634556"/>
            <a:ext cx="1740955" cy="342900"/>
          </a:xfrm>
          <a:prstGeom prst="rect">
            <a:avLst/>
          </a:prstGeom>
        </p:spPr>
        <p:txBody>
          <a:bodyPr bIns="34290" lIns="68580" rIns="68580" tIns="34290" wrap="square">
            <a:spAutoFit/>
          </a:bodyPr>
          <a:lstStyle/>
          <a:p>
            <a:pPr lvl="0"/>
            <a:r>
              <a:rPr altLang="en-US" lang="zh-CN" smtClean="0" sz="900">
                <a:solidFill>
                  <a:schemeClr val="tx1">
                    <a:lumMod val="50000"/>
                    <a:lumOff val="50000"/>
                  </a:schemeClr>
                </a:solidFill>
                <a:latin charset="-122" panose="020b0503020204020204" pitchFamily="34" typeface="微软雅黑"/>
                <a:ea charset="-122" panose="020b0503020204020204" pitchFamily="34" typeface="微软雅黑"/>
                <a:cs charset="-122" pitchFamily="2" typeface="华文黑体"/>
              </a:rPr>
              <a:t>单击添加文本单击添加文本单击添加文本单击添加文本</a:t>
            </a:r>
          </a:p>
        </p:txBody>
      </p:sp>
      <p:sp>
        <p:nvSpPr>
          <p:cNvPr id="59" name="矩形 58"/>
          <p:cNvSpPr/>
          <p:nvPr/>
        </p:nvSpPr>
        <p:spPr>
          <a:xfrm>
            <a:off x="4992596" y="3226895"/>
            <a:ext cx="746760" cy="251460"/>
          </a:xfrm>
          <a:prstGeom prst="rect">
            <a:avLst/>
          </a:prstGeom>
        </p:spPr>
        <p:txBody>
          <a:bodyPr bIns="34290" lIns="68580" rIns="68580" tIns="34290" wrap="none">
            <a:spAutoFit/>
          </a:bodyPr>
          <a:lstStyle/>
          <a:p>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60" name="矩形 59"/>
          <p:cNvSpPr/>
          <p:nvPr/>
        </p:nvSpPr>
        <p:spPr>
          <a:xfrm>
            <a:off x="4700469" y="3634556"/>
            <a:ext cx="1779745" cy="342900"/>
          </a:xfrm>
          <a:prstGeom prst="rect">
            <a:avLst/>
          </a:prstGeom>
        </p:spPr>
        <p:txBody>
          <a:bodyPr bIns="34290" lIns="68580" rIns="68580" tIns="34290" wrap="square">
            <a:spAutoFit/>
          </a:bodyPr>
          <a:lstStyle/>
          <a:p>
            <a:pPr lvl="0"/>
            <a:r>
              <a:rPr altLang="en-US" lang="zh-CN" smtClean="0" sz="900">
                <a:solidFill>
                  <a:schemeClr val="tx1">
                    <a:lumMod val="50000"/>
                    <a:lumOff val="50000"/>
                  </a:schemeClr>
                </a:solidFill>
                <a:latin charset="-122" panose="020b0503020204020204" pitchFamily="34" typeface="微软雅黑"/>
                <a:ea charset="-122" panose="020b0503020204020204" pitchFamily="34" typeface="微软雅黑"/>
                <a:cs charset="-122" pitchFamily="2" typeface="华文黑体"/>
              </a:rPr>
              <a:t>单击添加文本单击添加文本单击添加文本单击添加文本</a:t>
            </a:r>
          </a:p>
        </p:txBody>
      </p:sp>
      <p:sp>
        <p:nvSpPr>
          <p:cNvPr id="62" name="矩形 61"/>
          <p:cNvSpPr/>
          <p:nvPr/>
        </p:nvSpPr>
        <p:spPr>
          <a:xfrm>
            <a:off x="2973586" y="3226895"/>
            <a:ext cx="746760" cy="251460"/>
          </a:xfrm>
          <a:prstGeom prst="rect">
            <a:avLst/>
          </a:prstGeom>
        </p:spPr>
        <p:txBody>
          <a:bodyPr bIns="34290" lIns="68580" rIns="68580" tIns="34290" wrap="none">
            <a:spAutoFit/>
          </a:bodyPr>
          <a:lstStyle/>
          <a:p>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63" name="矩形 62"/>
          <p:cNvSpPr/>
          <p:nvPr/>
        </p:nvSpPr>
        <p:spPr>
          <a:xfrm>
            <a:off x="2807804" y="3615544"/>
            <a:ext cx="1728192" cy="342900"/>
          </a:xfrm>
          <a:prstGeom prst="rect">
            <a:avLst/>
          </a:prstGeom>
        </p:spPr>
        <p:txBody>
          <a:bodyPr bIns="34290" lIns="68580" rIns="68580" tIns="34290" wrap="square">
            <a:spAutoFit/>
          </a:bodyPr>
          <a:lstStyle/>
          <a:p>
            <a:pPr lvl="0"/>
            <a:r>
              <a:rPr altLang="en-US" lang="zh-CN" smtClean="0" sz="900">
                <a:solidFill>
                  <a:schemeClr val="tx1">
                    <a:lumMod val="50000"/>
                    <a:lumOff val="50000"/>
                  </a:schemeClr>
                </a:solidFill>
                <a:latin charset="-122" panose="020b0503020204020204" pitchFamily="34" typeface="微软雅黑"/>
                <a:ea charset="-122" panose="020b0503020204020204" pitchFamily="34" typeface="微软雅黑"/>
                <a:cs charset="-122" pitchFamily="2" typeface="华文黑体"/>
              </a:rPr>
              <a:t>单击添加文本单击添加文本单击添加文本单击添加文本</a:t>
            </a:r>
          </a:p>
        </p:txBody>
      </p:sp>
      <p:sp>
        <p:nvSpPr>
          <p:cNvPr id="65" name="矩形 64"/>
          <p:cNvSpPr/>
          <p:nvPr/>
        </p:nvSpPr>
        <p:spPr>
          <a:xfrm>
            <a:off x="954576" y="3226895"/>
            <a:ext cx="746760" cy="251460"/>
          </a:xfrm>
          <a:prstGeom prst="rect">
            <a:avLst/>
          </a:prstGeom>
        </p:spPr>
        <p:txBody>
          <a:bodyPr bIns="34290" lIns="68580" rIns="68580" tIns="34290" wrap="none">
            <a:spAutoFit/>
          </a:bodyPr>
          <a:lstStyle/>
          <a:p>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66" name="矩形 65"/>
          <p:cNvSpPr/>
          <p:nvPr/>
        </p:nvSpPr>
        <p:spPr>
          <a:xfrm>
            <a:off x="626444" y="3634556"/>
            <a:ext cx="1749312" cy="342900"/>
          </a:xfrm>
          <a:prstGeom prst="rect">
            <a:avLst/>
          </a:prstGeom>
        </p:spPr>
        <p:txBody>
          <a:bodyPr bIns="34290" lIns="68580" rIns="68580" tIns="34290" wrap="square">
            <a:spAutoFit/>
          </a:bodyPr>
          <a:lstStyle/>
          <a:p>
            <a:pPr lvl="0"/>
            <a:r>
              <a:rPr altLang="en-US" lang="zh-CN" smtClean="0" sz="900">
                <a:solidFill>
                  <a:schemeClr val="tx1">
                    <a:lumMod val="50000"/>
                    <a:lumOff val="50000"/>
                  </a:schemeClr>
                </a:solidFill>
                <a:latin charset="-122" panose="020b0503020204020204" pitchFamily="34" typeface="微软雅黑"/>
                <a:ea charset="-122" panose="020b0503020204020204" pitchFamily="34" typeface="微软雅黑"/>
                <a:cs charset="-122" pitchFamily="2" typeface="华文黑体"/>
              </a:rPr>
              <a:t>单击添加文本单击添加文本单击添加文本单击添加文本</a:t>
            </a:r>
          </a:p>
        </p:txBody>
      </p:sp>
    </p:spTree>
    <p:extLst>
      <p:ext uri="{BB962C8B-B14F-4D97-AF65-F5344CB8AC3E}">
        <p14:creationId val="63024133"/>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3">
                                  <p:stCondLst>
                                    <p:cond delay="1000"/>
                                  </p:stCondLst>
                                  <p:childTnLst>
                                    <p:set>
                                      <p:cBhvr>
                                        <p:cTn dur="1" fill="hold" id="6">
                                          <p:stCondLst>
                                            <p:cond delay="0"/>
                                          </p:stCondLst>
                                        </p:cTn>
                                        <p:tgtEl>
                                          <p:spTgt spid="11"/>
                                        </p:tgtEl>
                                        <p:attrNameLst>
                                          <p:attrName>style.visibility</p:attrName>
                                        </p:attrNameLst>
                                      </p:cBhvr>
                                      <p:to>
                                        <p:strVal val="visible"/>
                                      </p:to>
                                    </p:set>
                                    <p:animEffect filter="wheel(3)" transition="in">
                                      <p:cBhvr>
                                        <p:cTn dur="500" id="7"/>
                                        <p:tgtEl>
                                          <p:spTgt spid="11"/>
                                        </p:tgtEl>
                                      </p:cBhvr>
                                    </p:animEffect>
                                  </p:childTnLst>
                                </p:cTn>
                              </p:par>
                              <p:par>
                                <p:cTn fill="hold" id="8" nodeType="withEffect" presetClass="entr" presetID="21" presetSubtype="3">
                                  <p:stCondLst>
                                    <p:cond delay="1200"/>
                                  </p:stCondLst>
                                  <p:childTnLst>
                                    <p:set>
                                      <p:cBhvr>
                                        <p:cTn dur="1" fill="hold" id="9">
                                          <p:stCondLst>
                                            <p:cond delay="0"/>
                                          </p:stCondLst>
                                        </p:cTn>
                                        <p:tgtEl>
                                          <p:spTgt spid="12"/>
                                        </p:tgtEl>
                                        <p:attrNameLst>
                                          <p:attrName>style.visibility</p:attrName>
                                        </p:attrNameLst>
                                      </p:cBhvr>
                                      <p:to>
                                        <p:strVal val="visible"/>
                                      </p:to>
                                    </p:set>
                                    <p:animEffect filter="wheel(3)" transition="in">
                                      <p:cBhvr>
                                        <p:cTn dur="500" id="10"/>
                                        <p:tgtEl>
                                          <p:spTgt spid="12"/>
                                        </p:tgtEl>
                                      </p:cBhvr>
                                    </p:animEffect>
                                  </p:childTnLst>
                                </p:cTn>
                              </p:par>
                              <p:par>
                                <p:cTn fill="hold" id="11" nodeType="withEffect" presetClass="entr" presetID="21" presetSubtype="3">
                                  <p:stCondLst>
                                    <p:cond delay="1400"/>
                                  </p:stCondLst>
                                  <p:childTnLst>
                                    <p:set>
                                      <p:cBhvr>
                                        <p:cTn dur="1" fill="hold" id="12">
                                          <p:stCondLst>
                                            <p:cond delay="0"/>
                                          </p:stCondLst>
                                        </p:cTn>
                                        <p:tgtEl>
                                          <p:spTgt spid="13"/>
                                        </p:tgtEl>
                                        <p:attrNameLst>
                                          <p:attrName>style.visibility</p:attrName>
                                        </p:attrNameLst>
                                      </p:cBhvr>
                                      <p:to>
                                        <p:strVal val="visible"/>
                                      </p:to>
                                    </p:set>
                                    <p:animEffect filter="wheel(3)" transition="in">
                                      <p:cBhvr>
                                        <p:cTn dur="500" id="13"/>
                                        <p:tgtEl>
                                          <p:spTgt spid="13"/>
                                        </p:tgtEl>
                                      </p:cBhvr>
                                    </p:animEffect>
                                  </p:childTnLst>
                                </p:cTn>
                              </p:par>
                              <p:par>
                                <p:cTn fill="hold" id="14" nodeType="withEffect" presetClass="entr" presetID="21" presetSubtype="3">
                                  <p:stCondLst>
                                    <p:cond delay="1600"/>
                                  </p:stCondLst>
                                  <p:childTnLst>
                                    <p:set>
                                      <p:cBhvr>
                                        <p:cTn dur="1" fill="hold" id="15">
                                          <p:stCondLst>
                                            <p:cond delay="0"/>
                                          </p:stCondLst>
                                        </p:cTn>
                                        <p:tgtEl>
                                          <p:spTgt spid="14"/>
                                        </p:tgtEl>
                                        <p:attrNameLst>
                                          <p:attrName>style.visibility</p:attrName>
                                        </p:attrNameLst>
                                      </p:cBhvr>
                                      <p:to>
                                        <p:strVal val="visible"/>
                                      </p:to>
                                    </p:set>
                                    <p:animEffect filter="wheel(3)" transition="in">
                                      <p:cBhvr>
                                        <p:cTn dur="500" id="16"/>
                                        <p:tgtEl>
                                          <p:spTgt spid="14"/>
                                        </p:tgtEl>
                                      </p:cBhvr>
                                    </p:animEffect>
                                  </p:childTnLst>
                                </p:cTn>
                              </p:par>
                              <p:par>
                                <p:cTn fill="hold" grpId="0" id="17" nodeType="withEffect" presetClass="entr" presetID="53" presetSubtype="0">
                                  <p:stCondLst>
                                    <p:cond delay="1300"/>
                                  </p:stCondLst>
                                  <p:childTnLst>
                                    <p:set>
                                      <p:cBhvr>
                                        <p:cTn dur="1" fill="hold" id="18">
                                          <p:stCondLst>
                                            <p:cond delay="0"/>
                                          </p:stCondLst>
                                        </p:cTn>
                                        <p:tgtEl>
                                          <p:spTgt spid="49"/>
                                        </p:tgtEl>
                                        <p:attrNameLst>
                                          <p:attrName>style.visibility</p:attrName>
                                        </p:attrNameLst>
                                      </p:cBhvr>
                                      <p:to>
                                        <p:strVal val="visible"/>
                                      </p:to>
                                    </p:set>
                                    <p:anim calcmode="lin" valueType="num">
                                      <p:cBhvr>
                                        <p:cTn dur="500" fill="hold" id="19"/>
                                        <p:tgtEl>
                                          <p:spTgt spid="49"/>
                                        </p:tgtEl>
                                        <p:attrNameLst>
                                          <p:attrName>ppt_w</p:attrName>
                                        </p:attrNameLst>
                                      </p:cBhvr>
                                      <p:tavLst>
                                        <p:tav tm="0">
                                          <p:val>
                                            <p:fltVal val="0"/>
                                          </p:val>
                                        </p:tav>
                                        <p:tav tm="100000">
                                          <p:val>
                                            <p:strVal val="#ppt_w"/>
                                          </p:val>
                                        </p:tav>
                                      </p:tavLst>
                                    </p:anim>
                                    <p:anim calcmode="lin" valueType="num">
                                      <p:cBhvr>
                                        <p:cTn dur="500" fill="hold" id="20"/>
                                        <p:tgtEl>
                                          <p:spTgt spid="49"/>
                                        </p:tgtEl>
                                        <p:attrNameLst>
                                          <p:attrName>ppt_h</p:attrName>
                                        </p:attrNameLst>
                                      </p:cBhvr>
                                      <p:tavLst>
                                        <p:tav tm="0">
                                          <p:val>
                                            <p:fltVal val="0"/>
                                          </p:val>
                                        </p:tav>
                                        <p:tav tm="100000">
                                          <p:val>
                                            <p:strVal val="#ppt_h"/>
                                          </p:val>
                                        </p:tav>
                                      </p:tavLst>
                                    </p:anim>
                                    <p:animEffect filter="fade" transition="in">
                                      <p:cBhvr>
                                        <p:cTn dur="500" id="21"/>
                                        <p:tgtEl>
                                          <p:spTgt spid="49"/>
                                        </p:tgtEl>
                                      </p:cBhvr>
                                    </p:animEffect>
                                  </p:childTnLst>
                                </p:cTn>
                              </p:par>
                              <p:par>
                                <p:cTn fill="hold" grpId="0" id="22" nodeType="withEffect" presetClass="entr" presetID="53" presetSubtype="0">
                                  <p:stCondLst>
                                    <p:cond delay="1500"/>
                                  </p:stCondLst>
                                  <p:childTnLst>
                                    <p:set>
                                      <p:cBhvr>
                                        <p:cTn dur="1" fill="hold" id="23">
                                          <p:stCondLst>
                                            <p:cond delay="0"/>
                                          </p:stCondLst>
                                        </p:cTn>
                                        <p:tgtEl>
                                          <p:spTgt spid="50"/>
                                        </p:tgtEl>
                                        <p:attrNameLst>
                                          <p:attrName>style.visibility</p:attrName>
                                        </p:attrNameLst>
                                      </p:cBhvr>
                                      <p:to>
                                        <p:strVal val="visible"/>
                                      </p:to>
                                    </p:set>
                                    <p:anim calcmode="lin" valueType="num">
                                      <p:cBhvr>
                                        <p:cTn dur="500" fill="hold" id="24"/>
                                        <p:tgtEl>
                                          <p:spTgt spid="50"/>
                                        </p:tgtEl>
                                        <p:attrNameLst>
                                          <p:attrName>ppt_w</p:attrName>
                                        </p:attrNameLst>
                                      </p:cBhvr>
                                      <p:tavLst>
                                        <p:tav tm="0">
                                          <p:val>
                                            <p:fltVal val="0"/>
                                          </p:val>
                                        </p:tav>
                                        <p:tav tm="100000">
                                          <p:val>
                                            <p:strVal val="#ppt_w"/>
                                          </p:val>
                                        </p:tav>
                                      </p:tavLst>
                                    </p:anim>
                                    <p:anim calcmode="lin" valueType="num">
                                      <p:cBhvr>
                                        <p:cTn dur="500" fill="hold" id="25"/>
                                        <p:tgtEl>
                                          <p:spTgt spid="50"/>
                                        </p:tgtEl>
                                        <p:attrNameLst>
                                          <p:attrName>ppt_h</p:attrName>
                                        </p:attrNameLst>
                                      </p:cBhvr>
                                      <p:tavLst>
                                        <p:tav tm="0">
                                          <p:val>
                                            <p:fltVal val="0"/>
                                          </p:val>
                                        </p:tav>
                                        <p:tav tm="100000">
                                          <p:val>
                                            <p:strVal val="#ppt_h"/>
                                          </p:val>
                                        </p:tav>
                                      </p:tavLst>
                                    </p:anim>
                                    <p:animEffect filter="fade" transition="in">
                                      <p:cBhvr>
                                        <p:cTn dur="500" id="26"/>
                                        <p:tgtEl>
                                          <p:spTgt spid="50"/>
                                        </p:tgtEl>
                                      </p:cBhvr>
                                    </p:animEffect>
                                  </p:childTnLst>
                                </p:cTn>
                              </p:par>
                              <p:par>
                                <p:cTn fill="hold" grpId="0" id="27" nodeType="withEffect" presetClass="entr" presetID="53" presetSubtype="0">
                                  <p:stCondLst>
                                    <p:cond delay="1700"/>
                                  </p:stCondLst>
                                  <p:childTnLst>
                                    <p:set>
                                      <p:cBhvr>
                                        <p:cTn dur="1" fill="hold" id="28">
                                          <p:stCondLst>
                                            <p:cond delay="0"/>
                                          </p:stCondLst>
                                        </p:cTn>
                                        <p:tgtEl>
                                          <p:spTgt spid="51"/>
                                        </p:tgtEl>
                                        <p:attrNameLst>
                                          <p:attrName>style.visibility</p:attrName>
                                        </p:attrNameLst>
                                      </p:cBhvr>
                                      <p:to>
                                        <p:strVal val="visible"/>
                                      </p:to>
                                    </p:set>
                                    <p:anim calcmode="lin" valueType="num">
                                      <p:cBhvr>
                                        <p:cTn dur="500" fill="hold" id="29"/>
                                        <p:tgtEl>
                                          <p:spTgt spid="51"/>
                                        </p:tgtEl>
                                        <p:attrNameLst>
                                          <p:attrName>ppt_w</p:attrName>
                                        </p:attrNameLst>
                                      </p:cBhvr>
                                      <p:tavLst>
                                        <p:tav tm="0">
                                          <p:val>
                                            <p:fltVal val="0"/>
                                          </p:val>
                                        </p:tav>
                                        <p:tav tm="100000">
                                          <p:val>
                                            <p:strVal val="#ppt_w"/>
                                          </p:val>
                                        </p:tav>
                                      </p:tavLst>
                                    </p:anim>
                                    <p:anim calcmode="lin" valueType="num">
                                      <p:cBhvr>
                                        <p:cTn dur="500" fill="hold" id="30"/>
                                        <p:tgtEl>
                                          <p:spTgt spid="51"/>
                                        </p:tgtEl>
                                        <p:attrNameLst>
                                          <p:attrName>ppt_h</p:attrName>
                                        </p:attrNameLst>
                                      </p:cBhvr>
                                      <p:tavLst>
                                        <p:tav tm="0">
                                          <p:val>
                                            <p:fltVal val="0"/>
                                          </p:val>
                                        </p:tav>
                                        <p:tav tm="100000">
                                          <p:val>
                                            <p:strVal val="#ppt_h"/>
                                          </p:val>
                                        </p:tav>
                                      </p:tavLst>
                                    </p:anim>
                                    <p:animEffect filter="fade" transition="in">
                                      <p:cBhvr>
                                        <p:cTn dur="500" id="31"/>
                                        <p:tgtEl>
                                          <p:spTgt spid="51"/>
                                        </p:tgtEl>
                                      </p:cBhvr>
                                    </p:animEffect>
                                  </p:childTnLst>
                                </p:cTn>
                              </p:par>
                              <p:par>
                                <p:cTn fill="hold" grpId="0" id="32" nodeType="withEffect" presetClass="entr" presetID="53" presetSubtype="0">
                                  <p:stCondLst>
                                    <p:cond delay="1900"/>
                                  </p:stCondLst>
                                  <p:childTnLst>
                                    <p:set>
                                      <p:cBhvr>
                                        <p:cTn dur="1" fill="hold" id="33">
                                          <p:stCondLst>
                                            <p:cond delay="0"/>
                                          </p:stCondLst>
                                        </p:cTn>
                                        <p:tgtEl>
                                          <p:spTgt spid="52"/>
                                        </p:tgtEl>
                                        <p:attrNameLst>
                                          <p:attrName>style.visibility</p:attrName>
                                        </p:attrNameLst>
                                      </p:cBhvr>
                                      <p:to>
                                        <p:strVal val="visible"/>
                                      </p:to>
                                    </p:set>
                                    <p:anim calcmode="lin" valueType="num">
                                      <p:cBhvr>
                                        <p:cTn dur="500" fill="hold" id="34"/>
                                        <p:tgtEl>
                                          <p:spTgt spid="52"/>
                                        </p:tgtEl>
                                        <p:attrNameLst>
                                          <p:attrName>ppt_w</p:attrName>
                                        </p:attrNameLst>
                                      </p:cBhvr>
                                      <p:tavLst>
                                        <p:tav tm="0">
                                          <p:val>
                                            <p:fltVal val="0"/>
                                          </p:val>
                                        </p:tav>
                                        <p:tav tm="100000">
                                          <p:val>
                                            <p:strVal val="#ppt_w"/>
                                          </p:val>
                                        </p:tav>
                                      </p:tavLst>
                                    </p:anim>
                                    <p:anim calcmode="lin" valueType="num">
                                      <p:cBhvr>
                                        <p:cTn dur="500" fill="hold" id="35"/>
                                        <p:tgtEl>
                                          <p:spTgt spid="52"/>
                                        </p:tgtEl>
                                        <p:attrNameLst>
                                          <p:attrName>ppt_h</p:attrName>
                                        </p:attrNameLst>
                                      </p:cBhvr>
                                      <p:tavLst>
                                        <p:tav tm="0">
                                          <p:val>
                                            <p:fltVal val="0"/>
                                          </p:val>
                                        </p:tav>
                                        <p:tav tm="100000">
                                          <p:val>
                                            <p:strVal val="#ppt_h"/>
                                          </p:val>
                                        </p:tav>
                                      </p:tavLst>
                                    </p:anim>
                                    <p:animEffect filter="fade" transition="in">
                                      <p:cBhvr>
                                        <p:cTn dur="500" id="36"/>
                                        <p:tgtEl>
                                          <p:spTgt spid="52"/>
                                        </p:tgtEl>
                                      </p:cBhvr>
                                    </p:animEffect>
                                  </p:childTnLst>
                                </p:cTn>
                              </p:par>
                              <p:par>
                                <p:cTn fill="hold" grpId="0" id="37" nodeType="withEffect" presetClass="entr" presetID="53" presetSubtype="0">
                                  <p:stCondLst>
                                    <p:cond delay="2200"/>
                                  </p:stCondLst>
                                  <p:iterate type="lt">
                                    <p:tmPct val="3000"/>
                                  </p:iterate>
                                  <p:childTnLst>
                                    <p:set>
                                      <p:cBhvr>
                                        <p:cTn dur="1" fill="hold" id="38">
                                          <p:stCondLst>
                                            <p:cond delay="0"/>
                                          </p:stCondLst>
                                        </p:cTn>
                                        <p:tgtEl>
                                          <p:spTgt spid="65"/>
                                        </p:tgtEl>
                                        <p:attrNameLst>
                                          <p:attrName>style.visibility</p:attrName>
                                        </p:attrNameLst>
                                      </p:cBhvr>
                                      <p:to>
                                        <p:strVal val="visible"/>
                                      </p:to>
                                    </p:set>
                                    <p:anim calcmode="lin" valueType="num">
                                      <p:cBhvr>
                                        <p:cTn dur="500" fill="hold" id="39"/>
                                        <p:tgtEl>
                                          <p:spTgt spid="65"/>
                                        </p:tgtEl>
                                        <p:attrNameLst>
                                          <p:attrName>ppt_w</p:attrName>
                                        </p:attrNameLst>
                                      </p:cBhvr>
                                      <p:tavLst>
                                        <p:tav tm="0">
                                          <p:val>
                                            <p:fltVal val="0"/>
                                          </p:val>
                                        </p:tav>
                                        <p:tav tm="100000">
                                          <p:val>
                                            <p:strVal val="#ppt_w"/>
                                          </p:val>
                                        </p:tav>
                                      </p:tavLst>
                                    </p:anim>
                                    <p:anim calcmode="lin" valueType="num">
                                      <p:cBhvr>
                                        <p:cTn dur="500" fill="hold" id="40"/>
                                        <p:tgtEl>
                                          <p:spTgt spid="65"/>
                                        </p:tgtEl>
                                        <p:attrNameLst>
                                          <p:attrName>ppt_h</p:attrName>
                                        </p:attrNameLst>
                                      </p:cBhvr>
                                      <p:tavLst>
                                        <p:tav tm="0">
                                          <p:val>
                                            <p:fltVal val="0"/>
                                          </p:val>
                                        </p:tav>
                                        <p:tav tm="100000">
                                          <p:val>
                                            <p:strVal val="#ppt_h"/>
                                          </p:val>
                                        </p:tav>
                                      </p:tavLst>
                                    </p:anim>
                                    <p:animEffect filter="fade" transition="in">
                                      <p:cBhvr>
                                        <p:cTn dur="500" id="41"/>
                                        <p:tgtEl>
                                          <p:spTgt spid="65"/>
                                        </p:tgtEl>
                                      </p:cBhvr>
                                    </p:animEffect>
                                  </p:childTnLst>
                                </p:cTn>
                              </p:par>
                              <p:par>
                                <p:cTn fill="hold" grpId="0" id="42" nodeType="withEffect" presetClass="entr" presetID="53" presetSubtype="0">
                                  <p:stCondLst>
                                    <p:cond delay="2300"/>
                                  </p:stCondLst>
                                  <p:iterate type="lt">
                                    <p:tmPct val="3000"/>
                                  </p:iterate>
                                  <p:childTnLst>
                                    <p:set>
                                      <p:cBhvr>
                                        <p:cTn dur="1" fill="hold" id="43">
                                          <p:stCondLst>
                                            <p:cond delay="0"/>
                                          </p:stCondLst>
                                        </p:cTn>
                                        <p:tgtEl>
                                          <p:spTgt spid="66"/>
                                        </p:tgtEl>
                                        <p:attrNameLst>
                                          <p:attrName>style.visibility</p:attrName>
                                        </p:attrNameLst>
                                      </p:cBhvr>
                                      <p:to>
                                        <p:strVal val="visible"/>
                                      </p:to>
                                    </p:set>
                                    <p:anim calcmode="lin" valueType="num">
                                      <p:cBhvr>
                                        <p:cTn dur="500" fill="hold" id="44"/>
                                        <p:tgtEl>
                                          <p:spTgt spid="66"/>
                                        </p:tgtEl>
                                        <p:attrNameLst>
                                          <p:attrName>ppt_w</p:attrName>
                                        </p:attrNameLst>
                                      </p:cBhvr>
                                      <p:tavLst>
                                        <p:tav tm="0">
                                          <p:val>
                                            <p:fltVal val="0"/>
                                          </p:val>
                                        </p:tav>
                                        <p:tav tm="100000">
                                          <p:val>
                                            <p:strVal val="#ppt_w"/>
                                          </p:val>
                                        </p:tav>
                                      </p:tavLst>
                                    </p:anim>
                                    <p:anim calcmode="lin" valueType="num">
                                      <p:cBhvr>
                                        <p:cTn dur="500" fill="hold" id="45"/>
                                        <p:tgtEl>
                                          <p:spTgt spid="66"/>
                                        </p:tgtEl>
                                        <p:attrNameLst>
                                          <p:attrName>ppt_h</p:attrName>
                                        </p:attrNameLst>
                                      </p:cBhvr>
                                      <p:tavLst>
                                        <p:tav tm="0">
                                          <p:val>
                                            <p:fltVal val="0"/>
                                          </p:val>
                                        </p:tav>
                                        <p:tav tm="100000">
                                          <p:val>
                                            <p:strVal val="#ppt_h"/>
                                          </p:val>
                                        </p:tav>
                                      </p:tavLst>
                                    </p:anim>
                                    <p:animEffect filter="fade" transition="in">
                                      <p:cBhvr>
                                        <p:cTn dur="500" id="46"/>
                                        <p:tgtEl>
                                          <p:spTgt spid="66"/>
                                        </p:tgtEl>
                                      </p:cBhvr>
                                    </p:animEffect>
                                  </p:childTnLst>
                                </p:cTn>
                              </p:par>
                              <p:par>
                                <p:cTn fill="hold" grpId="0" id="47" nodeType="withEffect" presetClass="entr" presetID="53" presetSubtype="0">
                                  <p:stCondLst>
                                    <p:cond delay="2500"/>
                                  </p:stCondLst>
                                  <p:iterate type="lt">
                                    <p:tmPct val="3000"/>
                                  </p:iterate>
                                  <p:childTnLst>
                                    <p:set>
                                      <p:cBhvr>
                                        <p:cTn dur="1" fill="hold" id="48">
                                          <p:stCondLst>
                                            <p:cond delay="0"/>
                                          </p:stCondLst>
                                        </p:cTn>
                                        <p:tgtEl>
                                          <p:spTgt spid="62"/>
                                        </p:tgtEl>
                                        <p:attrNameLst>
                                          <p:attrName>style.visibility</p:attrName>
                                        </p:attrNameLst>
                                      </p:cBhvr>
                                      <p:to>
                                        <p:strVal val="visible"/>
                                      </p:to>
                                    </p:set>
                                    <p:anim calcmode="lin" valueType="num">
                                      <p:cBhvr>
                                        <p:cTn dur="500" fill="hold" id="49"/>
                                        <p:tgtEl>
                                          <p:spTgt spid="62"/>
                                        </p:tgtEl>
                                        <p:attrNameLst>
                                          <p:attrName>ppt_w</p:attrName>
                                        </p:attrNameLst>
                                      </p:cBhvr>
                                      <p:tavLst>
                                        <p:tav tm="0">
                                          <p:val>
                                            <p:fltVal val="0"/>
                                          </p:val>
                                        </p:tav>
                                        <p:tav tm="100000">
                                          <p:val>
                                            <p:strVal val="#ppt_w"/>
                                          </p:val>
                                        </p:tav>
                                      </p:tavLst>
                                    </p:anim>
                                    <p:anim calcmode="lin" valueType="num">
                                      <p:cBhvr>
                                        <p:cTn dur="500" fill="hold" id="50"/>
                                        <p:tgtEl>
                                          <p:spTgt spid="62"/>
                                        </p:tgtEl>
                                        <p:attrNameLst>
                                          <p:attrName>ppt_h</p:attrName>
                                        </p:attrNameLst>
                                      </p:cBhvr>
                                      <p:tavLst>
                                        <p:tav tm="0">
                                          <p:val>
                                            <p:fltVal val="0"/>
                                          </p:val>
                                        </p:tav>
                                        <p:tav tm="100000">
                                          <p:val>
                                            <p:strVal val="#ppt_h"/>
                                          </p:val>
                                        </p:tav>
                                      </p:tavLst>
                                    </p:anim>
                                    <p:animEffect filter="fade" transition="in">
                                      <p:cBhvr>
                                        <p:cTn dur="500" id="51"/>
                                        <p:tgtEl>
                                          <p:spTgt spid="62"/>
                                        </p:tgtEl>
                                      </p:cBhvr>
                                    </p:animEffect>
                                  </p:childTnLst>
                                </p:cTn>
                              </p:par>
                              <p:par>
                                <p:cTn fill="hold" grpId="0" id="52" nodeType="withEffect" presetClass="entr" presetID="53" presetSubtype="0">
                                  <p:stCondLst>
                                    <p:cond delay="2600"/>
                                  </p:stCondLst>
                                  <p:iterate type="lt">
                                    <p:tmPct val="3000"/>
                                  </p:iterate>
                                  <p:childTnLst>
                                    <p:set>
                                      <p:cBhvr>
                                        <p:cTn dur="1" fill="hold" id="53">
                                          <p:stCondLst>
                                            <p:cond delay="0"/>
                                          </p:stCondLst>
                                        </p:cTn>
                                        <p:tgtEl>
                                          <p:spTgt spid="63"/>
                                        </p:tgtEl>
                                        <p:attrNameLst>
                                          <p:attrName>style.visibility</p:attrName>
                                        </p:attrNameLst>
                                      </p:cBhvr>
                                      <p:to>
                                        <p:strVal val="visible"/>
                                      </p:to>
                                    </p:set>
                                    <p:anim calcmode="lin" valueType="num">
                                      <p:cBhvr>
                                        <p:cTn dur="500" fill="hold" id="54"/>
                                        <p:tgtEl>
                                          <p:spTgt spid="63"/>
                                        </p:tgtEl>
                                        <p:attrNameLst>
                                          <p:attrName>ppt_w</p:attrName>
                                        </p:attrNameLst>
                                      </p:cBhvr>
                                      <p:tavLst>
                                        <p:tav tm="0">
                                          <p:val>
                                            <p:fltVal val="0"/>
                                          </p:val>
                                        </p:tav>
                                        <p:tav tm="100000">
                                          <p:val>
                                            <p:strVal val="#ppt_w"/>
                                          </p:val>
                                        </p:tav>
                                      </p:tavLst>
                                    </p:anim>
                                    <p:anim calcmode="lin" valueType="num">
                                      <p:cBhvr>
                                        <p:cTn dur="500" fill="hold" id="55"/>
                                        <p:tgtEl>
                                          <p:spTgt spid="63"/>
                                        </p:tgtEl>
                                        <p:attrNameLst>
                                          <p:attrName>ppt_h</p:attrName>
                                        </p:attrNameLst>
                                      </p:cBhvr>
                                      <p:tavLst>
                                        <p:tav tm="0">
                                          <p:val>
                                            <p:fltVal val="0"/>
                                          </p:val>
                                        </p:tav>
                                        <p:tav tm="100000">
                                          <p:val>
                                            <p:strVal val="#ppt_h"/>
                                          </p:val>
                                        </p:tav>
                                      </p:tavLst>
                                    </p:anim>
                                    <p:animEffect filter="fade" transition="in">
                                      <p:cBhvr>
                                        <p:cTn dur="500" id="56"/>
                                        <p:tgtEl>
                                          <p:spTgt spid="63"/>
                                        </p:tgtEl>
                                      </p:cBhvr>
                                    </p:animEffect>
                                  </p:childTnLst>
                                </p:cTn>
                              </p:par>
                              <p:par>
                                <p:cTn fill="hold" grpId="0" id="57" nodeType="withEffect" presetClass="entr" presetID="53" presetSubtype="0">
                                  <p:stCondLst>
                                    <p:cond delay="2800"/>
                                  </p:stCondLst>
                                  <p:iterate type="lt">
                                    <p:tmPct val="3000"/>
                                  </p:iterate>
                                  <p:childTnLst>
                                    <p:set>
                                      <p:cBhvr>
                                        <p:cTn dur="1" fill="hold" id="58">
                                          <p:stCondLst>
                                            <p:cond delay="0"/>
                                          </p:stCondLst>
                                        </p:cTn>
                                        <p:tgtEl>
                                          <p:spTgt spid="59"/>
                                        </p:tgtEl>
                                        <p:attrNameLst>
                                          <p:attrName>style.visibility</p:attrName>
                                        </p:attrNameLst>
                                      </p:cBhvr>
                                      <p:to>
                                        <p:strVal val="visible"/>
                                      </p:to>
                                    </p:set>
                                    <p:anim calcmode="lin" valueType="num">
                                      <p:cBhvr>
                                        <p:cTn dur="500" fill="hold" id="59"/>
                                        <p:tgtEl>
                                          <p:spTgt spid="59"/>
                                        </p:tgtEl>
                                        <p:attrNameLst>
                                          <p:attrName>ppt_w</p:attrName>
                                        </p:attrNameLst>
                                      </p:cBhvr>
                                      <p:tavLst>
                                        <p:tav tm="0">
                                          <p:val>
                                            <p:fltVal val="0"/>
                                          </p:val>
                                        </p:tav>
                                        <p:tav tm="100000">
                                          <p:val>
                                            <p:strVal val="#ppt_w"/>
                                          </p:val>
                                        </p:tav>
                                      </p:tavLst>
                                    </p:anim>
                                    <p:anim calcmode="lin" valueType="num">
                                      <p:cBhvr>
                                        <p:cTn dur="500" fill="hold" id="60"/>
                                        <p:tgtEl>
                                          <p:spTgt spid="59"/>
                                        </p:tgtEl>
                                        <p:attrNameLst>
                                          <p:attrName>ppt_h</p:attrName>
                                        </p:attrNameLst>
                                      </p:cBhvr>
                                      <p:tavLst>
                                        <p:tav tm="0">
                                          <p:val>
                                            <p:fltVal val="0"/>
                                          </p:val>
                                        </p:tav>
                                        <p:tav tm="100000">
                                          <p:val>
                                            <p:strVal val="#ppt_h"/>
                                          </p:val>
                                        </p:tav>
                                      </p:tavLst>
                                    </p:anim>
                                    <p:animEffect filter="fade" transition="in">
                                      <p:cBhvr>
                                        <p:cTn dur="500" id="61"/>
                                        <p:tgtEl>
                                          <p:spTgt spid="59"/>
                                        </p:tgtEl>
                                      </p:cBhvr>
                                    </p:animEffect>
                                  </p:childTnLst>
                                </p:cTn>
                              </p:par>
                              <p:par>
                                <p:cTn fill="hold" grpId="0" id="62" nodeType="withEffect" presetClass="entr" presetID="53" presetSubtype="0">
                                  <p:stCondLst>
                                    <p:cond delay="2900"/>
                                  </p:stCondLst>
                                  <p:iterate type="lt">
                                    <p:tmPct val="3000"/>
                                  </p:iterate>
                                  <p:childTnLst>
                                    <p:set>
                                      <p:cBhvr>
                                        <p:cTn dur="1" fill="hold" id="63">
                                          <p:stCondLst>
                                            <p:cond delay="0"/>
                                          </p:stCondLst>
                                        </p:cTn>
                                        <p:tgtEl>
                                          <p:spTgt spid="60"/>
                                        </p:tgtEl>
                                        <p:attrNameLst>
                                          <p:attrName>style.visibility</p:attrName>
                                        </p:attrNameLst>
                                      </p:cBhvr>
                                      <p:to>
                                        <p:strVal val="visible"/>
                                      </p:to>
                                    </p:set>
                                    <p:anim calcmode="lin" valueType="num">
                                      <p:cBhvr>
                                        <p:cTn dur="500" fill="hold" id="64"/>
                                        <p:tgtEl>
                                          <p:spTgt spid="60"/>
                                        </p:tgtEl>
                                        <p:attrNameLst>
                                          <p:attrName>ppt_w</p:attrName>
                                        </p:attrNameLst>
                                      </p:cBhvr>
                                      <p:tavLst>
                                        <p:tav tm="0">
                                          <p:val>
                                            <p:fltVal val="0"/>
                                          </p:val>
                                        </p:tav>
                                        <p:tav tm="100000">
                                          <p:val>
                                            <p:strVal val="#ppt_w"/>
                                          </p:val>
                                        </p:tav>
                                      </p:tavLst>
                                    </p:anim>
                                    <p:anim calcmode="lin" valueType="num">
                                      <p:cBhvr>
                                        <p:cTn dur="500" fill="hold" id="65"/>
                                        <p:tgtEl>
                                          <p:spTgt spid="60"/>
                                        </p:tgtEl>
                                        <p:attrNameLst>
                                          <p:attrName>ppt_h</p:attrName>
                                        </p:attrNameLst>
                                      </p:cBhvr>
                                      <p:tavLst>
                                        <p:tav tm="0">
                                          <p:val>
                                            <p:fltVal val="0"/>
                                          </p:val>
                                        </p:tav>
                                        <p:tav tm="100000">
                                          <p:val>
                                            <p:strVal val="#ppt_h"/>
                                          </p:val>
                                        </p:tav>
                                      </p:tavLst>
                                    </p:anim>
                                    <p:animEffect filter="fade" transition="in">
                                      <p:cBhvr>
                                        <p:cTn dur="500" id="66"/>
                                        <p:tgtEl>
                                          <p:spTgt spid="60"/>
                                        </p:tgtEl>
                                      </p:cBhvr>
                                    </p:animEffect>
                                  </p:childTnLst>
                                </p:cTn>
                              </p:par>
                              <p:par>
                                <p:cTn fill="hold" grpId="0" id="67" nodeType="withEffect" presetClass="entr" presetID="53" presetSubtype="0">
                                  <p:stCondLst>
                                    <p:cond delay="3100"/>
                                  </p:stCondLst>
                                  <p:iterate type="lt">
                                    <p:tmPct val="3000"/>
                                  </p:iterate>
                                  <p:childTnLst>
                                    <p:set>
                                      <p:cBhvr>
                                        <p:cTn dur="1" fill="hold" id="68">
                                          <p:stCondLst>
                                            <p:cond delay="0"/>
                                          </p:stCondLst>
                                        </p:cTn>
                                        <p:tgtEl>
                                          <p:spTgt spid="55"/>
                                        </p:tgtEl>
                                        <p:attrNameLst>
                                          <p:attrName>style.visibility</p:attrName>
                                        </p:attrNameLst>
                                      </p:cBhvr>
                                      <p:to>
                                        <p:strVal val="visible"/>
                                      </p:to>
                                    </p:set>
                                    <p:anim calcmode="lin" valueType="num">
                                      <p:cBhvr>
                                        <p:cTn dur="500" fill="hold" id="69"/>
                                        <p:tgtEl>
                                          <p:spTgt spid="55"/>
                                        </p:tgtEl>
                                        <p:attrNameLst>
                                          <p:attrName>ppt_w</p:attrName>
                                        </p:attrNameLst>
                                      </p:cBhvr>
                                      <p:tavLst>
                                        <p:tav tm="0">
                                          <p:val>
                                            <p:fltVal val="0"/>
                                          </p:val>
                                        </p:tav>
                                        <p:tav tm="100000">
                                          <p:val>
                                            <p:strVal val="#ppt_w"/>
                                          </p:val>
                                        </p:tav>
                                      </p:tavLst>
                                    </p:anim>
                                    <p:anim calcmode="lin" valueType="num">
                                      <p:cBhvr>
                                        <p:cTn dur="500" fill="hold" id="70"/>
                                        <p:tgtEl>
                                          <p:spTgt spid="55"/>
                                        </p:tgtEl>
                                        <p:attrNameLst>
                                          <p:attrName>ppt_h</p:attrName>
                                        </p:attrNameLst>
                                      </p:cBhvr>
                                      <p:tavLst>
                                        <p:tav tm="0">
                                          <p:val>
                                            <p:fltVal val="0"/>
                                          </p:val>
                                        </p:tav>
                                        <p:tav tm="100000">
                                          <p:val>
                                            <p:strVal val="#ppt_h"/>
                                          </p:val>
                                        </p:tav>
                                      </p:tavLst>
                                    </p:anim>
                                    <p:animEffect filter="fade" transition="in">
                                      <p:cBhvr>
                                        <p:cTn dur="500" id="71"/>
                                        <p:tgtEl>
                                          <p:spTgt spid="55"/>
                                        </p:tgtEl>
                                      </p:cBhvr>
                                    </p:animEffect>
                                  </p:childTnLst>
                                </p:cTn>
                              </p:par>
                              <p:par>
                                <p:cTn fill="hold" grpId="0" id="72" nodeType="withEffect" presetClass="entr" presetID="53" presetSubtype="0">
                                  <p:stCondLst>
                                    <p:cond delay="3200"/>
                                  </p:stCondLst>
                                  <p:iterate type="lt">
                                    <p:tmPct val="3000"/>
                                  </p:iterate>
                                  <p:childTnLst>
                                    <p:set>
                                      <p:cBhvr>
                                        <p:cTn dur="1" fill="hold" id="73">
                                          <p:stCondLst>
                                            <p:cond delay="0"/>
                                          </p:stCondLst>
                                        </p:cTn>
                                        <p:tgtEl>
                                          <p:spTgt spid="56"/>
                                        </p:tgtEl>
                                        <p:attrNameLst>
                                          <p:attrName>style.visibility</p:attrName>
                                        </p:attrNameLst>
                                      </p:cBhvr>
                                      <p:to>
                                        <p:strVal val="visible"/>
                                      </p:to>
                                    </p:set>
                                    <p:anim calcmode="lin" valueType="num">
                                      <p:cBhvr>
                                        <p:cTn dur="500" fill="hold" id="74"/>
                                        <p:tgtEl>
                                          <p:spTgt spid="56"/>
                                        </p:tgtEl>
                                        <p:attrNameLst>
                                          <p:attrName>ppt_w</p:attrName>
                                        </p:attrNameLst>
                                      </p:cBhvr>
                                      <p:tavLst>
                                        <p:tav tm="0">
                                          <p:val>
                                            <p:fltVal val="0"/>
                                          </p:val>
                                        </p:tav>
                                        <p:tav tm="100000">
                                          <p:val>
                                            <p:strVal val="#ppt_w"/>
                                          </p:val>
                                        </p:tav>
                                      </p:tavLst>
                                    </p:anim>
                                    <p:anim calcmode="lin" valueType="num">
                                      <p:cBhvr>
                                        <p:cTn dur="500" fill="hold" id="75"/>
                                        <p:tgtEl>
                                          <p:spTgt spid="56"/>
                                        </p:tgtEl>
                                        <p:attrNameLst>
                                          <p:attrName>ppt_h</p:attrName>
                                        </p:attrNameLst>
                                      </p:cBhvr>
                                      <p:tavLst>
                                        <p:tav tm="0">
                                          <p:val>
                                            <p:fltVal val="0"/>
                                          </p:val>
                                        </p:tav>
                                        <p:tav tm="100000">
                                          <p:val>
                                            <p:strVal val="#ppt_h"/>
                                          </p:val>
                                        </p:tav>
                                      </p:tavLst>
                                    </p:anim>
                                    <p:animEffect filter="fade" transition="in">
                                      <p:cBhvr>
                                        <p:cTn dur="500" id="76"/>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P grpId="0" spid="55"/>
      <p:bldP grpId="0" spid="56"/>
      <p:bldP grpId="0" spid="59"/>
      <p:bldP grpId="0" spid="60"/>
      <p:bldP grpId="0" spid="62"/>
      <p:bldP grpId="0" spid="63"/>
      <p:bldP grpId="0" spid="65"/>
      <p:bldP grpId="0" spid="6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val="0"/>
              </a:ext>
            </a:extLst>
          </a:blip>
          <a:srcRect b="58780" l="32651" r="13819" t="6931"/>
          <a:stretch>
            <a:fillRect/>
          </a:stretch>
        </p:blipFill>
        <p:spPr>
          <a:xfrm rot="2963407">
            <a:off x="-1193646" y="-622569"/>
            <a:ext cx="3272644" cy="3145276"/>
          </a:xfrm>
          <a:prstGeom prst="rect">
            <a:avLst/>
          </a:prstGeom>
        </p:spPr>
      </p:pic>
      <p:sp>
        <p:nvSpPr>
          <p:cNvPr id="13" name="Rectangle 4"/>
          <p:cNvSpPr txBox="1">
            <a:spLocks noChangeArrowheads="1"/>
          </p:cNvSpPr>
          <p:nvPr/>
        </p:nvSpPr>
        <p:spPr bwMode="auto">
          <a:xfrm>
            <a:off x="4739369" y="3111810"/>
            <a:ext cx="3060340" cy="507419"/>
          </a:xfrm>
          <a:prstGeom prst="rect">
            <a:avLst/>
          </a:prstGeom>
          <a:noFill/>
          <a:ln>
            <a:noFill/>
          </a:ln>
          <a:effectLst/>
          <a:extLst/>
        </p:spPr>
        <p:txBody>
          <a:bodyPr anchor="ctr" anchorCtr="0" bIns="34285" compatLnSpc="1" lIns="68571" numCol="1" rIns="68571" tIns="34285"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r"/>
            <a:endParaRPr altLang="en-US" b="0" lang="zh-CN" sz="12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 name="Rectangle 20">
            <a:extLst>
              <a:ext uri="{FF2B5EF4-FFF2-40B4-BE49-F238E27FC236}">
                <a16:creationId xmlns:a16="http://schemas.microsoft.com/office/drawing/2014/main" id="{ECDAD0E9-05BD-4933-9F1E-11BEE810D0C4}"/>
              </a:ext>
            </a:extLst>
          </p:cNvPr>
          <p:cNvSpPr>
            <a:spLocks noChangeArrowheads="1"/>
          </p:cNvSpPr>
          <p:nvPr/>
        </p:nvSpPr>
        <p:spPr bwMode="auto">
          <a:xfrm>
            <a:off x="3081943" y="2292203"/>
            <a:ext cx="4031204" cy="8836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fontAlgn="base">
              <a:spcBef>
                <a:spcPct val="0"/>
              </a:spcBef>
              <a:spcAft>
                <a:spcPct val="0"/>
              </a:spcAft>
              <a:defRPr>
                <a:solidFill>
                  <a:schemeClr val="tx1"/>
                </a:solidFill>
                <a:latin charset="0" pitchFamily="34" typeface="Arial"/>
                <a:ea charset="-122" pitchFamily="2" typeface="宋体"/>
                <a:cs charset="-122" pitchFamily="2" typeface="宋体"/>
              </a:defRPr>
            </a:lvl1pPr>
            <a:lvl2pPr fontAlgn="base">
              <a:spcBef>
                <a:spcPct val="0"/>
              </a:spcBef>
              <a:spcAft>
                <a:spcPct val="0"/>
              </a:spcAft>
              <a:defRPr>
                <a:solidFill>
                  <a:schemeClr val="tx1"/>
                </a:solidFill>
                <a:latin charset="0" pitchFamily="34" typeface="Arial"/>
                <a:ea charset="-122" pitchFamily="2" typeface="宋体"/>
                <a:cs charset="-122" pitchFamily="2" typeface="宋体"/>
              </a:defRPr>
            </a:lvl2pPr>
            <a:lvl3pPr fontAlgn="base">
              <a:spcBef>
                <a:spcPct val="0"/>
              </a:spcBef>
              <a:spcAft>
                <a:spcPct val="0"/>
              </a:spcAft>
              <a:defRPr>
                <a:solidFill>
                  <a:schemeClr val="tx1"/>
                </a:solidFill>
                <a:latin charset="0" pitchFamily="34" typeface="Arial"/>
                <a:ea charset="-122" pitchFamily="2" typeface="宋体"/>
                <a:cs charset="-122" pitchFamily="2" typeface="宋体"/>
              </a:defRPr>
            </a:lvl3pPr>
            <a:lvl4pPr fontAlgn="base">
              <a:spcBef>
                <a:spcPct val="0"/>
              </a:spcBef>
              <a:spcAft>
                <a:spcPct val="0"/>
              </a:spcAft>
              <a:defRPr>
                <a:solidFill>
                  <a:schemeClr val="tx1"/>
                </a:solidFill>
                <a:latin charset="0" pitchFamily="34" typeface="Arial"/>
                <a:ea charset="-122" pitchFamily="2" typeface="宋体"/>
                <a:cs charset="-122" pitchFamily="2" typeface="宋体"/>
              </a:defRPr>
            </a:lvl4pPr>
            <a:lvl5pPr fontAlgn="base">
              <a:spcBef>
                <a:spcPct val="0"/>
              </a:spcBef>
              <a:spcAft>
                <a:spcPct val="0"/>
              </a:spcAft>
              <a:defRPr>
                <a:solidFill>
                  <a:schemeClr val="tx1"/>
                </a:solidFill>
                <a:latin charset="0" pitchFamily="34" typeface="Arial"/>
                <a:ea charset="-122" pitchFamily="2" typeface="宋体"/>
                <a:cs charset="-122" pitchFamily="2" typeface="宋体"/>
              </a:defRPr>
            </a:lvl5pPr>
            <a:lvl6pPr fontAlgn="base">
              <a:spcBef>
                <a:spcPct val="0"/>
              </a:spcBef>
              <a:spcAft>
                <a:spcPct val="0"/>
              </a:spcAft>
              <a:defRPr>
                <a:solidFill>
                  <a:schemeClr val="tx1"/>
                </a:solidFill>
                <a:latin charset="0" pitchFamily="34" typeface="Arial"/>
                <a:ea charset="-122" pitchFamily="2" typeface="宋体"/>
                <a:cs charset="-122" pitchFamily="2" typeface="宋体"/>
              </a:defRPr>
            </a:lvl6pPr>
            <a:lvl7pPr fontAlgn="base">
              <a:spcBef>
                <a:spcPct val="0"/>
              </a:spcBef>
              <a:spcAft>
                <a:spcPct val="0"/>
              </a:spcAft>
              <a:defRPr>
                <a:solidFill>
                  <a:schemeClr val="tx1"/>
                </a:solidFill>
                <a:latin charset="0" pitchFamily="34" typeface="Arial"/>
                <a:ea charset="-122" pitchFamily="2" typeface="宋体"/>
                <a:cs charset="-122" pitchFamily="2" typeface="宋体"/>
              </a:defRPr>
            </a:lvl7pPr>
            <a:lvl8pPr fontAlgn="base">
              <a:spcBef>
                <a:spcPct val="0"/>
              </a:spcBef>
              <a:spcAft>
                <a:spcPct val="0"/>
              </a:spcAft>
              <a:defRPr>
                <a:solidFill>
                  <a:schemeClr val="tx1"/>
                </a:solidFill>
                <a:latin charset="0" pitchFamily="34" typeface="Arial"/>
                <a:ea charset="-122" pitchFamily="2" typeface="宋体"/>
                <a:cs charset="-122" pitchFamily="2" typeface="宋体"/>
              </a:defRPr>
            </a:lvl8pPr>
            <a:lvl9pPr fontAlgn="base">
              <a:spcBef>
                <a:spcPct val="0"/>
              </a:spcBef>
              <a:spcAft>
                <a:spcPct val="0"/>
              </a:spcAft>
              <a:defRPr>
                <a:solidFill>
                  <a:schemeClr val="tx1"/>
                </a:solidFill>
                <a:latin charset="0" pitchFamily="34" typeface="Arial"/>
                <a:ea charset="-122" pitchFamily="2" typeface="宋体"/>
                <a:cs charset="-122" pitchFamily="2" typeface="宋体"/>
              </a:defRPr>
            </a:lvl9pPr>
          </a:lstStyle>
          <a:p>
            <a:pPr algn="r" defTabSz="725523"/>
            <a:r>
              <a:rPr altLang="zh-CN" lang="zh-CN" sz="2899">
                <a:solidFill>
                  <a:schemeClr val="tx1">
                    <a:lumMod val="75000"/>
                    <a:lumOff val="25000"/>
                  </a:schemeClr>
                </a:solidFill>
                <a:latin charset="0" pitchFamily="34" typeface="Agency FB"/>
              </a:rPr>
              <a:t>PRESENTATION TEMPELETE TITLE</a:t>
            </a:r>
          </a:p>
        </p:txBody>
      </p:sp>
      <p:sp>
        <p:nvSpPr>
          <p:cNvPr id="18" name="TextBox 5">
            <a:extLst>
              <a:ext uri="{FF2B5EF4-FFF2-40B4-BE49-F238E27FC236}">
                <a16:creationId xmlns:a16="http://schemas.microsoft.com/office/drawing/2014/main" id="{04766117-4A53-417B-863B-964E26A29392}"/>
              </a:ext>
            </a:extLst>
          </p:cNvPr>
          <p:cNvSpPr txBox="1"/>
          <p:nvPr/>
        </p:nvSpPr>
        <p:spPr>
          <a:xfrm>
            <a:off x="2483768" y="1620748"/>
            <a:ext cx="5315941" cy="621194"/>
          </a:xfrm>
          <a:prstGeom prst="rect">
            <a:avLst/>
          </a:prstGeom>
          <a:noFill/>
        </p:spPr>
        <p:txBody>
          <a:bodyPr bIns="36277" lIns="72554" rIns="72554" rtlCol="0" tIns="36277" wrap="square">
            <a:spAutoFit/>
          </a:bodyPr>
          <a:lstStyle/>
          <a:p>
            <a:pPr algn="ctr"/>
            <a:r>
              <a:rPr altLang="en-US" lang="zh-CN" smtClean="0" sz="3600">
                <a:solidFill>
                  <a:schemeClr val="tx1">
                    <a:lumMod val="75000"/>
                    <a:lumOff val="25000"/>
                  </a:schemeClr>
                </a:solidFill>
                <a:latin charset="-122" panose="020b0503020204020204" pitchFamily="34" typeface="微软雅黑"/>
                <a:ea charset="-122" panose="020b0503020204020204" pitchFamily="34" typeface="微软雅黑"/>
              </a:rPr>
              <a:t>感谢一路有你</a:t>
            </a:r>
          </a:p>
        </p:txBody>
      </p:sp>
      <p:sp>
        <p:nvSpPr>
          <p:cNvPr id="12" name="TextBox 4">
            <a:extLst>
              <a:ext uri="{FF2B5EF4-FFF2-40B4-BE49-F238E27FC236}">
                <a16:creationId xmlns:a16="http://schemas.microsoft.com/office/drawing/2014/main" id="{67FCB60C-6910-4DC6-8B91-AE6D14263C7D}"/>
              </a:ext>
            </a:extLst>
          </p:cNvPr>
          <p:cNvSpPr txBox="1"/>
          <p:nvPr/>
        </p:nvSpPr>
        <p:spPr>
          <a:xfrm>
            <a:off x="3779912" y="357651"/>
            <a:ext cx="2292609" cy="1440180"/>
          </a:xfrm>
          <a:prstGeom prst="rect">
            <a:avLst/>
          </a:prstGeom>
          <a:noFill/>
        </p:spPr>
        <p:txBody>
          <a:bodyPr bIns="34290" lIns="68580" rIns="68580" tIns="34290"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r" eaLnBrk="1" hangingPunct="1">
              <a:lnSpc>
                <a:spcPct val="150000"/>
              </a:lnSpc>
            </a:pPr>
            <a:r>
              <a:rPr altLang="zh-CN" lang="en-US" smtClean="0" sz="6000">
                <a:solidFill>
                  <a:schemeClr val="accent1"/>
                </a:solidFill>
                <a:latin charset="-122" panose="02010800040101010101" pitchFamily="2" typeface="华文琥珀"/>
                <a:ea charset="-122" panose="02010800040101010101" pitchFamily="2" typeface="华文琥珀"/>
              </a:rPr>
              <a:t>2018</a:t>
            </a:r>
          </a:p>
        </p:txBody>
      </p:sp>
      <p:pic>
        <p:nvPicPr>
          <p:cNvPr id="21" name="图片 20"/>
          <p:cNvPicPr>
            <a:picLocks noChangeAspect="1"/>
          </p:cNvPicPr>
          <p:nvPr/>
        </p:nvPicPr>
        <p:blipFill>
          <a:blip r:embed="rId3">
            <a:extLst>
              <a:ext uri="{28A0092B-C50C-407E-A947-70E740481C1C}">
                <a14:useLocalDpi val="0"/>
              </a:ext>
            </a:extLst>
          </a:blip>
          <a:srcRect b="58780" l="32651" r="13819" t="6931"/>
          <a:stretch>
            <a:fillRect/>
          </a:stretch>
        </p:blipFill>
        <p:spPr>
          <a:xfrm flipH="1" rot="2963407">
            <a:off x="6969654" y="2922371"/>
            <a:ext cx="3004912" cy="3145276"/>
          </a:xfrm>
          <a:prstGeom prst="rect">
            <a:avLst/>
          </a:prstGeom>
        </p:spPr>
      </p:pic>
      <p:pic>
        <p:nvPicPr>
          <p:cNvPr id="22" name="图片 21"/>
          <p:cNvPicPr>
            <a:picLocks noChangeAspect="1"/>
          </p:cNvPicPr>
          <p:nvPr/>
        </p:nvPicPr>
        <p:blipFill>
          <a:blip r:embed="rId4">
            <a:extLst>
              <a:ext uri="{28A0092B-C50C-407E-A947-70E740481C1C}">
                <a14:useLocalDpi val="0"/>
              </a:ext>
            </a:extLst>
          </a:blip>
          <a:srcRect b="10429" l="11545" r="6584" t="62979"/>
          <a:stretch>
            <a:fillRect/>
          </a:stretch>
        </p:blipFill>
        <p:spPr>
          <a:xfrm>
            <a:off x="16437" y="2991614"/>
            <a:ext cx="4015503" cy="1955667"/>
          </a:xfrm>
          <a:prstGeom prst="rect">
            <a:avLst/>
          </a:prstGeom>
        </p:spPr>
      </p:pic>
      <p:pic>
        <p:nvPicPr>
          <p:cNvPr id="23" name="图片 22"/>
          <p:cNvPicPr>
            <a:picLocks noChangeAspect="1"/>
          </p:cNvPicPr>
          <p:nvPr/>
        </p:nvPicPr>
        <p:blipFill>
          <a:blip r:embed="rId4">
            <a:extLst>
              <a:ext uri="{28A0092B-C50C-407E-A947-70E740481C1C}">
                <a14:useLocalDpi val="0"/>
              </a:ext>
            </a:extLst>
          </a:blip>
          <a:srcRect b="47228" l="52360" r="37254" t="45847"/>
          <a:stretch>
            <a:fillRect/>
          </a:stretch>
        </p:blipFill>
        <p:spPr>
          <a:xfrm>
            <a:off x="6309420" y="348574"/>
            <a:ext cx="1224136" cy="1223758"/>
          </a:xfrm>
          <a:prstGeom prst="rect">
            <a:avLst/>
          </a:prstGeom>
        </p:spPr>
      </p:pic>
      <p:pic>
        <p:nvPicPr>
          <p:cNvPr id="24" name="图片 23"/>
          <p:cNvPicPr>
            <a:picLocks noChangeAspect="1"/>
          </p:cNvPicPr>
          <p:nvPr/>
        </p:nvPicPr>
        <p:blipFill>
          <a:blip r:embed="rId4">
            <a:extLst>
              <a:ext uri="{28A0092B-C50C-407E-A947-70E740481C1C}">
                <a14:useLocalDpi val="0"/>
              </a:ext>
            </a:extLst>
          </a:blip>
          <a:srcRect b="37612" l="44083" r="44371" t="56790"/>
          <a:stretch>
            <a:fillRect/>
          </a:stretch>
        </p:blipFill>
        <p:spPr>
          <a:xfrm>
            <a:off x="2632003" y="2148471"/>
            <a:ext cx="841699" cy="611956"/>
          </a:xfrm>
          <a:prstGeom prst="rect">
            <a:avLst/>
          </a:prstGeom>
        </p:spPr>
      </p:pic>
    </p:spTree>
    <p:extLst>
      <p:ext uri="{BB962C8B-B14F-4D97-AF65-F5344CB8AC3E}">
        <p14:creationId val="91994156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1000" fill="hold" id="7"/>
                                        <p:tgtEl>
                                          <p:spTgt spid="20"/>
                                        </p:tgtEl>
                                        <p:attrNameLst>
                                          <p:attrName>ppt_w</p:attrName>
                                        </p:attrNameLst>
                                      </p:cBhvr>
                                      <p:tavLst>
                                        <p:tav tm="0">
                                          <p:val>
                                            <p:strVal val="#ppt_w+.3"/>
                                          </p:val>
                                        </p:tav>
                                        <p:tav tm="100000">
                                          <p:val>
                                            <p:strVal val="#ppt_w"/>
                                          </p:val>
                                        </p:tav>
                                      </p:tavLst>
                                    </p:anim>
                                    <p:anim calcmode="lin" valueType="num">
                                      <p:cBhvr>
                                        <p:cTn dur="1000" fill="hold" id="8"/>
                                        <p:tgtEl>
                                          <p:spTgt spid="20"/>
                                        </p:tgtEl>
                                        <p:attrNameLst>
                                          <p:attrName>ppt_h</p:attrName>
                                        </p:attrNameLst>
                                      </p:cBhvr>
                                      <p:tavLst>
                                        <p:tav tm="0">
                                          <p:val>
                                            <p:strVal val="#ppt_h"/>
                                          </p:val>
                                        </p:tav>
                                        <p:tav tm="100000">
                                          <p:val>
                                            <p:strVal val="#ppt_h"/>
                                          </p:val>
                                        </p:tav>
                                      </p:tavLst>
                                    </p:anim>
                                    <p:animEffect filter="fade" transition="in">
                                      <p:cBhvr>
                                        <p:cTn dur="1000" id="9"/>
                                        <p:tgtEl>
                                          <p:spTgt spid="20"/>
                                        </p:tgtEl>
                                      </p:cBhvr>
                                    </p:animEffect>
                                  </p:childTnLst>
                                </p:cTn>
                              </p:par>
                              <p:par>
                                <p:cTn decel="100000" fill="hold" id="10" nodeType="withEffect" presetClass="entr" presetID="50"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1000" fill="hold" id="12"/>
                                        <p:tgtEl>
                                          <p:spTgt spid="21"/>
                                        </p:tgtEl>
                                        <p:attrNameLst>
                                          <p:attrName>ppt_w</p:attrName>
                                        </p:attrNameLst>
                                      </p:cBhvr>
                                      <p:tavLst>
                                        <p:tav tm="0">
                                          <p:val>
                                            <p:strVal val="#ppt_w+.3"/>
                                          </p:val>
                                        </p:tav>
                                        <p:tav tm="100000">
                                          <p:val>
                                            <p:strVal val="#ppt_w"/>
                                          </p:val>
                                        </p:tav>
                                      </p:tavLst>
                                    </p:anim>
                                    <p:anim calcmode="lin" valueType="num">
                                      <p:cBhvr>
                                        <p:cTn dur="1000" fill="hold" id="13"/>
                                        <p:tgtEl>
                                          <p:spTgt spid="21"/>
                                        </p:tgtEl>
                                        <p:attrNameLst>
                                          <p:attrName>ppt_h</p:attrName>
                                        </p:attrNameLst>
                                      </p:cBhvr>
                                      <p:tavLst>
                                        <p:tav tm="0">
                                          <p:val>
                                            <p:strVal val="#ppt_h"/>
                                          </p:val>
                                        </p:tav>
                                        <p:tav tm="100000">
                                          <p:val>
                                            <p:strVal val="#ppt_h"/>
                                          </p:val>
                                        </p:tav>
                                      </p:tavLst>
                                    </p:anim>
                                    <p:animEffect filter="fade" transition="in">
                                      <p:cBhvr>
                                        <p:cTn dur="1000" id="14"/>
                                        <p:tgtEl>
                                          <p:spTgt spid="21"/>
                                        </p:tgtEl>
                                      </p:cBhvr>
                                    </p:animEffect>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22"/>
                                        </p:tgtEl>
                                        <p:attrNameLst>
                                          <p:attrName>style.visibility</p:attrName>
                                        </p:attrNameLst>
                                      </p:cBhvr>
                                      <p:to>
                                        <p:strVal val="visible"/>
                                      </p:to>
                                    </p:set>
                                    <p:animEffect filter="fade" transition="in">
                                      <p:cBhvr>
                                        <p:cTn dur="1000" id="18"/>
                                        <p:tgtEl>
                                          <p:spTgt spid="22"/>
                                        </p:tgtEl>
                                      </p:cBhvr>
                                    </p:animEffect>
                                    <p:anim calcmode="lin" valueType="num">
                                      <p:cBhvr>
                                        <p:cTn dur="1000" fill="hold" id="19"/>
                                        <p:tgtEl>
                                          <p:spTgt spid="22"/>
                                        </p:tgtEl>
                                        <p:attrNameLst>
                                          <p:attrName>ppt_x</p:attrName>
                                        </p:attrNameLst>
                                      </p:cBhvr>
                                      <p:tavLst>
                                        <p:tav tm="0">
                                          <p:val>
                                            <p:strVal val="#ppt_x"/>
                                          </p:val>
                                        </p:tav>
                                        <p:tav tm="100000">
                                          <p:val>
                                            <p:strVal val="#ppt_x"/>
                                          </p:val>
                                        </p:tav>
                                      </p:tavLst>
                                    </p:anim>
                                    <p:anim calcmode="lin" valueType="num">
                                      <p:cBhvr>
                                        <p:cTn dur="1000" fill="hold" id="20"/>
                                        <p:tgtEl>
                                          <p:spTgt spid="2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12"/>
                                        </p:tgtEl>
                                        <p:attrNameLst>
                                          <p:attrName>style.visibility</p:attrName>
                                        </p:attrNameLst>
                                      </p:cBhvr>
                                      <p:to>
                                        <p:strVal val="visible"/>
                                      </p:to>
                                    </p:set>
                                    <p:animEffect filter="wipe(left)" transition="in">
                                      <p:cBhvr>
                                        <p:cTn dur="1000" id="24"/>
                                        <p:tgtEl>
                                          <p:spTgt spid="12"/>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2" presetSubtype="3">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500" fill="hold" id="29"/>
                                        <p:tgtEl>
                                          <p:spTgt spid="23"/>
                                        </p:tgtEl>
                                        <p:attrNameLst>
                                          <p:attrName>ppt_x</p:attrName>
                                        </p:attrNameLst>
                                      </p:cBhvr>
                                      <p:tavLst>
                                        <p:tav tm="0">
                                          <p:val>
                                            <p:strVal val="1+#ppt_w/2"/>
                                          </p:val>
                                        </p:tav>
                                        <p:tav tm="100000">
                                          <p:val>
                                            <p:strVal val="#ppt_x"/>
                                          </p:val>
                                        </p:tav>
                                      </p:tavLst>
                                    </p:anim>
                                    <p:anim calcmode="lin" valueType="num">
                                      <p:cBhvr additive="base">
                                        <p:cTn dur="500" fill="hold" id="30"/>
                                        <p:tgtEl>
                                          <p:spTgt spid="23"/>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500"/>
                            </p:stCondLst>
                            <p:childTnLst>
                              <p:par>
                                <p:cTn fill="hold" grpId="0" id="32" nodeType="afterEffect" presetClass="entr" presetID="53" presetSubtype="0">
                                  <p:stCondLst>
                                    <p:cond delay="0"/>
                                  </p:stCondLst>
                                  <p:iterate type="wd">
                                    <p:tmPct val="10000"/>
                                  </p:iterate>
                                  <p:childTnLst>
                                    <p:set>
                                      <p:cBhvr>
                                        <p:cTn dur="1" fill="hold" id="33">
                                          <p:stCondLst>
                                            <p:cond delay="0"/>
                                          </p:stCondLst>
                                        </p:cTn>
                                        <p:tgtEl>
                                          <p:spTgt spid="18"/>
                                        </p:tgtEl>
                                        <p:attrNameLst>
                                          <p:attrName>style.visibility</p:attrName>
                                        </p:attrNameLst>
                                      </p:cBhvr>
                                      <p:to>
                                        <p:strVal val="visible"/>
                                      </p:to>
                                    </p:set>
                                    <p:anim calcmode="lin" valueType="num">
                                      <p:cBhvr>
                                        <p:cTn dur="500" fill="hold" id="34"/>
                                        <p:tgtEl>
                                          <p:spTgt spid="18"/>
                                        </p:tgtEl>
                                        <p:attrNameLst>
                                          <p:attrName>ppt_w</p:attrName>
                                        </p:attrNameLst>
                                      </p:cBhvr>
                                      <p:tavLst>
                                        <p:tav tm="0">
                                          <p:val>
                                            <p:fltVal val="0"/>
                                          </p:val>
                                        </p:tav>
                                        <p:tav tm="100000">
                                          <p:val>
                                            <p:strVal val="#ppt_w"/>
                                          </p:val>
                                        </p:tav>
                                      </p:tavLst>
                                    </p:anim>
                                    <p:anim calcmode="lin" valueType="num">
                                      <p:cBhvr>
                                        <p:cTn dur="500" fill="hold" id="35"/>
                                        <p:tgtEl>
                                          <p:spTgt spid="18"/>
                                        </p:tgtEl>
                                        <p:attrNameLst>
                                          <p:attrName>ppt_h</p:attrName>
                                        </p:attrNameLst>
                                      </p:cBhvr>
                                      <p:tavLst>
                                        <p:tav tm="0">
                                          <p:val>
                                            <p:fltVal val="0"/>
                                          </p:val>
                                        </p:tav>
                                        <p:tav tm="100000">
                                          <p:val>
                                            <p:strVal val="#ppt_h"/>
                                          </p:val>
                                        </p:tav>
                                      </p:tavLst>
                                    </p:anim>
                                    <p:animEffect filter="fade" transition="in">
                                      <p:cBhvr>
                                        <p:cTn dur="500" id="36"/>
                                        <p:tgtEl>
                                          <p:spTgt spid="18"/>
                                        </p:tgtEl>
                                      </p:cBhvr>
                                    </p:animEffect>
                                  </p:childTnLst>
                                </p:cTn>
                              </p:par>
                              <p:par>
                                <p:cTn fill="hold" id="37" nodeType="withEffect" presetClass="entr" presetID="2" presetSubtype="12">
                                  <p:stCondLst>
                                    <p:cond delay="0"/>
                                  </p:stCondLst>
                                  <p:childTnLst>
                                    <p:set>
                                      <p:cBhvr>
                                        <p:cTn dur="1" fill="hold" id="38">
                                          <p:stCondLst>
                                            <p:cond delay="0"/>
                                          </p:stCondLst>
                                        </p:cTn>
                                        <p:tgtEl>
                                          <p:spTgt spid="24"/>
                                        </p:tgtEl>
                                        <p:attrNameLst>
                                          <p:attrName>style.visibility</p:attrName>
                                        </p:attrNameLst>
                                      </p:cBhvr>
                                      <p:to>
                                        <p:strVal val="visible"/>
                                      </p:to>
                                    </p:set>
                                    <p:anim calcmode="lin" valueType="num">
                                      <p:cBhvr additive="base">
                                        <p:cTn dur="500" fill="hold" id="39"/>
                                        <p:tgtEl>
                                          <p:spTgt spid="24"/>
                                        </p:tgtEl>
                                        <p:attrNameLst>
                                          <p:attrName>ppt_x</p:attrName>
                                        </p:attrNameLst>
                                      </p:cBhvr>
                                      <p:tavLst>
                                        <p:tav tm="0">
                                          <p:val>
                                            <p:strVal val="0-#ppt_w/2"/>
                                          </p:val>
                                        </p:tav>
                                        <p:tav tm="100000">
                                          <p:val>
                                            <p:strVal val="#ppt_x"/>
                                          </p:val>
                                        </p:tav>
                                      </p:tavLst>
                                    </p:anim>
                                    <p:anim calcmode="lin" valueType="num">
                                      <p:cBhvr additive="base">
                                        <p:cTn dur="500" fill="hold" id="40"/>
                                        <p:tgtEl>
                                          <p:spTgt spid="24"/>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1000"/>
                            </p:stCondLst>
                            <p:childTnLst>
                              <p:par>
                                <p:cTn fill="hold" grpId="0" id="42" nodeType="afterEffect" presetClass="entr" presetID="22" presetSubtype="8">
                                  <p:stCondLst>
                                    <p:cond delay="0"/>
                                  </p:stCondLst>
                                  <p:childTnLst>
                                    <p:set>
                                      <p:cBhvr>
                                        <p:cTn dur="1" fill="hold" id="43">
                                          <p:stCondLst>
                                            <p:cond delay="0"/>
                                          </p:stCondLst>
                                        </p:cTn>
                                        <p:tgtEl>
                                          <p:spTgt spid="17"/>
                                        </p:tgtEl>
                                        <p:attrNameLst>
                                          <p:attrName>style.visibility</p:attrName>
                                        </p:attrNameLst>
                                      </p:cBhvr>
                                      <p:to>
                                        <p:strVal val="visible"/>
                                      </p:to>
                                    </p:set>
                                    <p:animEffect filter="wipe(left)" transition="in">
                                      <p:cBhvr>
                                        <p:cTn dur="500" id="44"/>
                                        <p:tgtEl>
                                          <p:spTgt spid="17"/>
                                        </p:tgtEl>
                                      </p:cBhvr>
                                    </p:animEffect>
                                  </p:childTnLst>
                                </p:cTn>
                              </p:par>
                            </p:childTnLst>
                          </p:cTn>
                        </p:par>
                        <p:par>
                          <p:cTn fill="hold" id="45" nodeType="afterGroup">
                            <p:stCondLst>
                              <p:cond delay="1500"/>
                            </p:stCondLst>
                            <p:childTnLst>
                              <p:par>
                                <p:cTn fill="hold" grpId="0" id="46" nodeType="afterEffect" presetClass="entr" presetID="22" presetSubtype="8">
                                  <p:stCondLst>
                                    <p:cond delay="0"/>
                                  </p:stCondLst>
                                  <p:childTnLst>
                                    <p:set>
                                      <p:cBhvr>
                                        <p:cTn dur="1" fill="hold" id="47">
                                          <p:stCondLst>
                                            <p:cond delay="0"/>
                                          </p:stCondLst>
                                        </p:cTn>
                                        <p:tgtEl>
                                          <p:spTgt spid="13"/>
                                        </p:tgtEl>
                                        <p:attrNameLst>
                                          <p:attrName>style.visibility</p:attrName>
                                        </p:attrNameLst>
                                      </p:cBhvr>
                                      <p:to>
                                        <p:strVal val="visible"/>
                                      </p:to>
                                    </p:set>
                                    <p:animEffect filter="wipe(left)" transition="in">
                                      <p:cBhvr>
                                        <p:cTn dur="500" id="4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P grpId="0" spid="18"/>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custDataLst>
              <p:tags r:id="rId3"/>
            </p:custDataLst>
          </p:nvPr>
        </p:nvSpPr>
        <p:spPr>
          <a:xfrm>
            <a:off x="2410671" y="2222552"/>
            <a:ext cx="558800" cy="365760"/>
          </a:xfrm>
          <a:prstGeom prst="rect">
            <a:avLst/>
          </a:prstGeom>
          <a:noFill/>
        </p:spPr>
        <p:txBody>
          <a:bodyPr bIns="0" lIns="0" rIns="0" tIns="0" wrap="none">
            <a:spAutoFit/>
          </a:bodyPr>
          <a:lstStyle/>
          <a:p>
            <a:pPr>
              <a:defRPr/>
            </a:pPr>
            <a:r>
              <a:rPr altLang="zh-CN" lang="en-US" sz="2400">
                <a:solidFill>
                  <a:schemeClr val="accent1"/>
                </a:solidFill>
                <a:latin charset="0" pitchFamily="34" typeface="Arial"/>
                <a:ea charset="-122" panose="020b0503020204020204" pitchFamily="34" typeface="微软雅黑"/>
                <a:sym charset="0" pitchFamily="34" typeface="Arial"/>
              </a:rPr>
              <a:t>Part</a:t>
            </a:r>
          </a:p>
        </p:txBody>
      </p:sp>
      <p:sp>
        <p:nvSpPr>
          <p:cNvPr id="2052" name="文本框 13"/>
          <p:cNvSpPr txBox="1">
            <a:spLocks noChangeArrowheads="1"/>
          </p:cNvSpPr>
          <p:nvPr>
            <p:custDataLst>
              <p:tags r:id="rId4"/>
            </p:custDataLst>
          </p:nvPr>
        </p:nvSpPr>
        <p:spPr bwMode="auto">
          <a:xfrm>
            <a:off x="2506051" y="2101108"/>
            <a:ext cx="4635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r>
              <a:rPr altLang="en-US" lang="zh-CN" sz="1600">
                <a:solidFill>
                  <a:schemeClr val="accent1"/>
                </a:solidFill>
                <a:latin charset="0" pitchFamily="34" typeface="Arial"/>
                <a:ea charset="-122" panose="020b0503020204020204" pitchFamily="34" typeface="微软雅黑"/>
                <a:sym charset="0" pitchFamily="34" typeface="Arial"/>
              </a:rPr>
              <a:t>章 节</a:t>
            </a:r>
          </a:p>
        </p:txBody>
      </p:sp>
      <p:sp>
        <p:nvSpPr>
          <p:cNvPr id="2053" name="文本框 14"/>
          <p:cNvSpPr txBox="1">
            <a:spLocks noChangeArrowheads="1"/>
          </p:cNvSpPr>
          <p:nvPr>
            <p:custDataLst>
              <p:tags r:id="rId5"/>
            </p:custDataLst>
          </p:nvPr>
        </p:nvSpPr>
        <p:spPr bwMode="auto">
          <a:xfrm>
            <a:off x="3186948" y="1761779"/>
            <a:ext cx="101600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7200">
                <a:solidFill>
                  <a:schemeClr val="accent1"/>
                </a:solidFill>
                <a:latin charset="0" pitchFamily="34" typeface="Arial"/>
                <a:ea charset="-122" panose="020b0503020204020204" pitchFamily="34" typeface="微软雅黑"/>
                <a:sym charset="0" pitchFamily="34" typeface="Arial"/>
              </a:rPr>
              <a:t>01</a:t>
            </a:r>
          </a:p>
        </p:txBody>
      </p:sp>
      <p:sp>
        <p:nvSpPr>
          <p:cNvPr id="6" name="标题 5"/>
          <p:cNvSpPr txBox="1"/>
          <p:nvPr>
            <p:custDataLst>
              <p:tags r:id="rId6"/>
            </p:custDataLst>
          </p:nvPr>
        </p:nvSpPr>
        <p:spPr>
          <a:xfrm>
            <a:off x="4499993" y="2061092"/>
            <a:ext cx="2621439" cy="1536192"/>
          </a:xfrm>
          <a:prstGeom prst="rect">
            <a:avLst/>
          </a:prstGeom>
          <a:noFill/>
        </p:spPr>
        <p:txBody>
          <a:bodyPr anchor="t" anchorCtr="0" bIns="0" lIns="0" rIns="0" tIns="0" wrap="square">
            <a:spAutoFit/>
          </a:bodyPr>
          <a:lstStyle>
            <a:lvl1pPr algn="ctr">
              <a:lnSpc>
                <a:spcPct val="90000"/>
              </a:lnSpc>
              <a:spcBef>
                <a:spcPct val="0"/>
              </a:spcBef>
              <a:buNone/>
              <a:defRPr sz="4000">
                <a:latin typeface="+mj-lt"/>
                <a:ea typeface="+mj-ea"/>
                <a:cs typeface="+mj-cs"/>
              </a:defRPr>
            </a:lvl1pPr>
          </a:lstStyle>
          <a:p>
            <a:pPr algn="l"/>
            <a:r>
              <a:rPr altLang="en-US" lang="zh-CN" sz="2800">
                <a:solidFill>
                  <a:schemeClr val="tx1">
                    <a:lumMod val="75000"/>
                    <a:lumOff val="25000"/>
                  </a:schemeClr>
                </a:solidFill>
                <a:latin charset="0" pitchFamily="34" typeface="Arial"/>
                <a:ea charset="-122" panose="020b0503020204020204" pitchFamily="34" typeface="微软雅黑"/>
                <a:sym charset="0" pitchFamily="34" typeface="Arial"/>
              </a:rPr>
              <a:t>年度工作概述</a:t>
            </a:r>
          </a:p>
          <a:p>
            <a:pPr algn="l"/>
            <a:r>
              <a:rPr altLang="en-US" lang="zh-CN" sz="2800">
                <a:solidFill>
                  <a:schemeClr val="tx1">
                    <a:lumMod val="75000"/>
                    <a:lumOff val="25000"/>
                  </a:schemeClr>
                </a:solidFill>
                <a:latin charset="0" pitchFamily="34" typeface="Arial"/>
                <a:ea charset="-122" panose="020b0503020204020204" pitchFamily="34" typeface="微软雅黑"/>
                <a:sym charset="0" pitchFamily="34" typeface="Arial"/>
              </a:rPr>
              <a:t>ANNUAL WORK SUMMARY</a:t>
            </a:r>
          </a:p>
        </p:txBody>
      </p:sp>
      <p:pic>
        <p:nvPicPr>
          <p:cNvPr id="13" name="图片 12"/>
          <p:cNvPicPr>
            <a:picLocks noChangeAspect="1"/>
          </p:cNvPicPr>
          <p:nvPr/>
        </p:nvPicPr>
        <p:blipFill>
          <a:blip r:embed="rId7">
            <a:extLst>
              <a:ext uri="{28A0092B-C50C-407E-A947-70E740481C1C}">
                <a14:useLocalDpi val="0"/>
              </a:ext>
            </a:extLst>
          </a:blip>
          <a:srcRect b="58780" l="32651" r="13819" t="6931"/>
          <a:stretch>
            <a:fillRect/>
          </a:stretch>
        </p:blipFill>
        <p:spPr>
          <a:xfrm rot="2963407">
            <a:off x="-1193646" y="-622569"/>
            <a:ext cx="3272644" cy="3145276"/>
          </a:xfrm>
          <a:prstGeom prst="rect">
            <a:avLst/>
          </a:prstGeom>
        </p:spPr>
      </p:pic>
      <p:pic>
        <p:nvPicPr>
          <p:cNvPr id="14" name="图片 13"/>
          <p:cNvPicPr>
            <a:picLocks noChangeAspect="1"/>
          </p:cNvPicPr>
          <p:nvPr/>
        </p:nvPicPr>
        <p:blipFill>
          <a:blip r:embed="rId7">
            <a:extLst>
              <a:ext uri="{28A0092B-C50C-407E-A947-70E740481C1C}">
                <a14:useLocalDpi val="0"/>
              </a:ext>
            </a:extLst>
          </a:blip>
          <a:srcRect b="58780" l="32651" r="13819" t="6931"/>
          <a:stretch>
            <a:fillRect/>
          </a:stretch>
        </p:blipFill>
        <p:spPr>
          <a:xfrm flipH="1" rot="2963407">
            <a:off x="6969654" y="2922371"/>
            <a:ext cx="3004912" cy="3145276"/>
          </a:xfrm>
          <a:prstGeom prst="rect">
            <a:avLst/>
          </a:prstGeom>
        </p:spPr>
      </p:pic>
      <p:pic>
        <p:nvPicPr>
          <p:cNvPr id="15" name="图片 14"/>
          <p:cNvPicPr>
            <a:picLocks noChangeAspect="1"/>
          </p:cNvPicPr>
          <p:nvPr/>
        </p:nvPicPr>
        <p:blipFill>
          <a:blip r:embed="rId8">
            <a:extLst>
              <a:ext uri="{28A0092B-C50C-407E-A947-70E740481C1C}">
                <a14:useLocalDpi val="0"/>
              </a:ext>
            </a:extLst>
          </a:blip>
          <a:srcRect b="47228" l="52360" r="37254" t="45847"/>
          <a:stretch>
            <a:fillRect/>
          </a:stretch>
        </p:blipFill>
        <p:spPr>
          <a:xfrm rot="1788364">
            <a:off x="6773040" y="1229554"/>
            <a:ext cx="1224136" cy="1223758"/>
          </a:xfrm>
          <a:prstGeom prst="rect">
            <a:avLst/>
          </a:prstGeom>
        </p:spPr>
      </p:pic>
      <p:pic>
        <p:nvPicPr>
          <p:cNvPr id="16" name="图片 15"/>
          <p:cNvPicPr>
            <a:picLocks noChangeAspect="1"/>
          </p:cNvPicPr>
          <p:nvPr/>
        </p:nvPicPr>
        <p:blipFill>
          <a:blip r:embed="rId8">
            <a:extLst>
              <a:ext uri="{28A0092B-C50C-407E-A947-70E740481C1C}">
                <a14:useLocalDpi val="0"/>
              </a:ext>
            </a:extLst>
          </a:blip>
          <a:srcRect b="37612" l="44083" r="44371" t="56790"/>
          <a:stretch>
            <a:fillRect/>
          </a:stretch>
        </p:blipFill>
        <p:spPr>
          <a:xfrm rot="20604422">
            <a:off x="1630604" y="2453313"/>
            <a:ext cx="841699" cy="611956"/>
          </a:xfrm>
          <a:prstGeom prst="rect">
            <a:avLst/>
          </a:prstGeom>
        </p:spPr>
      </p:pic>
    </p:spTree>
    <p:custDataLst>
      <p:tags r:id="rId9"/>
    </p:custDataLst>
    <p:extLst>
      <p:ext uri="{BB962C8B-B14F-4D97-AF65-F5344CB8AC3E}">
        <p14:creationId val="386928669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1000" fill="hold" id="7"/>
                                        <p:tgtEl>
                                          <p:spTgt spid="13"/>
                                        </p:tgtEl>
                                        <p:attrNameLst>
                                          <p:attrName>ppt_w</p:attrName>
                                        </p:attrNameLst>
                                      </p:cBhvr>
                                      <p:tavLst>
                                        <p:tav tm="0">
                                          <p:val>
                                            <p:strVal val="#ppt_w+.3"/>
                                          </p:val>
                                        </p:tav>
                                        <p:tav tm="100000">
                                          <p:val>
                                            <p:strVal val="#ppt_w"/>
                                          </p:val>
                                        </p:tav>
                                      </p:tavLst>
                                    </p:anim>
                                    <p:anim calcmode="lin" valueType="num">
                                      <p:cBhvr>
                                        <p:cTn dur="1000" fill="hold" id="8"/>
                                        <p:tgtEl>
                                          <p:spTgt spid="13"/>
                                        </p:tgtEl>
                                        <p:attrNameLst>
                                          <p:attrName>ppt_h</p:attrName>
                                        </p:attrNameLst>
                                      </p:cBhvr>
                                      <p:tavLst>
                                        <p:tav tm="0">
                                          <p:val>
                                            <p:strVal val="#ppt_h"/>
                                          </p:val>
                                        </p:tav>
                                        <p:tav tm="100000">
                                          <p:val>
                                            <p:strVal val="#ppt_h"/>
                                          </p:val>
                                        </p:tav>
                                      </p:tavLst>
                                    </p:anim>
                                    <p:animEffect filter="fade" transition="in">
                                      <p:cBhvr>
                                        <p:cTn dur="1000" id="9"/>
                                        <p:tgtEl>
                                          <p:spTgt spid="13"/>
                                        </p:tgtEl>
                                      </p:cBhvr>
                                    </p:animEffect>
                                  </p:childTnLst>
                                </p:cTn>
                              </p:par>
                              <p:par>
                                <p:cTn decel="100000" fill="hold" id="10" nodeType="withEffect" presetClass="entr" presetID="50"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1000" fill="hold" id="12"/>
                                        <p:tgtEl>
                                          <p:spTgt spid="14"/>
                                        </p:tgtEl>
                                        <p:attrNameLst>
                                          <p:attrName>ppt_w</p:attrName>
                                        </p:attrNameLst>
                                      </p:cBhvr>
                                      <p:tavLst>
                                        <p:tav tm="0">
                                          <p:val>
                                            <p:strVal val="#ppt_w+.3"/>
                                          </p:val>
                                        </p:tav>
                                        <p:tav tm="100000">
                                          <p:val>
                                            <p:strVal val="#ppt_w"/>
                                          </p:val>
                                        </p:tav>
                                      </p:tavLst>
                                    </p:anim>
                                    <p:anim calcmode="lin" valueType="num">
                                      <p:cBhvr>
                                        <p:cTn dur="1000" fill="hold" id="13"/>
                                        <p:tgtEl>
                                          <p:spTgt spid="14"/>
                                        </p:tgtEl>
                                        <p:attrNameLst>
                                          <p:attrName>ppt_h</p:attrName>
                                        </p:attrNameLst>
                                      </p:cBhvr>
                                      <p:tavLst>
                                        <p:tav tm="0">
                                          <p:val>
                                            <p:strVal val="#ppt_h"/>
                                          </p:val>
                                        </p:tav>
                                        <p:tav tm="100000">
                                          <p:val>
                                            <p:strVal val="#ppt_h"/>
                                          </p:val>
                                        </p:tav>
                                      </p:tavLst>
                                    </p:anim>
                                    <p:animEffect filter="fade" transition="in">
                                      <p:cBhvr>
                                        <p:cTn dur="1000" id="14"/>
                                        <p:tgtEl>
                                          <p:spTgt spid="14"/>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2052"/>
                                        </p:tgtEl>
                                        <p:attrNameLst>
                                          <p:attrName>style.visibility</p:attrName>
                                        </p:attrNameLst>
                                      </p:cBhvr>
                                      <p:to>
                                        <p:strVal val="visible"/>
                                      </p:to>
                                    </p:set>
                                    <p:animEffect filter="fade" transition="in">
                                      <p:cBhvr>
                                        <p:cTn dur="1000" id="18"/>
                                        <p:tgtEl>
                                          <p:spTgt spid="2052"/>
                                        </p:tgtEl>
                                      </p:cBhvr>
                                    </p:animEffect>
                                    <p:anim calcmode="lin" valueType="num">
                                      <p:cBhvr>
                                        <p:cTn dur="1000" fill="hold" id="19"/>
                                        <p:tgtEl>
                                          <p:spTgt spid="2052"/>
                                        </p:tgtEl>
                                        <p:attrNameLst>
                                          <p:attrName>ppt_x</p:attrName>
                                        </p:attrNameLst>
                                      </p:cBhvr>
                                      <p:tavLst>
                                        <p:tav tm="0">
                                          <p:val>
                                            <p:strVal val="#ppt_x"/>
                                          </p:val>
                                        </p:tav>
                                        <p:tav tm="100000">
                                          <p:val>
                                            <p:strVal val="#ppt_x"/>
                                          </p:val>
                                        </p:tav>
                                      </p:tavLst>
                                    </p:anim>
                                    <p:anim calcmode="lin" valueType="num">
                                      <p:cBhvr>
                                        <p:cTn dur="1000" fill="hold" id="20"/>
                                        <p:tgtEl>
                                          <p:spTgt spid="205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 presetSubtype="2">
                                  <p:stCondLst>
                                    <p:cond delay="0"/>
                                  </p:stCondLst>
                                  <p:childTnLst>
                                    <p:set>
                                      <p:cBhvr>
                                        <p:cTn dur="1" fill="hold" id="29">
                                          <p:stCondLst>
                                            <p:cond delay="0"/>
                                          </p:stCondLst>
                                        </p:cTn>
                                        <p:tgtEl>
                                          <p:spTgt spid="2053"/>
                                        </p:tgtEl>
                                        <p:attrNameLst>
                                          <p:attrName>style.visibility</p:attrName>
                                        </p:attrNameLst>
                                      </p:cBhvr>
                                      <p:to>
                                        <p:strVal val="visible"/>
                                      </p:to>
                                    </p:set>
                                    <p:anim calcmode="lin" valueType="num">
                                      <p:cBhvr additive="base">
                                        <p:cTn dur="500" fill="hold" id="30"/>
                                        <p:tgtEl>
                                          <p:spTgt spid="2053"/>
                                        </p:tgtEl>
                                        <p:attrNameLst>
                                          <p:attrName>ppt_x</p:attrName>
                                        </p:attrNameLst>
                                      </p:cBhvr>
                                      <p:tavLst>
                                        <p:tav tm="0">
                                          <p:val>
                                            <p:strVal val="1+#ppt_w/2"/>
                                          </p:val>
                                        </p:tav>
                                        <p:tav tm="100000">
                                          <p:val>
                                            <p:strVal val="#ppt_x"/>
                                          </p:val>
                                        </p:tav>
                                      </p:tavLst>
                                    </p:anim>
                                    <p:anim calcmode="lin" valueType="num">
                                      <p:cBhvr additive="base">
                                        <p:cTn dur="500" fill="hold" id="31"/>
                                        <p:tgtEl>
                                          <p:spTgt spid="2053"/>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2">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1+#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2" presetSubtype="3">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fill="hold" id="41"/>
                                        <p:tgtEl>
                                          <p:spTgt spid="15"/>
                                        </p:tgtEl>
                                        <p:attrNameLst>
                                          <p:attrName>ppt_x</p:attrName>
                                        </p:attrNameLst>
                                      </p:cBhvr>
                                      <p:tavLst>
                                        <p:tav tm="0">
                                          <p:val>
                                            <p:strVal val="1+#ppt_w/2"/>
                                          </p:val>
                                        </p:tav>
                                        <p:tav tm="100000">
                                          <p:val>
                                            <p:strVal val="#ppt_x"/>
                                          </p:val>
                                        </p:tav>
                                      </p:tavLst>
                                    </p:anim>
                                    <p:anim calcmode="lin" valueType="num">
                                      <p:cBhvr additive="base">
                                        <p:cTn dur="500" fill="hold" id="42"/>
                                        <p:tgtEl>
                                          <p:spTgt spid="15"/>
                                        </p:tgtEl>
                                        <p:attrNameLst>
                                          <p:attrName>ppt_y</p:attrName>
                                        </p:attrNameLst>
                                      </p:cBhvr>
                                      <p:tavLst>
                                        <p:tav tm="0">
                                          <p:val>
                                            <p:strVal val="0-#ppt_h/2"/>
                                          </p:val>
                                        </p:tav>
                                        <p:tav tm="100000">
                                          <p:val>
                                            <p:strVal val="#ppt_y"/>
                                          </p:val>
                                        </p:tav>
                                      </p:tavLst>
                                    </p:anim>
                                  </p:childTnLst>
                                </p:cTn>
                              </p:par>
                              <p:par>
                                <p:cTn fill="hold" id="43" nodeType="withEffect" presetClass="entr" presetID="2" presetSubtype="12">
                                  <p:stCondLst>
                                    <p:cond delay="0"/>
                                  </p:stCondLst>
                                  <p:childTnLst>
                                    <p:set>
                                      <p:cBhvr>
                                        <p:cTn dur="1" fill="hold" id="44">
                                          <p:stCondLst>
                                            <p:cond delay="0"/>
                                          </p:stCondLst>
                                        </p:cTn>
                                        <p:tgtEl>
                                          <p:spTgt spid="16"/>
                                        </p:tgtEl>
                                        <p:attrNameLst>
                                          <p:attrName>style.visibility</p:attrName>
                                        </p:attrNameLst>
                                      </p:cBhvr>
                                      <p:to>
                                        <p:strVal val="visible"/>
                                      </p:to>
                                    </p:set>
                                    <p:anim calcmode="lin" valueType="num">
                                      <p:cBhvr additive="base">
                                        <p:cTn dur="500" fill="hold" id="45"/>
                                        <p:tgtEl>
                                          <p:spTgt spid="16"/>
                                        </p:tgtEl>
                                        <p:attrNameLst>
                                          <p:attrName>ppt_x</p:attrName>
                                        </p:attrNameLst>
                                      </p:cBhvr>
                                      <p:tavLst>
                                        <p:tav tm="0">
                                          <p:val>
                                            <p:strVal val="0-#ppt_w/2"/>
                                          </p:val>
                                        </p:tav>
                                        <p:tav tm="100000">
                                          <p:val>
                                            <p:strVal val="#ppt_x"/>
                                          </p:val>
                                        </p:tav>
                                      </p:tavLst>
                                    </p:anim>
                                    <p:anim calcmode="lin" valueType="num">
                                      <p:cBhvr additive="base">
                                        <p:cTn dur="500" fill="hold" id="46"/>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052"/>
      <p:bldP grpId="0" spid="2053"/>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56">
            <a:extLst>
              <a:ext uri="{FF2B5EF4-FFF2-40B4-BE49-F238E27FC236}">
                <a16:creationId xmlns:a16="http://schemas.microsoft.com/office/drawing/2014/main" id="{3A06C82E-3BE4-45C3-9107-917FCCD0961D}"/>
              </a:ext>
            </a:extLst>
          </p:cNvPr>
          <p:cNvGrpSpPr/>
          <p:nvPr/>
        </p:nvGrpSpPr>
        <p:grpSpPr>
          <a:xfrm>
            <a:off x="3315607" y="1484026"/>
            <a:ext cx="2512786" cy="2812462"/>
            <a:chOff x="7017067" y="1397890"/>
            <a:chExt cx="4519610" cy="5060182"/>
          </a:xfrm>
        </p:grpSpPr>
        <p:grpSp>
          <p:nvGrpSpPr>
            <p:cNvPr id="40" name="Group 4">
              <a:extLst>
                <a:ext uri="{FF2B5EF4-FFF2-40B4-BE49-F238E27FC236}">
                  <a16:creationId xmlns:a16="http://schemas.microsoft.com/office/drawing/2014/main" id="{1A71B4B6-23E5-41F5-958B-5FC5894C7608}"/>
                </a:ext>
              </a:extLst>
            </p:cNvPr>
            <p:cNvGrpSpPr>
              <a:grpSpLocks noChangeAspect="1"/>
            </p:cNvGrpSpPr>
            <p:nvPr/>
          </p:nvGrpSpPr>
          <p:grpSpPr>
            <a:xfrm>
              <a:off x="7017067" y="1397890"/>
              <a:ext cx="4519610" cy="5060182"/>
              <a:chOff x="4137" y="924"/>
              <a:chExt cx="2734" cy="3061"/>
            </a:xfrm>
          </p:grpSpPr>
          <p:sp>
            <p:nvSpPr>
              <p:cNvPr id="48" name="Oval 5">
                <a:extLst>
                  <a:ext uri="{FF2B5EF4-FFF2-40B4-BE49-F238E27FC236}">
                    <a16:creationId xmlns:a16="http://schemas.microsoft.com/office/drawing/2014/main" id="{D24CD5C8-1C4C-4F5D-8B96-3C949BE4C996}"/>
                  </a:ext>
                </a:extLst>
              </p:cNvPr>
              <p:cNvSpPr>
                <a:spLocks noChangeArrowheads="1"/>
              </p:cNvSpPr>
              <p:nvPr/>
            </p:nvSpPr>
            <p:spPr bwMode="auto">
              <a:xfrm>
                <a:off x="5008" y="1957"/>
                <a:ext cx="992" cy="994"/>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49" name="Freeform 6">
                <a:extLst>
                  <a:ext uri="{FF2B5EF4-FFF2-40B4-BE49-F238E27FC236}">
                    <a16:creationId xmlns:a16="http://schemas.microsoft.com/office/drawing/2014/main" id="{A1E744F9-ADF6-40F0-9CA3-255D7B7300F4}"/>
                  </a:ext>
                </a:extLst>
              </p:cNvPr>
              <p:cNvSpPr/>
              <p:nvPr/>
            </p:nvSpPr>
            <p:spPr bwMode="auto">
              <a:xfrm>
                <a:off x="4798" y="1009"/>
                <a:ext cx="838" cy="1063"/>
              </a:xfrm>
              <a:custGeom>
                <a:gdLst>
                  <a:gd fmla="*/ 109 w 423" name="T0"/>
                  <a:gd fmla="*/ 537 h 537" name="T1"/>
                  <a:gd fmla="*/ 249 w 423" name="T2"/>
                  <a:gd fmla="*/ 0 h 537" name="T3"/>
                  <a:gd fmla="*/ 220 w 423" name="T4"/>
                  <a:gd fmla="*/ 182 h 537" name="T5"/>
                  <a:gd fmla="*/ 420 w 423" name="T6"/>
                  <a:gd fmla="*/ 235 h 537" name="T7"/>
                  <a:gd fmla="*/ 310 w 423" name="T8"/>
                  <a:gd fmla="*/ 419 h 537" name="T9"/>
                  <a:gd fmla="*/ 109 w 423" name="T10"/>
                  <a:gd fmla="*/ 537 h 537" name="T11"/>
                </a:gdLst>
                <a:cxnLst>
                  <a:cxn ang="0">
                    <a:pos x="T0" y="T1"/>
                  </a:cxn>
                  <a:cxn ang="0">
                    <a:pos x="T2" y="T3"/>
                  </a:cxn>
                  <a:cxn ang="0">
                    <a:pos x="T4" y="T5"/>
                  </a:cxn>
                  <a:cxn ang="0">
                    <a:pos x="T6" y="T7"/>
                  </a:cxn>
                  <a:cxn ang="0">
                    <a:pos x="T8" y="T9"/>
                  </a:cxn>
                  <a:cxn ang="0">
                    <a:pos x="T10" y="T11"/>
                  </a:cxn>
                </a:cxnLst>
                <a:rect b="b" l="0" r="r" t="0"/>
                <a:pathLst>
                  <a:path h="537" w="422">
                    <a:moveTo>
                      <a:pt x="109" y="537"/>
                    </a:moveTo>
                    <a:cubicBezTo>
                      <a:pt x="0" y="350"/>
                      <a:pt x="63" y="110"/>
                      <a:pt x="249" y="0"/>
                    </a:cubicBezTo>
                    <a:cubicBezTo>
                      <a:pt x="198" y="45"/>
                      <a:pt x="184" y="121"/>
                      <a:pt x="220" y="182"/>
                    </a:cubicBezTo>
                    <a:cubicBezTo>
                      <a:pt x="260" y="252"/>
                      <a:pt x="350" y="276"/>
                      <a:pt x="420" y="235"/>
                    </a:cubicBezTo>
                    <a:cubicBezTo>
                      <a:pt x="423" y="234"/>
                      <a:pt x="327" y="360"/>
                      <a:pt x="310" y="419"/>
                    </a:cubicBezTo>
                    <a:cubicBezTo>
                      <a:pt x="231" y="430"/>
                      <a:pt x="157" y="473"/>
                      <a:pt x="109" y="537"/>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0" name="Freeform 7">
                <a:extLst>
                  <a:ext uri="{FF2B5EF4-FFF2-40B4-BE49-F238E27FC236}">
                    <a16:creationId xmlns:a16="http://schemas.microsoft.com/office/drawing/2014/main" id="{BF80EBC4-BAE6-4335-871A-E9FA4E96D7F0}"/>
                  </a:ext>
                </a:extLst>
              </p:cNvPr>
              <p:cNvSpPr/>
              <p:nvPr/>
            </p:nvSpPr>
            <p:spPr bwMode="auto">
              <a:xfrm>
                <a:off x="5184" y="924"/>
                <a:ext cx="600" cy="600"/>
              </a:xfrm>
              <a:custGeom>
                <a:gdLst>
                  <a:gd fmla="*/ 85 w 303" name="T0"/>
                  <a:gd fmla="*/ 37 h 303" name="T1"/>
                  <a:gd fmla="*/ 266 w 303" name="T2"/>
                  <a:gd fmla="*/ 85 h 303" name="T3"/>
                  <a:gd fmla="*/ 218 w 303" name="T4"/>
                  <a:gd fmla="*/ 267 h 303" name="T5"/>
                  <a:gd fmla="*/ 37 w 303" name="T6"/>
                  <a:gd fmla="*/ 218 h 303" name="T7"/>
                  <a:gd fmla="*/ 85 w 303" name="T8"/>
                  <a:gd fmla="*/ 37 h 303" name="T9"/>
                </a:gdLst>
                <a:cxnLst>
                  <a:cxn ang="0">
                    <a:pos x="T0" y="T1"/>
                  </a:cxn>
                  <a:cxn ang="0">
                    <a:pos x="T2" y="T3"/>
                  </a:cxn>
                  <a:cxn ang="0">
                    <a:pos x="T4" y="T5"/>
                  </a:cxn>
                  <a:cxn ang="0">
                    <a:pos x="T6" y="T7"/>
                  </a:cxn>
                  <a:cxn ang="0">
                    <a:pos x="T8" y="T9"/>
                  </a:cxn>
                </a:cxnLst>
                <a:rect b="b" l="0" r="r" t="0"/>
                <a:pathLst>
                  <a:path h="303" w="303">
                    <a:moveTo>
                      <a:pt x="85" y="37"/>
                    </a:moveTo>
                    <a:cubicBezTo>
                      <a:pt x="149" y="0"/>
                      <a:pt x="230" y="22"/>
                      <a:pt x="266" y="85"/>
                    </a:cubicBezTo>
                    <a:cubicBezTo>
                      <a:pt x="303" y="149"/>
                      <a:pt x="281" y="230"/>
                      <a:pt x="218" y="267"/>
                    </a:cubicBezTo>
                    <a:cubicBezTo>
                      <a:pt x="154" y="303"/>
                      <a:pt x="73" y="282"/>
                      <a:pt x="37" y="218"/>
                    </a:cubicBezTo>
                    <a:cubicBezTo>
                      <a:pt x="0" y="155"/>
                      <a:pt x="22" y="73"/>
                      <a:pt x="85" y="3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1" name="Freeform 8">
                <a:extLst>
                  <a:ext uri="{FF2B5EF4-FFF2-40B4-BE49-F238E27FC236}">
                    <a16:creationId xmlns:a16="http://schemas.microsoft.com/office/drawing/2014/main" id="{100F525F-94F5-4A9B-8F52-E7A40EEE9FA0}"/>
                  </a:ext>
                </a:extLst>
              </p:cNvPr>
              <p:cNvSpPr/>
              <p:nvPr/>
            </p:nvSpPr>
            <p:spPr bwMode="auto">
              <a:xfrm>
                <a:off x="5600" y="1342"/>
                <a:ext cx="1065" cy="740"/>
              </a:xfrm>
              <a:custGeom>
                <a:gdLst>
                  <a:gd fmla="*/ 0 w 538" name="T0"/>
                  <a:gd fmla="*/ 249 h 374" name="T1"/>
                  <a:gd fmla="*/ 538 w 538" name="T2"/>
                  <a:gd fmla="*/ 108 h 374" name="T3"/>
                  <a:gd fmla="*/ 365 w 538" name="T4"/>
                  <a:gd fmla="*/ 172 h 374" name="T5"/>
                  <a:gd fmla="*/ 416 w 538" name="T6"/>
                  <a:gd fmla="*/ 372 h 374" name="T7"/>
                  <a:gd fmla="*/ 202 w 538" name="T8"/>
                  <a:gd fmla="*/ 367 h 374" name="T9"/>
                  <a:gd fmla="*/ 0 w 538" name="T10"/>
                  <a:gd fmla="*/ 249 h 374" name="T11"/>
                </a:gdLst>
                <a:cxnLst>
                  <a:cxn ang="0">
                    <a:pos x="T0" y="T1"/>
                  </a:cxn>
                  <a:cxn ang="0">
                    <a:pos x="T2" y="T3"/>
                  </a:cxn>
                  <a:cxn ang="0">
                    <a:pos x="T4" y="T5"/>
                  </a:cxn>
                  <a:cxn ang="0">
                    <a:pos x="T6" y="T7"/>
                  </a:cxn>
                  <a:cxn ang="0">
                    <a:pos x="T8" y="T9"/>
                  </a:cxn>
                  <a:cxn ang="0">
                    <a:pos x="T10" y="T11"/>
                  </a:cxn>
                </a:cxnLst>
                <a:rect b="b" l="0" r="r" t="0"/>
                <a:pathLst>
                  <a:path h="374" w="538">
                    <a:moveTo>
                      <a:pt x="0" y="249"/>
                    </a:moveTo>
                    <a:cubicBezTo>
                      <a:pt x="111" y="62"/>
                      <a:pt x="351" y="0"/>
                      <a:pt x="538" y="108"/>
                    </a:cubicBezTo>
                    <a:cubicBezTo>
                      <a:pt x="474" y="86"/>
                      <a:pt x="401" y="111"/>
                      <a:pt x="365" y="172"/>
                    </a:cubicBezTo>
                    <a:cubicBezTo>
                      <a:pt x="323" y="241"/>
                      <a:pt x="346" y="331"/>
                      <a:pt x="416" y="372"/>
                    </a:cubicBezTo>
                    <a:cubicBezTo>
                      <a:pt x="419" y="374"/>
                      <a:pt x="262" y="352"/>
                      <a:pt x="202" y="367"/>
                    </a:cubicBezTo>
                    <a:cubicBezTo>
                      <a:pt x="154" y="303"/>
                      <a:pt x="80" y="260"/>
                      <a:pt x="0" y="249"/>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2" name="Freeform 9">
                <a:extLst>
                  <a:ext uri="{FF2B5EF4-FFF2-40B4-BE49-F238E27FC236}">
                    <a16:creationId xmlns:a16="http://schemas.microsoft.com/office/drawing/2014/main" id="{0C9D7831-81C3-4703-97F1-7A7ACCA71B0D}"/>
                  </a:ext>
                </a:extLst>
              </p:cNvPr>
              <p:cNvSpPr/>
              <p:nvPr/>
            </p:nvSpPr>
            <p:spPr bwMode="auto">
              <a:xfrm>
                <a:off x="6271" y="1530"/>
                <a:ext cx="600" cy="599"/>
              </a:xfrm>
              <a:custGeom>
                <a:gdLst>
                  <a:gd fmla="*/ 219 w 303" name="T0"/>
                  <a:gd fmla="*/ 37 h 303" name="T1"/>
                  <a:gd fmla="*/ 266 w 303" name="T2"/>
                  <a:gd fmla="*/ 219 h 303" name="T3"/>
                  <a:gd fmla="*/ 84 w 303" name="T4"/>
                  <a:gd fmla="*/ 265 h 303" name="T5"/>
                  <a:gd fmla="*/ 37 w 303" name="T6"/>
                  <a:gd fmla="*/ 83 h 303" name="T7"/>
                  <a:gd fmla="*/ 219 w 303" name="T8"/>
                  <a:gd fmla="*/ 37 h 303" name="T9"/>
                </a:gdLst>
                <a:cxnLst>
                  <a:cxn ang="0">
                    <a:pos x="T0" y="T1"/>
                  </a:cxn>
                  <a:cxn ang="0">
                    <a:pos x="T2" y="T3"/>
                  </a:cxn>
                  <a:cxn ang="0">
                    <a:pos x="T4" y="T5"/>
                  </a:cxn>
                  <a:cxn ang="0">
                    <a:pos x="T6" y="T7"/>
                  </a:cxn>
                  <a:cxn ang="0">
                    <a:pos x="T8" y="T9"/>
                  </a:cxn>
                </a:cxnLst>
                <a:rect b="b" l="0" r="r" t="0"/>
                <a:pathLst>
                  <a:path h="303" w="303">
                    <a:moveTo>
                      <a:pt x="219" y="37"/>
                    </a:moveTo>
                    <a:cubicBezTo>
                      <a:pt x="282" y="74"/>
                      <a:pt x="303" y="156"/>
                      <a:pt x="266" y="219"/>
                    </a:cubicBezTo>
                    <a:cubicBezTo>
                      <a:pt x="228" y="282"/>
                      <a:pt x="147" y="303"/>
                      <a:pt x="84" y="265"/>
                    </a:cubicBezTo>
                    <a:cubicBezTo>
                      <a:pt x="21" y="228"/>
                      <a:pt x="0" y="147"/>
                      <a:pt x="37" y="83"/>
                    </a:cubicBezTo>
                    <a:cubicBezTo>
                      <a:pt x="75" y="20"/>
                      <a:pt x="156" y="0"/>
                      <a:pt x="219" y="3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3" name="Freeform 10">
                <a:extLst>
                  <a:ext uri="{FF2B5EF4-FFF2-40B4-BE49-F238E27FC236}">
                    <a16:creationId xmlns:a16="http://schemas.microsoft.com/office/drawing/2014/main" id="{F346E14B-8F69-4082-836D-DF06EE8EDD20}"/>
                  </a:ext>
                </a:extLst>
              </p:cNvPr>
              <p:cNvSpPr/>
              <p:nvPr/>
            </p:nvSpPr>
            <p:spPr bwMode="auto">
              <a:xfrm>
                <a:off x="6089" y="2222"/>
                <a:ext cx="782" cy="839"/>
              </a:xfrm>
              <a:custGeom>
                <a:gdLst>
                  <a:gd fmla="*/ 0 w 395" name="T0"/>
                  <a:gd fmla="*/ 0 h 424" name="T1"/>
                  <a:gd fmla="*/ 395 w 395" name="T2"/>
                  <a:gd fmla="*/ 390 h 424" name="T3"/>
                  <a:gd fmla="*/ 252 w 395" name="T4"/>
                  <a:gd fmla="*/ 274 h 424" name="T5"/>
                  <a:gd fmla="*/ 106 w 395" name="T6"/>
                  <a:gd fmla="*/ 420 h 424" name="T7"/>
                  <a:gd fmla="*/ 1 w 395" name="T8"/>
                  <a:gd fmla="*/ 233 h 424" name="T9"/>
                  <a:gd fmla="*/ 0 w 395" name="T10"/>
                  <a:gd fmla="*/ 0 h 424" name="T11"/>
                </a:gdLst>
                <a:cxnLst>
                  <a:cxn ang="0">
                    <a:pos x="T0" y="T1"/>
                  </a:cxn>
                  <a:cxn ang="0">
                    <a:pos x="T2" y="T3"/>
                  </a:cxn>
                  <a:cxn ang="0">
                    <a:pos x="T4" y="T5"/>
                  </a:cxn>
                  <a:cxn ang="0">
                    <a:pos x="T6" y="T7"/>
                  </a:cxn>
                  <a:cxn ang="0">
                    <a:pos x="T8" y="T9"/>
                  </a:cxn>
                  <a:cxn ang="0">
                    <a:pos x="T10" y="T11"/>
                  </a:cxn>
                </a:cxnLst>
                <a:rect b="b" l="0" r="r" t="0"/>
                <a:pathLst>
                  <a:path h="423" w="395">
                    <a:moveTo>
                      <a:pt x="0" y="0"/>
                    </a:moveTo>
                    <a:cubicBezTo>
                      <a:pt x="217" y="0"/>
                      <a:pt x="393" y="174"/>
                      <a:pt x="395" y="390"/>
                    </a:cubicBezTo>
                    <a:cubicBezTo>
                      <a:pt x="382" y="324"/>
                      <a:pt x="323" y="274"/>
                      <a:pt x="252" y="274"/>
                    </a:cubicBezTo>
                    <a:cubicBezTo>
                      <a:pt x="171" y="274"/>
                      <a:pt x="106" y="339"/>
                      <a:pt x="106" y="420"/>
                    </a:cubicBezTo>
                    <a:cubicBezTo>
                      <a:pt x="106" y="424"/>
                      <a:pt x="44" y="277"/>
                      <a:pt x="1" y="233"/>
                    </a:cubicBezTo>
                    <a:cubicBezTo>
                      <a:pt x="31" y="159"/>
                      <a:pt x="31" y="74"/>
                      <a:pt x="0" y="0"/>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4" name="Oval 11">
                <a:extLst>
                  <a:ext uri="{FF2B5EF4-FFF2-40B4-BE49-F238E27FC236}">
                    <a16:creationId xmlns:a16="http://schemas.microsoft.com/office/drawing/2014/main" id="{6E201227-F7A9-4FEE-958A-EF0E7E3080C6}"/>
                  </a:ext>
                </a:extLst>
              </p:cNvPr>
              <p:cNvSpPr>
                <a:spLocks noChangeArrowheads="1"/>
              </p:cNvSpPr>
              <p:nvPr/>
            </p:nvSpPr>
            <p:spPr bwMode="auto">
              <a:xfrm>
                <a:off x="6325" y="2790"/>
                <a:ext cx="526" cy="527"/>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5" name="Freeform 12">
                <a:extLst>
                  <a:ext uri="{FF2B5EF4-FFF2-40B4-BE49-F238E27FC236}">
                    <a16:creationId xmlns:a16="http://schemas.microsoft.com/office/drawing/2014/main" id="{8EB75B9E-26AB-46D9-89DE-96F9B2E202CD}"/>
                  </a:ext>
                </a:extLst>
              </p:cNvPr>
              <p:cNvSpPr/>
              <p:nvPr/>
            </p:nvSpPr>
            <p:spPr bwMode="auto">
              <a:xfrm>
                <a:off x="5372" y="2838"/>
                <a:ext cx="838" cy="1064"/>
              </a:xfrm>
              <a:custGeom>
                <a:gdLst>
                  <a:gd fmla="*/ 314 w 423" name="T0"/>
                  <a:gd fmla="*/ 0 h 538" name="T1"/>
                  <a:gd fmla="*/ 174 w 423" name="T2"/>
                  <a:gd fmla="*/ 538 h 538" name="T3"/>
                  <a:gd fmla="*/ 203 w 423" name="T4"/>
                  <a:gd fmla="*/ 355 h 538" name="T5"/>
                  <a:gd fmla="*/ 3 w 423" name="T6"/>
                  <a:gd fmla="*/ 302 h 538" name="T7"/>
                  <a:gd fmla="*/ 113 w 423" name="T8"/>
                  <a:gd fmla="*/ 118 h 538" name="T9"/>
                  <a:gd fmla="*/ 314 w 423" name="T10"/>
                  <a:gd fmla="*/ 0 h 538" name="T11"/>
                </a:gdLst>
                <a:cxnLst>
                  <a:cxn ang="0">
                    <a:pos x="T0" y="T1"/>
                  </a:cxn>
                  <a:cxn ang="0">
                    <a:pos x="T2" y="T3"/>
                  </a:cxn>
                  <a:cxn ang="0">
                    <a:pos x="T4" y="T5"/>
                  </a:cxn>
                  <a:cxn ang="0">
                    <a:pos x="T6" y="T7"/>
                  </a:cxn>
                  <a:cxn ang="0">
                    <a:pos x="T8" y="T9"/>
                  </a:cxn>
                  <a:cxn ang="0">
                    <a:pos x="T10" y="T11"/>
                  </a:cxn>
                </a:cxnLst>
                <a:rect b="b" l="0" r="r" t="0"/>
                <a:pathLst>
                  <a:path h="538" w="422">
                    <a:moveTo>
                      <a:pt x="314" y="0"/>
                    </a:moveTo>
                    <a:cubicBezTo>
                      <a:pt x="423" y="188"/>
                      <a:pt x="360" y="427"/>
                      <a:pt x="174" y="538"/>
                    </a:cubicBezTo>
                    <a:cubicBezTo>
                      <a:pt x="225" y="492"/>
                      <a:pt x="239" y="416"/>
                      <a:pt x="203" y="355"/>
                    </a:cubicBezTo>
                    <a:cubicBezTo>
                      <a:pt x="163" y="285"/>
                      <a:pt x="73" y="261"/>
                      <a:pt x="3" y="302"/>
                    </a:cubicBezTo>
                    <a:cubicBezTo>
                      <a:pt x="0" y="304"/>
                      <a:pt x="96" y="177"/>
                      <a:pt x="113" y="118"/>
                    </a:cubicBezTo>
                    <a:cubicBezTo>
                      <a:pt x="192" y="107"/>
                      <a:pt x="266" y="64"/>
                      <a:pt x="314" y="0"/>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6" name="Freeform 13">
                <a:extLst>
                  <a:ext uri="{FF2B5EF4-FFF2-40B4-BE49-F238E27FC236}">
                    <a16:creationId xmlns:a16="http://schemas.microsoft.com/office/drawing/2014/main" id="{FAE80FE1-3536-4E95-BF99-F8B54FCC0D79}"/>
                  </a:ext>
                </a:extLst>
              </p:cNvPr>
              <p:cNvSpPr/>
              <p:nvPr/>
            </p:nvSpPr>
            <p:spPr bwMode="auto">
              <a:xfrm>
                <a:off x="5224" y="3386"/>
                <a:ext cx="600" cy="599"/>
              </a:xfrm>
              <a:custGeom>
                <a:gdLst>
                  <a:gd fmla="*/ 218 w 303" name="T0"/>
                  <a:gd fmla="*/ 266 h 303" name="T1"/>
                  <a:gd fmla="*/ 37 w 303" name="T2"/>
                  <a:gd fmla="*/ 218 h 303" name="T3"/>
                  <a:gd fmla="*/ 85 w 303" name="T4"/>
                  <a:gd fmla="*/ 36 h 303" name="T5"/>
                  <a:gd fmla="*/ 266 w 303" name="T6"/>
                  <a:gd fmla="*/ 85 h 303" name="T7"/>
                  <a:gd fmla="*/ 218 w 303" name="T8"/>
                  <a:gd fmla="*/ 266 h 303" name="T9"/>
                </a:gdLst>
                <a:cxnLst>
                  <a:cxn ang="0">
                    <a:pos x="T0" y="T1"/>
                  </a:cxn>
                  <a:cxn ang="0">
                    <a:pos x="T2" y="T3"/>
                  </a:cxn>
                  <a:cxn ang="0">
                    <a:pos x="T4" y="T5"/>
                  </a:cxn>
                  <a:cxn ang="0">
                    <a:pos x="T6" y="T7"/>
                  </a:cxn>
                  <a:cxn ang="0">
                    <a:pos x="T8" y="T9"/>
                  </a:cxn>
                </a:cxnLst>
                <a:rect b="b" l="0" r="r" t="0"/>
                <a:pathLst>
                  <a:path h="303" w="303">
                    <a:moveTo>
                      <a:pt x="218" y="266"/>
                    </a:moveTo>
                    <a:cubicBezTo>
                      <a:pt x="154" y="303"/>
                      <a:pt x="73" y="281"/>
                      <a:pt x="37" y="218"/>
                    </a:cubicBezTo>
                    <a:cubicBezTo>
                      <a:pt x="0" y="154"/>
                      <a:pt x="22" y="73"/>
                      <a:pt x="85" y="36"/>
                    </a:cubicBezTo>
                    <a:cubicBezTo>
                      <a:pt x="149" y="0"/>
                      <a:pt x="230" y="22"/>
                      <a:pt x="266" y="85"/>
                    </a:cubicBezTo>
                    <a:cubicBezTo>
                      <a:pt x="303" y="149"/>
                      <a:pt x="281" y="230"/>
                      <a:pt x="218" y="266"/>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7" name="Freeform 14">
                <a:extLst>
                  <a:ext uri="{FF2B5EF4-FFF2-40B4-BE49-F238E27FC236}">
                    <a16:creationId xmlns:a16="http://schemas.microsoft.com/office/drawing/2014/main" id="{43F38D01-74CC-4B09-84C2-15D6A07A1D39}"/>
                  </a:ext>
                </a:extLst>
              </p:cNvPr>
              <p:cNvSpPr/>
              <p:nvPr/>
            </p:nvSpPr>
            <p:spPr bwMode="auto">
              <a:xfrm>
                <a:off x="4343" y="2828"/>
                <a:ext cx="1065" cy="740"/>
              </a:xfrm>
              <a:custGeom>
                <a:gdLst>
                  <a:gd fmla="*/ 538 w 538" name="T0"/>
                  <a:gd fmla="*/ 125 h 374" name="T1"/>
                  <a:gd fmla="*/ 0 w 538" name="T2"/>
                  <a:gd fmla="*/ 266 h 374" name="T3"/>
                  <a:gd fmla="*/ 173 w 538" name="T4"/>
                  <a:gd fmla="*/ 203 h 374" name="T5"/>
                  <a:gd fmla="*/ 122 w 538" name="T6"/>
                  <a:gd fmla="*/ 2 h 374" name="T7"/>
                  <a:gd fmla="*/ 336 w 538" name="T8"/>
                  <a:gd fmla="*/ 7 h 374" name="T9"/>
                  <a:gd fmla="*/ 538 w 538" name="T10"/>
                  <a:gd fmla="*/ 125 h 374" name="T11"/>
                </a:gdLst>
                <a:cxnLst>
                  <a:cxn ang="0">
                    <a:pos x="T0" y="T1"/>
                  </a:cxn>
                  <a:cxn ang="0">
                    <a:pos x="T2" y="T3"/>
                  </a:cxn>
                  <a:cxn ang="0">
                    <a:pos x="T4" y="T5"/>
                  </a:cxn>
                  <a:cxn ang="0">
                    <a:pos x="T6" y="T7"/>
                  </a:cxn>
                  <a:cxn ang="0">
                    <a:pos x="T8" y="T9"/>
                  </a:cxn>
                  <a:cxn ang="0">
                    <a:pos x="T10" y="T11"/>
                  </a:cxn>
                </a:cxnLst>
                <a:rect b="b" l="0" r="r" t="0"/>
                <a:pathLst>
                  <a:path h="374" w="538">
                    <a:moveTo>
                      <a:pt x="538" y="125"/>
                    </a:moveTo>
                    <a:cubicBezTo>
                      <a:pt x="427" y="312"/>
                      <a:pt x="187" y="374"/>
                      <a:pt x="0" y="266"/>
                    </a:cubicBezTo>
                    <a:cubicBezTo>
                      <a:pt x="64" y="289"/>
                      <a:pt x="137" y="263"/>
                      <a:pt x="173" y="203"/>
                    </a:cubicBezTo>
                    <a:cubicBezTo>
                      <a:pt x="215" y="133"/>
                      <a:pt x="192" y="43"/>
                      <a:pt x="122" y="2"/>
                    </a:cubicBezTo>
                    <a:cubicBezTo>
                      <a:pt x="119" y="0"/>
                      <a:pt x="276" y="22"/>
                      <a:pt x="336" y="7"/>
                    </a:cubicBezTo>
                    <a:cubicBezTo>
                      <a:pt x="384" y="71"/>
                      <a:pt x="458" y="114"/>
                      <a:pt x="538" y="125"/>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8" name="Freeform 15">
                <a:extLst>
                  <a:ext uri="{FF2B5EF4-FFF2-40B4-BE49-F238E27FC236}">
                    <a16:creationId xmlns:a16="http://schemas.microsoft.com/office/drawing/2014/main" id="{5684CD09-62B2-42FB-9907-BBDE55F9A2F5}"/>
                  </a:ext>
                </a:extLst>
              </p:cNvPr>
              <p:cNvSpPr/>
              <p:nvPr/>
            </p:nvSpPr>
            <p:spPr bwMode="auto">
              <a:xfrm>
                <a:off x="4137" y="2780"/>
                <a:ext cx="600" cy="602"/>
              </a:xfrm>
              <a:custGeom>
                <a:gdLst>
                  <a:gd fmla="*/ 84 w 303" name="T0"/>
                  <a:gd fmla="*/ 266 h 304" name="T1"/>
                  <a:gd fmla="*/ 37 w 303" name="T2"/>
                  <a:gd fmla="*/ 84 h 304" name="T3"/>
                  <a:gd fmla="*/ 219 w 303" name="T4"/>
                  <a:gd fmla="*/ 38 h 304" name="T5"/>
                  <a:gd fmla="*/ 266 w 303" name="T6"/>
                  <a:gd fmla="*/ 220 h 304" name="T7"/>
                  <a:gd fmla="*/ 84 w 303" name="T8"/>
                  <a:gd fmla="*/ 266 h 304" name="T9"/>
                </a:gdLst>
                <a:cxnLst>
                  <a:cxn ang="0">
                    <a:pos x="T0" y="T1"/>
                  </a:cxn>
                  <a:cxn ang="0">
                    <a:pos x="T2" y="T3"/>
                  </a:cxn>
                  <a:cxn ang="0">
                    <a:pos x="T4" y="T5"/>
                  </a:cxn>
                  <a:cxn ang="0">
                    <a:pos x="T6" y="T7"/>
                  </a:cxn>
                  <a:cxn ang="0">
                    <a:pos x="T8" y="T9"/>
                  </a:cxn>
                </a:cxnLst>
                <a:rect b="b" l="0" r="r" t="0"/>
                <a:pathLst>
                  <a:path h="304" w="303">
                    <a:moveTo>
                      <a:pt x="84" y="266"/>
                    </a:moveTo>
                    <a:cubicBezTo>
                      <a:pt x="21" y="229"/>
                      <a:pt x="0" y="147"/>
                      <a:pt x="37" y="84"/>
                    </a:cubicBezTo>
                    <a:cubicBezTo>
                      <a:pt x="75" y="21"/>
                      <a:pt x="156" y="0"/>
                      <a:pt x="219" y="38"/>
                    </a:cubicBezTo>
                    <a:cubicBezTo>
                      <a:pt x="282" y="75"/>
                      <a:pt x="303" y="157"/>
                      <a:pt x="266" y="220"/>
                    </a:cubicBezTo>
                    <a:cubicBezTo>
                      <a:pt x="228" y="283"/>
                      <a:pt x="147" y="304"/>
                      <a:pt x="84" y="266"/>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59" name="Freeform 16">
                <a:extLst>
                  <a:ext uri="{FF2B5EF4-FFF2-40B4-BE49-F238E27FC236}">
                    <a16:creationId xmlns:a16="http://schemas.microsoft.com/office/drawing/2014/main" id="{66549D04-CD16-460F-A697-844C2CBADBD3}"/>
                  </a:ext>
                </a:extLst>
              </p:cNvPr>
              <p:cNvSpPr/>
              <p:nvPr/>
            </p:nvSpPr>
            <p:spPr bwMode="auto">
              <a:xfrm>
                <a:off x="4137" y="1850"/>
                <a:ext cx="782" cy="837"/>
              </a:xfrm>
              <a:custGeom>
                <a:gdLst>
                  <a:gd fmla="*/ 395 w 395" name="T0"/>
                  <a:gd fmla="*/ 423 h 423" name="T1"/>
                  <a:gd fmla="*/ 0 w 395" name="T2"/>
                  <a:gd fmla="*/ 33 h 423" name="T3"/>
                  <a:gd fmla="*/ 143 w 395" name="T4"/>
                  <a:gd fmla="*/ 149 h 423" name="T5"/>
                  <a:gd fmla="*/ 289 w 395" name="T6"/>
                  <a:gd fmla="*/ 3 h 423" name="T7"/>
                  <a:gd fmla="*/ 394 w 395" name="T8"/>
                  <a:gd fmla="*/ 190 h 423" name="T9"/>
                  <a:gd fmla="*/ 395 w 395" name="T10"/>
                  <a:gd fmla="*/ 423 h 423" name="T11"/>
                </a:gdLst>
                <a:cxnLst>
                  <a:cxn ang="0">
                    <a:pos x="T0" y="T1"/>
                  </a:cxn>
                  <a:cxn ang="0">
                    <a:pos x="T2" y="T3"/>
                  </a:cxn>
                  <a:cxn ang="0">
                    <a:pos x="T4" y="T5"/>
                  </a:cxn>
                  <a:cxn ang="0">
                    <a:pos x="T6" y="T7"/>
                  </a:cxn>
                  <a:cxn ang="0">
                    <a:pos x="T8" y="T9"/>
                  </a:cxn>
                  <a:cxn ang="0">
                    <a:pos x="T10" y="T11"/>
                  </a:cxn>
                </a:cxnLst>
                <a:rect b="b" l="0" r="r" t="0"/>
                <a:pathLst>
                  <a:path h="422" w="395">
                    <a:moveTo>
                      <a:pt x="395" y="423"/>
                    </a:moveTo>
                    <a:cubicBezTo>
                      <a:pt x="179" y="423"/>
                      <a:pt x="3" y="249"/>
                      <a:pt x="0" y="33"/>
                    </a:cubicBezTo>
                    <a:cubicBezTo>
                      <a:pt x="13" y="100"/>
                      <a:pt x="72" y="149"/>
                      <a:pt x="143" y="149"/>
                    </a:cubicBezTo>
                    <a:cubicBezTo>
                      <a:pt x="224" y="149"/>
                      <a:pt x="289" y="84"/>
                      <a:pt x="289" y="3"/>
                    </a:cubicBezTo>
                    <a:cubicBezTo>
                      <a:pt x="289" y="0"/>
                      <a:pt x="351" y="146"/>
                      <a:pt x="394" y="190"/>
                    </a:cubicBezTo>
                    <a:cubicBezTo>
                      <a:pt x="364" y="264"/>
                      <a:pt x="364" y="349"/>
                      <a:pt x="395" y="423"/>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sp>
            <p:nvSpPr>
              <p:cNvPr id="60" name="Oval 17">
                <a:extLst>
                  <a:ext uri="{FF2B5EF4-FFF2-40B4-BE49-F238E27FC236}">
                    <a16:creationId xmlns:a16="http://schemas.microsoft.com/office/drawing/2014/main" id="{87CCFFCC-38DC-40F5-A241-BECB0C9A1309}"/>
                  </a:ext>
                </a:extLst>
              </p:cNvPr>
              <p:cNvSpPr>
                <a:spLocks noChangeArrowheads="1"/>
              </p:cNvSpPr>
              <p:nvPr/>
            </p:nvSpPr>
            <p:spPr bwMode="auto">
              <a:xfrm>
                <a:off x="4157" y="1593"/>
                <a:ext cx="526" cy="527"/>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t" anchorCtr="0" bIns="34288" compatLnSpc="1" lIns="68576" numCol="1" rIns="68576" tIns="34288" vert="horz" wrap="square">
                <a:prstTxWarp prst="textNoShape">
                  <a:avLst/>
                </a:prstTxWarp>
              </a:bodyPr>
              <a:lstStyle/>
              <a:p>
                <a:endParaRPr lang="en-US" sz="1280"/>
              </a:p>
            </p:txBody>
          </p:sp>
        </p:grpSp>
        <p:sp>
          <p:nvSpPr>
            <p:cNvPr id="41" name="Shape 2543">
              <a:extLst>
                <a:ext uri="{FF2B5EF4-FFF2-40B4-BE49-F238E27FC236}">
                  <a16:creationId xmlns:a16="http://schemas.microsoft.com/office/drawing/2014/main" id="{7562898E-A034-4388-8AE6-FB6B98CBEEFB}"/>
                </a:ext>
              </a:extLst>
            </p:cNvPr>
            <p:cNvSpPr/>
            <p:nvPr/>
          </p:nvSpPr>
          <p:spPr>
            <a:xfrm>
              <a:off x="7277938" y="2728206"/>
              <a:ext cx="422427" cy="422427"/>
            </a:xfrm>
            <a:custGeom>
              <a:cxnLst>
                <a:cxn ang="0">
                  <a:pos x="wd2" y="hd2"/>
                </a:cxn>
                <a:cxn ang="5400000">
                  <a:pos x="wd2" y="hd2"/>
                </a:cxn>
                <a:cxn ang="10800000">
                  <a:pos x="wd2" y="hd2"/>
                </a:cxn>
                <a:cxn ang="16200000">
                  <a:pos x="wd2" y="hd2"/>
                </a:cxn>
              </a:cxnLst>
              <a:rect b="b" l="0" r="r" t="0"/>
              <a:pathLst>
                <a:path extrusionOk="0" h="21600" w="2160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anchor="ctr" bIns="14283" lIns="14283" rIns="14283" tIns="14283"/>
            <a:lstStyle/>
            <a:p>
              <a:pPr defTabSz="17138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latin charset="0" typeface="Source Sans Pro Light"/>
                <a:ea charset="0" typeface="Source Sans Pro Light"/>
                <a:cs charset="0" typeface="Source Sans Pro Light"/>
              </a:endParaRPr>
            </a:p>
          </p:txBody>
        </p:sp>
        <p:sp>
          <p:nvSpPr>
            <p:cNvPr id="42" name="Shape 2620">
              <a:extLst>
                <a:ext uri="{FF2B5EF4-FFF2-40B4-BE49-F238E27FC236}">
                  <a16:creationId xmlns:a16="http://schemas.microsoft.com/office/drawing/2014/main" id="{FE593BD5-A421-4F4E-8EFA-AFA81FCDEB0A}"/>
                </a:ext>
              </a:extLst>
            </p:cNvPr>
            <p:cNvSpPr/>
            <p:nvPr/>
          </p:nvSpPr>
          <p:spPr>
            <a:xfrm>
              <a:off x="9032603" y="1667847"/>
              <a:ext cx="422427" cy="384169"/>
            </a:xfrm>
            <a:custGeom>
              <a:cxnLst>
                <a:cxn ang="0">
                  <a:pos x="wd2" y="hd2"/>
                </a:cxn>
                <a:cxn ang="5400000">
                  <a:pos x="wd2" y="hd2"/>
                </a:cxn>
                <a:cxn ang="10800000">
                  <a:pos x="wd2" y="hd2"/>
                </a:cxn>
                <a:cxn ang="16200000">
                  <a:pos x="wd2" y="hd2"/>
                </a:cxn>
              </a:cxnLst>
              <a:rect b="b" l="0" r="r" t="0"/>
              <a:pathLst>
                <a:path extrusionOk="0" h="21144" w="2160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anchor="ctr" bIns="14283" lIns="14283" rIns="14283" tIns="14283"/>
            <a:lstStyle/>
            <a:p>
              <a:pPr defTabSz="17138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latin charset="0" typeface="Source Sans Pro Light"/>
                <a:ea charset="0" typeface="Source Sans Pro Light"/>
                <a:cs charset="0" typeface="Source Sans Pro Light"/>
              </a:endParaRPr>
            </a:p>
          </p:txBody>
        </p:sp>
        <p:sp>
          <p:nvSpPr>
            <p:cNvPr id="43" name="Shape 2563">
              <a:extLst>
                <a:ext uri="{FF2B5EF4-FFF2-40B4-BE49-F238E27FC236}">
                  <a16:creationId xmlns:a16="http://schemas.microsoft.com/office/drawing/2014/main" id="{183B3A5B-6424-48F8-8F9B-693ADA78DAA9}"/>
                </a:ext>
              </a:extLst>
            </p:cNvPr>
            <p:cNvSpPr/>
            <p:nvPr/>
          </p:nvSpPr>
          <p:spPr>
            <a:xfrm>
              <a:off x="10857640" y="2683572"/>
              <a:ext cx="422427" cy="422427"/>
            </a:xfrm>
            <a:custGeom>
              <a:cxnLst>
                <a:cxn ang="0">
                  <a:pos x="wd2" y="hd2"/>
                </a:cxn>
                <a:cxn ang="5400000">
                  <a:pos x="wd2" y="hd2"/>
                </a:cxn>
                <a:cxn ang="10800000">
                  <a:pos x="wd2" y="hd2"/>
                </a:cxn>
                <a:cxn ang="16200000">
                  <a:pos x="wd2" y="hd2"/>
                </a:cxn>
              </a:cxnLst>
              <a:rect b="b" l="0" r="r" t="0"/>
              <a:pathLst>
                <a:path extrusionOk="0" h="21600" w="2160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anchor="ctr" bIns="14283" lIns="14283" rIns="14283" tIns="14283"/>
            <a:lstStyle/>
            <a:p>
              <a:pPr defTabSz="17138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latin charset="0" typeface="Source Sans Pro Light"/>
                <a:ea charset="0" typeface="Source Sans Pro Light"/>
                <a:cs charset="0" typeface="Source Sans Pro Light"/>
              </a:endParaRPr>
            </a:p>
          </p:txBody>
        </p:sp>
        <p:sp>
          <p:nvSpPr>
            <p:cNvPr id="44" name="Shape 2619">
              <a:extLst>
                <a:ext uri="{FF2B5EF4-FFF2-40B4-BE49-F238E27FC236}">
                  <a16:creationId xmlns:a16="http://schemas.microsoft.com/office/drawing/2014/main" id="{97DC1322-8E2D-4327-A7D1-EAD42B25A1FE}"/>
                </a:ext>
              </a:extLst>
            </p:cNvPr>
            <p:cNvSpPr/>
            <p:nvPr/>
          </p:nvSpPr>
          <p:spPr>
            <a:xfrm>
              <a:off x="10857640" y="4752446"/>
              <a:ext cx="422427" cy="422422"/>
            </a:xfrm>
            <a:custGeom>
              <a:cxnLst>
                <a:cxn ang="0">
                  <a:pos x="wd2" y="hd2"/>
                </a:cxn>
                <a:cxn ang="5400000">
                  <a:pos x="wd2" y="hd2"/>
                </a:cxn>
                <a:cxn ang="10800000">
                  <a:pos x="wd2" y="hd2"/>
                </a:cxn>
                <a:cxn ang="16200000">
                  <a:pos x="wd2" y="hd2"/>
                </a:cxn>
              </a:cxnLst>
              <a:rect b="b" l="0" r="r" t="0"/>
              <a:pathLst>
                <a:path extrusionOk="0" h="21583" w="2160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anchor="ctr" bIns="14283" lIns="14283" rIns="14283" tIns="14283"/>
            <a:lstStyle/>
            <a:p>
              <a:pPr defTabSz="17138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latin charset="0" typeface="Source Sans Pro Light"/>
                <a:ea charset="0" typeface="Source Sans Pro Light"/>
                <a:cs charset="0" typeface="Source Sans Pro Light"/>
              </a:endParaRPr>
            </a:p>
          </p:txBody>
        </p:sp>
        <p:sp>
          <p:nvSpPr>
            <p:cNvPr id="45" name="Shape 2570">
              <a:extLst>
                <a:ext uri="{FF2B5EF4-FFF2-40B4-BE49-F238E27FC236}">
                  <a16:creationId xmlns:a16="http://schemas.microsoft.com/office/drawing/2014/main" id="{91EEF5F4-2128-45E9-AC3A-6D98CA83F312}"/>
                </a:ext>
              </a:extLst>
            </p:cNvPr>
            <p:cNvSpPr/>
            <p:nvPr/>
          </p:nvSpPr>
          <p:spPr>
            <a:xfrm>
              <a:off x="9098728" y="5756550"/>
              <a:ext cx="422427" cy="412828"/>
            </a:xfrm>
            <a:custGeom>
              <a:cxnLst>
                <a:cxn ang="0">
                  <a:pos x="wd2" y="hd2"/>
                </a:cxn>
                <a:cxn ang="5400000">
                  <a:pos x="wd2" y="hd2"/>
                </a:cxn>
                <a:cxn ang="10800000">
                  <a:pos x="wd2" y="hd2"/>
                </a:cxn>
                <a:cxn ang="16200000">
                  <a:pos x="wd2" y="hd2"/>
                </a:cxn>
              </a:cxnLst>
              <a:rect b="b" l="0" r="r" t="0"/>
              <a:pathLst>
                <a:path extrusionOk="0" h="21319" w="2160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anchor="ctr" bIns="14283" lIns="14283" rIns="14283" tIns="14283"/>
            <a:lstStyle/>
            <a:p>
              <a:pPr defTabSz="17138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latin charset="0" typeface="Source Sans Pro Light"/>
                <a:ea charset="0" typeface="Source Sans Pro Light"/>
                <a:cs charset="0" typeface="Source Sans Pro Light"/>
              </a:endParaRPr>
            </a:p>
          </p:txBody>
        </p:sp>
        <p:sp>
          <p:nvSpPr>
            <p:cNvPr id="46" name="Shape 2631">
              <a:extLst>
                <a:ext uri="{FF2B5EF4-FFF2-40B4-BE49-F238E27FC236}">
                  <a16:creationId xmlns:a16="http://schemas.microsoft.com/office/drawing/2014/main" id="{F7C7D549-A1DF-463A-AE7D-CB2FD7FF43A9}"/>
                </a:ext>
              </a:extLst>
            </p:cNvPr>
            <p:cNvSpPr/>
            <p:nvPr/>
          </p:nvSpPr>
          <p:spPr>
            <a:xfrm>
              <a:off x="7301793" y="4816239"/>
              <a:ext cx="422427" cy="345620"/>
            </a:xfrm>
            <a:custGeom>
              <a:cxnLst>
                <a:cxn ang="0">
                  <a:pos x="wd2" y="hd2"/>
                </a:cxn>
                <a:cxn ang="5400000">
                  <a:pos x="wd2" y="hd2"/>
                </a:cxn>
                <a:cxn ang="10800000">
                  <a:pos x="wd2" y="hd2"/>
                </a:cxn>
                <a:cxn ang="16200000">
                  <a:pos x="wd2" y="hd2"/>
                </a:cxn>
              </a:cxnLst>
              <a:rect b="b" l="0" r="r" t="0"/>
              <a:pathLst>
                <a:path extrusionOk="0" h="21600" w="2160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anchor="ctr" bIns="14283" lIns="14283" rIns="14283" tIns="14283"/>
            <a:lstStyle/>
            <a:p>
              <a:pPr defTabSz="17138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latin charset="0" typeface="Source Sans Pro Light"/>
                <a:ea charset="0" typeface="Source Sans Pro Light"/>
                <a:cs charset="0" typeface="Source Sans Pro Light"/>
              </a:endParaRPr>
            </a:p>
          </p:txBody>
        </p:sp>
        <p:sp>
          <p:nvSpPr>
            <p:cNvPr id="47" name="Shape 2540">
              <a:extLst>
                <a:ext uri="{FF2B5EF4-FFF2-40B4-BE49-F238E27FC236}">
                  <a16:creationId xmlns:a16="http://schemas.microsoft.com/office/drawing/2014/main" id="{D0E0E395-4ADF-4AB7-AB1A-DD741B5D3DA9}"/>
                </a:ext>
              </a:extLst>
            </p:cNvPr>
            <p:cNvSpPr/>
            <p:nvPr/>
          </p:nvSpPr>
          <p:spPr>
            <a:xfrm>
              <a:off x="8944180" y="3561394"/>
              <a:ext cx="731520" cy="731520"/>
            </a:xfrm>
            <a:custGeom>
              <a:cxnLst>
                <a:cxn ang="0">
                  <a:pos x="wd2" y="hd2"/>
                </a:cxn>
                <a:cxn ang="5400000">
                  <a:pos x="wd2" y="hd2"/>
                </a:cxn>
                <a:cxn ang="10800000">
                  <a:pos x="wd2" y="hd2"/>
                </a:cxn>
                <a:cxn ang="16200000">
                  <a:pos x="wd2" y="hd2"/>
                </a:cxn>
              </a:cxnLst>
              <a:rect b="b" l="0" r="r" t="0"/>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anchor="ctr" bIns="14283" lIns="14283" rIns="14283" tIns="14283"/>
            <a:lstStyle/>
            <a:p>
              <a:pPr defTabSz="17138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latin charset="0" typeface="Source Sans Pro Light"/>
                <a:ea charset="0" typeface="Source Sans Pro Light"/>
                <a:cs charset="0" typeface="Source Sans Pro Light"/>
              </a:endParaRPr>
            </a:p>
          </p:txBody>
        </p:sp>
      </p:grpSp>
      <p:grpSp>
        <p:nvGrpSpPr>
          <p:cNvPr id="61" name="组合 60"/>
          <p:cNvGrpSpPr/>
          <p:nvPr/>
        </p:nvGrpSpPr>
        <p:grpSpPr>
          <a:xfrm>
            <a:off x="6186391" y="1569510"/>
            <a:ext cx="1975164" cy="766117"/>
            <a:chOff x="1088298" y="4213143"/>
            <a:chExt cx="2633697" cy="1021862"/>
          </a:xfrm>
        </p:grpSpPr>
        <p:sp>
          <p:nvSpPr>
            <p:cNvPr id="62" name="矩形 61"/>
            <p:cNvSpPr/>
            <p:nvPr/>
          </p:nvSpPr>
          <p:spPr>
            <a:xfrm>
              <a:off x="1088298" y="4594795"/>
              <a:ext cx="2633697" cy="634215"/>
            </a:xfrm>
            <a:prstGeom prst="rect">
              <a:avLst/>
            </a:prstGeom>
          </p:spPr>
          <p:txBody>
            <a:bodyPr wrap="square">
              <a:spAutoFit/>
              <a:scene3d>
                <a:camera prst="orthographicFront"/>
                <a:lightRig dir="t" rig="threePt"/>
              </a:scene3d>
              <a:sp3d contourW="6350"/>
            </a:bodyPr>
            <a:lstStyle/>
            <a:p>
              <a:pPr>
                <a:lnSpc>
                  <a:spcPct val="120000"/>
                </a:lnSpc>
              </a:pPr>
              <a:r>
                <a:rPr altLang="en-US" lang="zh-CN" sz="1050">
                  <a:solidFill>
                    <a:schemeClr val="tx1">
                      <a:lumMod val="50000"/>
                      <a:lumOff val="50000"/>
                    </a:schemeClr>
                  </a:solidFill>
                </a:rPr>
                <a:t>用户可以在投影仪或者计算机上进行演示也可以将演示</a:t>
              </a:r>
            </a:p>
          </p:txBody>
        </p:sp>
        <p:sp>
          <p:nvSpPr>
            <p:cNvPr id="63" name="矩形 62"/>
            <p:cNvSpPr/>
            <p:nvPr/>
          </p:nvSpPr>
          <p:spPr>
            <a:xfrm>
              <a:off x="1088299" y="4213142"/>
              <a:ext cx="2241974" cy="434194"/>
            </a:xfrm>
            <a:prstGeom prst="rect">
              <a:avLst/>
            </a:prstGeom>
          </p:spPr>
          <p:txBody>
            <a:bodyPr wrap="square">
              <a:spAutoFit/>
              <a:scene3d>
                <a:camera prst="orthographicFront"/>
                <a:lightRig dir="t" rig="threePt"/>
              </a:scene3d>
              <a:sp3d contourW="6350"/>
            </a:bodyPr>
            <a:lstStyle/>
            <a:p>
              <a:pPr>
                <a:lnSpc>
                  <a:spcPct val="120000"/>
                </a:lnSpc>
              </a:pPr>
              <a:r>
                <a:rPr altLang="en-US" b="1" lang="zh-CN" sz="1280">
                  <a:solidFill>
                    <a:schemeClr val="tx1">
                      <a:lumMod val="65000"/>
                      <a:lumOff val="35000"/>
                    </a:schemeClr>
                  </a:solidFill>
                </a:rPr>
                <a:t>标题文字添加</a:t>
              </a:r>
            </a:p>
          </p:txBody>
        </p:sp>
      </p:grpSp>
      <p:grpSp>
        <p:nvGrpSpPr>
          <p:cNvPr id="64" name="组合 63"/>
          <p:cNvGrpSpPr/>
          <p:nvPr/>
        </p:nvGrpSpPr>
        <p:grpSpPr>
          <a:xfrm>
            <a:off x="6186391" y="2517728"/>
            <a:ext cx="1975164" cy="766117"/>
            <a:chOff x="1088298" y="4213143"/>
            <a:chExt cx="2633697" cy="1021862"/>
          </a:xfrm>
        </p:grpSpPr>
        <p:sp>
          <p:nvSpPr>
            <p:cNvPr id="65" name="矩形 64"/>
            <p:cNvSpPr/>
            <p:nvPr/>
          </p:nvSpPr>
          <p:spPr>
            <a:xfrm>
              <a:off x="1088298" y="4594795"/>
              <a:ext cx="2633697" cy="634215"/>
            </a:xfrm>
            <a:prstGeom prst="rect">
              <a:avLst/>
            </a:prstGeom>
          </p:spPr>
          <p:txBody>
            <a:bodyPr wrap="square">
              <a:spAutoFit/>
              <a:scene3d>
                <a:camera prst="orthographicFront"/>
                <a:lightRig dir="t" rig="threePt"/>
              </a:scene3d>
              <a:sp3d contourW="6350"/>
            </a:bodyPr>
            <a:lstStyle/>
            <a:p>
              <a:pPr>
                <a:lnSpc>
                  <a:spcPct val="120000"/>
                </a:lnSpc>
              </a:pPr>
              <a:r>
                <a:rPr altLang="en-US" lang="zh-CN" sz="1050">
                  <a:solidFill>
                    <a:schemeClr val="tx1">
                      <a:lumMod val="50000"/>
                      <a:lumOff val="50000"/>
                    </a:schemeClr>
                  </a:solidFill>
                </a:rPr>
                <a:t>用户可以在投影仪或者计算机上进行演示也可以将演示</a:t>
              </a:r>
            </a:p>
          </p:txBody>
        </p:sp>
        <p:sp>
          <p:nvSpPr>
            <p:cNvPr id="66" name="矩形 65"/>
            <p:cNvSpPr/>
            <p:nvPr/>
          </p:nvSpPr>
          <p:spPr>
            <a:xfrm>
              <a:off x="1088299" y="4213143"/>
              <a:ext cx="2241974" cy="434194"/>
            </a:xfrm>
            <a:prstGeom prst="rect">
              <a:avLst/>
            </a:prstGeom>
          </p:spPr>
          <p:txBody>
            <a:bodyPr wrap="square">
              <a:spAutoFit/>
              <a:scene3d>
                <a:camera prst="orthographicFront"/>
                <a:lightRig dir="t" rig="threePt"/>
              </a:scene3d>
              <a:sp3d contourW="6350"/>
            </a:bodyPr>
            <a:lstStyle/>
            <a:p>
              <a:pPr>
                <a:lnSpc>
                  <a:spcPct val="120000"/>
                </a:lnSpc>
              </a:pPr>
              <a:r>
                <a:rPr altLang="en-US" b="1" lang="zh-CN" sz="1280">
                  <a:solidFill>
                    <a:schemeClr val="tx1">
                      <a:lumMod val="65000"/>
                      <a:lumOff val="35000"/>
                    </a:schemeClr>
                  </a:solidFill>
                </a:rPr>
                <a:t>标题文字添加</a:t>
              </a:r>
            </a:p>
          </p:txBody>
        </p:sp>
      </p:grpSp>
      <p:grpSp>
        <p:nvGrpSpPr>
          <p:cNvPr id="67" name="组合 66"/>
          <p:cNvGrpSpPr/>
          <p:nvPr/>
        </p:nvGrpSpPr>
        <p:grpSpPr>
          <a:xfrm>
            <a:off x="6186391" y="3465945"/>
            <a:ext cx="1975164" cy="766117"/>
            <a:chOff x="1088298" y="4213143"/>
            <a:chExt cx="2633697" cy="1021862"/>
          </a:xfrm>
        </p:grpSpPr>
        <p:sp>
          <p:nvSpPr>
            <p:cNvPr id="68" name="矩形 67"/>
            <p:cNvSpPr/>
            <p:nvPr/>
          </p:nvSpPr>
          <p:spPr>
            <a:xfrm>
              <a:off x="1088298" y="4594796"/>
              <a:ext cx="2633697" cy="634215"/>
            </a:xfrm>
            <a:prstGeom prst="rect">
              <a:avLst/>
            </a:prstGeom>
          </p:spPr>
          <p:txBody>
            <a:bodyPr wrap="square">
              <a:spAutoFit/>
              <a:scene3d>
                <a:camera prst="orthographicFront"/>
                <a:lightRig dir="t" rig="threePt"/>
              </a:scene3d>
              <a:sp3d contourW="6350"/>
            </a:bodyPr>
            <a:lstStyle/>
            <a:p>
              <a:pPr>
                <a:lnSpc>
                  <a:spcPct val="120000"/>
                </a:lnSpc>
              </a:pPr>
              <a:r>
                <a:rPr altLang="en-US" lang="zh-CN" sz="1050">
                  <a:solidFill>
                    <a:schemeClr val="tx1">
                      <a:lumMod val="50000"/>
                      <a:lumOff val="50000"/>
                    </a:schemeClr>
                  </a:solidFill>
                </a:rPr>
                <a:t>用户可以在投影仪或者计算机上进行演示也可以将演示</a:t>
              </a:r>
            </a:p>
          </p:txBody>
        </p:sp>
        <p:sp>
          <p:nvSpPr>
            <p:cNvPr id="69" name="矩形 68"/>
            <p:cNvSpPr/>
            <p:nvPr/>
          </p:nvSpPr>
          <p:spPr>
            <a:xfrm>
              <a:off x="1088299" y="4213142"/>
              <a:ext cx="2241974" cy="434194"/>
            </a:xfrm>
            <a:prstGeom prst="rect">
              <a:avLst/>
            </a:prstGeom>
          </p:spPr>
          <p:txBody>
            <a:bodyPr wrap="square">
              <a:spAutoFit/>
              <a:scene3d>
                <a:camera prst="orthographicFront"/>
                <a:lightRig dir="t" rig="threePt"/>
              </a:scene3d>
              <a:sp3d contourW="6350"/>
            </a:bodyPr>
            <a:lstStyle/>
            <a:p>
              <a:pPr>
                <a:lnSpc>
                  <a:spcPct val="120000"/>
                </a:lnSpc>
              </a:pPr>
              <a:r>
                <a:rPr altLang="en-US" b="1" lang="zh-CN" sz="1280">
                  <a:solidFill>
                    <a:schemeClr val="tx1">
                      <a:lumMod val="65000"/>
                      <a:lumOff val="35000"/>
                    </a:schemeClr>
                  </a:solidFill>
                </a:rPr>
                <a:t>标题文字添加</a:t>
              </a:r>
            </a:p>
          </p:txBody>
        </p:sp>
      </p:grpSp>
      <p:grpSp>
        <p:nvGrpSpPr>
          <p:cNvPr id="70" name="组合 69"/>
          <p:cNvGrpSpPr/>
          <p:nvPr/>
        </p:nvGrpSpPr>
        <p:grpSpPr>
          <a:xfrm>
            <a:off x="982447" y="1569510"/>
            <a:ext cx="1975164" cy="766117"/>
            <a:chOff x="1088298" y="4213143"/>
            <a:chExt cx="2633697" cy="1021862"/>
          </a:xfrm>
        </p:grpSpPr>
        <p:sp>
          <p:nvSpPr>
            <p:cNvPr id="71" name="矩形 70"/>
            <p:cNvSpPr/>
            <p:nvPr/>
          </p:nvSpPr>
          <p:spPr>
            <a:xfrm>
              <a:off x="1088298" y="4594795"/>
              <a:ext cx="2633697" cy="634215"/>
            </a:xfrm>
            <a:prstGeom prst="rect">
              <a:avLst/>
            </a:prstGeom>
          </p:spPr>
          <p:txBody>
            <a:bodyPr wrap="square">
              <a:spAutoFit/>
              <a:scene3d>
                <a:camera prst="orthographicFront"/>
                <a:lightRig dir="t" rig="threePt"/>
              </a:scene3d>
              <a:sp3d contourW="6350"/>
            </a:bodyPr>
            <a:lstStyle/>
            <a:p>
              <a:pPr algn="r">
                <a:lnSpc>
                  <a:spcPct val="120000"/>
                </a:lnSpc>
              </a:pPr>
              <a:r>
                <a:rPr altLang="en-US" lang="zh-CN" sz="1050">
                  <a:solidFill>
                    <a:schemeClr val="tx1">
                      <a:lumMod val="50000"/>
                      <a:lumOff val="50000"/>
                    </a:schemeClr>
                  </a:solidFill>
                </a:rPr>
                <a:t>用户可以在投影仪或者计算机上进行演示也可以将演示</a:t>
              </a:r>
            </a:p>
          </p:txBody>
        </p:sp>
        <p:sp>
          <p:nvSpPr>
            <p:cNvPr id="72" name="矩形 71"/>
            <p:cNvSpPr/>
            <p:nvPr/>
          </p:nvSpPr>
          <p:spPr>
            <a:xfrm>
              <a:off x="1480021" y="4213142"/>
              <a:ext cx="2241974" cy="434194"/>
            </a:xfrm>
            <a:prstGeom prst="rect">
              <a:avLst/>
            </a:prstGeom>
          </p:spPr>
          <p:txBody>
            <a:bodyPr wrap="square">
              <a:spAutoFit/>
              <a:scene3d>
                <a:camera prst="orthographicFront"/>
                <a:lightRig dir="t" rig="threePt"/>
              </a:scene3d>
              <a:sp3d contourW="6350"/>
            </a:bodyPr>
            <a:lstStyle/>
            <a:p>
              <a:pPr algn="r">
                <a:lnSpc>
                  <a:spcPct val="120000"/>
                </a:lnSpc>
              </a:pPr>
              <a:r>
                <a:rPr altLang="en-US" b="1" lang="zh-CN" sz="1280">
                  <a:solidFill>
                    <a:schemeClr val="tx1">
                      <a:lumMod val="65000"/>
                      <a:lumOff val="35000"/>
                    </a:schemeClr>
                  </a:solidFill>
                </a:rPr>
                <a:t>标题文字添加</a:t>
              </a:r>
            </a:p>
          </p:txBody>
        </p:sp>
      </p:grpSp>
      <p:grpSp>
        <p:nvGrpSpPr>
          <p:cNvPr id="73" name="组合 72"/>
          <p:cNvGrpSpPr/>
          <p:nvPr/>
        </p:nvGrpSpPr>
        <p:grpSpPr>
          <a:xfrm>
            <a:off x="982447" y="2517728"/>
            <a:ext cx="1975164" cy="766117"/>
            <a:chOff x="1088298" y="4213143"/>
            <a:chExt cx="2633697" cy="1021862"/>
          </a:xfrm>
        </p:grpSpPr>
        <p:sp>
          <p:nvSpPr>
            <p:cNvPr id="74" name="矩形 73"/>
            <p:cNvSpPr/>
            <p:nvPr/>
          </p:nvSpPr>
          <p:spPr>
            <a:xfrm>
              <a:off x="1088298" y="4594795"/>
              <a:ext cx="2633697" cy="634215"/>
            </a:xfrm>
            <a:prstGeom prst="rect">
              <a:avLst/>
            </a:prstGeom>
          </p:spPr>
          <p:txBody>
            <a:bodyPr wrap="square">
              <a:spAutoFit/>
              <a:scene3d>
                <a:camera prst="orthographicFront"/>
                <a:lightRig dir="t" rig="threePt"/>
              </a:scene3d>
              <a:sp3d contourW="6350"/>
            </a:bodyPr>
            <a:lstStyle/>
            <a:p>
              <a:pPr algn="r">
                <a:lnSpc>
                  <a:spcPct val="120000"/>
                </a:lnSpc>
              </a:pPr>
              <a:r>
                <a:rPr altLang="en-US" lang="zh-CN" sz="1050">
                  <a:solidFill>
                    <a:schemeClr val="tx1">
                      <a:lumMod val="50000"/>
                      <a:lumOff val="50000"/>
                    </a:schemeClr>
                  </a:solidFill>
                </a:rPr>
                <a:t>用户可以在投影仪或者计算机上进行演示也可以将演示</a:t>
              </a:r>
            </a:p>
          </p:txBody>
        </p:sp>
        <p:sp>
          <p:nvSpPr>
            <p:cNvPr id="75" name="矩形 74"/>
            <p:cNvSpPr/>
            <p:nvPr/>
          </p:nvSpPr>
          <p:spPr>
            <a:xfrm>
              <a:off x="1480021" y="4213143"/>
              <a:ext cx="2241974" cy="434194"/>
            </a:xfrm>
            <a:prstGeom prst="rect">
              <a:avLst/>
            </a:prstGeom>
          </p:spPr>
          <p:txBody>
            <a:bodyPr wrap="square">
              <a:spAutoFit/>
              <a:scene3d>
                <a:camera prst="orthographicFront"/>
                <a:lightRig dir="t" rig="threePt"/>
              </a:scene3d>
              <a:sp3d contourW="6350"/>
            </a:bodyPr>
            <a:lstStyle/>
            <a:p>
              <a:pPr algn="r">
                <a:lnSpc>
                  <a:spcPct val="120000"/>
                </a:lnSpc>
              </a:pPr>
              <a:r>
                <a:rPr altLang="en-US" b="1" lang="zh-CN" sz="1280">
                  <a:solidFill>
                    <a:schemeClr val="tx1">
                      <a:lumMod val="65000"/>
                      <a:lumOff val="35000"/>
                    </a:schemeClr>
                  </a:solidFill>
                </a:rPr>
                <a:t>标题文字添加</a:t>
              </a:r>
            </a:p>
          </p:txBody>
        </p:sp>
      </p:grpSp>
      <p:grpSp>
        <p:nvGrpSpPr>
          <p:cNvPr id="76" name="组合 75"/>
          <p:cNvGrpSpPr/>
          <p:nvPr/>
        </p:nvGrpSpPr>
        <p:grpSpPr>
          <a:xfrm>
            <a:off x="982447" y="3465945"/>
            <a:ext cx="1975164" cy="766117"/>
            <a:chOff x="1088298" y="4213143"/>
            <a:chExt cx="2633697" cy="1021862"/>
          </a:xfrm>
        </p:grpSpPr>
        <p:sp>
          <p:nvSpPr>
            <p:cNvPr id="77" name="矩形 76"/>
            <p:cNvSpPr/>
            <p:nvPr/>
          </p:nvSpPr>
          <p:spPr>
            <a:xfrm>
              <a:off x="1088298" y="4594796"/>
              <a:ext cx="2633697" cy="634215"/>
            </a:xfrm>
            <a:prstGeom prst="rect">
              <a:avLst/>
            </a:prstGeom>
          </p:spPr>
          <p:txBody>
            <a:bodyPr wrap="square">
              <a:spAutoFit/>
              <a:scene3d>
                <a:camera prst="orthographicFront"/>
                <a:lightRig dir="t" rig="threePt"/>
              </a:scene3d>
              <a:sp3d contourW="6350"/>
            </a:bodyPr>
            <a:lstStyle/>
            <a:p>
              <a:pPr algn="r">
                <a:lnSpc>
                  <a:spcPct val="120000"/>
                </a:lnSpc>
              </a:pPr>
              <a:r>
                <a:rPr altLang="en-US" lang="zh-CN" sz="1050">
                  <a:solidFill>
                    <a:schemeClr val="tx1">
                      <a:lumMod val="50000"/>
                      <a:lumOff val="50000"/>
                    </a:schemeClr>
                  </a:solidFill>
                </a:rPr>
                <a:t>用户可以在投影仪或者计算机上进行演示也可以将演示</a:t>
              </a:r>
            </a:p>
          </p:txBody>
        </p:sp>
        <p:sp>
          <p:nvSpPr>
            <p:cNvPr id="78" name="矩形 77"/>
            <p:cNvSpPr/>
            <p:nvPr/>
          </p:nvSpPr>
          <p:spPr>
            <a:xfrm>
              <a:off x="1480021" y="4213142"/>
              <a:ext cx="2241974" cy="434194"/>
            </a:xfrm>
            <a:prstGeom prst="rect">
              <a:avLst/>
            </a:prstGeom>
          </p:spPr>
          <p:txBody>
            <a:bodyPr wrap="square">
              <a:spAutoFit/>
              <a:scene3d>
                <a:camera prst="orthographicFront"/>
                <a:lightRig dir="t" rig="threePt"/>
              </a:scene3d>
              <a:sp3d contourW="6350"/>
            </a:bodyPr>
            <a:lstStyle/>
            <a:p>
              <a:pPr algn="r">
                <a:lnSpc>
                  <a:spcPct val="120000"/>
                </a:lnSpc>
              </a:pPr>
              <a:r>
                <a:rPr altLang="en-US" b="1" lang="zh-CN" sz="1280">
                  <a:solidFill>
                    <a:schemeClr val="tx1">
                      <a:lumMod val="65000"/>
                      <a:lumOff val="35000"/>
                    </a:schemeClr>
                  </a:solidFill>
                </a:rPr>
                <a:t>标题文字添加</a:t>
              </a:r>
            </a:p>
          </p:txBody>
        </p:sp>
      </p:grpSp>
      <p:pic>
        <p:nvPicPr>
          <p:cNvPr id="79" name="图片 78"/>
          <p:cNvPicPr>
            <a:picLocks noChangeAspect="1"/>
          </p:cNvPicPr>
          <p:nvPr/>
        </p:nvPicPr>
        <p:blipFill>
          <a:blip r:embed="rId3">
            <a:extLst>
              <a:ext uri="{28A0092B-C50C-407E-A947-70E740481C1C}">
                <a14:useLocalDpi val="0"/>
              </a:ext>
            </a:extLst>
          </a:blip>
          <a:srcRect b="58780" l="32651" r="13819" t="6931"/>
          <a:stretch>
            <a:fillRect/>
          </a:stretch>
        </p:blipFill>
        <p:spPr>
          <a:xfrm rot="20199648">
            <a:off x="-925363" y="3463933"/>
            <a:ext cx="3273654" cy="3144305"/>
          </a:xfrm>
          <a:prstGeom prst="rect">
            <a:avLst/>
          </a:prstGeom>
        </p:spPr>
      </p:pic>
      <p:pic>
        <p:nvPicPr>
          <p:cNvPr id="80" name="图片 79"/>
          <p:cNvPicPr>
            <a:picLocks noChangeAspect="1"/>
          </p:cNvPicPr>
          <p:nvPr/>
        </p:nvPicPr>
        <p:blipFill>
          <a:blip r:embed="rId3">
            <a:extLst>
              <a:ext uri="{28A0092B-C50C-407E-A947-70E740481C1C}">
                <a14:useLocalDpi val="0"/>
              </a:ext>
            </a:extLst>
          </a:blip>
          <a:srcRect b="58780" l="32651" r="13819" t="6931"/>
          <a:stretch>
            <a:fillRect/>
          </a:stretch>
        </p:blipFill>
        <p:spPr>
          <a:xfrm flipH="1" rot="2963407">
            <a:off x="7017097" y="-1572639"/>
            <a:ext cx="3004912" cy="3145276"/>
          </a:xfrm>
          <a:prstGeom prst="rect">
            <a:avLst/>
          </a:prstGeom>
        </p:spPr>
      </p:pic>
    </p:spTree>
    <p:extLst>
      <p:ext uri="{BB962C8B-B14F-4D97-AF65-F5344CB8AC3E}">
        <p14:creationId val="158890644"/>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par>
                          <p:cTn fill="hold" id="11" nodeType="afterGroup">
                            <p:stCondLst>
                              <p:cond delay="1000"/>
                            </p:stCondLst>
                            <p:childTnLst>
                              <p:par>
                                <p:cTn fill="hold" id="12" nodeType="afterEffect" presetClass="entr" presetID="2" presetSubtype="4">
                                  <p:stCondLst>
                                    <p:cond delay="0"/>
                                  </p:stCondLst>
                                  <p:childTnLst>
                                    <p:set>
                                      <p:cBhvr>
                                        <p:cTn dur="1" fill="hold" id="13">
                                          <p:stCondLst>
                                            <p:cond delay="0"/>
                                          </p:stCondLst>
                                        </p:cTn>
                                        <p:tgtEl>
                                          <p:spTgt spid="70"/>
                                        </p:tgtEl>
                                        <p:attrNameLst>
                                          <p:attrName>style.visibility</p:attrName>
                                        </p:attrNameLst>
                                      </p:cBhvr>
                                      <p:to>
                                        <p:strVal val="visible"/>
                                      </p:to>
                                    </p:set>
                                    <p:anim calcmode="lin" valueType="num">
                                      <p:cBhvr additive="base">
                                        <p:cTn dur="500" fill="hold" id="14"/>
                                        <p:tgtEl>
                                          <p:spTgt spid="70"/>
                                        </p:tgtEl>
                                        <p:attrNameLst>
                                          <p:attrName>ppt_x</p:attrName>
                                        </p:attrNameLst>
                                      </p:cBhvr>
                                      <p:tavLst>
                                        <p:tav tm="0">
                                          <p:val>
                                            <p:strVal val="#ppt_x"/>
                                          </p:val>
                                        </p:tav>
                                        <p:tav tm="100000">
                                          <p:val>
                                            <p:strVal val="#ppt_x"/>
                                          </p:val>
                                        </p:tav>
                                      </p:tavLst>
                                    </p:anim>
                                    <p:anim calcmode="lin" valueType="num">
                                      <p:cBhvr additive="base">
                                        <p:cTn dur="500" fill="hold" id="15"/>
                                        <p:tgtEl>
                                          <p:spTgt spid="70"/>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4">
                                  <p:stCondLst>
                                    <p:cond delay="0"/>
                                  </p:stCondLst>
                                  <p:childTnLst>
                                    <p:set>
                                      <p:cBhvr>
                                        <p:cTn dur="1" fill="hold" id="17">
                                          <p:stCondLst>
                                            <p:cond delay="0"/>
                                          </p:stCondLst>
                                        </p:cTn>
                                        <p:tgtEl>
                                          <p:spTgt spid="73"/>
                                        </p:tgtEl>
                                        <p:attrNameLst>
                                          <p:attrName>style.visibility</p:attrName>
                                        </p:attrNameLst>
                                      </p:cBhvr>
                                      <p:to>
                                        <p:strVal val="visible"/>
                                      </p:to>
                                    </p:set>
                                    <p:anim calcmode="lin" valueType="num">
                                      <p:cBhvr additive="base">
                                        <p:cTn dur="500" fill="hold" id="18"/>
                                        <p:tgtEl>
                                          <p:spTgt spid="73"/>
                                        </p:tgtEl>
                                        <p:attrNameLst>
                                          <p:attrName>ppt_x</p:attrName>
                                        </p:attrNameLst>
                                      </p:cBhvr>
                                      <p:tavLst>
                                        <p:tav tm="0">
                                          <p:val>
                                            <p:strVal val="#ppt_x"/>
                                          </p:val>
                                        </p:tav>
                                        <p:tav tm="100000">
                                          <p:val>
                                            <p:strVal val="#ppt_x"/>
                                          </p:val>
                                        </p:tav>
                                      </p:tavLst>
                                    </p:anim>
                                    <p:anim calcmode="lin" valueType="num">
                                      <p:cBhvr additive="base">
                                        <p:cTn dur="500" fill="hold" id="19"/>
                                        <p:tgtEl>
                                          <p:spTgt spid="73"/>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76"/>
                                        </p:tgtEl>
                                        <p:attrNameLst>
                                          <p:attrName>style.visibility</p:attrName>
                                        </p:attrNameLst>
                                      </p:cBhvr>
                                      <p:to>
                                        <p:strVal val="visible"/>
                                      </p:to>
                                    </p:set>
                                    <p:anim calcmode="lin" valueType="num">
                                      <p:cBhvr additive="base">
                                        <p:cTn dur="500" fill="hold" id="22"/>
                                        <p:tgtEl>
                                          <p:spTgt spid="76"/>
                                        </p:tgtEl>
                                        <p:attrNameLst>
                                          <p:attrName>ppt_x</p:attrName>
                                        </p:attrNameLst>
                                      </p:cBhvr>
                                      <p:tavLst>
                                        <p:tav tm="0">
                                          <p:val>
                                            <p:strVal val="#ppt_x"/>
                                          </p:val>
                                        </p:tav>
                                        <p:tav tm="100000">
                                          <p:val>
                                            <p:strVal val="#ppt_x"/>
                                          </p:val>
                                        </p:tav>
                                      </p:tavLst>
                                    </p:anim>
                                    <p:anim calcmode="lin" valueType="num">
                                      <p:cBhvr additive="base">
                                        <p:cTn dur="500" fill="hold" id="23"/>
                                        <p:tgtEl>
                                          <p:spTgt spid="76"/>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61"/>
                                        </p:tgtEl>
                                        <p:attrNameLst>
                                          <p:attrName>style.visibility</p:attrName>
                                        </p:attrNameLst>
                                      </p:cBhvr>
                                      <p:to>
                                        <p:strVal val="visible"/>
                                      </p:to>
                                    </p:set>
                                    <p:anim calcmode="lin" valueType="num">
                                      <p:cBhvr additive="base">
                                        <p:cTn dur="500" fill="hold" id="26"/>
                                        <p:tgtEl>
                                          <p:spTgt spid="61"/>
                                        </p:tgtEl>
                                        <p:attrNameLst>
                                          <p:attrName>ppt_x</p:attrName>
                                        </p:attrNameLst>
                                      </p:cBhvr>
                                      <p:tavLst>
                                        <p:tav tm="0">
                                          <p:val>
                                            <p:strVal val="#ppt_x"/>
                                          </p:val>
                                        </p:tav>
                                        <p:tav tm="100000">
                                          <p:val>
                                            <p:strVal val="#ppt_x"/>
                                          </p:val>
                                        </p:tav>
                                      </p:tavLst>
                                    </p:anim>
                                    <p:anim calcmode="lin" valueType="num">
                                      <p:cBhvr additive="base">
                                        <p:cTn dur="500" fill="hold" id="27"/>
                                        <p:tgtEl>
                                          <p:spTgt spid="61"/>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0"/>
                                  </p:stCondLst>
                                  <p:childTnLst>
                                    <p:set>
                                      <p:cBhvr>
                                        <p:cTn dur="1" fill="hold" id="29">
                                          <p:stCondLst>
                                            <p:cond delay="0"/>
                                          </p:stCondLst>
                                        </p:cTn>
                                        <p:tgtEl>
                                          <p:spTgt spid="64"/>
                                        </p:tgtEl>
                                        <p:attrNameLst>
                                          <p:attrName>style.visibility</p:attrName>
                                        </p:attrNameLst>
                                      </p:cBhvr>
                                      <p:to>
                                        <p:strVal val="visible"/>
                                      </p:to>
                                    </p:set>
                                    <p:anim calcmode="lin" valueType="num">
                                      <p:cBhvr additive="base">
                                        <p:cTn dur="500" fill="hold" id="30"/>
                                        <p:tgtEl>
                                          <p:spTgt spid="64"/>
                                        </p:tgtEl>
                                        <p:attrNameLst>
                                          <p:attrName>ppt_x</p:attrName>
                                        </p:attrNameLst>
                                      </p:cBhvr>
                                      <p:tavLst>
                                        <p:tav tm="0">
                                          <p:val>
                                            <p:strVal val="#ppt_x"/>
                                          </p:val>
                                        </p:tav>
                                        <p:tav tm="100000">
                                          <p:val>
                                            <p:strVal val="#ppt_x"/>
                                          </p:val>
                                        </p:tav>
                                      </p:tavLst>
                                    </p:anim>
                                    <p:anim calcmode="lin" valueType="num">
                                      <p:cBhvr additive="base">
                                        <p:cTn dur="500" fill="hold" id="31"/>
                                        <p:tgtEl>
                                          <p:spTgt spid="64"/>
                                        </p:tgtEl>
                                        <p:attrNameLst>
                                          <p:attrName>ppt_y</p:attrName>
                                        </p:attrNameLst>
                                      </p:cBhvr>
                                      <p:tavLst>
                                        <p:tav tm="0">
                                          <p:val>
                                            <p:strVal val="1+#ppt_h/2"/>
                                          </p:val>
                                        </p:tav>
                                        <p:tav tm="100000">
                                          <p:val>
                                            <p:strVal val="#ppt_y"/>
                                          </p:val>
                                        </p:tav>
                                      </p:tavLst>
                                    </p:anim>
                                  </p:childTnLst>
                                </p:cTn>
                              </p:par>
                              <p:par>
                                <p:cTn fill="hold" id="32" nodeType="withEffect" presetClass="entr" presetID="2" presetSubtype="4">
                                  <p:stCondLst>
                                    <p:cond delay="0"/>
                                  </p:stCondLst>
                                  <p:childTnLst>
                                    <p:set>
                                      <p:cBhvr>
                                        <p:cTn dur="1" fill="hold" id="33">
                                          <p:stCondLst>
                                            <p:cond delay="0"/>
                                          </p:stCondLst>
                                        </p:cTn>
                                        <p:tgtEl>
                                          <p:spTgt spid="67"/>
                                        </p:tgtEl>
                                        <p:attrNameLst>
                                          <p:attrName>style.visibility</p:attrName>
                                        </p:attrNameLst>
                                      </p:cBhvr>
                                      <p:to>
                                        <p:strVal val="visible"/>
                                      </p:to>
                                    </p:set>
                                    <p:anim calcmode="lin" valueType="num">
                                      <p:cBhvr additive="base">
                                        <p:cTn dur="500" fill="hold" id="34"/>
                                        <p:tgtEl>
                                          <p:spTgt spid="67"/>
                                        </p:tgtEl>
                                        <p:attrNameLst>
                                          <p:attrName>ppt_x</p:attrName>
                                        </p:attrNameLst>
                                      </p:cBhvr>
                                      <p:tavLst>
                                        <p:tav tm="0">
                                          <p:val>
                                            <p:strVal val="#ppt_x"/>
                                          </p:val>
                                        </p:tav>
                                        <p:tav tm="100000">
                                          <p:val>
                                            <p:strVal val="#ppt_x"/>
                                          </p:val>
                                        </p:tav>
                                      </p:tavLst>
                                    </p:anim>
                                    <p:anim calcmode="lin" valueType="num">
                                      <p:cBhvr additive="base">
                                        <p:cTn dur="500" fill="hold" id="35"/>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09" name="直接连接符 108"/>
          <p:cNvCxnSpPr/>
          <p:nvPr/>
        </p:nvCxnSpPr>
        <p:spPr>
          <a:xfrm>
            <a:off x="5810286" y="-527682"/>
            <a:ext cx="108027" cy="432048"/>
          </a:xfrm>
          <a:prstGeom prst="line">
            <a:avLst/>
          </a:prstGeom>
          <a:ln>
            <a:solidFill>
              <a:schemeClr val="bg1">
                <a:lumMod val="8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10" name="Freeform 7"/>
          <p:cNvSpPr/>
          <p:nvPr/>
        </p:nvSpPr>
        <p:spPr bwMode="auto">
          <a:xfrm>
            <a:off x="2141414" y="1456915"/>
            <a:ext cx="4282691" cy="3687775"/>
          </a:xfrm>
          <a:custGeom>
            <a:gdLst>
              <a:gd fmla="*/ 1576 w 2370" name="T0"/>
              <a:gd fmla="*/ 0 h 2041" name="T1"/>
              <a:gd fmla="*/ 1545 w 2370" name="T2"/>
              <a:gd fmla="*/ 478 h 2041" name="T3"/>
              <a:gd fmla="*/ 1714 w 2370" name="T4"/>
              <a:gd fmla="*/ 339 h 2041" name="T5"/>
              <a:gd fmla="*/ 1825 w 2370" name="T6"/>
              <a:gd fmla="*/ 118 h 2041" name="T7"/>
              <a:gd fmla="*/ 1783 w 2370" name="T8"/>
              <a:gd fmla="*/ 356 h 2041" name="T9"/>
              <a:gd fmla="*/ 1730 w 2370" name="T10"/>
              <a:gd fmla="*/ 388 h 2041" name="T11"/>
              <a:gd fmla="*/ 1533 w 2370" name="T12"/>
              <a:gd fmla="*/ 543 h 2041" name="T13"/>
              <a:gd fmla="*/ 1346 w 2370" name="T14"/>
              <a:gd fmla="*/ 863 h 2041" name="T15"/>
              <a:gd fmla="*/ 1479 w 2370" name="T16"/>
              <a:gd fmla="*/ 782 h 2041" name="T17"/>
              <a:gd fmla="*/ 1384 w 2370" name="T18"/>
              <a:gd fmla="*/ 861 h 2041" name="T19"/>
              <a:gd fmla="*/ 1296 w 2370" name="T20"/>
              <a:gd fmla="*/ 1203 h 2041" name="T21"/>
              <a:gd fmla="*/ 1862 w 2370" name="T22"/>
              <a:gd fmla="*/ 1179 h 2041" name="T23"/>
              <a:gd fmla="*/ 2135 w 2370" name="T24"/>
              <a:gd fmla="*/ 1181 h 2041" name="T25"/>
              <a:gd fmla="*/ 2156 w 2370" name="T26"/>
              <a:gd fmla="*/ 1181 h 2041" name="T27"/>
              <a:gd fmla="*/ 2370 w 2370" name="T28"/>
              <a:gd fmla="*/ 1101 h 2041" name="T29"/>
              <a:gd fmla="*/ 2058 w 2370" name="T30"/>
              <a:gd fmla="*/ 1294 h 2041" name="T31"/>
              <a:gd fmla="*/ 2142 w 2370" name="T32"/>
              <a:gd fmla="*/ 1334 h 2041" name="T33"/>
              <a:gd fmla="*/ 2070 w 2370" name="T34"/>
              <a:gd fmla="*/ 1382 h 2041" name="T35"/>
              <a:gd fmla="*/ 1953 w 2370" name="T36"/>
              <a:gd fmla="*/ 1242 h 2041" name="T37"/>
              <a:gd fmla="*/ 1603 w 2370" name="T38"/>
              <a:gd fmla="*/ 1230 h 2041" name="T39"/>
              <a:gd fmla="*/ 1801 w 2370" name="T40"/>
              <a:gd fmla="*/ 1478 h 2041" name="T41"/>
              <a:gd fmla="*/ 2067 w 2370" name="T42"/>
              <a:gd fmla="*/ 1586 h 2041" name="T43"/>
              <a:gd fmla="*/ 2061 w 2370" name="T44"/>
              <a:gd fmla="*/ 1682 h 2041" name="T45"/>
              <a:gd fmla="*/ 1812 w 2370" name="T46"/>
              <a:gd fmla="*/ 1528 h 2041" name="T47"/>
              <a:gd fmla="*/ 1693 w 2370" name="T48"/>
              <a:gd fmla="*/ 1572 h 2041" name="T49"/>
              <a:gd fmla="*/ 1675 w 2370" name="T50"/>
              <a:gd fmla="*/ 1393 h 2041" name="T51"/>
              <a:gd fmla="*/ 1588 w 2370" name="T52"/>
              <a:gd fmla="*/ 1264 h 2041" name="T53"/>
              <a:gd fmla="*/ 1296 w 2370" name="T54"/>
              <a:gd fmla="*/ 1296 h 2041" name="T55"/>
              <a:gd fmla="*/ 1508 w 2370" name="T56"/>
              <a:gd fmla="*/ 2041 h 2041" name="T57"/>
              <a:gd fmla="*/ 1169 w 2370" name="T58"/>
              <a:gd fmla="*/ 1384 h 2041" name="T59"/>
              <a:gd fmla="*/ 1032 w 2370" name="T60"/>
              <a:gd fmla="*/ 1284 h 2041" name="T61"/>
              <a:gd fmla="*/ 787 w 2370" name="T62"/>
              <a:gd fmla="*/ 1297 h 2041" name="T63"/>
              <a:gd fmla="*/ 754 w 2370" name="T64"/>
              <a:gd fmla="*/ 1442 h 2041" name="T65"/>
              <a:gd fmla="*/ 776 w 2370" name="T66"/>
              <a:gd fmla="*/ 1289 h 2041" name="T67"/>
              <a:gd fmla="*/ 644 w 2370" name="T68"/>
              <a:gd fmla="*/ 1392 h 2041" name="T69"/>
              <a:gd fmla="*/ 931 w 2370" name="T70"/>
              <a:gd fmla="*/ 1227 h 2041" name="T71"/>
              <a:gd fmla="*/ 703 w 2370" name="T72"/>
              <a:gd fmla="*/ 1136 h 2041" name="T73"/>
              <a:gd fmla="*/ 431 w 2370" name="T74"/>
              <a:gd fmla="*/ 1270 h 2041" name="T75"/>
              <a:gd fmla="*/ 255 w 2370" name="T76"/>
              <a:gd fmla="*/ 1161 h 2041" name="T77"/>
              <a:gd fmla="*/ 75 w 2370" name="T78"/>
              <a:gd fmla="*/ 1088 h 2041" name="T79"/>
              <a:gd fmla="*/ 423 w 2370" name="T80"/>
              <a:gd fmla="*/ 1136 h 2041" name="T81"/>
              <a:gd fmla="*/ 643 w 2370" name="T82"/>
              <a:gd fmla="*/ 1095 h 2041" name="T83"/>
              <a:gd fmla="*/ 390 w 2370" name="T84"/>
              <a:gd fmla="*/ 717 h 2041" name="T85"/>
              <a:gd fmla="*/ 413 w 2370" name="T86"/>
              <a:gd fmla="*/ 552 h 2041" name="T87"/>
              <a:gd fmla="*/ 637 w 2370" name="T88"/>
              <a:gd fmla="*/ 1046 h 2041" name="T89"/>
              <a:gd fmla="*/ 636 w 2370" name="T90"/>
              <a:gd fmla="*/ 765 h 2041" name="T91"/>
              <a:gd fmla="*/ 657 w 2370" name="T92"/>
              <a:gd fmla="*/ 912 h 2041" name="T93"/>
              <a:gd fmla="*/ 775 w 2370" name="T94"/>
              <a:gd fmla="*/ 784 h 2041" name="T95"/>
              <a:gd fmla="*/ 654 w 2370" name="T96"/>
              <a:gd fmla="*/ 944 h 2041" name="T97"/>
              <a:gd fmla="*/ 723 w 2370" name="T98"/>
              <a:gd fmla="*/ 1085 h 2041" name="T99"/>
              <a:gd fmla="*/ 1175 w 2370" name="T100"/>
              <a:gd fmla="*/ 1290 h 2041" name="T101"/>
              <a:gd fmla="*/ 1306 w 2370" name="T102"/>
              <a:gd fmla="*/ 779 h 2041" name="T103"/>
              <a:gd fmla="*/ 1180 w 2370" name="T104"/>
              <a:gd fmla="*/ 711 h 2041" name="T105"/>
              <a:gd fmla="*/ 1212 w 2370" name="T106"/>
              <a:gd fmla="*/ 559 h 2041" name="T107"/>
              <a:gd fmla="*/ 1050 w 2370" name="T108"/>
              <a:gd fmla="*/ 322 h 2041" name="T109"/>
              <a:gd fmla="*/ 998 w 2370" name="T110"/>
              <a:gd fmla="*/ 101 h 2041" name="T111"/>
              <a:gd fmla="*/ 1110 w 2370" name="T112"/>
              <a:gd fmla="*/ 406 h 2041" name="T113"/>
              <a:gd fmla="*/ 1216 w 2370" name="T114"/>
              <a:gd fmla="*/ 503 h 2041" name="T115"/>
              <a:gd fmla="*/ 1253 w 2370" name="T116"/>
              <a:gd fmla="*/ 113 h 2041" name="T117"/>
              <a:gd fmla="*/ 1228 w 2370" name="T118"/>
              <a:gd fmla="*/ 279 h 2041" name="T119"/>
              <a:gd fmla="*/ 1401 w 2370" name="T120"/>
              <a:gd fmla="*/ 659 h 2041" name="T121"/>
              <a:gd fmla="*/ 1574 w 2370" name="T122"/>
              <a:gd fmla="*/ 245 h 204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041" w="2370">
                <a:moveTo>
                  <a:pt x="1574" y="245"/>
                </a:moveTo>
                <a:cubicBezTo>
                  <a:pt x="1586" y="164"/>
                  <a:pt x="1585" y="82"/>
                  <a:pt x="1576" y="0"/>
                </a:cubicBezTo>
                <a:cubicBezTo>
                  <a:pt x="1591" y="67"/>
                  <a:pt x="1597" y="136"/>
                  <a:pt x="1596" y="205"/>
                </a:cubicBezTo>
                <a:cubicBezTo>
                  <a:pt x="1593" y="298"/>
                  <a:pt x="1575" y="390"/>
                  <a:pt x="1545" y="478"/>
                </a:cubicBezTo>
                <a:cubicBezTo>
                  <a:pt x="1563" y="470"/>
                  <a:pt x="1580" y="461"/>
                  <a:pt x="1598" y="452"/>
                </a:cubicBezTo>
                <a:cubicBezTo>
                  <a:pt x="1648" y="428"/>
                  <a:pt x="1682" y="383"/>
                  <a:pt x="1714" y="339"/>
                </a:cubicBezTo>
                <a:cubicBezTo>
                  <a:pt x="1760" y="271"/>
                  <a:pt x="1797" y="195"/>
                  <a:pt x="1816" y="114"/>
                </a:cubicBezTo>
                <a:cubicBezTo>
                  <a:pt x="1819" y="115"/>
                  <a:pt x="1822" y="117"/>
                  <a:pt x="1825" y="118"/>
                </a:cubicBezTo>
                <a:cubicBezTo>
                  <a:pt x="1805" y="211"/>
                  <a:pt x="1767" y="301"/>
                  <a:pt x="1714" y="380"/>
                </a:cubicBezTo>
                <a:cubicBezTo>
                  <a:pt x="1735" y="367"/>
                  <a:pt x="1759" y="359"/>
                  <a:pt x="1783" y="356"/>
                </a:cubicBezTo>
                <a:cubicBezTo>
                  <a:pt x="1783" y="358"/>
                  <a:pt x="1783" y="362"/>
                  <a:pt x="1783" y="364"/>
                </a:cubicBezTo>
                <a:cubicBezTo>
                  <a:pt x="1765" y="371"/>
                  <a:pt x="1746" y="377"/>
                  <a:pt x="1730" y="388"/>
                </a:cubicBezTo>
                <a:cubicBezTo>
                  <a:pt x="1685" y="417"/>
                  <a:pt x="1653" y="463"/>
                  <a:pt x="1606" y="488"/>
                </a:cubicBezTo>
                <a:cubicBezTo>
                  <a:pt x="1579" y="503"/>
                  <a:pt x="1552" y="518"/>
                  <a:pt x="1533" y="543"/>
                </a:cubicBezTo>
                <a:cubicBezTo>
                  <a:pt x="1512" y="572"/>
                  <a:pt x="1494" y="603"/>
                  <a:pt x="1475" y="633"/>
                </a:cubicBezTo>
                <a:cubicBezTo>
                  <a:pt x="1431" y="709"/>
                  <a:pt x="1386" y="785"/>
                  <a:pt x="1346" y="863"/>
                </a:cubicBezTo>
                <a:cubicBezTo>
                  <a:pt x="1365" y="847"/>
                  <a:pt x="1383" y="830"/>
                  <a:pt x="1404" y="818"/>
                </a:cubicBezTo>
                <a:cubicBezTo>
                  <a:pt x="1427" y="803"/>
                  <a:pt x="1453" y="792"/>
                  <a:pt x="1479" y="782"/>
                </a:cubicBezTo>
                <a:cubicBezTo>
                  <a:pt x="1480" y="785"/>
                  <a:pt x="1521" y="769"/>
                  <a:pt x="1522" y="772"/>
                </a:cubicBezTo>
                <a:cubicBezTo>
                  <a:pt x="1484" y="786"/>
                  <a:pt x="1412" y="832"/>
                  <a:pt x="1384" y="861"/>
                </a:cubicBezTo>
                <a:cubicBezTo>
                  <a:pt x="1360" y="888"/>
                  <a:pt x="1336" y="915"/>
                  <a:pt x="1318" y="947"/>
                </a:cubicBezTo>
                <a:cubicBezTo>
                  <a:pt x="1305" y="1032"/>
                  <a:pt x="1299" y="1118"/>
                  <a:pt x="1296" y="1203"/>
                </a:cubicBezTo>
                <a:cubicBezTo>
                  <a:pt x="1362" y="1177"/>
                  <a:pt x="1432" y="1157"/>
                  <a:pt x="1503" y="1154"/>
                </a:cubicBezTo>
                <a:cubicBezTo>
                  <a:pt x="1623" y="1152"/>
                  <a:pt x="1743" y="1165"/>
                  <a:pt x="1862" y="1179"/>
                </a:cubicBezTo>
                <a:cubicBezTo>
                  <a:pt x="1944" y="1189"/>
                  <a:pt x="2026" y="1197"/>
                  <a:pt x="2107" y="1189"/>
                </a:cubicBezTo>
                <a:cubicBezTo>
                  <a:pt x="2117" y="1188"/>
                  <a:pt x="2127" y="1188"/>
                  <a:pt x="2135" y="1181"/>
                </a:cubicBezTo>
                <a:cubicBezTo>
                  <a:pt x="2169" y="1150"/>
                  <a:pt x="2193" y="1108"/>
                  <a:pt x="2206" y="1064"/>
                </a:cubicBezTo>
                <a:cubicBezTo>
                  <a:pt x="2201" y="1107"/>
                  <a:pt x="2181" y="1147"/>
                  <a:pt x="2156" y="1181"/>
                </a:cubicBezTo>
                <a:cubicBezTo>
                  <a:pt x="2198" y="1171"/>
                  <a:pt x="2238" y="1163"/>
                  <a:pt x="2284" y="1134"/>
                </a:cubicBezTo>
                <a:cubicBezTo>
                  <a:pt x="2287" y="1137"/>
                  <a:pt x="2367" y="1098"/>
                  <a:pt x="2370" y="1101"/>
                </a:cubicBezTo>
                <a:cubicBezTo>
                  <a:pt x="2284" y="1168"/>
                  <a:pt x="2094" y="1232"/>
                  <a:pt x="1987" y="1237"/>
                </a:cubicBezTo>
                <a:cubicBezTo>
                  <a:pt x="2013" y="1254"/>
                  <a:pt x="2031" y="1279"/>
                  <a:pt x="2058" y="1294"/>
                </a:cubicBezTo>
                <a:cubicBezTo>
                  <a:pt x="2088" y="1309"/>
                  <a:pt x="2153" y="1329"/>
                  <a:pt x="2186" y="1338"/>
                </a:cubicBezTo>
                <a:cubicBezTo>
                  <a:pt x="2183" y="1341"/>
                  <a:pt x="2145" y="1334"/>
                  <a:pt x="2142" y="1334"/>
                </a:cubicBezTo>
                <a:cubicBezTo>
                  <a:pt x="2111" y="1329"/>
                  <a:pt x="2082" y="1318"/>
                  <a:pt x="2054" y="1306"/>
                </a:cubicBezTo>
                <a:cubicBezTo>
                  <a:pt x="2066" y="1329"/>
                  <a:pt x="2072" y="1355"/>
                  <a:pt x="2070" y="1382"/>
                </a:cubicBezTo>
                <a:cubicBezTo>
                  <a:pt x="2068" y="1341"/>
                  <a:pt x="2045" y="1303"/>
                  <a:pt x="2013" y="1279"/>
                </a:cubicBezTo>
                <a:cubicBezTo>
                  <a:pt x="1994" y="1266"/>
                  <a:pt x="1975" y="1252"/>
                  <a:pt x="1953" y="1242"/>
                </a:cubicBezTo>
                <a:cubicBezTo>
                  <a:pt x="1937" y="1234"/>
                  <a:pt x="1917" y="1237"/>
                  <a:pt x="1899" y="1236"/>
                </a:cubicBezTo>
                <a:cubicBezTo>
                  <a:pt x="1800" y="1235"/>
                  <a:pt x="1702" y="1229"/>
                  <a:pt x="1603" y="1230"/>
                </a:cubicBezTo>
                <a:cubicBezTo>
                  <a:pt x="1641" y="1263"/>
                  <a:pt x="1665" y="1306"/>
                  <a:pt x="1693" y="1347"/>
                </a:cubicBezTo>
                <a:cubicBezTo>
                  <a:pt x="1725" y="1394"/>
                  <a:pt x="1761" y="1438"/>
                  <a:pt x="1801" y="1478"/>
                </a:cubicBezTo>
                <a:cubicBezTo>
                  <a:pt x="1827" y="1507"/>
                  <a:pt x="1858" y="1532"/>
                  <a:pt x="1894" y="1547"/>
                </a:cubicBezTo>
                <a:cubicBezTo>
                  <a:pt x="1949" y="1572"/>
                  <a:pt x="2008" y="1581"/>
                  <a:pt x="2067" y="1586"/>
                </a:cubicBezTo>
                <a:cubicBezTo>
                  <a:pt x="2000" y="1590"/>
                  <a:pt x="1932" y="1580"/>
                  <a:pt x="1870" y="1553"/>
                </a:cubicBezTo>
                <a:cubicBezTo>
                  <a:pt x="1929" y="1603"/>
                  <a:pt x="1993" y="1647"/>
                  <a:pt x="2061" y="1682"/>
                </a:cubicBezTo>
                <a:cubicBezTo>
                  <a:pt x="2060" y="1686"/>
                  <a:pt x="2092" y="1699"/>
                  <a:pt x="2091" y="1702"/>
                </a:cubicBezTo>
                <a:cubicBezTo>
                  <a:pt x="2001" y="1661"/>
                  <a:pt x="1885" y="1595"/>
                  <a:pt x="1812" y="1528"/>
                </a:cubicBezTo>
                <a:cubicBezTo>
                  <a:pt x="1771" y="1487"/>
                  <a:pt x="1735" y="1441"/>
                  <a:pt x="1698" y="1398"/>
                </a:cubicBezTo>
                <a:cubicBezTo>
                  <a:pt x="1702" y="1456"/>
                  <a:pt x="1693" y="1514"/>
                  <a:pt x="1693" y="1572"/>
                </a:cubicBezTo>
                <a:cubicBezTo>
                  <a:pt x="1689" y="1571"/>
                  <a:pt x="1691" y="1636"/>
                  <a:pt x="1687" y="1636"/>
                </a:cubicBezTo>
                <a:cubicBezTo>
                  <a:pt x="1687" y="1577"/>
                  <a:pt x="1688" y="1451"/>
                  <a:pt x="1675" y="1393"/>
                </a:cubicBezTo>
                <a:cubicBezTo>
                  <a:pt x="1671" y="1374"/>
                  <a:pt x="1666" y="1355"/>
                  <a:pt x="1653" y="1339"/>
                </a:cubicBezTo>
                <a:cubicBezTo>
                  <a:pt x="1633" y="1312"/>
                  <a:pt x="1614" y="1285"/>
                  <a:pt x="1588" y="1264"/>
                </a:cubicBezTo>
                <a:cubicBezTo>
                  <a:pt x="1567" y="1245"/>
                  <a:pt x="1538" y="1238"/>
                  <a:pt x="1511" y="1235"/>
                </a:cubicBezTo>
                <a:cubicBezTo>
                  <a:pt x="1436" y="1239"/>
                  <a:pt x="1361" y="1259"/>
                  <a:pt x="1296" y="1296"/>
                </a:cubicBezTo>
                <a:cubicBezTo>
                  <a:pt x="1301" y="1435"/>
                  <a:pt x="1318" y="1575"/>
                  <a:pt x="1358" y="1709"/>
                </a:cubicBezTo>
                <a:cubicBezTo>
                  <a:pt x="1392" y="1826"/>
                  <a:pt x="1442" y="1939"/>
                  <a:pt x="1508" y="2041"/>
                </a:cubicBezTo>
                <a:cubicBezTo>
                  <a:pt x="1240" y="2041"/>
                  <a:pt x="1240" y="2041"/>
                  <a:pt x="1240" y="2041"/>
                </a:cubicBezTo>
                <a:cubicBezTo>
                  <a:pt x="1182" y="1828"/>
                  <a:pt x="1159" y="1605"/>
                  <a:pt x="1169" y="1384"/>
                </a:cubicBezTo>
                <a:cubicBezTo>
                  <a:pt x="1151" y="1365"/>
                  <a:pt x="1133" y="1346"/>
                  <a:pt x="1113" y="1331"/>
                </a:cubicBezTo>
                <a:cubicBezTo>
                  <a:pt x="1090" y="1310"/>
                  <a:pt x="1060" y="1297"/>
                  <a:pt x="1032" y="1284"/>
                </a:cubicBezTo>
                <a:cubicBezTo>
                  <a:pt x="970" y="1259"/>
                  <a:pt x="900" y="1247"/>
                  <a:pt x="834" y="1264"/>
                </a:cubicBezTo>
                <a:cubicBezTo>
                  <a:pt x="814" y="1268"/>
                  <a:pt x="799" y="1282"/>
                  <a:pt x="787" y="1297"/>
                </a:cubicBezTo>
                <a:cubicBezTo>
                  <a:pt x="768" y="1323"/>
                  <a:pt x="753" y="1353"/>
                  <a:pt x="749" y="1386"/>
                </a:cubicBezTo>
                <a:cubicBezTo>
                  <a:pt x="747" y="1405"/>
                  <a:pt x="751" y="1423"/>
                  <a:pt x="754" y="1442"/>
                </a:cubicBezTo>
                <a:cubicBezTo>
                  <a:pt x="747" y="1424"/>
                  <a:pt x="742" y="1404"/>
                  <a:pt x="744" y="1385"/>
                </a:cubicBezTo>
                <a:cubicBezTo>
                  <a:pt x="745" y="1350"/>
                  <a:pt x="760" y="1318"/>
                  <a:pt x="776" y="1289"/>
                </a:cubicBezTo>
                <a:cubicBezTo>
                  <a:pt x="728" y="1318"/>
                  <a:pt x="626" y="1425"/>
                  <a:pt x="591" y="1469"/>
                </a:cubicBezTo>
                <a:cubicBezTo>
                  <a:pt x="588" y="1466"/>
                  <a:pt x="646" y="1395"/>
                  <a:pt x="644" y="1392"/>
                </a:cubicBezTo>
                <a:cubicBezTo>
                  <a:pt x="683" y="1339"/>
                  <a:pt x="731" y="1290"/>
                  <a:pt x="790" y="1259"/>
                </a:cubicBezTo>
                <a:cubicBezTo>
                  <a:pt x="833" y="1236"/>
                  <a:pt x="882" y="1227"/>
                  <a:pt x="931" y="1227"/>
                </a:cubicBezTo>
                <a:cubicBezTo>
                  <a:pt x="882" y="1205"/>
                  <a:pt x="833" y="1185"/>
                  <a:pt x="784" y="1164"/>
                </a:cubicBezTo>
                <a:cubicBezTo>
                  <a:pt x="757" y="1154"/>
                  <a:pt x="731" y="1142"/>
                  <a:pt x="703" y="1136"/>
                </a:cubicBezTo>
                <a:cubicBezTo>
                  <a:pt x="636" y="1125"/>
                  <a:pt x="564" y="1125"/>
                  <a:pt x="499" y="1148"/>
                </a:cubicBezTo>
                <a:cubicBezTo>
                  <a:pt x="457" y="1175"/>
                  <a:pt x="448" y="1227"/>
                  <a:pt x="431" y="1270"/>
                </a:cubicBezTo>
                <a:cubicBezTo>
                  <a:pt x="442" y="1229"/>
                  <a:pt x="452" y="1185"/>
                  <a:pt x="480" y="1152"/>
                </a:cubicBezTo>
                <a:cubicBezTo>
                  <a:pt x="407" y="1170"/>
                  <a:pt x="330" y="1171"/>
                  <a:pt x="255" y="1161"/>
                </a:cubicBezTo>
                <a:cubicBezTo>
                  <a:pt x="189" y="1151"/>
                  <a:pt x="57" y="1090"/>
                  <a:pt x="0" y="1056"/>
                </a:cubicBezTo>
                <a:cubicBezTo>
                  <a:pt x="2" y="1054"/>
                  <a:pt x="73" y="1090"/>
                  <a:pt x="75" y="1088"/>
                </a:cubicBezTo>
                <a:cubicBezTo>
                  <a:pt x="139" y="1121"/>
                  <a:pt x="211" y="1133"/>
                  <a:pt x="281" y="1144"/>
                </a:cubicBezTo>
                <a:cubicBezTo>
                  <a:pt x="328" y="1151"/>
                  <a:pt x="376" y="1144"/>
                  <a:pt x="423" y="1136"/>
                </a:cubicBezTo>
                <a:cubicBezTo>
                  <a:pt x="477" y="1127"/>
                  <a:pt x="528" y="1103"/>
                  <a:pt x="583" y="1096"/>
                </a:cubicBezTo>
                <a:cubicBezTo>
                  <a:pt x="603" y="1094"/>
                  <a:pt x="623" y="1094"/>
                  <a:pt x="643" y="1095"/>
                </a:cubicBezTo>
                <a:cubicBezTo>
                  <a:pt x="594" y="1067"/>
                  <a:pt x="549" y="1031"/>
                  <a:pt x="512" y="988"/>
                </a:cubicBezTo>
                <a:cubicBezTo>
                  <a:pt x="442" y="915"/>
                  <a:pt x="393" y="819"/>
                  <a:pt x="390" y="717"/>
                </a:cubicBezTo>
                <a:cubicBezTo>
                  <a:pt x="386" y="661"/>
                  <a:pt x="404" y="577"/>
                  <a:pt x="412" y="522"/>
                </a:cubicBezTo>
                <a:cubicBezTo>
                  <a:pt x="414" y="522"/>
                  <a:pt x="411" y="552"/>
                  <a:pt x="413" y="552"/>
                </a:cubicBezTo>
                <a:cubicBezTo>
                  <a:pt x="400" y="640"/>
                  <a:pt x="386" y="735"/>
                  <a:pt x="426" y="819"/>
                </a:cubicBezTo>
                <a:cubicBezTo>
                  <a:pt x="465" y="917"/>
                  <a:pt x="543" y="997"/>
                  <a:pt x="637" y="1046"/>
                </a:cubicBezTo>
                <a:cubicBezTo>
                  <a:pt x="600" y="981"/>
                  <a:pt x="609" y="903"/>
                  <a:pt x="625" y="833"/>
                </a:cubicBezTo>
                <a:cubicBezTo>
                  <a:pt x="629" y="834"/>
                  <a:pt x="633" y="764"/>
                  <a:pt x="636" y="765"/>
                </a:cubicBezTo>
                <a:cubicBezTo>
                  <a:pt x="631" y="803"/>
                  <a:pt x="629" y="912"/>
                  <a:pt x="633" y="950"/>
                </a:cubicBezTo>
                <a:cubicBezTo>
                  <a:pt x="640" y="937"/>
                  <a:pt x="646" y="923"/>
                  <a:pt x="657" y="912"/>
                </a:cubicBezTo>
                <a:cubicBezTo>
                  <a:pt x="680" y="891"/>
                  <a:pt x="709" y="878"/>
                  <a:pt x="728" y="854"/>
                </a:cubicBezTo>
                <a:cubicBezTo>
                  <a:pt x="746" y="833"/>
                  <a:pt x="760" y="808"/>
                  <a:pt x="775" y="784"/>
                </a:cubicBezTo>
                <a:cubicBezTo>
                  <a:pt x="758" y="824"/>
                  <a:pt x="740" y="867"/>
                  <a:pt x="704" y="894"/>
                </a:cubicBezTo>
                <a:cubicBezTo>
                  <a:pt x="686" y="909"/>
                  <a:pt x="665" y="923"/>
                  <a:pt x="654" y="944"/>
                </a:cubicBezTo>
                <a:cubicBezTo>
                  <a:pt x="647" y="958"/>
                  <a:pt x="641" y="973"/>
                  <a:pt x="641" y="989"/>
                </a:cubicBezTo>
                <a:cubicBezTo>
                  <a:pt x="654" y="1031"/>
                  <a:pt x="688" y="1062"/>
                  <a:pt x="723" y="1085"/>
                </a:cubicBezTo>
                <a:cubicBezTo>
                  <a:pt x="819" y="1123"/>
                  <a:pt x="918" y="1150"/>
                  <a:pt x="1012" y="1191"/>
                </a:cubicBezTo>
                <a:cubicBezTo>
                  <a:pt x="1071" y="1216"/>
                  <a:pt x="1126" y="1249"/>
                  <a:pt x="1175" y="1290"/>
                </a:cubicBezTo>
                <a:cubicBezTo>
                  <a:pt x="1184" y="1177"/>
                  <a:pt x="1202" y="1064"/>
                  <a:pt x="1227" y="953"/>
                </a:cubicBezTo>
                <a:cubicBezTo>
                  <a:pt x="1241" y="891"/>
                  <a:pt x="1268" y="831"/>
                  <a:pt x="1306" y="779"/>
                </a:cubicBezTo>
                <a:cubicBezTo>
                  <a:pt x="1280" y="762"/>
                  <a:pt x="1079" y="691"/>
                  <a:pt x="1050" y="681"/>
                </a:cubicBezTo>
                <a:cubicBezTo>
                  <a:pt x="1051" y="673"/>
                  <a:pt x="1179" y="719"/>
                  <a:pt x="1180" y="711"/>
                </a:cubicBezTo>
                <a:cubicBezTo>
                  <a:pt x="1205" y="716"/>
                  <a:pt x="1273" y="729"/>
                  <a:pt x="1298" y="737"/>
                </a:cubicBezTo>
                <a:cubicBezTo>
                  <a:pt x="1261" y="682"/>
                  <a:pt x="1244" y="617"/>
                  <a:pt x="1212" y="559"/>
                </a:cubicBezTo>
                <a:cubicBezTo>
                  <a:pt x="1194" y="521"/>
                  <a:pt x="1163" y="492"/>
                  <a:pt x="1131" y="465"/>
                </a:cubicBezTo>
                <a:cubicBezTo>
                  <a:pt x="1088" y="428"/>
                  <a:pt x="1066" y="374"/>
                  <a:pt x="1050" y="322"/>
                </a:cubicBezTo>
                <a:cubicBezTo>
                  <a:pt x="1027" y="250"/>
                  <a:pt x="1007" y="177"/>
                  <a:pt x="991" y="104"/>
                </a:cubicBezTo>
                <a:cubicBezTo>
                  <a:pt x="993" y="103"/>
                  <a:pt x="996" y="102"/>
                  <a:pt x="998" y="101"/>
                </a:cubicBezTo>
                <a:cubicBezTo>
                  <a:pt x="1014" y="165"/>
                  <a:pt x="1033" y="227"/>
                  <a:pt x="1054" y="289"/>
                </a:cubicBezTo>
                <a:cubicBezTo>
                  <a:pt x="1068" y="330"/>
                  <a:pt x="1084" y="371"/>
                  <a:pt x="1110" y="406"/>
                </a:cubicBezTo>
                <a:cubicBezTo>
                  <a:pt x="1128" y="429"/>
                  <a:pt x="1154" y="445"/>
                  <a:pt x="1176" y="464"/>
                </a:cubicBezTo>
                <a:cubicBezTo>
                  <a:pt x="1190" y="476"/>
                  <a:pt x="1203" y="490"/>
                  <a:pt x="1216" y="503"/>
                </a:cubicBezTo>
                <a:cubicBezTo>
                  <a:pt x="1203" y="416"/>
                  <a:pt x="1204" y="327"/>
                  <a:pt x="1220" y="241"/>
                </a:cubicBezTo>
                <a:cubicBezTo>
                  <a:pt x="1227" y="197"/>
                  <a:pt x="1242" y="156"/>
                  <a:pt x="1253" y="113"/>
                </a:cubicBezTo>
                <a:cubicBezTo>
                  <a:pt x="1254" y="113"/>
                  <a:pt x="1258" y="113"/>
                  <a:pt x="1260" y="113"/>
                </a:cubicBezTo>
                <a:cubicBezTo>
                  <a:pt x="1248" y="168"/>
                  <a:pt x="1232" y="222"/>
                  <a:pt x="1228" y="279"/>
                </a:cubicBezTo>
                <a:cubicBezTo>
                  <a:pt x="1209" y="437"/>
                  <a:pt x="1250" y="602"/>
                  <a:pt x="1343" y="732"/>
                </a:cubicBezTo>
                <a:cubicBezTo>
                  <a:pt x="1362" y="708"/>
                  <a:pt x="1383" y="685"/>
                  <a:pt x="1401" y="659"/>
                </a:cubicBezTo>
                <a:cubicBezTo>
                  <a:pt x="1435" y="609"/>
                  <a:pt x="1468" y="558"/>
                  <a:pt x="1493" y="502"/>
                </a:cubicBezTo>
                <a:cubicBezTo>
                  <a:pt x="1532" y="421"/>
                  <a:pt x="1560" y="334"/>
                  <a:pt x="1574" y="245"/>
                </a:cubicBezTo>
                <a:close/>
              </a:path>
            </a:pathLst>
          </a:custGeom>
          <a:solidFill>
            <a:schemeClr val="bg1">
              <a:lumMod val="50000"/>
            </a:schemeClr>
          </a:solidFill>
          <a:ln>
            <a:noFill/>
          </a:ln>
        </p:spPr>
        <p:txBody>
          <a:bodyPr anchor="t" anchorCtr="0" bIns="34295" compatLnSpc="1" lIns="68589" numCol="1" rIns="68589" tIns="34295" vert="horz" wrap="square">
            <a:prstTxWarp prst="textNoShape">
              <a:avLst/>
            </a:prstTxWarp>
          </a:bodyPr>
          <a:lstStyle/>
          <a:p>
            <a:endParaRPr altLang="en-US" lang="zh-CN">
              <a:cs typeface="+mn-ea"/>
              <a:sym typeface="+mn-lt"/>
            </a:endParaRPr>
          </a:p>
        </p:txBody>
      </p:sp>
      <p:sp>
        <p:nvSpPr>
          <p:cNvPr id="111" name="Oval 6"/>
          <p:cNvSpPr/>
          <p:nvPr/>
        </p:nvSpPr>
        <p:spPr>
          <a:xfrm>
            <a:off x="3795464" y="2368693"/>
            <a:ext cx="398912" cy="3988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a:solidFill>
                <a:srgbClr val="F2F2F2"/>
              </a:solidFill>
              <a:cs typeface="+mn-ea"/>
              <a:sym typeface="+mn-lt"/>
            </a:endParaRPr>
          </a:p>
        </p:txBody>
      </p:sp>
      <p:sp>
        <p:nvSpPr>
          <p:cNvPr id="112" name="Oval 4"/>
          <p:cNvSpPr/>
          <p:nvPr/>
        </p:nvSpPr>
        <p:spPr>
          <a:xfrm>
            <a:off x="4352471" y="1542335"/>
            <a:ext cx="218935" cy="2189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sz="2100">
              <a:solidFill>
                <a:srgbClr val="F2F2F2"/>
              </a:solidFill>
              <a:cs typeface="+mn-ea"/>
              <a:sym typeface="+mn-lt"/>
            </a:endParaRPr>
          </a:p>
        </p:txBody>
      </p:sp>
      <p:sp>
        <p:nvSpPr>
          <p:cNvPr id="113" name="Oval 12"/>
          <p:cNvSpPr/>
          <p:nvPr/>
        </p:nvSpPr>
        <p:spPr>
          <a:xfrm>
            <a:off x="3366857" y="2572503"/>
            <a:ext cx="390149" cy="3900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sz="2100">
              <a:solidFill>
                <a:srgbClr val="F2F2F2"/>
              </a:solidFill>
              <a:cs typeface="+mn-ea"/>
              <a:sym typeface="+mn-lt"/>
            </a:endParaRPr>
          </a:p>
        </p:txBody>
      </p:sp>
      <p:sp>
        <p:nvSpPr>
          <p:cNvPr id="114" name="Oval 13"/>
          <p:cNvSpPr/>
          <p:nvPr/>
        </p:nvSpPr>
        <p:spPr>
          <a:xfrm>
            <a:off x="3059636" y="3868490"/>
            <a:ext cx="307221" cy="30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sz="2100">
              <a:solidFill>
                <a:srgbClr val="F2F2F2"/>
              </a:solidFill>
              <a:cs typeface="+mn-ea"/>
              <a:sym typeface="+mn-lt"/>
            </a:endParaRPr>
          </a:p>
        </p:txBody>
      </p:sp>
      <p:sp>
        <p:nvSpPr>
          <p:cNvPr id="115" name="Oval 15"/>
          <p:cNvSpPr/>
          <p:nvPr/>
        </p:nvSpPr>
        <p:spPr>
          <a:xfrm>
            <a:off x="4782135" y="2697648"/>
            <a:ext cx="395956" cy="3959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a:solidFill>
                <a:srgbClr val="F2F2F2"/>
              </a:solidFill>
              <a:cs typeface="+mn-ea"/>
              <a:sym typeface="+mn-lt"/>
            </a:endParaRPr>
          </a:p>
        </p:txBody>
      </p:sp>
      <p:sp>
        <p:nvSpPr>
          <p:cNvPr id="116" name="Oval 12"/>
          <p:cNvSpPr/>
          <p:nvPr/>
        </p:nvSpPr>
        <p:spPr>
          <a:xfrm>
            <a:off x="2867955" y="3661401"/>
            <a:ext cx="109186" cy="109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sz="2100">
              <a:solidFill>
                <a:srgbClr val="F2F2F2"/>
              </a:solidFill>
              <a:cs typeface="+mn-ea"/>
              <a:sym typeface="+mn-lt"/>
            </a:endParaRPr>
          </a:p>
        </p:txBody>
      </p:sp>
      <p:sp>
        <p:nvSpPr>
          <p:cNvPr id="117" name="Oval 6"/>
          <p:cNvSpPr/>
          <p:nvPr/>
        </p:nvSpPr>
        <p:spPr>
          <a:xfrm>
            <a:off x="5041108" y="4175672"/>
            <a:ext cx="273967" cy="2739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a:solidFill>
                <a:srgbClr val="F2F2F2"/>
              </a:solidFill>
              <a:cs typeface="+mn-ea"/>
              <a:sym typeface="+mn-lt"/>
            </a:endParaRPr>
          </a:p>
        </p:txBody>
      </p:sp>
      <p:sp>
        <p:nvSpPr>
          <p:cNvPr id="118" name="Oval 15"/>
          <p:cNvSpPr/>
          <p:nvPr/>
        </p:nvSpPr>
        <p:spPr>
          <a:xfrm>
            <a:off x="2724569" y="2352379"/>
            <a:ext cx="281052" cy="2810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a:solidFill>
                <a:srgbClr val="F2F2F2"/>
              </a:solidFill>
              <a:cs typeface="+mn-ea"/>
              <a:sym typeface="+mn-lt"/>
            </a:endParaRPr>
          </a:p>
        </p:txBody>
      </p:sp>
      <p:sp>
        <p:nvSpPr>
          <p:cNvPr id="119" name="Oval 15"/>
          <p:cNvSpPr/>
          <p:nvPr/>
        </p:nvSpPr>
        <p:spPr>
          <a:xfrm>
            <a:off x="3459219" y="3951826"/>
            <a:ext cx="140526" cy="14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a:solidFill>
                <a:srgbClr val="F2F2F2"/>
              </a:solidFill>
              <a:cs typeface="+mn-ea"/>
              <a:sym typeface="+mn-lt"/>
            </a:endParaRPr>
          </a:p>
        </p:txBody>
      </p:sp>
      <p:sp>
        <p:nvSpPr>
          <p:cNvPr id="120" name="椭圆 119"/>
          <p:cNvSpPr/>
          <p:nvPr/>
        </p:nvSpPr>
        <p:spPr>
          <a:xfrm>
            <a:off x="5339625" y="1986171"/>
            <a:ext cx="263920" cy="2638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a:endParaRPr altLang="en-US" lang="zh-CN" sz="2100">
              <a:solidFill>
                <a:srgbClr val="F2F2F2"/>
              </a:solidFill>
              <a:cs typeface="+mn-ea"/>
              <a:sym typeface="+mn-lt"/>
            </a:endParaRPr>
          </a:p>
        </p:txBody>
      </p:sp>
      <p:sp>
        <p:nvSpPr>
          <p:cNvPr id="121" name="Oval 6"/>
          <p:cNvSpPr/>
          <p:nvPr/>
        </p:nvSpPr>
        <p:spPr>
          <a:xfrm>
            <a:off x="4930842" y="1426079"/>
            <a:ext cx="116271" cy="116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endParaRPr altLang="zh-CN" lang="en-US">
              <a:solidFill>
                <a:srgbClr val="F2F2F2"/>
              </a:solidFill>
              <a:cs typeface="+mn-ea"/>
              <a:sym typeface="+mn-lt"/>
            </a:endParaRPr>
          </a:p>
        </p:txBody>
      </p:sp>
      <p:grpSp>
        <p:nvGrpSpPr>
          <p:cNvPr id="3" name="组合 217"/>
          <p:cNvGrpSpPr/>
          <p:nvPr/>
        </p:nvGrpSpPr>
        <p:grpSpPr>
          <a:xfrm>
            <a:off x="1906414" y="3004394"/>
            <a:ext cx="711685" cy="711592"/>
            <a:chOff x="2541553" y="4005858"/>
            <a:chExt cx="948790" cy="948790"/>
          </a:xfrm>
        </p:grpSpPr>
        <p:sp>
          <p:nvSpPr>
            <p:cNvPr id="219" name="椭圆 218"/>
            <p:cNvSpPr/>
            <p:nvPr/>
          </p:nvSpPr>
          <p:spPr>
            <a:xfrm>
              <a:off x="2541553" y="4005858"/>
              <a:ext cx="948790" cy="9487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2F2F2"/>
                </a:solidFill>
                <a:cs typeface="+mn-ea"/>
                <a:sym typeface="+mn-lt"/>
              </a:endParaRPr>
            </a:p>
          </p:txBody>
        </p:sp>
        <p:sp>
          <p:nvSpPr>
            <p:cNvPr id="220" name="KSO_Shape"/>
            <p:cNvSpPr>
              <a:spLocks noChangeAspect="1"/>
            </p:cNvSpPr>
            <p:nvPr/>
          </p:nvSpPr>
          <p:spPr bwMode="auto">
            <a:xfrm>
              <a:off x="2795098" y="4261352"/>
              <a:ext cx="441700" cy="437802"/>
            </a:xfrm>
            <a:custGeom>
              <a:gdLst>
                <a:gd fmla="*/ 1420802 w 2262188" name="T0"/>
                <a:gd fmla="*/ 2155372 h 2241550" name="T1"/>
                <a:gd fmla="*/ 0 w 2262188" name="T2"/>
                <a:gd fmla="*/ 1901959 h 2241550" name="T3"/>
                <a:gd fmla="*/ 966787 w 2262188" name="T4"/>
                <a:gd fmla="*/ 2002745 h 2241550" name="T5"/>
                <a:gd fmla="*/ 463550 w 2262188" name="T6"/>
                <a:gd fmla="*/ 1799189 h 2241550" name="T7"/>
                <a:gd fmla="*/ 1920875 w 2262188" name="T8"/>
                <a:gd fmla="*/ 1721932 h 2241550" name="T9"/>
                <a:gd fmla="*/ 1920875 w 2262188" name="T10"/>
                <a:gd fmla="*/ 1643063 h 2241550" name="T11"/>
                <a:gd fmla="*/ 1920875 w 2262188" name="T12"/>
                <a:gd fmla="*/ 1520825 h 2241550" name="T13"/>
                <a:gd fmla="*/ 1437365 w 2262188" name="T14"/>
                <a:gd fmla="*/ 1781511 h 2241550" name="T15"/>
                <a:gd fmla="*/ 0 w 2262188" name="T16"/>
                <a:gd fmla="*/ 1470217 h 2241550" name="T17"/>
                <a:gd fmla="*/ 1304860 w 2262188" name="T18"/>
                <a:gd fmla="*/ 1658938 h 2241550" name="T19"/>
                <a:gd fmla="*/ 1333924 w 2262188" name="T20"/>
                <a:gd fmla="*/ 1648052 h 2241550" name="T21"/>
                <a:gd fmla="*/ 1395684 w 2262188" name="T22"/>
                <a:gd fmla="*/ 1641022 h 2241550" name="T23"/>
                <a:gd fmla="*/ 1448362 w 2262188" name="T24"/>
                <a:gd fmla="*/ 1646011 h 2241550" name="T25"/>
                <a:gd fmla="*/ 1677920 w 2262188" name="T26"/>
                <a:gd fmla="*/ 1506991 h 2241550" name="T27"/>
                <a:gd fmla="*/ 1657031 w 2262188" name="T28"/>
                <a:gd fmla="*/ 1492023 h 2241550" name="T29"/>
                <a:gd fmla="*/ 1654306 w 2262188" name="T30"/>
                <a:gd fmla="*/ 1479097 h 2241550" name="T31"/>
                <a:gd fmla="*/ 1663843 w 2262188" name="T32"/>
                <a:gd fmla="*/ 1466170 h 2241550" name="T33"/>
                <a:gd fmla="*/ 995838 w 2262188" name="T34"/>
                <a:gd fmla="*/ 1258888 h 2241550" name="T35"/>
                <a:gd fmla="*/ 489738 w 2262188" name="T36"/>
                <a:gd fmla="*/ 1130300 h 2241550" name="T37"/>
                <a:gd fmla="*/ 594035 w 2262188" name="T38"/>
                <a:gd fmla="*/ 1213404 h 2241550" name="T39"/>
                <a:gd fmla="*/ 555491 w 2262188" name="T40"/>
                <a:gd fmla="*/ 1222487 h 2241550" name="T41"/>
                <a:gd fmla="*/ 486564 w 2262188" name="T42"/>
                <a:gd fmla="*/ 1223168 h 2241550" name="T43"/>
                <a:gd fmla="*/ 211086 w 2262188" name="T44"/>
                <a:gd fmla="*/ 1351684 h 2241550" name="T45"/>
                <a:gd fmla="*/ 251218 w 2262188" name="T46"/>
                <a:gd fmla="*/ 1368941 h 2241550" name="T47"/>
                <a:gd fmla="*/ 259153 w 2262188" name="T48"/>
                <a:gd fmla="*/ 1381429 h 2241550" name="T49"/>
                <a:gd fmla="*/ 255072 w 2262188" name="T50"/>
                <a:gd fmla="*/ 1394599 h 2241550" name="T51"/>
                <a:gd fmla="*/ 240561 w 2262188" name="T52"/>
                <a:gd fmla="*/ 1405498 h 2241550" name="T53"/>
                <a:gd fmla="*/ 810075 w 2262188" name="T54"/>
                <a:gd fmla="*/ 1021049 h 2241550" name="T55"/>
                <a:gd fmla="*/ 341312 w 2262188" name="T56"/>
                <a:gd fmla="*/ 771297 h 2241550" name="T57"/>
                <a:gd fmla="*/ 2262188 w 2262188" name="T58"/>
                <a:gd fmla="*/ 687389 h 2241550" name="T59"/>
                <a:gd fmla="*/ 830949 w 2262188" name="T60"/>
                <a:gd fmla="*/ 982664 h 2241550" name="T61"/>
                <a:gd fmla="*/ 1797050 w 2262188" name="T62"/>
                <a:gd fmla="*/ 752476 h 2241550" name="T63"/>
                <a:gd fmla="*/ 1295400 w 2262188" name="T64"/>
                <a:gd fmla="*/ 660174 h 2241550" name="T65"/>
                <a:gd fmla="*/ 2262188 w 2262188" name="T66"/>
                <a:gd fmla="*/ 462607 h 2241550" name="T67"/>
                <a:gd fmla="*/ 824823 w 2262188" name="T68"/>
                <a:gd fmla="*/ 651157 h 2241550" name="T69"/>
                <a:gd fmla="*/ 341312 w 2262188" name="T70"/>
                <a:gd fmla="*/ 390526 h 2241550" name="T71"/>
                <a:gd fmla="*/ 786730 w 2262188" name="T72"/>
                <a:gd fmla="*/ 233363 h 2241550" name="T73"/>
                <a:gd fmla="*/ 600403 w 2262188" name="T74"/>
                <a:gd fmla="*/ 336703 h 2241550" name="T75"/>
                <a:gd fmla="*/ 608110 w 2262188" name="T76"/>
                <a:gd fmla="*/ 349677 h 2241550" name="T77"/>
                <a:gd fmla="*/ 603350 w 2262188" name="T78"/>
                <a:gd fmla="*/ 362651 h 2241550" name="T79"/>
                <a:gd fmla="*/ 576602 w 2262188" name="T80"/>
                <a:gd fmla="*/ 378585 h 2241550" name="T81"/>
                <a:gd fmla="*/ 820278 w 2262188" name="T82"/>
                <a:gd fmla="*/ 514246 h 2241550" name="T83"/>
                <a:gd fmla="*/ 878761 w 2262188" name="T84"/>
                <a:gd fmla="*/ 510831 h 2241550" name="T85"/>
                <a:gd fmla="*/ 932710 w 2262188" name="T86"/>
                <a:gd fmla="*/ 519026 h 2241550" name="T87"/>
                <a:gd fmla="*/ 1216508 w 2262188" name="T88"/>
                <a:gd fmla="*/ 466218 h 2241550" name="T89"/>
                <a:gd fmla="*/ 1749425 w 2262188" name="T90"/>
                <a:gd fmla="*/ 883986 h 2241550" name="T91"/>
                <a:gd fmla="*/ 1798297 w 2262188" name="T92"/>
                <a:gd fmla="*/ 374650 h 2241550" name="T93"/>
                <a:gd fmla="*/ 2012784 w 2262188" name="T94"/>
                <a:gd fmla="*/ 269585 h 2241550" name="T95"/>
                <a:gd fmla="*/ 2003262 w 2262188" name="T96"/>
                <a:gd fmla="*/ 256650 h 2241550" name="T97"/>
                <a:gd fmla="*/ 2006209 w 2262188" name="T98"/>
                <a:gd fmla="*/ 243943 h 2241550" name="T99"/>
                <a:gd fmla="*/ 2027068 w 2262188" name="T100"/>
                <a:gd fmla="*/ 228966 h 2241550" name="T101"/>
                <a:gd fmla="*/ 1797843 w 2262188" name="T102"/>
                <a:gd fmla="*/ 89635 h 2241550" name="T103"/>
                <a:gd fmla="*/ 1745015 w 2262188" name="T104"/>
                <a:gd fmla="*/ 94400 h 2241550" name="T105"/>
                <a:gd fmla="*/ 1683571 w 2262188" name="T106"/>
                <a:gd fmla="*/ 87820 h 2241550" name="T107"/>
                <a:gd fmla="*/ 1651602 w 2262188" name="T108"/>
                <a:gd fmla="*/ 75112 h 22415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41550" w="2262188">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cs typeface="+mn-ea"/>
                <a:sym typeface="+mn-lt"/>
              </a:endParaRPr>
            </a:p>
          </p:txBody>
        </p:sp>
      </p:grpSp>
      <p:grpSp>
        <p:nvGrpSpPr>
          <p:cNvPr id="4" name="组合 220"/>
          <p:cNvGrpSpPr/>
          <p:nvPr/>
        </p:nvGrpSpPr>
        <p:grpSpPr>
          <a:xfrm>
            <a:off x="3459220" y="1219549"/>
            <a:ext cx="711685" cy="711592"/>
            <a:chOff x="4611692" y="1626064"/>
            <a:chExt cx="948790" cy="948790"/>
          </a:xfrm>
        </p:grpSpPr>
        <p:sp>
          <p:nvSpPr>
            <p:cNvPr id="222" name="椭圆 221"/>
            <p:cNvSpPr/>
            <p:nvPr/>
          </p:nvSpPr>
          <p:spPr>
            <a:xfrm>
              <a:off x="4611692"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100">
                <a:solidFill>
                  <a:srgbClr val="F2F2F2"/>
                </a:solidFill>
                <a:cs typeface="+mn-ea"/>
                <a:sym typeface="+mn-lt"/>
              </a:endParaRPr>
            </a:p>
          </p:txBody>
        </p:sp>
        <p:sp>
          <p:nvSpPr>
            <p:cNvPr id="223" name="KSO_Shape"/>
            <p:cNvSpPr>
              <a:spLocks noChangeAspect="1"/>
            </p:cNvSpPr>
            <p:nvPr/>
          </p:nvSpPr>
          <p:spPr bwMode="auto">
            <a:xfrm>
              <a:off x="4884949" y="1800813"/>
              <a:ext cx="402276" cy="548060"/>
            </a:xfrm>
            <a:custGeom>
              <a:gdLst>
                <a:gd fmla="*/ 659720 w 1122363" name="T0"/>
                <a:gd fmla="*/ 1061049 h 1531938" name="T1"/>
                <a:gd fmla="*/ 657679 w 1122363" name="T2"/>
                <a:gd fmla="*/ 1105186 h 1531938" name="T3"/>
                <a:gd fmla="*/ 613002 w 1122363" name="T4"/>
                <a:gd fmla="*/ 1132121 h 1531938" name="T5"/>
                <a:gd fmla="*/ 496276 w 1122363" name="T6"/>
                <a:gd fmla="*/ 860262 h 1531938" name="T7"/>
                <a:gd fmla="*/ 478065 w 1122363" name="T8"/>
                <a:gd fmla="*/ 820434 h 1531938" name="T9"/>
                <a:gd fmla="*/ 495593 w 1122363" name="T10"/>
                <a:gd fmla="*/ 792738 h 1531938" name="T11"/>
                <a:gd fmla="*/ 513236 w 1122363" name="T12"/>
                <a:gd fmla="*/ 692440 h 1531938" name="T13"/>
                <a:gd fmla="*/ 428226 w 1122363" name="T14"/>
                <a:gd fmla="*/ 723969 h 1531938" name="T15"/>
                <a:gd fmla="*/ 379486 w 1122363" name="T16"/>
                <a:gd fmla="*/ 771377 h 1531938" name="T17"/>
                <a:gd fmla="*/ 359537 w 1122363" name="T18"/>
                <a:gd fmla="*/ 859614 h 1531938" name="T19"/>
                <a:gd fmla="*/ 388554 w 1122363" name="T20"/>
                <a:gd fmla="*/ 929250 h 1531938" name="T21"/>
                <a:gd fmla="*/ 452482 w 1122363" name="T22"/>
                <a:gd fmla="*/ 975751 h 1531938" name="T23"/>
                <a:gd fmla="*/ 515503 w 1122363" name="T24"/>
                <a:gd fmla="*/ 1131583 h 1531938" name="T25"/>
                <a:gd fmla="*/ 419611 w 1122363" name="T26"/>
                <a:gd fmla="*/ 1093929 h 1531938" name="T27"/>
                <a:gd fmla="*/ 452255 w 1122363" name="T28"/>
                <a:gd fmla="*/ 1208705 h 1531938" name="T29"/>
                <a:gd fmla="*/ 616608 w 1122363" name="T30"/>
                <a:gd fmla="*/ 1227305 h 1531938" name="T31"/>
                <a:gd fmla="*/ 701392 w 1122363" name="T32"/>
                <a:gd fmla="*/ 1200993 h 1531938" name="T33"/>
                <a:gd fmla="*/ 755799 w 1122363" name="T34"/>
                <a:gd fmla="*/ 1155627 h 1531938" name="T35"/>
                <a:gd fmla="*/ 783682 w 1122363" name="T36"/>
                <a:gd fmla="*/ 1087805 h 1531938" name="T37"/>
                <a:gd fmla="*/ 769174 w 1122363" name="T38"/>
                <a:gd fmla="*/ 1001156 h 1531938" name="T39"/>
                <a:gd fmla="*/ 693004 w 1122363" name="T40"/>
                <a:gd fmla="*/ 932199 h 1531938" name="T41"/>
                <a:gd fmla="*/ 624543 w 1122363" name="T42"/>
                <a:gd fmla="*/ 792018 h 1531938" name="T43"/>
                <a:gd fmla="*/ 756025 w 1122363" name="T44"/>
                <a:gd fmla="*/ 858933 h 1531938" name="T45"/>
                <a:gd fmla="*/ 653106 w 1122363" name="T46"/>
                <a:gd fmla="*/ 698791 h 1531938" name="T47"/>
                <a:gd fmla="*/ 617515 w 1122363" name="T48"/>
                <a:gd fmla="*/ 373743 h 1531938" name="T49"/>
                <a:gd fmla="*/ 768267 w 1122363" name="T50"/>
                <a:gd fmla="*/ 414573 h 1531938" name="T51"/>
                <a:gd fmla="*/ 889095 w 1122363" name="T52"/>
                <a:gd fmla="*/ 508707 h 1531938" name="T53"/>
                <a:gd fmla="*/ 986347 w 1122363" name="T54"/>
                <a:gd fmla="*/ 659549 h 1531938" name="T55"/>
                <a:gd fmla="*/ 1066143 w 1122363" name="T56"/>
                <a:gd fmla="*/ 870048 h 1531938" name="T57"/>
                <a:gd fmla="*/ 1122136 w 1122363" name="T58"/>
                <a:gd fmla="*/ 1120922 h 1531938" name="T59"/>
                <a:gd fmla="*/ 1088812 w 1122363" name="T60"/>
                <a:gd fmla="*/ 1284920 h 1531938" name="T61"/>
                <a:gd fmla="*/ 987253 w 1122363" name="T62"/>
                <a:gd fmla="*/ 1407408 h 1531938" name="T63"/>
                <a:gd fmla="*/ 836275 w 1122363" name="T64"/>
                <a:gd fmla="*/ 1488160 h 1531938" name="T65"/>
                <a:gd fmla="*/ 653786 w 1122363" name="T66"/>
                <a:gd fmla="*/ 1527401 h 1531938" name="T67"/>
                <a:gd fmla="*/ 459056 w 1122363" name="T68"/>
                <a:gd fmla="*/ 1525133 h 1531938" name="T69"/>
                <a:gd fmla="*/ 274754 w 1122363" name="T70"/>
                <a:gd fmla="*/ 1477952 h 1531938" name="T71"/>
                <a:gd fmla="*/ 122868 w 1122363" name="T72"/>
                <a:gd fmla="*/ 1387674 h 1531938" name="T73"/>
                <a:gd fmla="*/ 25163 w 1122363" name="T74"/>
                <a:gd fmla="*/ 1257020 h 1531938" name="T75"/>
                <a:gd fmla="*/ 2947 w 1122363" name="T76"/>
                <a:gd fmla="*/ 1087805 h 1531938" name="T77"/>
                <a:gd fmla="*/ 101785 w 1122363" name="T78"/>
                <a:gd fmla="*/ 770469 h 1531938" name="T79"/>
                <a:gd fmla="*/ 185436 w 1122363" name="T80"/>
                <a:gd fmla="*/ 597625 h 1531938" name="T81"/>
                <a:gd fmla="*/ 291076 w 1122363" name="T82"/>
                <a:gd fmla="*/ 468105 h 1531938" name="T83"/>
                <a:gd fmla="*/ 429359 w 1122363" name="T84"/>
                <a:gd fmla="*/ 390529 h 1531938" name="T85"/>
                <a:gd fmla="*/ 479174 w 1122363" name="T86"/>
                <a:gd fmla="*/ 1591 h 1531938" name="T87"/>
                <a:gd fmla="*/ 551894 w 1122363" name="T88"/>
                <a:gd fmla="*/ 29995 h 1531938" name="T89"/>
                <a:gd fmla="*/ 625293 w 1122363" name="T90"/>
                <a:gd fmla="*/ 25905 h 1531938" name="T91"/>
                <a:gd fmla="*/ 709340 w 1122363" name="T92"/>
                <a:gd fmla="*/ 227 h 1531938" name="T93"/>
                <a:gd fmla="*/ 758726 w 1122363" name="T94"/>
                <a:gd fmla="*/ 27496 h 1531938" name="T95"/>
                <a:gd fmla="*/ 796785 w 1122363" name="T96"/>
                <a:gd fmla="*/ 126571 h 1531938" name="T97"/>
                <a:gd fmla="*/ 842547 w 1122363" name="T98"/>
                <a:gd fmla="*/ 132706 h 1531938" name="T99"/>
                <a:gd fmla="*/ 877887 w 1122363" name="T100"/>
                <a:gd fmla="*/ 128389 h 1531938" name="T101"/>
                <a:gd fmla="*/ 854327 w 1122363" name="T102"/>
                <a:gd fmla="*/ 210421 h 1531938" name="T103"/>
                <a:gd fmla="*/ 786364 w 1122363" name="T104"/>
                <a:gd fmla="*/ 279955 h 1531938" name="T105"/>
                <a:gd fmla="*/ 671961 w 1122363" name="T106"/>
                <a:gd fmla="*/ 339492 h 1531938" name="T107"/>
                <a:gd fmla="*/ 528333 w 1122363" name="T108"/>
                <a:gd fmla="*/ 325403 h 1531938" name="T109"/>
                <a:gd fmla="*/ 445646 w 1122363" name="T110"/>
                <a:gd fmla="*/ 337219 h 1531938" name="T111"/>
                <a:gd fmla="*/ 251726 w 1122363" name="T112"/>
                <a:gd fmla="*/ 176563 h 1531938" name="T113"/>
                <a:gd fmla="*/ 329656 w 1122363" name="T114"/>
                <a:gd fmla="*/ 137024 h 1531938" name="T115"/>
                <a:gd fmla="*/ 389916 w 1122363" name="T116"/>
                <a:gd fmla="*/ 127934 h 1531938" name="T117"/>
                <a:gd fmla="*/ 417101 w 1122363" name="T118"/>
                <a:gd fmla="*/ 43857 h 153193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cs typeface="+mn-ea"/>
                <a:sym typeface="+mn-lt"/>
              </a:endParaRPr>
            </a:p>
          </p:txBody>
        </p:sp>
      </p:grpSp>
      <p:grpSp>
        <p:nvGrpSpPr>
          <p:cNvPr id="5" name="组合 223"/>
          <p:cNvGrpSpPr/>
          <p:nvPr/>
        </p:nvGrpSpPr>
        <p:grpSpPr>
          <a:xfrm>
            <a:off x="5712420" y="4022080"/>
            <a:ext cx="711685" cy="711592"/>
            <a:chOff x="7615567" y="5362773"/>
            <a:chExt cx="948790" cy="948790"/>
          </a:xfrm>
        </p:grpSpPr>
        <p:sp>
          <p:nvSpPr>
            <p:cNvPr id="225" name="椭圆 224"/>
            <p:cNvSpPr/>
            <p:nvPr/>
          </p:nvSpPr>
          <p:spPr>
            <a:xfrm>
              <a:off x="7615567" y="5362773"/>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100">
                <a:solidFill>
                  <a:srgbClr val="F2F2F2"/>
                </a:solidFill>
                <a:cs typeface="+mn-ea"/>
                <a:sym typeface="+mn-lt"/>
              </a:endParaRPr>
            </a:p>
          </p:txBody>
        </p:sp>
        <p:sp>
          <p:nvSpPr>
            <p:cNvPr id="226" name="KSO_Shape"/>
            <p:cNvSpPr>
              <a:spLocks noChangeAspect="1"/>
            </p:cNvSpPr>
            <p:nvPr/>
          </p:nvSpPr>
          <p:spPr bwMode="auto">
            <a:xfrm>
              <a:off x="7873213" y="5619136"/>
              <a:ext cx="433498" cy="436064"/>
            </a:xfrm>
            <a:custGeom>
              <a:gdLst>
                <a:gd fmla="*/ 1295082 w 2109787" name="T0"/>
                <a:gd fmla="*/ 1930537 h 2125662" name="T1"/>
                <a:gd fmla="*/ 1378267 w 2109787" name="T2"/>
                <a:gd fmla="*/ 1684248 h 2125662" name="T3"/>
                <a:gd fmla="*/ 1361122 w 2109787" name="T4"/>
                <a:gd fmla="*/ 1545055 h 2125662" name="T5"/>
                <a:gd fmla="*/ 1566862 w 2109787" name="T6"/>
                <a:gd fmla="*/ 1567300 h 2125662" name="T7"/>
                <a:gd fmla="*/ 1528445 w 2109787" name="T8"/>
                <a:gd fmla="*/ 2041129 h 2125662" name="T9"/>
                <a:gd fmla="*/ 1651000 w 2109787" name="T10"/>
                <a:gd fmla="*/ 1844733 h 2125662" name="T11"/>
                <a:gd fmla="*/ 1901190 w 2109787" name="T12"/>
                <a:gd fmla="*/ 1450988 h 2125662" name="T13"/>
                <a:gd fmla="*/ 2088197 w 2109787" name="T14"/>
                <a:gd fmla="*/ 1575563 h 2125662" name="T15"/>
                <a:gd fmla="*/ 2077720 w 2109787" name="T16"/>
                <a:gd fmla="*/ 2010939 h 2125662" name="T17"/>
                <a:gd fmla="*/ 1755457 w 2109787" name="T18"/>
                <a:gd fmla="*/ 2109455 h 2125662" name="T19"/>
                <a:gd fmla="*/ 1116012 w 2109787" name="T20"/>
                <a:gd fmla="*/ 2102146 h 2125662" name="T21"/>
                <a:gd fmla="*/ 824229 w 2109787" name="T22"/>
                <a:gd fmla="*/ 1996956 h 2125662" name="T23"/>
                <a:gd fmla="*/ 842327 w 2109787" name="T24"/>
                <a:gd fmla="*/ 1547597 h 2125662" name="T25"/>
                <a:gd fmla="*/ 1079500 w 2109787" name="T26"/>
                <a:gd fmla="*/ 1446221 h 2125662" name="T27"/>
                <a:gd fmla="*/ 1156856 w 2109787" name="T28"/>
                <a:gd fmla="*/ 894212 h 2125662" name="T29"/>
                <a:gd fmla="*/ 1181274 w 2109787" name="T30"/>
                <a:gd fmla="*/ 1123523 h 2125662" name="T31"/>
                <a:gd fmla="*/ 1403890 w 2109787" name="T32"/>
                <a:gd fmla="*/ 1350929 h 2125662" name="T33"/>
                <a:gd fmla="*/ 1555473 w 2109787" name="T34"/>
                <a:gd fmla="*/ 1330602 h 2125662" name="T35"/>
                <a:gd fmla="*/ 1746695 w 2109787" name="T36"/>
                <a:gd fmla="*/ 1088269 h 2125662" name="T37"/>
                <a:gd fmla="*/ 1634435 w 2109787" name="T38"/>
                <a:gd fmla="*/ 939629 h 2125662" name="T39"/>
                <a:gd fmla="*/ 1329051 w 2109787" name="T40"/>
                <a:gd fmla="*/ 834184 h 2125662" name="T41"/>
                <a:gd fmla="*/ 1487609 w 2109787" name="T42"/>
                <a:gd fmla="*/ 501650 h 2125662" name="T43"/>
                <a:gd fmla="*/ 1685808 w 2109787" name="T44"/>
                <a:gd fmla="*/ 588039 h 2125662" name="T45"/>
                <a:gd fmla="*/ 1817729 w 2109787" name="T46"/>
                <a:gd fmla="*/ 779556 h 2125662" name="T47"/>
                <a:gd fmla="*/ 1848490 w 2109787" name="T48"/>
                <a:gd fmla="*/ 1036817 h 2125662" name="T49"/>
                <a:gd fmla="*/ 1748915 w 2109787" name="T50"/>
                <a:gd fmla="*/ 1271528 h 2125662" name="T51"/>
                <a:gd fmla="*/ 1576403 w 2109787" name="T52"/>
                <a:gd fmla="*/ 1417309 h 2125662" name="T53"/>
                <a:gd fmla="*/ 1403573 w 2109787" name="T54"/>
                <a:gd fmla="*/ 1442082 h 2125662" name="T55"/>
                <a:gd fmla="*/ 1224085 w 2109787" name="T56"/>
                <a:gd fmla="*/ 1336319 h 2125662" name="T57"/>
                <a:gd fmla="*/ 1088992 w 2109787" name="T58"/>
                <a:gd fmla="*/ 1130193 h 2125662" name="T59"/>
                <a:gd fmla="*/ 1072185 w 2109787" name="T60"/>
                <a:gd fmla="*/ 867850 h 2125662" name="T61"/>
                <a:gd fmla="*/ 1171443 w 2109787" name="T62"/>
                <a:gd fmla="*/ 647432 h 2125662" name="T63"/>
                <a:gd fmla="*/ 1349029 w 2109787" name="T64"/>
                <a:gd fmla="*/ 518483 h 2125662" name="T65"/>
                <a:gd fmla="*/ 894842 w 2109787" name="T66"/>
                <a:gd fmla="*/ 389721 h 2125662" name="T67"/>
                <a:gd fmla="*/ 783863 w 2109787" name="T68"/>
                <a:gd fmla="*/ 461707 h 2125662" name="T69"/>
                <a:gd fmla="*/ 646249 w 2109787" name="T70"/>
                <a:gd fmla="*/ 519107 h 2125662" name="T71"/>
                <a:gd fmla="*/ 649737 w 2109787" name="T72"/>
                <a:gd fmla="*/ 631367 h 2125662" name="T73"/>
                <a:gd fmla="*/ 859963 w 2109787" name="T74"/>
                <a:gd fmla="*/ 751873 h 2125662" name="T75"/>
                <a:gd fmla="*/ 989016 w 2109787" name="T76"/>
                <a:gd fmla="*/ 914873 h 2125662" name="T77"/>
                <a:gd fmla="*/ 926551 w 2109787" name="T78"/>
                <a:gd fmla="*/ 1110219 h 2125662" name="T79"/>
                <a:gd fmla="*/ 637054 w 2109787" name="T80"/>
                <a:gd fmla="*/ 1172057 h 2125662" name="T81"/>
                <a:gd fmla="*/ 648152 w 2109787" name="T82"/>
                <a:gd fmla="*/ 1081995 h 2125662" name="T83"/>
                <a:gd fmla="*/ 837450 w 2109787" name="T84"/>
                <a:gd fmla="*/ 1055674 h 2125662" name="T85"/>
                <a:gd fmla="*/ 874549 w 2109787" name="T86"/>
                <a:gd fmla="*/ 927557 h 2125662" name="T87"/>
                <a:gd fmla="*/ 734081 w 2109787" name="T88"/>
                <a:gd fmla="*/ 811174 h 2125662" name="T89"/>
                <a:gd fmla="*/ 535588 w 2109787" name="T90"/>
                <a:gd fmla="*/ 662762 h 2125662" name="T91"/>
                <a:gd fmla="*/ 561905 w 2109787" name="T92"/>
                <a:gd fmla="*/ 464879 h 2125662" name="T93"/>
                <a:gd fmla="*/ 832750 w 2109787" name="T94"/>
                <a:gd fmla="*/ 1588 h 2125662" name="T95"/>
                <a:gd fmla="*/ 1300854 w 2109787" name="T96"/>
                <a:gd fmla="*/ 193714 h 2125662" name="T97"/>
                <a:gd fmla="*/ 1132654 w 2109787" name="T98"/>
                <a:gd fmla="*/ 241031 h 2125662" name="T99"/>
                <a:gd fmla="*/ 735320 w 2109787" name="T100"/>
                <a:gd fmla="*/ 141316 h 2125662" name="T101"/>
                <a:gd fmla="*/ 411297 w 2109787" name="T102"/>
                <a:gd fmla="*/ 258815 h 2125662" name="T103"/>
                <a:gd fmla="*/ 196445 w 2109787" name="T104"/>
                <a:gd fmla="*/ 520171 h 2125662" name="T105"/>
                <a:gd fmla="*/ 143129 w 2109787" name="T106"/>
                <a:gd fmla="*/ 858378 h 2125662" name="T107"/>
                <a:gd fmla="*/ 247857 w 2109787" name="T108"/>
                <a:gd fmla="*/ 1145456 h 2125662" name="T109"/>
                <a:gd fmla="*/ 469056 w 2109787" name="T110"/>
                <a:gd fmla="*/ 1349968 h 2125662" name="T111"/>
                <a:gd fmla="*/ 542684 w 2109787" name="T112"/>
                <a:gd fmla="*/ 1533202 h 2125662" name="T113"/>
                <a:gd fmla="*/ 227229 w 2109787" name="T114"/>
                <a:gd fmla="*/ 1339170 h 2125662" name="T115"/>
                <a:gd fmla="*/ 37131 w 2109787" name="T116"/>
                <a:gd fmla="*/ 1025417 h 2125662" name="T117"/>
                <a:gd fmla="*/ 15868 w 2109787" name="T118"/>
                <a:gd fmla="*/ 627508 h 2125662" name="T119"/>
                <a:gd fmla="*/ 204062 w 2109787" name="T120"/>
                <a:gd fmla="*/ 257545 h 2125662" name="T121"/>
                <a:gd fmla="*/ 551570 w 2109787" name="T122"/>
                <a:gd fmla="*/ 35567 h 212566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25662" w="2109787">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cs typeface="+mn-ea"/>
                <a:sym typeface="+mn-lt"/>
              </a:endParaRPr>
            </a:p>
          </p:txBody>
        </p:sp>
      </p:grpSp>
      <p:grpSp>
        <p:nvGrpSpPr>
          <p:cNvPr id="6" name="组合 226"/>
          <p:cNvGrpSpPr/>
          <p:nvPr/>
        </p:nvGrpSpPr>
        <p:grpSpPr>
          <a:xfrm>
            <a:off x="5264654" y="1219549"/>
            <a:ext cx="711685" cy="711592"/>
            <a:chOff x="7018624" y="1626064"/>
            <a:chExt cx="948790" cy="948790"/>
          </a:xfrm>
        </p:grpSpPr>
        <p:sp>
          <p:nvSpPr>
            <p:cNvPr id="228" name="椭圆 227"/>
            <p:cNvSpPr/>
            <p:nvPr/>
          </p:nvSpPr>
          <p:spPr>
            <a:xfrm>
              <a:off x="7018624"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100">
                <a:solidFill>
                  <a:srgbClr val="F2F2F2"/>
                </a:solidFill>
                <a:cs typeface="+mn-ea"/>
                <a:sym typeface="+mn-lt"/>
              </a:endParaRPr>
            </a:p>
          </p:txBody>
        </p:sp>
        <p:sp>
          <p:nvSpPr>
            <p:cNvPr id="229" name="人民币 841"/>
            <p:cNvSpPr/>
            <p:nvPr/>
          </p:nvSpPr>
          <p:spPr bwMode="auto">
            <a:xfrm>
              <a:off x="7319481" y="1911789"/>
              <a:ext cx="347075" cy="366713"/>
            </a:xfrm>
            <a:custGeom>
              <a:gdLst>
                <a:gd fmla="*/ 0 w 2171135" name="T0"/>
                <a:gd fmla="*/ 0 h 2277283" name="T1"/>
                <a:gd fmla="*/ 2073 w 2171135" name="T2"/>
                <a:gd fmla="*/ 0 h 2277283" name="T3"/>
                <a:gd fmla="*/ 4354 w 2171135" name="T4"/>
                <a:gd fmla="*/ 3592 h 2277283" name="T5"/>
                <a:gd fmla="*/ 6634 w 2171135" name="T6"/>
                <a:gd fmla="*/ 0 h 2277283" name="T7"/>
                <a:gd fmla="*/ 8915 w 2171135" name="T8"/>
                <a:gd fmla="*/ 0 h 2277283" name="T9"/>
                <a:gd fmla="*/ 6012 w 2171135" name="T10"/>
                <a:gd fmla="*/ 4438 h 2277283" name="T11"/>
                <a:gd fmla="*/ 8707 w 2171135" name="T12"/>
                <a:gd fmla="*/ 4438 h 2277283" name="T13"/>
                <a:gd fmla="*/ 8707 w 2171135" name="T14"/>
                <a:gd fmla="*/ 5283 h 2277283" name="T15"/>
                <a:gd fmla="*/ 5597 w 2171135" name="T16"/>
                <a:gd fmla="*/ 5283 h 2277283" name="T17"/>
                <a:gd fmla="*/ 5597 w 2171135" name="T18"/>
                <a:gd fmla="*/ 6128 h 2277283" name="T19"/>
                <a:gd fmla="*/ 8707 w 2171135" name="T20"/>
                <a:gd fmla="*/ 6128 h 2277283" name="T21"/>
                <a:gd fmla="*/ 8707 w 2171135" name="T22"/>
                <a:gd fmla="*/ 6973 h 2277283" name="T23"/>
                <a:gd fmla="*/ 5597 w 2171135" name="T24"/>
                <a:gd fmla="*/ 6973 h 2277283" name="T25"/>
                <a:gd fmla="*/ 5597 w 2171135" name="T26"/>
                <a:gd fmla="*/ 9509 h 2277283" name="T27"/>
                <a:gd fmla="*/ 3317 w 2171135" name="T28"/>
                <a:gd fmla="*/ 9509 h 2277283" name="T29"/>
                <a:gd fmla="*/ 3317 w 2171135" name="T30"/>
                <a:gd fmla="*/ 6973 h 2277283" name="T31"/>
                <a:gd fmla="*/ 622 w 2171135" name="T32"/>
                <a:gd fmla="*/ 6973 h 2277283" name="T33"/>
                <a:gd fmla="*/ 622 w 2171135" name="T34"/>
                <a:gd fmla="*/ 6128 h 2277283" name="T35"/>
                <a:gd fmla="*/ 3317 w 2171135" name="T36"/>
                <a:gd fmla="*/ 6128 h 2277283" name="T37"/>
                <a:gd fmla="*/ 3317 w 2171135" name="T38"/>
                <a:gd fmla="*/ 5283 h 2277283" name="T39"/>
                <a:gd fmla="*/ 622 w 2171135" name="T40"/>
                <a:gd fmla="*/ 5283 h 2277283" name="T41"/>
                <a:gd fmla="*/ 622 w 2171135" name="T42"/>
                <a:gd fmla="*/ 4438 h 2277283" name="T43"/>
                <a:gd fmla="*/ 2903 w 2171135" name="T44"/>
                <a:gd fmla="*/ 4438 h 2277283" name="T45"/>
                <a:gd fmla="*/ 0 w 2171135" name="T46"/>
                <a:gd fmla="*/ 0 h 227728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2277283" w="2171135">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cs typeface="+mn-ea"/>
                <a:sym typeface="+mn-lt"/>
              </a:endParaRPr>
            </a:p>
          </p:txBody>
        </p:sp>
      </p:grpSp>
      <p:grpSp>
        <p:nvGrpSpPr>
          <p:cNvPr id="7" name="组合 229"/>
          <p:cNvGrpSpPr/>
          <p:nvPr/>
        </p:nvGrpSpPr>
        <p:grpSpPr>
          <a:xfrm>
            <a:off x="715025" y="1247115"/>
            <a:ext cx="7908371" cy="3457977"/>
            <a:chOff x="953243" y="1662818"/>
            <a:chExt cx="10543122" cy="4610638"/>
          </a:xfrm>
        </p:grpSpPr>
        <p:grpSp>
          <p:nvGrpSpPr>
            <p:cNvPr id="8" name="Group 26"/>
            <p:cNvGrpSpPr/>
            <p:nvPr/>
          </p:nvGrpSpPr>
          <p:grpSpPr>
            <a:xfrm>
              <a:off x="1801143" y="1745362"/>
              <a:ext cx="2520839" cy="1015978"/>
              <a:chOff x="2155025" y="4467842"/>
              <a:chExt cx="2521467" cy="1016553"/>
            </a:xfrm>
          </p:grpSpPr>
          <p:sp>
            <p:nvSpPr>
              <p:cNvPr id="244" name="TextBox 243"/>
              <p:cNvSpPr txBox="1"/>
              <p:nvPr/>
            </p:nvSpPr>
            <p:spPr>
              <a:xfrm>
                <a:off x="3570673" y="4467842"/>
                <a:ext cx="1056766" cy="365967"/>
              </a:xfrm>
              <a:prstGeom prst="rect">
                <a:avLst/>
              </a:prstGeom>
              <a:noFill/>
            </p:spPr>
            <p:txBody>
              <a:bodyPr wrap="none">
                <a:spAutoFit/>
              </a:bodyPr>
              <a:lstStyle/>
              <a:p>
                <a:pPr algn="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输入标题</a:t>
                </a:r>
              </a:p>
            </p:txBody>
          </p:sp>
          <p:sp>
            <p:nvSpPr>
              <p:cNvPr id="245" name="Rectangle 28"/>
              <p:cNvSpPr/>
              <p:nvPr/>
            </p:nvSpPr>
            <p:spPr>
              <a:xfrm>
                <a:off x="2155025" y="4807113"/>
                <a:ext cx="2521467" cy="670940"/>
              </a:xfrm>
              <a:prstGeom prst="rect">
                <a:avLst/>
              </a:prstGeom>
            </p:spPr>
            <p:txBody>
              <a:bodyPr wrap="square">
                <a:spAutoFit/>
              </a:bodyPr>
              <a:lstStyle/>
              <a:p>
                <a:pPr>
                  <a:defRPr/>
                </a:pPr>
                <a:r>
                  <a:rPr altLang="en-US" lang="zh-CN" sz="900">
                    <a:solidFill>
                      <a:srgbClr val="404652"/>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grpSp>
          <p:nvGrpSpPr>
            <p:cNvPr id="9" name="Group 26"/>
            <p:cNvGrpSpPr/>
            <p:nvPr/>
          </p:nvGrpSpPr>
          <p:grpSpPr>
            <a:xfrm>
              <a:off x="953243" y="5075160"/>
              <a:ext cx="2520839" cy="1015978"/>
              <a:chOff x="2155025" y="4467842"/>
              <a:chExt cx="2521467" cy="1016553"/>
            </a:xfrm>
          </p:grpSpPr>
          <p:sp>
            <p:nvSpPr>
              <p:cNvPr id="242" name="TextBox 241"/>
              <p:cNvSpPr txBox="1"/>
              <p:nvPr/>
            </p:nvSpPr>
            <p:spPr>
              <a:xfrm>
                <a:off x="3570674" y="4467842"/>
                <a:ext cx="1056766" cy="365967"/>
              </a:xfrm>
              <a:prstGeom prst="rect">
                <a:avLst/>
              </a:prstGeom>
              <a:noFill/>
            </p:spPr>
            <p:txBody>
              <a:bodyPr wrap="none">
                <a:spAutoFit/>
              </a:bodyPr>
              <a:lstStyle/>
              <a:p>
                <a:pPr algn="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输入标题</a:t>
                </a:r>
              </a:p>
            </p:txBody>
          </p:sp>
          <p:sp>
            <p:nvSpPr>
              <p:cNvPr id="243" name="Rectangle 28"/>
              <p:cNvSpPr/>
              <p:nvPr/>
            </p:nvSpPr>
            <p:spPr>
              <a:xfrm>
                <a:off x="2155025" y="4807113"/>
                <a:ext cx="2521467" cy="670940"/>
              </a:xfrm>
              <a:prstGeom prst="rect">
                <a:avLst/>
              </a:prstGeom>
            </p:spPr>
            <p:txBody>
              <a:bodyPr wrap="square">
                <a:spAutoFit/>
              </a:bodyPr>
              <a:lstStyle/>
              <a:p>
                <a:pP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grpSp>
          <p:nvGrpSpPr>
            <p:cNvPr id="10" name="Group 26"/>
            <p:cNvGrpSpPr/>
            <p:nvPr/>
          </p:nvGrpSpPr>
          <p:grpSpPr>
            <a:xfrm>
              <a:off x="8101298" y="1662818"/>
              <a:ext cx="2520839" cy="1015978"/>
              <a:chOff x="2155025" y="4467842"/>
              <a:chExt cx="2521467" cy="1016553"/>
            </a:xfrm>
          </p:grpSpPr>
          <p:sp>
            <p:nvSpPr>
              <p:cNvPr id="240" name="TextBox 239"/>
              <p:cNvSpPr txBox="1"/>
              <p:nvPr/>
            </p:nvSpPr>
            <p:spPr>
              <a:xfrm>
                <a:off x="2155025" y="4467842"/>
                <a:ext cx="1056766" cy="365967"/>
              </a:xfrm>
              <a:prstGeom prst="rect">
                <a:avLst/>
              </a:prstGeom>
              <a:noFill/>
            </p:spPr>
            <p:txBody>
              <a:bodyPr wrap="none">
                <a:spAutoFit/>
              </a:bodyPr>
              <a:lstStyle/>
              <a:p>
                <a:pP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输入标题</a:t>
                </a:r>
              </a:p>
            </p:txBody>
          </p:sp>
          <p:sp>
            <p:nvSpPr>
              <p:cNvPr id="241" name="Rectangle 28"/>
              <p:cNvSpPr/>
              <p:nvPr/>
            </p:nvSpPr>
            <p:spPr>
              <a:xfrm>
                <a:off x="2155025" y="4807113"/>
                <a:ext cx="2521467" cy="670940"/>
              </a:xfrm>
              <a:prstGeom prst="rect">
                <a:avLst/>
              </a:prstGeom>
            </p:spPr>
            <p:txBody>
              <a:bodyPr wrap="square">
                <a:spAutoFit/>
              </a:bodyPr>
              <a:lstStyle/>
              <a:p>
                <a:pP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grpSp>
          <p:nvGrpSpPr>
            <p:cNvPr id="11" name="Group 26"/>
            <p:cNvGrpSpPr/>
            <p:nvPr/>
          </p:nvGrpSpPr>
          <p:grpSpPr>
            <a:xfrm>
              <a:off x="8975526" y="3632031"/>
              <a:ext cx="2520839" cy="1015978"/>
              <a:chOff x="2155025" y="4467842"/>
              <a:chExt cx="2521467" cy="1016553"/>
            </a:xfrm>
          </p:grpSpPr>
          <p:sp>
            <p:nvSpPr>
              <p:cNvPr id="238" name="TextBox 237"/>
              <p:cNvSpPr txBox="1"/>
              <p:nvPr/>
            </p:nvSpPr>
            <p:spPr>
              <a:xfrm>
                <a:off x="2155025" y="4467841"/>
                <a:ext cx="1056766" cy="365967"/>
              </a:xfrm>
              <a:prstGeom prst="rect">
                <a:avLst/>
              </a:prstGeom>
              <a:noFill/>
            </p:spPr>
            <p:txBody>
              <a:bodyPr wrap="none">
                <a:spAutoFit/>
              </a:bodyPr>
              <a:lstStyle/>
              <a:p>
                <a:pP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输入标题</a:t>
                </a:r>
              </a:p>
            </p:txBody>
          </p:sp>
          <p:sp>
            <p:nvSpPr>
              <p:cNvPr id="239" name="Rectangle 28"/>
              <p:cNvSpPr/>
              <p:nvPr/>
            </p:nvSpPr>
            <p:spPr>
              <a:xfrm>
                <a:off x="2155025" y="4807113"/>
                <a:ext cx="2521467" cy="670940"/>
              </a:xfrm>
              <a:prstGeom prst="rect">
                <a:avLst/>
              </a:prstGeom>
            </p:spPr>
            <p:txBody>
              <a:bodyPr wrap="square">
                <a:spAutoFit/>
              </a:bodyPr>
              <a:lstStyle/>
              <a:p>
                <a:pP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grpSp>
          <p:nvGrpSpPr>
            <p:cNvPr id="12" name="Group 26"/>
            <p:cNvGrpSpPr/>
            <p:nvPr/>
          </p:nvGrpSpPr>
          <p:grpSpPr>
            <a:xfrm>
              <a:off x="8720509" y="5257476"/>
              <a:ext cx="2520839" cy="1015980"/>
              <a:chOff x="2155025" y="4467842"/>
              <a:chExt cx="2521467" cy="1016555"/>
            </a:xfrm>
          </p:grpSpPr>
          <p:sp>
            <p:nvSpPr>
              <p:cNvPr id="236" name="TextBox 235"/>
              <p:cNvSpPr txBox="1"/>
              <p:nvPr/>
            </p:nvSpPr>
            <p:spPr>
              <a:xfrm>
                <a:off x="2155025" y="4467842"/>
                <a:ext cx="1056766" cy="365967"/>
              </a:xfrm>
              <a:prstGeom prst="rect">
                <a:avLst/>
              </a:prstGeom>
              <a:noFill/>
            </p:spPr>
            <p:txBody>
              <a:bodyPr wrap="none">
                <a:spAutoFit/>
              </a:bodyPr>
              <a:lstStyle/>
              <a:p>
                <a:pP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输入标题</a:t>
                </a:r>
              </a:p>
            </p:txBody>
          </p:sp>
          <p:sp>
            <p:nvSpPr>
              <p:cNvPr id="237" name="Rectangle 28"/>
              <p:cNvSpPr/>
              <p:nvPr/>
            </p:nvSpPr>
            <p:spPr>
              <a:xfrm>
                <a:off x="2155024" y="4807115"/>
                <a:ext cx="2521467" cy="670940"/>
              </a:xfrm>
              <a:prstGeom prst="rect">
                <a:avLst/>
              </a:prstGeom>
            </p:spPr>
            <p:txBody>
              <a:bodyPr wrap="square">
                <a:spAutoFit/>
              </a:bodyPr>
              <a:lstStyle/>
              <a:p>
                <a:pP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grpSp>
      <p:grpSp>
        <p:nvGrpSpPr>
          <p:cNvPr id="13" name="组合 245"/>
          <p:cNvGrpSpPr/>
          <p:nvPr/>
        </p:nvGrpSpPr>
        <p:grpSpPr>
          <a:xfrm>
            <a:off x="5976338" y="2794778"/>
            <a:ext cx="711685" cy="711592"/>
            <a:chOff x="7967414" y="3726371"/>
            <a:chExt cx="948790" cy="948790"/>
          </a:xfrm>
        </p:grpSpPr>
        <p:sp>
          <p:nvSpPr>
            <p:cNvPr id="247" name="椭圆 246"/>
            <p:cNvSpPr/>
            <p:nvPr/>
          </p:nvSpPr>
          <p:spPr>
            <a:xfrm>
              <a:off x="7967414" y="3726371"/>
              <a:ext cx="948790" cy="9487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2F2F2"/>
                </a:solidFill>
                <a:cs typeface="+mn-ea"/>
                <a:sym typeface="+mn-lt"/>
              </a:endParaRPr>
            </a:p>
          </p:txBody>
        </p:sp>
        <p:sp>
          <p:nvSpPr>
            <p:cNvPr id="248" name="Freeform 257"/>
            <p:cNvSpPr>
              <a:spLocks noEditPoints="1"/>
            </p:cNvSpPr>
            <p:nvPr/>
          </p:nvSpPr>
          <p:spPr bwMode="auto">
            <a:xfrm>
              <a:off x="8163239" y="3950135"/>
              <a:ext cx="557139" cy="498475"/>
            </a:xfrm>
            <a:custGeom>
              <a:gdLst>
                <a:gd fmla="*/ 85 w 176" name="T0"/>
                <a:gd fmla="*/ 125 h 157" name="T1"/>
                <a:gd fmla="*/ 91 w 176" name="T2"/>
                <a:gd fmla="*/ 125 h 157" name="T3"/>
                <a:gd fmla="*/ 89 w 176" name="T4"/>
                <a:gd fmla="*/ 108 h 157" name="T5"/>
                <a:gd fmla="*/ 73 w 176" name="T6"/>
                <a:gd fmla="*/ 85 h 157" name="T7"/>
                <a:gd fmla="*/ 76 w 176" name="T8"/>
                <a:gd fmla="*/ 90 h 157" name="T9"/>
                <a:gd fmla="*/ 73 w 176" name="T10"/>
                <a:gd fmla="*/ 85 h 157" name="T11"/>
                <a:gd fmla="*/ 85 w 176" name="T12"/>
                <a:gd fmla="*/ 76 h 157" name="T13"/>
                <a:gd fmla="*/ 89 w 176" name="T14"/>
                <a:gd fmla="*/ 95 h 157" name="T15"/>
                <a:gd fmla="*/ 91 w 176" name="T16"/>
                <a:gd fmla="*/ 77 h 157" name="T17"/>
                <a:gd fmla="*/ 129 w 176" name="T18"/>
                <a:gd fmla="*/ 55 h 157" name="T19"/>
                <a:gd fmla="*/ 104 w 176" name="T20"/>
                <a:gd fmla="*/ 32 h 157" name="T21"/>
                <a:gd fmla="*/ 103 w 176" name="T22"/>
                <a:gd fmla="*/ 28 h 157" name="T23"/>
                <a:gd fmla="*/ 112 w 176" name="T24"/>
                <a:gd fmla="*/ 6 h 157" name="T25"/>
                <a:gd fmla="*/ 60 w 176" name="T26"/>
                <a:gd fmla="*/ 6 h 157" name="T27"/>
                <a:gd fmla="*/ 70 w 176" name="T28"/>
                <a:gd fmla="*/ 30 h 157" name="T29"/>
                <a:gd fmla="*/ 73 w 176" name="T30"/>
                <a:gd fmla="*/ 33 h 157" name="T31"/>
                <a:gd fmla="*/ 57 w 176" name="T32"/>
                <a:gd fmla="*/ 156 h 157" name="T33"/>
                <a:gd fmla="*/ 118 w 176" name="T34"/>
                <a:gd fmla="*/ 156 h 157" name="T35"/>
                <a:gd fmla="*/ 114 w 176" name="T36"/>
                <a:gd fmla="*/ 114 h 157" name="T37"/>
                <a:gd fmla="*/ 101 w 176" name="T38"/>
                <a:gd fmla="*/ 129 h 157" name="T39"/>
                <a:gd fmla="*/ 98 w 176" name="T40"/>
                <a:gd fmla="*/ 136 h 157" name="T41"/>
                <a:gd fmla="*/ 91 w 176" name="T42"/>
                <a:gd fmla="*/ 136 h 157" name="T43"/>
                <a:gd fmla="*/ 89 w 176" name="T44"/>
                <a:gd fmla="*/ 132 h 157" name="T45"/>
                <a:gd fmla="*/ 86 w 176" name="T46"/>
                <a:gd fmla="*/ 136 h 157" name="T47"/>
                <a:gd fmla="*/ 78 w 176" name="T48"/>
                <a:gd fmla="*/ 136 h 157" name="T49"/>
                <a:gd fmla="*/ 71 w 176" name="T50"/>
                <a:gd fmla="*/ 127 h 157" name="T51"/>
                <a:gd fmla="*/ 67 w 176" name="T52"/>
                <a:gd fmla="*/ 108 h 157" name="T53"/>
                <a:gd fmla="*/ 77 w 176" name="T54"/>
                <a:gd fmla="*/ 122 h 157" name="T55"/>
                <a:gd fmla="*/ 72 w 176" name="T56"/>
                <a:gd fmla="*/ 102 h 157" name="T57"/>
                <a:gd fmla="*/ 63 w 176" name="T58"/>
                <a:gd fmla="*/ 87 h 157" name="T59"/>
                <a:gd fmla="*/ 71 w 176" name="T60"/>
                <a:gd fmla="*/ 73 h 157" name="T61"/>
                <a:gd fmla="*/ 77 w 176" name="T62"/>
                <a:gd fmla="*/ 63 h 157" name="T63"/>
                <a:gd fmla="*/ 85 w 176" name="T64"/>
                <a:gd fmla="*/ 63 h 157" name="T65"/>
                <a:gd fmla="*/ 87 w 176" name="T66"/>
                <a:gd fmla="*/ 68 h 157" name="T67"/>
                <a:gd fmla="*/ 91 w 176" name="T68"/>
                <a:gd fmla="*/ 63 h 157" name="T69"/>
                <a:gd fmla="*/ 99 w 176" name="T70"/>
                <a:gd fmla="*/ 63 h 157" name="T71"/>
                <a:gd fmla="*/ 100 w 176" name="T72"/>
                <a:gd fmla="*/ 71 h 157" name="T73"/>
                <a:gd fmla="*/ 112 w 176" name="T74"/>
                <a:gd fmla="*/ 87 h 157" name="T75"/>
                <a:gd fmla="*/ 103 w 176" name="T76"/>
                <a:gd fmla="*/ 86 h 157" name="T77"/>
                <a:gd fmla="*/ 100 w 176" name="T78"/>
                <a:gd fmla="*/ 98 h 157" name="T79"/>
                <a:gd fmla="*/ 112 w 176" name="T80"/>
                <a:gd fmla="*/ 106 h 157" name="T81"/>
                <a:gd fmla="*/ 101 w 176" name="T82"/>
                <a:gd fmla="*/ 111 h 157" name="T83"/>
                <a:gd fmla="*/ 99 w 176" name="T84"/>
                <a:gd fmla="*/ 123 h 157" name="T85"/>
                <a:gd fmla="*/ 104 w 176" name="T86"/>
                <a:gd fmla="*/ 116 h 15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7" w="176">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cs typeface="+mn-ea"/>
                <a:sym typeface="+mn-lt"/>
              </a:endParaRPr>
            </a:p>
          </p:txBody>
        </p:sp>
      </p:grpSp>
    </p:spTree>
    <p:extLst>
      <p:ext uri="{BB962C8B-B14F-4D97-AF65-F5344CB8AC3E}">
        <p14:creationId val="1636912276"/>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0"/>
                                        </p:tgtEl>
                                        <p:attrNameLst>
                                          <p:attrName>style.visibility</p:attrName>
                                        </p:attrNameLst>
                                      </p:cBhvr>
                                      <p:to>
                                        <p:strVal val="visible"/>
                                      </p:to>
                                    </p:set>
                                    <p:anim calcmode="lin" valueType="num">
                                      <p:cBhvr>
                                        <p:cTn dur="500" fill="hold" id="7"/>
                                        <p:tgtEl>
                                          <p:spTgt spid="110"/>
                                        </p:tgtEl>
                                        <p:attrNameLst>
                                          <p:attrName>ppt_w</p:attrName>
                                        </p:attrNameLst>
                                      </p:cBhvr>
                                      <p:tavLst>
                                        <p:tav tm="0">
                                          <p:val>
                                            <p:fltVal val="0"/>
                                          </p:val>
                                        </p:tav>
                                        <p:tav tm="100000">
                                          <p:val>
                                            <p:strVal val="#ppt_w"/>
                                          </p:val>
                                        </p:tav>
                                      </p:tavLst>
                                    </p:anim>
                                    <p:anim calcmode="lin" valueType="num">
                                      <p:cBhvr>
                                        <p:cTn dur="500" fill="hold" id="8"/>
                                        <p:tgtEl>
                                          <p:spTgt spid="110"/>
                                        </p:tgtEl>
                                        <p:attrNameLst>
                                          <p:attrName>ppt_h</p:attrName>
                                        </p:attrNameLst>
                                      </p:cBhvr>
                                      <p:tavLst>
                                        <p:tav tm="0">
                                          <p:val>
                                            <p:fltVal val="0"/>
                                          </p:val>
                                        </p:tav>
                                        <p:tav tm="100000">
                                          <p:val>
                                            <p:strVal val="#ppt_h"/>
                                          </p:val>
                                        </p:tav>
                                      </p:tavLst>
                                    </p:anim>
                                    <p:animEffect filter="fade" transition="in">
                                      <p:cBhvr>
                                        <p:cTn dur="500" id="9"/>
                                        <p:tgtEl>
                                          <p:spTgt spid="110"/>
                                        </p:tgtEl>
                                      </p:cBhvr>
                                    </p:animEffect>
                                  </p:childTnLst>
                                </p:cTn>
                              </p:par>
                            </p:childTnLst>
                          </p:cTn>
                        </p:par>
                        <p:par>
                          <p:cTn fill="hold" id="10" nodeType="afterGroup">
                            <p:stCondLst>
                              <p:cond delay="500"/>
                            </p:stCondLst>
                            <p:childTnLst>
                              <p:par>
                                <p:cTn fill="hold" grpId="0" id="11" nodeType="afterEffect" presetClass="entr" presetID="53" presetSubtype="0">
                                  <p:stCondLst>
                                    <p:cond delay="250"/>
                                  </p:stCondLst>
                                  <p:childTnLst>
                                    <p:set>
                                      <p:cBhvr>
                                        <p:cTn dur="1" fill="hold" id="12">
                                          <p:stCondLst>
                                            <p:cond delay="0"/>
                                          </p:stCondLst>
                                        </p:cTn>
                                        <p:tgtEl>
                                          <p:spTgt spid="121"/>
                                        </p:tgtEl>
                                        <p:attrNameLst>
                                          <p:attrName>style.visibility</p:attrName>
                                        </p:attrNameLst>
                                      </p:cBhvr>
                                      <p:to>
                                        <p:strVal val="visible"/>
                                      </p:to>
                                    </p:set>
                                    <p:anim calcmode="lin" valueType="num">
                                      <p:cBhvr>
                                        <p:cTn dur="500" fill="hold" id="13"/>
                                        <p:tgtEl>
                                          <p:spTgt spid="121"/>
                                        </p:tgtEl>
                                        <p:attrNameLst>
                                          <p:attrName>ppt_w</p:attrName>
                                        </p:attrNameLst>
                                      </p:cBhvr>
                                      <p:tavLst>
                                        <p:tav tm="0">
                                          <p:val>
                                            <p:fltVal val="0"/>
                                          </p:val>
                                        </p:tav>
                                        <p:tav tm="100000">
                                          <p:val>
                                            <p:strVal val="#ppt_w"/>
                                          </p:val>
                                        </p:tav>
                                      </p:tavLst>
                                    </p:anim>
                                    <p:anim calcmode="lin" valueType="num">
                                      <p:cBhvr>
                                        <p:cTn dur="500" fill="hold" id="14"/>
                                        <p:tgtEl>
                                          <p:spTgt spid="121"/>
                                        </p:tgtEl>
                                        <p:attrNameLst>
                                          <p:attrName>ppt_h</p:attrName>
                                        </p:attrNameLst>
                                      </p:cBhvr>
                                      <p:tavLst>
                                        <p:tav tm="0">
                                          <p:val>
                                            <p:fltVal val="0"/>
                                          </p:val>
                                        </p:tav>
                                        <p:tav tm="100000">
                                          <p:val>
                                            <p:strVal val="#ppt_h"/>
                                          </p:val>
                                        </p:tav>
                                      </p:tavLst>
                                    </p:anim>
                                    <p:animEffect filter="fade" transition="in">
                                      <p:cBhvr>
                                        <p:cTn dur="500" id="15"/>
                                        <p:tgtEl>
                                          <p:spTgt spid="121"/>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116"/>
                                        </p:tgtEl>
                                        <p:attrNameLst>
                                          <p:attrName>style.visibility</p:attrName>
                                        </p:attrNameLst>
                                      </p:cBhvr>
                                      <p:to>
                                        <p:strVal val="visible"/>
                                      </p:to>
                                    </p:set>
                                    <p:anim calcmode="lin" valueType="num">
                                      <p:cBhvr>
                                        <p:cTn dur="500" fill="hold" id="18"/>
                                        <p:tgtEl>
                                          <p:spTgt spid="116"/>
                                        </p:tgtEl>
                                        <p:attrNameLst>
                                          <p:attrName>ppt_w</p:attrName>
                                        </p:attrNameLst>
                                      </p:cBhvr>
                                      <p:tavLst>
                                        <p:tav tm="0">
                                          <p:val>
                                            <p:fltVal val="0"/>
                                          </p:val>
                                        </p:tav>
                                        <p:tav tm="100000">
                                          <p:val>
                                            <p:strVal val="#ppt_w"/>
                                          </p:val>
                                        </p:tav>
                                      </p:tavLst>
                                    </p:anim>
                                    <p:anim calcmode="lin" valueType="num">
                                      <p:cBhvr>
                                        <p:cTn dur="500" fill="hold" id="19"/>
                                        <p:tgtEl>
                                          <p:spTgt spid="116"/>
                                        </p:tgtEl>
                                        <p:attrNameLst>
                                          <p:attrName>ppt_h</p:attrName>
                                        </p:attrNameLst>
                                      </p:cBhvr>
                                      <p:tavLst>
                                        <p:tav tm="0">
                                          <p:val>
                                            <p:fltVal val="0"/>
                                          </p:val>
                                        </p:tav>
                                        <p:tav tm="100000">
                                          <p:val>
                                            <p:strVal val="#ppt_h"/>
                                          </p:val>
                                        </p:tav>
                                      </p:tavLst>
                                    </p:anim>
                                    <p:animEffect filter="fade" transition="in">
                                      <p:cBhvr>
                                        <p:cTn dur="500" id="20"/>
                                        <p:tgtEl>
                                          <p:spTgt spid="116"/>
                                        </p:tgtEl>
                                      </p:cBhvr>
                                    </p:animEffect>
                                  </p:childTnLst>
                                </p:cTn>
                              </p:par>
                              <p:par>
                                <p:cTn fill="hold" grpId="0" id="21" nodeType="withEffect" presetClass="entr" presetID="53" presetSubtype="0">
                                  <p:stCondLst>
                                    <p:cond delay="500"/>
                                  </p:stCondLst>
                                  <p:childTnLst>
                                    <p:set>
                                      <p:cBhvr>
                                        <p:cTn dur="1" fill="hold" id="22">
                                          <p:stCondLst>
                                            <p:cond delay="0"/>
                                          </p:stCondLst>
                                        </p:cTn>
                                        <p:tgtEl>
                                          <p:spTgt spid="119"/>
                                        </p:tgtEl>
                                        <p:attrNameLst>
                                          <p:attrName>style.visibility</p:attrName>
                                        </p:attrNameLst>
                                      </p:cBhvr>
                                      <p:to>
                                        <p:strVal val="visible"/>
                                      </p:to>
                                    </p:set>
                                    <p:anim calcmode="lin" valueType="num">
                                      <p:cBhvr>
                                        <p:cTn dur="500" fill="hold" id="23"/>
                                        <p:tgtEl>
                                          <p:spTgt spid="119"/>
                                        </p:tgtEl>
                                        <p:attrNameLst>
                                          <p:attrName>ppt_w</p:attrName>
                                        </p:attrNameLst>
                                      </p:cBhvr>
                                      <p:tavLst>
                                        <p:tav tm="0">
                                          <p:val>
                                            <p:fltVal val="0"/>
                                          </p:val>
                                        </p:tav>
                                        <p:tav tm="100000">
                                          <p:val>
                                            <p:strVal val="#ppt_w"/>
                                          </p:val>
                                        </p:tav>
                                      </p:tavLst>
                                    </p:anim>
                                    <p:anim calcmode="lin" valueType="num">
                                      <p:cBhvr>
                                        <p:cTn dur="500" fill="hold" id="24"/>
                                        <p:tgtEl>
                                          <p:spTgt spid="119"/>
                                        </p:tgtEl>
                                        <p:attrNameLst>
                                          <p:attrName>ppt_h</p:attrName>
                                        </p:attrNameLst>
                                      </p:cBhvr>
                                      <p:tavLst>
                                        <p:tav tm="0">
                                          <p:val>
                                            <p:fltVal val="0"/>
                                          </p:val>
                                        </p:tav>
                                        <p:tav tm="100000">
                                          <p:val>
                                            <p:strVal val="#ppt_h"/>
                                          </p:val>
                                        </p:tav>
                                      </p:tavLst>
                                    </p:anim>
                                    <p:animEffect filter="fade" transition="in">
                                      <p:cBhvr>
                                        <p:cTn dur="500" id="25"/>
                                        <p:tgtEl>
                                          <p:spTgt spid="119"/>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112"/>
                                        </p:tgtEl>
                                        <p:attrNameLst>
                                          <p:attrName>style.visibility</p:attrName>
                                        </p:attrNameLst>
                                      </p:cBhvr>
                                      <p:to>
                                        <p:strVal val="visible"/>
                                      </p:to>
                                    </p:set>
                                    <p:anim calcmode="lin" valueType="num">
                                      <p:cBhvr>
                                        <p:cTn dur="500" fill="hold" id="28"/>
                                        <p:tgtEl>
                                          <p:spTgt spid="112"/>
                                        </p:tgtEl>
                                        <p:attrNameLst>
                                          <p:attrName>ppt_w</p:attrName>
                                        </p:attrNameLst>
                                      </p:cBhvr>
                                      <p:tavLst>
                                        <p:tav tm="0">
                                          <p:val>
                                            <p:fltVal val="0"/>
                                          </p:val>
                                        </p:tav>
                                        <p:tav tm="100000">
                                          <p:val>
                                            <p:strVal val="#ppt_w"/>
                                          </p:val>
                                        </p:tav>
                                      </p:tavLst>
                                    </p:anim>
                                    <p:anim calcmode="lin" valueType="num">
                                      <p:cBhvr>
                                        <p:cTn dur="500" fill="hold" id="29"/>
                                        <p:tgtEl>
                                          <p:spTgt spid="112"/>
                                        </p:tgtEl>
                                        <p:attrNameLst>
                                          <p:attrName>ppt_h</p:attrName>
                                        </p:attrNameLst>
                                      </p:cBhvr>
                                      <p:tavLst>
                                        <p:tav tm="0">
                                          <p:val>
                                            <p:fltVal val="0"/>
                                          </p:val>
                                        </p:tav>
                                        <p:tav tm="100000">
                                          <p:val>
                                            <p:strVal val="#ppt_h"/>
                                          </p:val>
                                        </p:tav>
                                      </p:tavLst>
                                    </p:anim>
                                    <p:animEffect filter="fade" transition="in">
                                      <p:cBhvr>
                                        <p:cTn dur="500" id="30"/>
                                        <p:tgtEl>
                                          <p:spTgt spid="112"/>
                                        </p:tgtEl>
                                      </p:cBhvr>
                                    </p:animEffect>
                                  </p:childTnLst>
                                </p:cTn>
                              </p:par>
                              <p:par>
                                <p:cTn fill="hold" grpId="0" id="31" nodeType="withEffect" presetClass="entr" presetID="53" presetSubtype="0">
                                  <p:stCondLst>
                                    <p:cond delay="500"/>
                                  </p:stCondLst>
                                  <p:childTnLst>
                                    <p:set>
                                      <p:cBhvr>
                                        <p:cTn dur="1" fill="hold" id="32">
                                          <p:stCondLst>
                                            <p:cond delay="0"/>
                                          </p:stCondLst>
                                        </p:cTn>
                                        <p:tgtEl>
                                          <p:spTgt spid="118"/>
                                        </p:tgtEl>
                                        <p:attrNameLst>
                                          <p:attrName>style.visibility</p:attrName>
                                        </p:attrNameLst>
                                      </p:cBhvr>
                                      <p:to>
                                        <p:strVal val="visible"/>
                                      </p:to>
                                    </p:set>
                                    <p:anim calcmode="lin" valueType="num">
                                      <p:cBhvr>
                                        <p:cTn dur="500" fill="hold" id="33"/>
                                        <p:tgtEl>
                                          <p:spTgt spid="118"/>
                                        </p:tgtEl>
                                        <p:attrNameLst>
                                          <p:attrName>ppt_w</p:attrName>
                                        </p:attrNameLst>
                                      </p:cBhvr>
                                      <p:tavLst>
                                        <p:tav tm="0">
                                          <p:val>
                                            <p:fltVal val="0"/>
                                          </p:val>
                                        </p:tav>
                                        <p:tav tm="100000">
                                          <p:val>
                                            <p:strVal val="#ppt_w"/>
                                          </p:val>
                                        </p:tav>
                                      </p:tavLst>
                                    </p:anim>
                                    <p:anim calcmode="lin" valueType="num">
                                      <p:cBhvr>
                                        <p:cTn dur="500" fill="hold" id="34"/>
                                        <p:tgtEl>
                                          <p:spTgt spid="118"/>
                                        </p:tgtEl>
                                        <p:attrNameLst>
                                          <p:attrName>ppt_h</p:attrName>
                                        </p:attrNameLst>
                                      </p:cBhvr>
                                      <p:tavLst>
                                        <p:tav tm="0">
                                          <p:val>
                                            <p:fltVal val="0"/>
                                          </p:val>
                                        </p:tav>
                                        <p:tav tm="100000">
                                          <p:val>
                                            <p:strVal val="#ppt_h"/>
                                          </p:val>
                                        </p:tav>
                                      </p:tavLst>
                                    </p:anim>
                                    <p:animEffect filter="fade" transition="in">
                                      <p:cBhvr>
                                        <p:cTn dur="500" id="35"/>
                                        <p:tgtEl>
                                          <p:spTgt spid="118"/>
                                        </p:tgtEl>
                                      </p:cBhvr>
                                    </p:animEffect>
                                  </p:childTnLst>
                                </p:cTn>
                              </p:par>
                              <p:par>
                                <p:cTn fill="hold" grpId="0" id="36" nodeType="withEffect" presetClass="entr" presetID="53" presetSubtype="0">
                                  <p:stCondLst>
                                    <p:cond delay="250"/>
                                  </p:stCondLst>
                                  <p:childTnLst>
                                    <p:set>
                                      <p:cBhvr>
                                        <p:cTn dur="1" fill="hold" id="37">
                                          <p:stCondLst>
                                            <p:cond delay="0"/>
                                          </p:stCondLst>
                                        </p:cTn>
                                        <p:tgtEl>
                                          <p:spTgt spid="113"/>
                                        </p:tgtEl>
                                        <p:attrNameLst>
                                          <p:attrName>style.visibility</p:attrName>
                                        </p:attrNameLst>
                                      </p:cBhvr>
                                      <p:to>
                                        <p:strVal val="visible"/>
                                      </p:to>
                                    </p:set>
                                    <p:anim calcmode="lin" valueType="num">
                                      <p:cBhvr>
                                        <p:cTn dur="500" fill="hold" id="38"/>
                                        <p:tgtEl>
                                          <p:spTgt spid="113"/>
                                        </p:tgtEl>
                                        <p:attrNameLst>
                                          <p:attrName>ppt_w</p:attrName>
                                        </p:attrNameLst>
                                      </p:cBhvr>
                                      <p:tavLst>
                                        <p:tav tm="0">
                                          <p:val>
                                            <p:fltVal val="0"/>
                                          </p:val>
                                        </p:tav>
                                        <p:tav tm="100000">
                                          <p:val>
                                            <p:strVal val="#ppt_w"/>
                                          </p:val>
                                        </p:tav>
                                      </p:tavLst>
                                    </p:anim>
                                    <p:anim calcmode="lin" valueType="num">
                                      <p:cBhvr>
                                        <p:cTn dur="500" fill="hold" id="39"/>
                                        <p:tgtEl>
                                          <p:spTgt spid="113"/>
                                        </p:tgtEl>
                                        <p:attrNameLst>
                                          <p:attrName>ppt_h</p:attrName>
                                        </p:attrNameLst>
                                      </p:cBhvr>
                                      <p:tavLst>
                                        <p:tav tm="0">
                                          <p:val>
                                            <p:fltVal val="0"/>
                                          </p:val>
                                        </p:tav>
                                        <p:tav tm="100000">
                                          <p:val>
                                            <p:strVal val="#ppt_h"/>
                                          </p:val>
                                        </p:tav>
                                      </p:tavLst>
                                    </p:anim>
                                    <p:animEffect filter="fade" transition="in">
                                      <p:cBhvr>
                                        <p:cTn dur="500" id="40"/>
                                        <p:tgtEl>
                                          <p:spTgt spid="113"/>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11"/>
                                        </p:tgtEl>
                                        <p:attrNameLst>
                                          <p:attrName>style.visibility</p:attrName>
                                        </p:attrNameLst>
                                      </p:cBhvr>
                                      <p:to>
                                        <p:strVal val="visible"/>
                                      </p:to>
                                    </p:set>
                                    <p:anim calcmode="lin" valueType="num">
                                      <p:cBhvr>
                                        <p:cTn dur="500" fill="hold" id="43"/>
                                        <p:tgtEl>
                                          <p:spTgt spid="111"/>
                                        </p:tgtEl>
                                        <p:attrNameLst>
                                          <p:attrName>ppt_w</p:attrName>
                                        </p:attrNameLst>
                                      </p:cBhvr>
                                      <p:tavLst>
                                        <p:tav tm="0">
                                          <p:val>
                                            <p:fltVal val="0"/>
                                          </p:val>
                                        </p:tav>
                                        <p:tav tm="100000">
                                          <p:val>
                                            <p:strVal val="#ppt_w"/>
                                          </p:val>
                                        </p:tav>
                                      </p:tavLst>
                                    </p:anim>
                                    <p:anim calcmode="lin" valueType="num">
                                      <p:cBhvr>
                                        <p:cTn dur="500" fill="hold" id="44"/>
                                        <p:tgtEl>
                                          <p:spTgt spid="111"/>
                                        </p:tgtEl>
                                        <p:attrNameLst>
                                          <p:attrName>ppt_h</p:attrName>
                                        </p:attrNameLst>
                                      </p:cBhvr>
                                      <p:tavLst>
                                        <p:tav tm="0">
                                          <p:val>
                                            <p:fltVal val="0"/>
                                          </p:val>
                                        </p:tav>
                                        <p:tav tm="100000">
                                          <p:val>
                                            <p:strVal val="#ppt_h"/>
                                          </p:val>
                                        </p:tav>
                                      </p:tavLst>
                                    </p:anim>
                                    <p:animEffect filter="fade" transition="in">
                                      <p:cBhvr>
                                        <p:cTn dur="500" id="45"/>
                                        <p:tgtEl>
                                          <p:spTgt spid="111"/>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114"/>
                                        </p:tgtEl>
                                        <p:attrNameLst>
                                          <p:attrName>style.visibility</p:attrName>
                                        </p:attrNameLst>
                                      </p:cBhvr>
                                      <p:to>
                                        <p:strVal val="visible"/>
                                      </p:to>
                                    </p:set>
                                    <p:anim calcmode="lin" valueType="num">
                                      <p:cBhvr>
                                        <p:cTn dur="500" fill="hold" id="48"/>
                                        <p:tgtEl>
                                          <p:spTgt spid="114"/>
                                        </p:tgtEl>
                                        <p:attrNameLst>
                                          <p:attrName>ppt_w</p:attrName>
                                        </p:attrNameLst>
                                      </p:cBhvr>
                                      <p:tavLst>
                                        <p:tav tm="0">
                                          <p:val>
                                            <p:fltVal val="0"/>
                                          </p:val>
                                        </p:tav>
                                        <p:tav tm="100000">
                                          <p:val>
                                            <p:strVal val="#ppt_w"/>
                                          </p:val>
                                        </p:tav>
                                      </p:tavLst>
                                    </p:anim>
                                    <p:anim calcmode="lin" valueType="num">
                                      <p:cBhvr>
                                        <p:cTn dur="500" fill="hold" id="49"/>
                                        <p:tgtEl>
                                          <p:spTgt spid="114"/>
                                        </p:tgtEl>
                                        <p:attrNameLst>
                                          <p:attrName>ppt_h</p:attrName>
                                        </p:attrNameLst>
                                      </p:cBhvr>
                                      <p:tavLst>
                                        <p:tav tm="0">
                                          <p:val>
                                            <p:fltVal val="0"/>
                                          </p:val>
                                        </p:tav>
                                        <p:tav tm="100000">
                                          <p:val>
                                            <p:strVal val="#ppt_h"/>
                                          </p:val>
                                        </p:tav>
                                      </p:tavLst>
                                    </p:anim>
                                    <p:animEffect filter="fade" transition="in">
                                      <p:cBhvr>
                                        <p:cTn dur="500" id="50"/>
                                        <p:tgtEl>
                                          <p:spTgt spid="114"/>
                                        </p:tgtEl>
                                      </p:cBhvr>
                                    </p:animEffect>
                                  </p:childTnLst>
                                </p:cTn>
                              </p:par>
                              <p:par>
                                <p:cTn fill="hold" grpId="0" id="51" nodeType="withEffect" presetClass="entr" presetID="53" presetSubtype="0">
                                  <p:stCondLst>
                                    <p:cond delay="250"/>
                                  </p:stCondLst>
                                  <p:childTnLst>
                                    <p:set>
                                      <p:cBhvr>
                                        <p:cTn dur="1" fill="hold" id="52">
                                          <p:stCondLst>
                                            <p:cond delay="0"/>
                                          </p:stCondLst>
                                        </p:cTn>
                                        <p:tgtEl>
                                          <p:spTgt spid="115"/>
                                        </p:tgtEl>
                                        <p:attrNameLst>
                                          <p:attrName>style.visibility</p:attrName>
                                        </p:attrNameLst>
                                      </p:cBhvr>
                                      <p:to>
                                        <p:strVal val="visible"/>
                                      </p:to>
                                    </p:set>
                                    <p:anim calcmode="lin" valueType="num">
                                      <p:cBhvr>
                                        <p:cTn dur="500" fill="hold" id="53"/>
                                        <p:tgtEl>
                                          <p:spTgt spid="115"/>
                                        </p:tgtEl>
                                        <p:attrNameLst>
                                          <p:attrName>ppt_w</p:attrName>
                                        </p:attrNameLst>
                                      </p:cBhvr>
                                      <p:tavLst>
                                        <p:tav tm="0">
                                          <p:val>
                                            <p:fltVal val="0"/>
                                          </p:val>
                                        </p:tav>
                                        <p:tav tm="100000">
                                          <p:val>
                                            <p:strVal val="#ppt_w"/>
                                          </p:val>
                                        </p:tav>
                                      </p:tavLst>
                                    </p:anim>
                                    <p:anim calcmode="lin" valueType="num">
                                      <p:cBhvr>
                                        <p:cTn dur="500" fill="hold" id="54"/>
                                        <p:tgtEl>
                                          <p:spTgt spid="115"/>
                                        </p:tgtEl>
                                        <p:attrNameLst>
                                          <p:attrName>ppt_h</p:attrName>
                                        </p:attrNameLst>
                                      </p:cBhvr>
                                      <p:tavLst>
                                        <p:tav tm="0">
                                          <p:val>
                                            <p:fltVal val="0"/>
                                          </p:val>
                                        </p:tav>
                                        <p:tav tm="100000">
                                          <p:val>
                                            <p:strVal val="#ppt_h"/>
                                          </p:val>
                                        </p:tav>
                                      </p:tavLst>
                                    </p:anim>
                                    <p:animEffect filter="fade" transition="in">
                                      <p:cBhvr>
                                        <p:cTn dur="500" id="55"/>
                                        <p:tgtEl>
                                          <p:spTgt spid="115"/>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117"/>
                                        </p:tgtEl>
                                        <p:attrNameLst>
                                          <p:attrName>style.visibility</p:attrName>
                                        </p:attrNameLst>
                                      </p:cBhvr>
                                      <p:to>
                                        <p:strVal val="visible"/>
                                      </p:to>
                                    </p:set>
                                    <p:anim calcmode="lin" valueType="num">
                                      <p:cBhvr>
                                        <p:cTn dur="500" fill="hold" id="58"/>
                                        <p:tgtEl>
                                          <p:spTgt spid="117"/>
                                        </p:tgtEl>
                                        <p:attrNameLst>
                                          <p:attrName>ppt_w</p:attrName>
                                        </p:attrNameLst>
                                      </p:cBhvr>
                                      <p:tavLst>
                                        <p:tav tm="0">
                                          <p:val>
                                            <p:fltVal val="0"/>
                                          </p:val>
                                        </p:tav>
                                        <p:tav tm="100000">
                                          <p:val>
                                            <p:strVal val="#ppt_w"/>
                                          </p:val>
                                        </p:tav>
                                      </p:tavLst>
                                    </p:anim>
                                    <p:anim calcmode="lin" valueType="num">
                                      <p:cBhvr>
                                        <p:cTn dur="500" fill="hold" id="59"/>
                                        <p:tgtEl>
                                          <p:spTgt spid="117"/>
                                        </p:tgtEl>
                                        <p:attrNameLst>
                                          <p:attrName>ppt_h</p:attrName>
                                        </p:attrNameLst>
                                      </p:cBhvr>
                                      <p:tavLst>
                                        <p:tav tm="0">
                                          <p:val>
                                            <p:fltVal val="0"/>
                                          </p:val>
                                        </p:tav>
                                        <p:tav tm="100000">
                                          <p:val>
                                            <p:strVal val="#ppt_h"/>
                                          </p:val>
                                        </p:tav>
                                      </p:tavLst>
                                    </p:anim>
                                    <p:animEffect filter="fade" transition="in">
                                      <p:cBhvr>
                                        <p:cTn dur="500" id="60"/>
                                        <p:tgtEl>
                                          <p:spTgt spid="117"/>
                                        </p:tgtEl>
                                      </p:cBhvr>
                                    </p:animEffect>
                                  </p:childTnLst>
                                </p:cTn>
                              </p:par>
                              <p:par>
                                <p:cTn fill="hold" grpId="0" id="61" nodeType="withEffect" presetClass="entr" presetID="53" presetSubtype="0">
                                  <p:stCondLst>
                                    <p:cond delay="500"/>
                                  </p:stCondLst>
                                  <p:childTnLst>
                                    <p:set>
                                      <p:cBhvr>
                                        <p:cTn dur="1" fill="hold" id="62">
                                          <p:stCondLst>
                                            <p:cond delay="0"/>
                                          </p:stCondLst>
                                        </p:cTn>
                                        <p:tgtEl>
                                          <p:spTgt spid="120"/>
                                        </p:tgtEl>
                                        <p:attrNameLst>
                                          <p:attrName>style.visibility</p:attrName>
                                        </p:attrNameLst>
                                      </p:cBhvr>
                                      <p:to>
                                        <p:strVal val="visible"/>
                                      </p:to>
                                    </p:set>
                                    <p:anim calcmode="lin" valueType="num">
                                      <p:cBhvr>
                                        <p:cTn dur="500" fill="hold" id="63"/>
                                        <p:tgtEl>
                                          <p:spTgt spid="120"/>
                                        </p:tgtEl>
                                        <p:attrNameLst>
                                          <p:attrName>ppt_w</p:attrName>
                                        </p:attrNameLst>
                                      </p:cBhvr>
                                      <p:tavLst>
                                        <p:tav tm="0">
                                          <p:val>
                                            <p:fltVal val="0"/>
                                          </p:val>
                                        </p:tav>
                                        <p:tav tm="100000">
                                          <p:val>
                                            <p:strVal val="#ppt_w"/>
                                          </p:val>
                                        </p:tav>
                                      </p:tavLst>
                                    </p:anim>
                                    <p:anim calcmode="lin" valueType="num">
                                      <p:cBhvr>
                                        <p:cTn dur="500" fill="hold" id="64"/>
                                        <p:tgtEl>
                                          <p:spTgt spid="120"/>
                                        </p:tgtEl>
                                        <p:attrNameLst>
                                          <p:attrName>ppt_h</p:attrName>
                                        </p:attrNameLst>
                                      </p:cBhvr>
                                      <p:tavLst>
                                        <p:tav tm="0">
                                          <p:val>
                                            <p:fltVal val="0"/>
                                          </p:val>
                                        </p:tav>
                                        <p:tav tm="100000">
                                          <p:val>
                                            <p:strVal val="#ppt_h"/>
                                          </p:val>
                                        </p:tav>
                                      </p:tavLst>
                                    </p:anim>
                                    <p:animEffect filter="fade" transition="in">
                                      <p:cBhvr>
                                        <p:cTn dur="500" id="65"/>
                                        <p:tgtEl>
                                          <p:spTgt spid="120"/>
                                        </p:tgtEl>
                                      </p:cBhvr>
                                    </p:animEffect>
                                  </p:childTnLst>
                                </p:cTn>
                              </p:par>
                              <p:par>
                                <p:cTn fill="hold" id="66" nodeType="withEffect" presetClass="entr" presetID="53" presetSubtype="0">
                                  <p:stCondLst>
                                    <p:cond delay="750"/>
                                  </p:stCondLst>
                                  <p:childTnLst>
                                    <p:set>
                                      <p:cBhvr>
                                        <p:cTn dur="1" fill="hold" id="67">
                                          <p:stCondLst>
                                            <p:cond delay="0"/>
                                          </p:stCondLst>
                                        </p:cTn>
                                        <p:tgtEl>
                                          <p:spTgt spid="5"/>
                                        </p:tgtEl>
                                        <p:attrNameLst>
                                          <p:attrName>style.visibility</p:attrName>
                                        </p:attrNameLst>
                                      </p:cBhvr>
                                      <p:to>
                                        <p:strVal val="visible"/>
                                      </p:to>
                                    </p:set>
                                    <p:anim calcmode="lin" valueType="num">
                                      <p:cBhvr>
                                        <p:cTn dur="500" fill="hold" id="68"/>
                                        <p:tgtEl>
                                          <p:spTgt spid="5"/>
                                        </p:tgtEl>
                                        <p:attrNameLst>
                                          <p:attrName>ppt_w</p:attrName>
                                        </p:attrNameLst>
                                      </p:cBhvr>
                                      <p:tavLst>
                                        <p:tav tm="0">
                                          <p:val>
                                            <p:fltVal val="0"/>
                                          </p:val>
                                        </p:tav>
                                        <p:tav tm="100000">
                                          <p:val>
                                            <p:strVal val="#ppt_w"/>
                                          </p:val>
                                        </p:tav>
                                      </p:tavLst>
                                    </p:anim>
                                    <p:anim calcmode="lin" valueType="num">
                                      <p:cBhvr>
                                        <p:cTn dur="500" fill="hold" id="69"/>
                                        <p:tgtEl>
                                          <p:spTgt spid="5"/>
                                        </p:tgtEl>
                                        <p:attrNameLst>
                                          <p:attrName>ppt_h</p:attrName>
                                        </p:attrNameLst>
                                      </p:cBhvr>
                                      <p:tavLst>
                                        <p:tav tm="0">
                                          <p:val>
                                            <p:fltVal val="0"/>
                                          </p:val>
                                        </p:tav>
                                        <p:tav tm="100000">
                                          <p:val>
                                            <p:strVal val="#ppt_h"/>
                                          </p:val>
                                        </p:tav>
                                      </p:tavLst>
                                    </p:anim>
                                    <p:animEffect filter="fade" transition="in">
                                      <p:cBhvr>
                                        <p:cTn dur="500" id="70"/>
                                        <p:tgtEl>
                                          <p:spTgt spid="5"/>
                                        </p:tgtEl>
                                      </p:cBhvr>
                                    </p:animEffect>
                                  </p:childTnLst>
                                </p:cTn>
                              </p:par>
                              <p:par>
                                <p:cTn fill="hold" id="71" nodeType="withEffect" presetClass="entr" presetID="53" presetSubtype="0">
                                  <p:stCondLst>
                                    <p:cond delay="750"/>
                                  </p:stCondLst>
                                  <p:childTnLst>
                                    <p:set>
                                      <p:cBhvr>
                                        <p:cTn dur="1" fill="hold" id="72">
                                          <p:stCondLst>
                                            <p:cond delay="0"/>
                                          </p:stCondLst>
                                        </p:cTn>
                                        <p:tgtEl>
                                          <p:spTgt spid="3"/>
                                        </p:tgtEl>
                                        <p:attrNameLst>
                                          <p:attrName>style.visibility</p:attrName>
                                        </p:attrNameLst>
                                      </p:cBhvr>
                                      <p:to>
                                        <p:strVal val="visible"/>
                                      </p:to>
                                    </p:set>
                                    <p:anim calcmode="lin" valueType="num">
                                      <p:cBhvr>
                                        <p:cTn dur="500" fill="hold" id="73"/>
                                        <p:tgtEl>
                                          <p:spTgt spid="3"/>
                                        </p:tgtEl>
                                        <p:attrNameLst>
                                          <p:attrName>ppt_w</p:attrName>
                                        </p:attrNameLst>
                                      </p:cBhvr>
                                      <p:tavLst>
                                        <p:tav tm="0">
                                          <p:val>
                                            <p:fltVal val="0"/>
                                          </p:val>
                                        </p:tav>
                                        <p:tav tm="100000">
                                          <p:val>
                                            <p:strVal val="#ppt_w"/>
                                          </p:val>
                                        </p:tav>
                                      </p:tavLst>
                                    </p:anim>
                                    <p:anim calcmode="lin" valueType="num">
                                      <p:cBhvr>
                                        <p:cTn dur="500" fill="hold" id="74"/>
                                        <p:tgtEl>
                                          <p:spTgt spid="3"/>
                                        </p:tgtEl>
                                        <p:attrNameLst>
                                          <p:attrName>ppt_h</p:attrName>
                                        </p:attrNameLst>
                                      </p:cBhvr>
                                      <p:tavLst>
                                        <p:tav tm="0">
                                          <p:val>
                                            <p:fltVal val="0"/>
                                          </p:val>
                                        </p:tav>
                                        <p:tav tm="100000">
                                          <p:val>
                                            <p:strVal val="#ppt_h"/>
                                          </p:val>
                                        </p:tav>
                                      </p:tavLst>
                                    </p:anim>
                                    <p:animEffect filter="fade" transition="in">
                                      <p:cBhvr>
                                        <p:cTn dur="500" id="75"/>
                                        <p:tgtEl>
                                          <p:spTgt spid="3"/>
                                        </p:tgtEl>
                                      </p:cBhvr>
                                    </p:animEffect>
                                  </p:childTnLst>
                                </p:cTn>
                              </p:par>
                              <p:par>
                                <p:cTn fill="hold" id="76" nodeType="withEffect" presetClass="entr" presetID="53" presetSubtype="0">
                                  <p:stCondLst>
                                    <p:cond delay="750"/>
                                  </p:stCondLst>
                                  <p:childTnLst>
                                    <p:set>
                                      <p:cBhvr>
                                        <p:cTn dur="1" fill="hold" id="77">
                                          <p:stCondLst>
                                            <p:cond delay="0"/>
                                          </p:stCondLst>
                                        </p:cTn>
                                        <p:tgtEl>
                                          <p:spTgt spid="13"/>
                                        </p:tgtEl>
                                        <p:attrNameLst>
                                          <p:attrName>style.visibility</p:attrName>
                                        </p:attrNameLst>
                                      </p:cBhvr>
                                      <p:to>
                                        <p:strVal val="visible"/>
                                      </p:to>
                                    </p:set>
                                    <p:anim calcmode="lin" valueType="num">
                                      <p:cBhvr>
                                        <p:cTn dur="500" fill="hold" id="78"/>
                                        <p:tgtEl>
                                          <p:spTgt spid="13"/>
                                        </p:tgtEl>
                                        <p:attrNameLst>
                                          <p:attrName>ppt_w</p:attrName>
                                        </p:attrNameLst>
                                      </p:cBhvr>
                                      <p:tavLst>
                                        <p:tav tm="0">
                                          <p:val>
                                            <p:fltVal val="0"/>
                                          </p:val>
                                        </p:tav>
                                        <p:tav tm="100000">
                                          <p:val>
                                            <p:strVal val="#ppt_w"/>
                                          </p:val>
                                        </p:tav>
                                      </p:tavLst>
                                    </p:anim>
                                    <p:anim calcmode="lin" valueType="num">
                                      <p:cBhvr>
                                        <p:cTn dur="500" fill="hold" id="79"/>
                                        <p:tgtEl>
                                          <p:spTgt spid="13"/>
                                        </p:tgtEl>
                                        <p:attrNameLst>
                                          <p:attrName>ppt_h</p:attrName>
                                        </p:attrNameLst>
                                      </p:cBhvr>
                                      <p:tavLst>
                                        <p:tav tm="0">
                                          <p:val>
                                            <p:fltVal val="0"/>
                                          </p:val>
                                        </p:tav>
                                        <p:tav tm="100000">
                                          <p:val>
                                            <p:strVal val="#ppt_h"/>
                                          </p:val>
                                        </p:tav>
                                      </p:tavLst>
                                    </p:anim>
                                    <p:animEffect filter="fade" transition="in">
                                      <p:cBhvr>
                                        <p:cTn dur="500" id="80"/>
                                        <p:tgtEl>
                                          <p:spTgt spid="13"/>
                                        </p:tgtEl>
                                      </p:cBhvr>
                                    </p:animEffect>
                                  </p:childTnLst>
                                </p:cTn>
                              </p:par>
                              <p:par>
                                <p:cTn fill="hold" id="81" nodeType="withEffect" presetClass="entr" presetID="53" presetSubtype="0">
                                  <p:stCondLst>
                                    <p:cond delay="750"/>
                                  </p:stCondLst>
                                  <p:childTnLst>
                                    <p:set>
                                      <p:cBhvr>
                                        <p:cTn dur="1" fill="hold" id="82">
                                          <p:stCondLst>
                                            <p:cond delay="0"/>
                                          </p:stCondLst>
                                        </p:cTn>
                                        <p:tgtEl>
                                          <p:spTgt spid="6"/>
                                        </p:tgtEl>
                                        <p:attrNameLst>
                                          <p:attrName>style.visibility</p:attrName>
                                        </p:attrNameLst>
                                      </p:cBhvr>
                                      <p:to>
                                        <p:strVal val="visible"/>
                                      </p:to>
                                    </p:set>
                                    <p:anim calcmode="lin" valueType="num">
                                      <p:cBhvr>
                                        <p:cTn dur="500" fill="hold" id="83"/>
                                        <p:tgtEl>
                                          <p:spTgt spid="6"/>
                                        </p:tgtEl>
                                        <p:attrNameLst>
                                          <p:attrName>ppt_w</p:attrName>
                                        </p:attrNameLst>
                                      </p:cBhvr>
                                      <p:tavLst>
                                        <p:tav tm="0">
                                          <p:val>
                                            <p:fltVal val="0"/>
                                          </p:val>
                                        </p:tav>
                                        <p:tav tm="100000">
                                          <p:val>
                                            <p:strVal val="#ppt_w"/>
                                          </p:val>
                                        </p:tav>
                                      </p:tavLst>
                                    </p:anim>
                                    <p:anim calcmode="lin" valueType="num">
                                      <p:cBhvr>
                                        <p:cTn dur="500" fill="hold" id="84"/>
                                        <p:tgtEl>
                                          <p:spTgt spid="6"/>
                                        </p:tgtEl>
                                        <p:attrNameLst>
                                          <p:attrName>ppt_h</p:attrName>
                                        </p:attrNameLst>
                                      </p:cBhvr>
                                      <p:tavLst>
                                        <p:tav tm="0">
                                          <p:val>
                                            <p:fltVal val="0"/>
                                          </p:val>
                                        </p:tav>
                                        <p:tav tm="100000">
                                          <p:val>
                                            <p:strVal val="#ppt_h"/>
                                          </p:val>
                                        </p:tav>
                                      </p:tavLst>
                                    </p:anim>
                                    <p:animEffect filter="fade" transition="in">
                                      <p:cBhvr>
                                        <p:cTn dur="500" id="85"/>
                                        <p:tgtEl>
                                          <p:spTgt spid="6"/>
                                        </p:tgtEl>
                                      </p:cBhvr>
                                    </p:animEffect>
                                  </p:childTnLst>
                                </p:cTn>
                              </p:par>
                              <p:par>
                                <p:cTn fill="hold" id="86" nodeType="withEffect" presetClass="entr" presetID="53" presetSubtype="0">
                                  <p:stCondLst>
                                    <p:cond delay="750"/>
                                  </p:stCondLst>
                                  <p:childTnLst>
                                    <p:set>
                                      <p:cBhvr>
                                        <p:cTn dur="1" fill="hold" id="87">
                                          <p:stCondLst>
                                            <p:cond delay="0"/>
                                          </p:stCondLst>
                                        </p:cTn>
                                        <p:tgtEl>
                                          <p:spTgt spid="4"/>
                                        </p:tgtEl>
                                        <p:attrNameLst>
                                          <p:attrName>style.visibility</p:attrName>
                                        </p:attrNameLst>
                                      </p:cBhvr>
                                      <p:to>
                                        <p:strVal val="visible"/>
                                      </p:to>
                                    </p:set>
                                    <p:anim calcmode="lin" valueType="num">
                                      <p:cBhvr>
                                        <p:cTn dur="500" fill="hold" id="88"/>
                                        <p:tgtEl>
                                          <p:spTgt spid="4"/>
                                        </p:tgtEl>
                                        <p:attrNameLst>
                                          <p:attrName>ppt_w</p:attrName>
                                        </p:attrNameLst>
                                      </p:cBhvr>
                                      <p:tavLst>
                                        <p:tav tm="0">
                                          <p:val>
                                            <p:fltVal val="0"/>
                                          </p:val>
                                        </p:tav>
                                        <p:tav tm="100000">
                                          <p:val>
                                            <p:strVal val="#ppt_w"/>
                                          </p:val>
                                        </p:tav>
                                      </p:tavLst>
                                    </p:anim>
                                    <p:anim calcmode="lin" valueType="num">
                                      <p:cBhvr>
                                        <p:cTn dur="500" fill="hold" id="89"/>
                                        <p:tgtEl>
                                          <p:spTgt spid="4"/>
                                        </p:tgtEl>
                                        <p:attrNameLst>
                                          <p:attrName>ppt_h</p:attrName>
                                        </p:attrNameLst>
                                      </p:cBhvr>
                                      <p:tavLst>
                                        <p:tav tm="0">
                                          <p:val>
                                            <p:fltVal val="0"/>
                                          </p:val>
                                        </p:tav>
                                        <p:tav tm="100000">
                                          <p:val>
                                            <p:strVal val="#ppt_h"/>
                                          </p:val>
                                        </p:tav>
                                      </p:tavLst>
                                    </p:anim>
                                    <p:animEffect filter="fade" transition="in">
                                      <p:cBhvr>
                                        <p:cTn dur="500" id="90"/>
                                        <p:tgtEl>
                                          <p:spTgt spid="4"/>
                                        </p:tgtEl>
                                      </p:cBhvr>
                                    </p:animEffect>
                                  </p:childTnLst>
                                </p:cTn>
                              </p:par>
                            </p:childTnLst>
                          </p:cTn>
                        </p:par>
                        <p:par>
                          <p:cTn fill="hold" id="91" nodeType="afterGroup">
                            <p:stCondLst>
                              <p:cond delay="1750"/>
                            </p:stCondLst>
                            <p:childTnLst>
                              <p:par>
                                <p:cTn fill="hold" id="92" nodeType="afterEffect" presetClass="entr" presetID="23" presetSubtype="288">
                                  <p:stCondLst>
                                    <p:cond delay="250"/>
                                  </p:stCondLst>
                                  <p:childTnLst>
                                    <p:set>
                                      <p:cBhvr>
                                        <p:cTn dur="1" fill="hold" id="93">
                                          <p:stCondLst>
                                            <p:cond delay="0"/>
                                          </p:stCondLst>
                                        </p:cTn>
                                        <p:tgtEl>
                                          <p:spTgt spid="7"/>
                                        </p:tgtEl>
                                        <p:attrNameLst>
                                          <p:attrName>style.visibility</p:attrName>
                                        </p:attrNameLst>
                                      </p:cBhvr>
                                      <p:to>
                                        <p:strVal val="visible"/>
                                      </p:to>
                                    </p:set>
                                    <p:anim calcmode="lin" valueType="num">
                                      <p:cBhvr>
                                        <p:cTn dur="750" fill="hold" id="94"/>
                                        <p:tgtEl>
                                          <p:spTgt spid="7"/>
                                        </p:tgtEl>
                                        <p:attrNameLst>
                                          <p:attrName>ppt_w</p:attrName>
                                        </p:attrNameLst>
                                      </p:cBhvr>
                                      <p:tavLst>
                                        <p:tav tm="0">
                                          <p:val>
                                            <p:strVal val="4/3*#ppt_w"/>
                                          </p:val>
                                        </p:tav>
                                        <p:tav tm="100000">
                                          <p:val>
                                            <p:strVal val="#ppt_w"/>
                                          </p:val>
                                        </p:tav>
                                      </p:tavLst>
                                    </p:anim>
                                    <p:anim calcmode="lin" valueType="num">
                                      <p:cBhvr>
                                        <p:cTn dur="750" fill="hold" id="95"/>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0"/>
      <p:bldP grpId="0" spid="111"/>
      <p:bldP grpId="0" spid="112"/>
      <p:bldP grpId="0" spid="113"/>
      <p:bldP grpId="0" spid="114"/>
      <p:bldP grpId="0" spid="115"/>
      <p:bldP grpId="0" spid="116"/>
      <p:bldP grpId="0" spid="117"/>
      <p:bldP grpId="0" spid="118"/>
      <p:bldP grpId="0" spid="119"/>
      <p:bldP grpId="0" spid="120"/>
      <p:bldP grpId="0" spid="12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3035808" y="2211821"/>
            <a:ext cx="731520"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5376672" y="2211821"/>
            <a:ext cx="719328"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1" name="弧形 10"/>
          <p:cNvSpPr/>
          <p:nvPr/>
        </p:nvSpPr>
        <p:spPr>
          <a:xfrm flipH="1">
            <a:off x="1417179" y="1402945"/>
            <a:ext cx="1618252" cy="1617753"/>
          </a:xfrm>
          <a:prstGeom prst="arc">
            <a:avLst>
              <a:gd fmla="val 12184051" name="adj1"/>
              <a:gd fmla="val 0"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45712" lIns="91424" rIns="91424" rtlCol="0" tIns="45712"/>
          <a:lstStyle/>
          <a:p>
            <a:pPr algn="ctr"/>
            <a:endParaRPr altLang="en-US" lang="zh-CN"/>
          </a:p>
        </p:txBody>
      </p:sp>
      <p:sp>
        <p:nvSpPr>
          <p:cNvPr id="12" name="弧形 11"/>
          <p:cNvSpPr/>
          <p:nvPr/>
        </p:nvSpPr>
        <p:spPr>
          <a:xfrm flipH="1" flipV="1">
            <a:off x="1417179" y="1430422"/>
            <a:ext cx="1618252" cy="1617753"/>
          </a:xfrm>
          <a:prstGeom prst="arc">
            <a:avLst>
              <a:gd fmla="val 10684416" name="adj1"/>
              <a:gd fmla="val 20274395"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45712" lIns="91424" rIns="91424" rtlCol="0" tIns="45712"/>
          <a:lstStyle/>
          <a:p>
            <a:pPr algn="ctr"/>
            <a:endParaRPr altLang="en-US" lang="zh-CN"/>
          </a:p>
        </p:txBody>
      </p:sp>
      <p:sp>
        <p:nvSpPr>
          <p:cNvPr id="13" name="弧形 12"/>
          <p:cNvSpPr/>
          <p:nvPr/>
        </p:nvSpPr>
        <p:spPr>
          <a:xfrm flipH="1">
            <a:off x="3757794" y="1402945"/>
            <a:ext cx="1618252" cy="1617753"/>
          </a:xfrm>
          <a:prstGeom prst="arc">
            <a:avLst>
              <a:gd fmla="val 12184051" name="adj1"/>
              <a:gd fmla="val 0"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45712" lIns="91424" rIns="91424" rtlCol="0" tIns="45712"/>
          <a:lstStyle/>
          <a:p>
            <a:pPr algn="ctr"/>
            <a:endParaRPr altLang="en-US" lang="zh-CN"/>
          </a:p>
        </p:txBody>
      </p:sp>
      <p:sp>
        <p:nvSpPr>
          <p:cNvPr id="14" name="弧形 13"/>
          <p:cNvSpPr/>
          <p:nvPr/>
        </p:nvSpPr>
        <p:spPr>
          <a:xfrm flipH="1" flipV="1">
            <a:off x="3757794" y="1430422"/>
            <a:ext cx="1618252" cy="1617753"/>
          </a:xfrm>
          <a:prstGeom prst="arc">
            <a:avLst>
              <a:gd fmla="val 10684416" name="adj1"/>
              <a:gd fmla="val 20274395"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45712" lIns="91424" rIns="91424" rtlCol="0" tIns="45712"/>
          <a:lstStyle/>
          <a:p>
            <a:pPr algn="ctr"/>
            <a:endParaRPr altLang="en-US" lang="zh-CN"/>
          </a:p>
        </p:txBody>
      </p:sp>
      <p:sp>
        <p:nvSpPr>
          <p:cNvPr id="15" name="弧形 14"/>
          <p:cNvSpPr/>
          <p:nvPr/>
        </p:nvSpPr>
        <p:spPr>
          <a:xfrm flipH="1">
            <a:off x="6100635" y="1402945"/>
            <a:ext cx="1618252" cy="1617753"/>
          </a:xfrm>
          <a:prstGeom prst="arc">
            <a:avLst>
              <a:gd fmla="val 12184051" name="adj1"/>
              <a:gd fmla="val 0"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45712" lIns="91424" rIns="91424" rtlCol="0" tIns="45712"/>
          <a:lstStyle/>
          <a:p>
            <a:pPr algn="ctr"/>
            <a:endParaRPr altLang="en-US" lang="zh-CN"/>
          </a:p>
        </p:txBody>
      </p:sp>
      <p:sp>
        <p:nvSpPr>
          <p:cNvPr id="16" name="弧形 15"/>
          <p:cNvSpPr/>
          <p:nvPr/>
        </p:nvSpPr>
        <p:spPr>
          <a:xfrm flipH="1" flipV="1">
            <a:off x="6100635" y="1430422"/>
            <a:ext cx="1618252" cy="1617753"/>
          </a:xfrm>
          <a:prstGeom prst="arc">
            <a:avLst>
              <a:gd fmla="val 10684416" name="adj1"/>
              <a:gd fmla="val 20274395"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45712" lIns="91424" rIns="91424" rtlCol="0" tIns="45712"/>
          <a:lstStyle/>
          <a:p>
            <a:pPr algn="ctr"/>
            <a:endParaRPr altLang="en-US" lang="zh-CN"/>
          </a:p>
        </p:txBody>
      </p:sp>
      <p:graphicFrame>
        <p:nvGraphicFramePr>
          <p:cNvPr id="17" name="图表 16"/>
          <p:cNvGraphicFramePr/>
          <p:nvPr>
            <p:extLst/>
          </p:nvPr>
        </p:nvGraphicFramePr>
        <p:xfrm>
          <a:off x="953727" y="1380212"/>
          <a:ext cx="2543944" cy="1695440"/>
        </p:xfrm>
        <a:graphic>
          <a:graphicData uri="http://schemas.openxmlformats.org/drawingml/2006/chart">
            <c:chart xmlns:c="http://schemas.openxmlformats.org/drawingml/2006/chart" r:id="rId3"/>
          </a:graphicData>
        </a:graphic>
      </p:graphicFrame>
      <p:graphicFrame>
        <p:nvGraphicFramePr>
          <p:cNvPr id="18" name="图表 17"/>
          <p:cNvGraphicFramePr/>
          <p:nvPr>
            <p:extLst/>
          </p:nvPr>
        </p:nvGraphicFramePr>
        <p:xfrm>
          <a:off x="3300030" y="1380212"/>
          <a:ext cx="2543944" cy="1695440"/>
        </p:xfrm>
        <a:graphic>
          <a:graphicData uri="http://schemas.openxmlformats.org/drawingml/2006/chart">
            <c:chart xmlns:c="http://schemas.openxmlformats.org/drawingml/2006/chart" r:id="rId4"/>
          </a:graphicData>
        </a:graphic>
      </p:graphicFrame>
      <p:graphicFrame>
        <p:nvGraphicFramePr>
          <p:cNvPr id="19" name="图表 18"/>
          <p:cNvGraphicFramePr/>
          <p:nvPr>
            <p:extLst/>
          </p:nvPr>
        </p:nvGraphicFramePr>
        <p:xfrm>
          <a:off x="5646333" y="1380212"/>
          <a:ext cx="2543944" cy="1695440"/>
        </p:xfrm>
        <a:graphic>
          <a:graphicData uri="http://schemas.openxmlformats.org/drawingml/2006/chart">
            <c:chart xmlns:c="http://schemas.openxmlformats.org/drawingml/2006/chart" r:id="rId5"/>
          </a:graphicData>
        </a:graphic>
      </p:graphicFrame>
      <p:sp>
        <p:nvSpPr>
          <p:cNvPr id="20" name="矩形 19"/>
          <p:cNvSpPr/>
          <p:nvPr/>
        </p:nvSpPr>
        <p:spPr>
          <a:xfrm>
            <a:off x="1676007" y="3220516"/>
            <a:ext cx="1097248" cy="310880"/>
          </a:xfrm>
          <a:prstGeom prst="rect">
            <a:avLst/>
          </a:prstGeom>
        </p:spPr>
        <p:txBody>
          <a:bodyPr bIns="45712" lIns="91424" rIns="91424" tIns="45712" wrap="none">
            <a:spAutoFit/>
          </a:bodyPr>
          <a:lstStyle/>
          <a:p>
            <a:pPr algn="just">
              <a:lnSpc>
                <a:spcPct val="120000"/>
              </a:lnSpc>
            </a:pPr>
            <a:r>
              <a:rPr altLang="en-US" lang="zh-CN" sz="1200">
                <a:solidFill>
                  <a:schemeClr val="accent2"/>
                </a:solidFill>
                <a:latin charset="-122" panose="020b0503020204020204" pitchFamily="34" typeface="微软雅黑"/>
                <a:ea charset="-122" panose="020b0503020204020204" pitchFamily="34" typeface="微软雅黑"/>
              </a:rPr>
              <a:t>项目单项说明</a:t>
            </a:r>
          </a:p>
        </p:txBody>
      </p:sp>
      <p:sp>
        <p:nvSpPr>
          <p:cNvPr id="21" name="矩形 20"/>
          <p:cNvSpPr/>
          <p:nvPr/>
        </p:nvSpPr>
        <p:spPr>
          <a:xfrm>
            <a:off x="1389429" y="3617533"/>
            <a:ext cx="1670404" cy="420608"/>
          </a:xfrm>
          <a:prstGeom prst="rect">
            <a:avLst/>
          </a:prstGeom>
        </p:spPr>
        <p:txBody>
          <a:bodyPr anchor="ctr" bIns="45712" lIns="91424" rIns="91424" tIns="45712" wrap="square">
            <a:spAutoFit/>
          </a:bodyPr>
          <a:lstStyle/>
          <a:p>
            <a:pPr algn="ctr">
              <a:lnSpc>
                <a:spcPct val="120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在这里填写项目的具体情况只写完任务说明</a:t>
            </a:r>
          </a:p>
        </p:txBody>
      </p:sp>
      <p:sp>
        <p:nvSpPr>
          <p:cNvPr id="22" name="矩形 21"/>
          <p:cNvSpPr/>
          <p:nvPr/>
        </p:nvSpPr>
        <p:spPr>
          <a:xfrm>
            <a:off x="4023377" y="3220516"/>
            <a:ext cx="1097248" cy="310880"/>
          </a:xfrm>
          <a:prstGeom prst="rect">
            <a:avLst/>
          </a:prstGeom>
        </p:spPr>
        <p:txBody>
          <a:bodyPr bIns="45712" lIns="91424" rIns="91424" tIns="45712" wrap="none">
            <a:spAutoFit/>
          </a:bodyPr>
          <a:lstStyle/>
          <a:p>
            <a:pPr algn="just">
              <a:lnSpc>
                <a:spcPct val="120000"/>
              </a:lnSpc>
            </a:pPr>
            <a:r>
              <a:rPr altLang="en-US" lang="zh-CN" sz="1200">
                <a:solidFill>
                  <a:schemeClr val="accent2"/>
                </a:solidFill>
                <a:latin charset="-122" panose="020b0503020204020204" pitchFamily="34" typeface="微软雅黑"/>
                <a:ea charset="-122" panose="020b0503020204020204" pitchFamily="34" typeface="微软雅黑"/>
              </a:rPr>
              <a:t>项目单项说明</a:t>
            </a:r>
          </a:p>
        </p:txBody>
      </p:sp>
      <p:sp>
        <p:nvSpPr>
          <p:cNvPr id="23" name="矩形 22"/>
          <p:cNvSpPr/>
          <p:nvPr/>
        </p:nvSpPr>
        <p:spPr>
          <a:xfrm>
            <a:off x="3736799" y="3617533"/>
            <a:ext cx="1670404" cy="420608"/>
          </a:xfrm>
          <a:prstGeom prst="rect">
            <a:avLst/>
          </a:prstGeom>
        </p:spPr>
        <p:txBody>
          <a:bodyPr anchor="ctr" bIns="45712" lIns="91424" rIns="91424" tIns="45712" wrap="square">
            <a:spAutoFit/>
          </a:bodyPr>
          <a:lstStyle/>
          <a:p>
            <a:pPr algn="ctr">
              <a:lnSpc>
                <a:spcPct val="120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在这里填写项目的具体情况只写完任务说明</a:t>
            </a:r>
          </a:p>
        </p:txBody>
      </p:sp>
      <p:sp>
        <p:nvSpPr>
          <p:cNvPr id="24" name="矩形 23"/>
          <p:cNvSpPr/>
          <p:nvPr/>
        </p:nvSpPr>
        <p:spPr>
          <a:xfrm>
            <a:off x="6370747" y="3220516"/>
            <a:ext cx="1097248" cy="310880"/>
          </a:xfrm>
          <a:prstGeom prst="rect">
            <a:avLst/>
          </a:prstGeom>
        </p:spPr>
        <p:txBody>
          <a:bodyPr bIns="45712" lIns="91424" rIns="91424" tIns="45712" wrap="none">
            <a:spAutoFit/>
          </a:bodyPr>
          <a:lstStyle/>
          <a:p>
            <a:pPr algn="just">
              <a:lnSpc>
                <a:spcPct val="120000"/>
              </a:lnSpc>
            </a:pPr>
            <a:r>
              <a:rPr altLang="en-US" lang="zh-CN" sz="1200">
                <a:solidFill>
                  <a:schemeClr val="accent2"/>
                </a:solidFill>
                <a:latin charset="-122" panose="020b0503020204020204" pitchFamily="34" typeface="微软雅黑"/>
                <a:ea charset="-122" panose="020b0503020204020204" pitchFamily="34" typeface="微软雅黑"/>
              </a:rPr>
              <a:t>项目单项说明</a:t>
            </a:r>
          </a:p>
        </p:txBody>
      </p:sp>
      <p:sp>
        <p:nvSpPr>
          <p:cNvPr id="25" name="矩形 24"/>
          <p:cNvSpPr/>
          <p:nvPr/>
        </p:nvSpPr>
        <p:spPr>
          <a:xfrm>
            <a:off x="6084168" y="3617533"/>
            <a:ext cx="1670404" cy="420608"/>
          </a:xfrm>
          <a:prstGeom prst="rect">
            <a:avLst/>
          </a:prstGeom>
        </p:spPr>
        <p:txBody>
          <a:bodyPr anchor="ctr" bIns="45712" lIns="91424" rIns="91424" tIns="45712" wrap="square">
            <a:spAutoFit/>
          </a:bodyPr>
          <a:lstStyle/>
          <a:p>
            <a:pPr algn="ctr">
              <a:lnSpc>
                <a:spcPct val="120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在这里填写项目的具体情况只写完任务说明</a:t>
            </a:r>
          </a:p>
        </p:txBody>
      </p:sp>
      <p:sp>
        <p:nvSpPr>
          <p:cNvPr id="26" name="矩形 25"/>
          <p:cNvSpPr/>
          <p:nvPr/>
        </p:nvSpPr>
        <p:spPr>
          <a:xfrm>
            <a:off x="1948271" y="2044602"/>
            <a:ext cx="552735" cy="420608"/>
          </a:xfrm>
          <a:prstGeom prst="rect">
            <a:avLst/>
          </a:prstGeom>
        </p:spPr>
        <p:txBody>
          <a:bodyPr anchor="t" bIns="45712" lIns="91424" rIns="91424" tIns="45712" wrap="none">
            <a:spAutoFit/>
          </a:bodyPr>
          <a:lstStyle/>
          <a:p>
            <a:pPr algn="ctr">
              <a:lnSpc>
                <a:spcPct val="120000"/>
              </a:lnSpc>
            </a:pPr>
            <a:r>
              <a:rPr altLang="zh-CN" lang="en-US">
                <a:solidFill>
                  <a:schemeClr val="accent2"/>
                </a:solidFill>
                <a:latin charset="0" panose="020b0806030902050204" pitchFamily="34" typeface="Impact"/>
                <a:ea charset="-122" panose="020b0503020204020204" pitchFamily="34" typeface="微软雅黑"/>
              </a:rPr>
              <a:t>75%</a:t>
            </a:r>
          </a:p>
        </p:txBody>
      </p:sp>
      <p:sp>
        <p:nvSpPr>
          <p:cNvPr id="27" name="矩形 26"/>
          <p:cNvSpPr/>
          <p:nvPr/>
        </p:nvSpPr>
        <p:spPr>
          <a:xfrm>
            <a:off x="4273883" y="2044602"/>
            <a:ext cx="586073" cy="420608"/>
          </a:xfrm>
          <a:prstGeom prst="rect">
            <a:avLst/>
          </a:prstGeom>
        </p:spPr>
        <p:txBody>
          <a:bodyPr anchor="t" bIns="45712" lIns="91424" rIns="91424" tIns="45712" wrap="none">
            <a:spAutoFit/>
          </a:bodyPr>
          <a:lstStyle/>
          <a:p>
            <a:pPr algn="ctr">
              <a:lnSpc>
                <a:spcPct val="120000"/>
              </a:lnSpc>
            </a:pPr>
            <a:r>
              <a:rPr altLang="zh-CN" lang="en-US">
                <a:solidFill>
                  <a:schemeClr val="accent2"/>
                </a:solidFill>
                <a:latin charset="0" panose="020b0806030902050204" pitchFamily="34" typeface="Impact"/>
                <a:ea charset="-122" panose="020b0503020204020204" pitchFamily="34" typeface="微软雅黑"/>
              </a:rPr>
              <a:t>55%</a:t>
            </a:r>
          </a:p>
        </p:txBody>
      </p:sp>
      <p:sp>
        <p:nvSpPr>
          <p:cNvPr id="28" name="矩形 27"/>
          <p:cNvSpPr/>
          <p:nvPr/>
        </p:nvSpPr>
        <p:spPr>
          <a:xfrm>
            <a:off x="6630306" y="2044602"/>
            <a:ext cx="578135" cy="420608"/>
          </a:xfrm>
          <a:prstGeom prst="rect">
            <a:avLst/>
          </a:prstGeom>
        </p:spPr>
        <p:txBody>
          <a:bodyPr anchor="t" bIns="45712" lIns="91424" rIns="91424" tIns="45712" wrap="none">
            <a:spAutoFit/>
          </a:bodyPr>
          <a:lstStyle/>
          <a:p>
            <a:pPr algn="ctr">
              <a:lnSpc>
                <a:spcPct val="120000"/>
              </a:lnSpc>
            </a:pPr>
            <a:r>
              <a:rPr altLang="zh-CN" lang="en-US">
                <a:solidFill>
                  <a:schemeClr val="accent2"/>
                </a:solidFill>
                <a:latin charset="0" panose="020b0806030902050204" pitchFamily="34" typeface="Impact"/>
                <a:ea charset="-122" panose="020b0503020204020204" pitchFamily="34" typeface="微软雅黑"/>
              </a:rPr>
              <a:t>84%</a:t>
            </a:r>
          </a:p>
        </p:txBody>
      </p:sp>
      <p:sp>
        <p:nvSpPr>
          <p:cNvPr id="29" name="TextBox 28"/>
          <p:cNvSpPr txBox="1"/>
          <p:nvPr/>
        </p:nvSpPr>
        <p:spPr>
          <a:xfrm>
            <a:off x="7857868" y="5739918"/>
            <a:ext cx="1584176" cy="365744"/>
          </a:xfrm>
          <a:prstGeom prst="rect">
            <a:avLst/>
          </a:prstGeom>
          <a:noFill/>
        </p:spPr>
        <p:txBody>
          <a:bodyPr bIns="45712" lIns="91424" rIns="91424" rtlCol="0" tIns="45712" wrap="square">
            <a:spAutoFit/>
          </a:bodyPr>
          <a:lstStyle/>
          <a:p>
            <a:r>
              <a:rPr altLang="en-US" lang="zh-CN">
                <a:latin charset="-122" panose="02010601030101010101" pitchFamily="65" typeface="方正准圆简体"/>
                <a:ea charset="-122" panose="02010601030101010101" pitchFamily="65" typeface="方正准圆简体"/>
              </a:rPr>
              <a:t>延迟符号</a:t>
            </a:r>
          </a:p>
        </p:txBody>
      </p:sp>
    </p:spTree>
    <p:extLst>
      <p:ext uri="{BB962C8B-B14F-4D97-AF65-F5344CB8AC3E}">
        <p14:creationId val="408331159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750" id="7"/>
                                        <p:tgtEl>
                                          <p:spTgt spid="17"/>
                                        </p:tgtEl>
                                      </p:cBhvr>
                                    </p:animEffect>
                                    <p:anim calcmode="lin" valueType="num">
                                      <p:cBhvr>
                                        <p:cTn dur="750" fill="hold" id="8"/>
                                        <p:tgtEl>
                                          <p:spTgt spid="17"/>
                                        </p:tgtEl>
                                        <p:attrNameLst>
                                          <p:attrName>ppt_x</p:attrName>
                                        </p:attrNameLst>
                                      </p:cBhvr>
                                      <p:tavLst>
                                        <p:tav tm="0">
                                          <p:val>
                                            <p:strVal val="#ppt_x"/>
                                          </p:val>
                                        </p:tav>
                                        <p:tav tm="100000">
                                          <p:val>
                                            <p:strVal val="#ppt_x"/>
                                          </p:val>
                                        </p:tav>
                                      </p:tavLst>
                                    </p:anim>
                                    <p:anim calcmode="lin" valueType="num">
                                      <p:cBhvr>
                                        <p:cTn dur="75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22" presetSubtype="8">
                                  <p:stCondLst>
                                    <p:cond delay="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500" id="13"/>
                                        <p:tgtEl>
                                          <p:spTgt spid="11"/>
                                        </p:tgtEl>
                                      </p:cBhvr>
                                    </p:animEffect>
                                  </p:childTnLst>
                                </p:cTn>
                              </p:par>
                              <p:par>
                                <p:cTn fill="hold" grpId="0" id="14" nodeType="withEffect" presetClass="entr" presetID="22" presetSubtype="2">
                                  <p:stCondLst>
                                    <p:cond delay="0"/>
                                  </p:stCondLst>
                                  <p:childTnLst>
                                    <p:set>
                                      <p:cBhvr>
                                        <p:cTn dur="1" fill="hold" id="15">
                                          <p:stCondLst>
                                            <p:cond delay="0"/>
                                          </p:stCondLst>
                                        </p:cTn>
                                        <p:tgtEl>
                                          <p:spTgt spid="12"/>
                                        </p:tgtEl>
                                        <p:attrNameLst>
                                          <p:attrName>style.visibility</p:attrName>
                                        </p:attrNameLst>
                                      </p:cBhvr>
                                      <p:to>
                                        <p:strVal val="visible"/>
                                      </p:to>
                                    </p:set>
                                    <p:animEffect filter="wipe(right)" transition="in">
                                      <p:cBhvr>
                                        <p:cTn dur="500" id="16"/>
                                        <p:tgtEl>
                                          <p:spTgt spid="12"/>
                                        </p:tgtEl>
                                      </p:cBhvr>
                                    </p:animEffect>
                                  </p:childTnLst>
                                </p:cTn>
                              </p:par>
                            </p:childTnLst>
                          </p:cTn>
                        </p:par>
                        <p:par>
                          <p:cTn fill="hold" id="17" nodeType="afterGroup">
                            <p:stCondLst>
                              <p:cond delay="1250"/>
                            </p:stCondLst>
                            <p:childTnLst>
                              <p:par>
                                <p:cTn fill="hold" grpId="0" id="18" nodeType="afterEffect" presetClass="entr" presetID="53" presetSubtype="0">
                                  <p:stCondLst>
                                    <p:cond delay="0"/>
                                  </p:stCondLst>
                                  <p:childTnLst>
                                    <p:set>
                                      <p:cBhvr>
                                        <p:cTn dur="1" fill="hold" id="19">
                                          <p:stCondLst>
                                            <p:cond delay="0"/>
                                          </p:stCondLst>
                                        </p:cTn>
                                        <p:tgtEl>
                                          <p:spTgt spid="26"/>
                                        </p:tgtEl>
                                        <p:attrNameLst>
                                          <p:attrName>style.visibility</p:attrName>
                                        </p:attrNameLst>
                                      </p:cBhvr>
                                      <p:to>
                                        <p:strVal val="visible"/>
                                      </p:to>
                                    </p:set>
                                    <p:anim calcmode="lin" valueType="num">
                                      <p:cBhvr>
                                        <p:cTn dur="500" fill="hold" id="20"/>
                                        <p:tgtEl>
                                          <p:spTgt spid="26"/>
                                        </p:tgtEl>
                                        <p:attrNameLst>
                                          <p:attrName>ppt_w</p:attrName>
                                        </p:attrNameLst>
                                      </p:cBhvr>
                                      <p:tavLst>
                                        <p:tav tm="0">
                                          <p:val>
                                            <p:fltVal val="0"/>
                                          </p:val>
                                        </p:tav>
                                        <p:tav tm="100000">
                                          <p:val>
                                            <p:strVal val="#ppt_w"/>
                                          </p:val>
                                        </p:tav>
                                      </p:tavLst>
                                    </p:anim>
                                    <p:anim calcmode="lin" valueType="num">
                                      <p:cBhvr>
                                        <p:cTn dur="500" fill="hold" id="21"/>
                                        <p:tgtEl>
                                          <p:spTgt spid="26"/>
                                        </p:tgtEl>
                                        <p:attrNameLst>
                                          <p:attrName>ppt_h</p:attrName>
                                        </p:attrNameLst>
                                      </p:cBhvr>
                                      <p:tavLst>
                                        <p:tav tm="0">
                                          <p:val>
                                            <p:fltVal val="0"/>
                                          </p:val>
                                        </p:tav>
                                        <p:tav tm="100000">
                                          <p:val>
                                            <p:strVal val="#ppt_h"/>
                                          </p:val>
                                        </p:tav>
                                      </p:tavLst>
                                    </p:anim>
                                    <p:animEffect filter="fade" transition="in">
                                      <p:cBhvr>
                                        <p:cTn dur="500" id="22"/>
                                        <p:tgtEl>
                                          <p:spTgt spid="26"/>
                                        </p:tgtEl>
                                      </p:cBhvr>
                                    </p:animEffect>
                                  </p:childTnLst>
                                </p:cTn>
                              </p:par>
                            </p:childTnLst>
                          </p:cTn>
                        </p:par>
                        <p:par>
                          <p:cTn fill="hold" id="23" nodeType="afterGroup">
                            <p:stCondLst>
                              <p:cond delay="1750"/>
                            </p:stCondLst>
                            <p:childTnLst>
                              <p:par>
                                <p:cTn fill="hold" id="24" nodeType="afterEffect" presetClass="entr" presetID="22" presetSubtype="8">
                                  <p:stCondLst>
                                    <p:cond delay="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500" id="26"/>
                                        <p:tgtEl>
                                          <p:spTgt spid="9"/>
                                        </p:tgtEl>
                                      </p:cBhvr>
                                    </p:animEffect>
                                  </p:childTnLst>
                                </p:cTn>
                              </p:par>
                            </p:childTnLst>
                          </p:cTn>
                        </p:par>
                        <p:par>
                          <p:cTn fill="hold" id="27" nodeType="afterGroup">
                            <p:stCondLst>
                              <p:cond delay="2250"/>
                            </p:stCondLst>
                            <p:childTnLst>
                              <p:par>
                                <p:cTn fill="hold" grpId="0" id="28" nodeType="afterEffect" presetClass="entr" presetID="42" presetSubtype="0">
                                  <p:stCondLst>
                                    <p:cond delay="0"/>
                                  </p:stCondLst>
                                  <p:childTnLst>
                                    <p:set>
                                      <p:cBhvr>
                                        <p:cTn dur="1" fill="hold" id="29">
                                          <p:stCondLst>
                                            <p:cond delay="0"/>
                                          </p:stCondLst>
                                        </p:cTn>
                                        <p:tgtEl>
                                          <p:spTgt spid="18"/>
                                        </p:tgtEl>
                                        <p:attrNameLst>
                                          <p:attrName>style.visibility</p:attrName>
                                        </p:attrNameLst>
                                      </p:cBhvr>
                                      <p:to>
                                        <p:strVal val="visible"/>
                                      </p:to>
                                    </p:set>
                                    <p:animEffect filter="fade" transition="in">
                                      <p:cBhvr>
                                        <p:cTn dur="750" id="30"/>
                                        <p:tgtEl>
                                          <p:spTgt spid="18"/>
                                        </p:tgtEl>
                                      </p:cBhvr>
                                    </p:animEffect>
                                    <p:anim calcmode="lin" valueType="num">
                                      <p:cBhvr>
                                        <p:cTn dur="750" fill="hold" id="31"/>
                                        <p:tgtEl>
                                          <p:spTgt spid="18"/>
                                        </p:tgtEl>
                                        <p:attrNameLst>
                                          <p:attrName>ppt_x</p:attrName>
                                        </p:attrNameLst>
                                      </p:cBhvr>
                                      <p:tavLst>
                                        <p:tav tm="0">
                                          <p:val>
                                            <p:strVal val="#ppt_x"/>
                                          </p:val>
                                        </p:tav>
                                        <p:tav tm="100000">
                                          <p:val>
                                            <p:strVal val="#ppt_x"/>
                                          </p:val>
                                        </p:tav>
                                      </p:tavLst>
                                    </p:anim>
                                    <p:anim calcmode="lin" valueType="num">
                                      <p:cBhvr>
                                        <p:cTn dur="750" fill="hold" id="32"/>
                                        <p:tgtEl>
                                          <p:spTgt spid="1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13"/>
                                        </p:tgtEl>
                                        <p:attrNameLst>
                                          <p:attrName>style.visibility</p:attrName>
                                        </p:attrNameLst>
                                      </p:cBhvr>
                                      <p:to>
                                        <p:strVal val="visible"/>
                                      </p:to>
                                    </p:set>
                                    <p:animEffect filter="wipe(left)" transition="in">
                                      <p:cBhvr>
                                        <p:cTn dur="500" id="36"/>
                                        <p:tgtEl>
                                          <p:spTgt spid="13"/>
                                        </p:tgtEl>
                                      </p:cBhvr>
                                    </p:animEffect>
                                  </p:childTnLst>
                                </p:cTn>
                              </p:par>
                              <p:par>
                                <p:cTn fill="hold" grpId="0" id="37" nodeType="withEffect" presetClass="entr" presetID="22" presetSubtype="2">
                                  <p:stCondLst>
                                    <p:cond delay="0"/>
                                  </p:stCondLst>
                                  <p:childTnLst>
                                    <p:set>
                                      <p:cBhvr>
                                        <p:cTn dur="1" fill="hold" id="38">
                                          <p:stCondLst>
                                            <p:cond delay="0"/>
                                          </p:stCondLst>
                                        </p:cTn>
                                        <p:tgtEl>
                                          <p:spTgt spid="14"/>
                                        </p:tgtEl>
                                        <p:attrNameLst>
                                          <p:attrName>style.visibility</p:attrName>
                                        </p:attrNameLst>
                                      </p:cBhvr>
                                      <p:to>
                                        <p:strVal val="visible"/>
                                      </p:to>
                                    </p:set>
                                    <p:animEffect filter="wipe(right)" transition="in">
                                      <p:cBhvr>
                                        <p:cTn dur="500" id="39"/>
                                        <p:tgtEl>
                                          <p:spTgt spid="14"/>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27"/>
                                        </p:tgtEl>
                                        <p:attrNameLst>
                                          <p:attrName>style.visibility</p:attrName>
                                        </p:attrNameLst>
                                      </p:cBhvr>
                                      <p:to>
                                        <p:strVal val="visible"/>
                                      </p:to>
                                    </p:set>
                                    <p:anim calcmode="lin" valueType="num">
                                      <p:cBhvr>
                                        <p:cTn dur="500" fill="hold" id="43"/>
                                        <p:tgtEl>
                                          <p:spTgt spid="27"/>
                                        </p:tgtEl>
                                        <p:attrNameLst>
                                          <p:attrName>ppt_w</p:attrName>
                                        </p:attrNameLst>
                                      </p:cBhvr>
                                      <p:tavLst>
                                        <p:tav tm="0">
                                          <p:val>
                                            <p:fltVal val="0"/>
                                          </p:val>
                                        </p:tav>
                                        <p:tav tm="100000">
                                          <p:val>
                                            <p:strVal val="#ppt_w"/>
                                          </p:val>
                                        </p:tav>
                                      </p:tavLst>
                                    </p:anim>
                                    <p:anim calcmode="lin" valueType="num">
                                      <p:cBhvr>
                                        <p:cTn dur="500" fill="hold" id="44"/>
                                        <p:tgtEl>
                                          <p:spTgt spid="27"/>
                                        </p:tgtEl>
                                        <p:attrNameLst>
                                          <p:attrName>ppt_h</p:attrName>
                                        </p:attrNameLst>
                                      </p:cBhvr>
                                      <p:tavLst>
                                        <p:tav tm="0">
                                          <p:val>
                                            <p:fltVal val="0"/>
                                          </p:val>
                                        </p:tav>
                                        <p:tav tm="100000">
                                          <p:val>
                                            <p:strVal val="#ppt_h"/>
                                          </p:val>
                                        </p:tav>
                                      </p:tavLst>
                                    </p:anim>
                                    <p:animEffect filter="fade" transition="in">
                                      <p:cBhvr>
                                        <p:cTn dur="500" id="45"/>
                                        <p:tgtEl>
                                          <p:spTgt spid="27"/>
                                        </p:tgtEl>
                                      </p:cBhvr>
                                    </p:animEffect>
                                  </p:childTnLst>
                                </p:cTn>
                              </p:par>
                            </p:childTnLst>
                          </p:cTn>
                        </p:par>
                        <p:par>
                          <p:cTn fill="hold" id="46" nodeType="afterGroup">
                            <p:stCondLst>
                              <p:cond delay="4000"/>
                            </p:stCondLst>
                            <p:childTnLst>
                              <p:par>
                                <p:cTn fill="hold" id="47" nodeType="afterEffect" presetClass="entr" presetID="22" presetSubtype="8">
                                  <p:stCondLst>
                                    <p:cond delay="0"/>
                                  </p:stCondLst>
                                  <p:childTnLst>
                                    <p:set>
                                      <p:cBhvr>
                                        <p:cTn dur="1" fill="hold" id="48">
                                          <p:stCondLst>
                                            <p:cond delay="0"/>
                                          </p:stCondLst>
                                        </p:cTn>
                                        <p:tgtEl>
                                          <p:spTgt spid="10"/>
                                        </p:tgtEl>
                                        <p:attrNameLst>
                                          <p:attrName>style.visibility</p:attrName>
                                        </p:attrNameLst>
                                      </p:cBhvr>
                                      <p:to>
                                        <p:strVal val="visible"/>
                                      </p:to>
                                    </p:set>
                                    <p:animEffect filter="wipe(left)" transition="in">
                                      <p:cBhvr>
                                        <p:cTn dur="500" id="49"/>
                                        <p:tgtEl>
                                          <p:spTgt spid="10"/>
                                        </p:tgtEl>
                                      </p:cBhvr>
                                    </p:animEffect>
                                  </p:childTnLst>
                                </p:cTn>
                              </p:par>
                            </p:childTnLst>
                          </p:cTn>
                        </p:par>
                        <p:par>
                          <p:cTn fill="hold" id="50" nodeType="afterGroup">
                            <p:stCondLst>
                              <p:cond delay="4500"/>
                            </p:stCondLst>
                            <p:childTnLst>
                              <p:par>
                                <p:cTn fill="hold" grpId="0" id="51" nodeType="after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750" id="53"/>
                                        <p:tgtEl>
                                          <p:spTgt spid="19"/>
                                        </p:tgtEl>
                                      </p:cBhvr>
                                    </p:animEffect>
                                    <p:anim calcmode="lin" valueType="num">
                                      <p:cBhvr>
                                        <p:cTn dur="750" fill="hold" id="54"/>
                                        <p:tgtEl>
                                          <p:spTgt spid="19"/>
                                        </p:tgtEl>
                                        <p:attrNameLst>
                                          <p:attrName>ppt_x</p:attrName>
                                        </p:attrNameLst>
                                      </p:cBhvr>
                                      <p:tavLst>
                                        <p:tav tm="0">
                                          <p:val>
                                            <p:strVal val="#ppt_x"/>
                                          </p:val>
                                        </p:tav>
                                        <p:tav tm="100000">
                                          <p:val>
                                            <p:strVal val="#ppt_x"/>
                                          </p:val>
                                        </p:tav>
                                      </p:tavLst>
                                    </p:anim>
                                    <p:anim calcmode="lin" valueType="num">
                                      <p:cBhvr>
                                        <p:cTn dur="750" fill="hold" id="55"/>
                                        <p:tgtEl>
                                          <p:spTgt spid="19"/>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5250"/>
                            </p:stCondLst>
                            <p:childTnLst>
                              <p:par>
                                <p:cTn fill="hold" grpId="0" id="57" nodeType="afterEffect" presetClass="entr" presetID="22" presetSubtype="8">
                                  <p:stCondLst>
                                    <p:cond delay="0"/>
                                  </p:stCondLst>
                                  <p:childTnLst>
                                    <p:set>
                                      <p:cBhvr>
                                        <p:cTn dur="1" fill="hold" id="58">
                                          <p:stCondLst>
                                            <p:cond delay="0"/>
                                          </p:stCondLst>
                                        </p:cTn>
                                        <p:tgtEl>
                                          <p:spTgt spid="15"/>
                                        </p:tgtEl>
                                        <p:attrNameLst>
                                          <p:attrName>style.visibility</p:attrName>
                                        </p:attrNameLst>
                                      </p:cBhvr>
                                      <p:to>
                                        <p:strVal val="visible"/>
                                      </p:to>
                                    </p:set>
                                    <p:animEffect filter="wipe(left)" transition="in">
                                      <p:cBhvr>
                                        <p:cTn dur="500" id="59"/>
                                        <p:tgtEl>
                                          <p:spTgt spid="15"/>
                                        </p:tgtEl>
                                      </p:cBhvr>
                                    </p:animEffect>
                                  </p:childTnLst>
                                </p:cTn>
                              </p:par>
                              <p:par>
                                <p:cTn fill="hold" grpId="0" id="60" nodeType="withEffect" presetClass="entr" presetID="22" presetSubtype="2">
                                  <p:stCondLst>
                                    <p:cond delay="0"/>
                                  </p:stCondLst>
                                  <p:childTnLst>
                                    <p:set>
                                      <p:cBhvr>
                                        <p:cTn dur="1" fill="hold" id="61">
                                          <p:stCondLst>
                                            <p:cond delay="0"/>
                                          </p:stCondLst>
                                        </p:cTn>
                                        <p:tgtEl>
                                          <p:spTgt spid="16"/>
                                        </p:tgtEl>
                                        <p:attrNameLst>
                                          <p:attrName>style.visibility</p:attrName>
                                        </p:attrNameLst>
                                      </p:cBhvr>
                                      <p:to>
                                        <p:strVal val="visible"/>
                                      </p:to>
                                    </p:set>
                                    <p:animEffect filter="wipe(right)" transition="in">
                                      <p:cBhvr>
                                        <p:cTn dur="500" id="62"/>
                                        <p:tgtEl>
                                          <p:spTgt spid="16"/>
                                        </p:tgtEl>
                                      </p:cBhvr>
                                    </p:animEffect>
                                  </p:childTnLst>
                                </p:cTn>
                              </p:par>
                            </p:childTnLst>
                          </p:cTn>
                        </p:par>
                        <p:par>
                          <p:cTn fill="hold" id="63" nodeType="afterGroup">
                            <p:stCondLst>
                              <p:cond delay="5750"/>
                            </p:stCondLst>
                            <p:childTnLst>
                              <p:par>
                                <p:cTn fill="hold" grpId="0" id="64" nodeType="afterEffect" presetClass="entr" presetID="53" presetSubtype="0">
                                  <p:stCondLst>
                                    <p:cond delay="0"/>
                                  </p:stCondLst>
                                  <p:childTnLst>
                                    <p:set>
                                      <p:cBhvr>
                                        <p:cTn dur="1" fill="hold" id="65">
                                          <p:stCondLst>
                                            <p:cond delay="0"/>
                                          </p:stCondLst>
                                        </p:cTn>
                                        <p:tgtEl>
                                          <p:spTgt spid="28"/>
                                        </p:tgtEl>
                                        <p:attrNameLst>
                                          <p:attrName>style.visibility</p:attrName>
                                        </p:attrNameLst>
                                      </p:cBhvr>
                                      <p:to>
                                        <p:strVal val="visible"/>
                                      </p:to>
                                    </p:set>
                                    <p:anim calcmode="lin" valueType="num">
                                      <p:cBhvr>
                                        <p:cTn dur="500" fill="hold" id="66"/>
                                        <p:tgtEl>
                                          <p:spTgt spid="28"/>
                                        </p:tgtEl>
                                        <p:attrNameLst>
                                          <p:attrName>ppt_w</p:attrName>
                                        </p:attrNameLst>
                                      </p:cBhvr>
                                      <p:tavLst>
                                        <p:tav tm="0">
                                          <p:val>
                                            <p:fltVal val="0"/>
                                          </p:val>
                                        </p:tav>
                                        <p:tav tm="100000">
                                          <p:val>
                                            <p:strVal val="#ppt_w"/>
                                          </p:val>
                                        </p:tav>
                                      </p:tavLst>
                                    </p:anim>
                                    <p:anim calcmode="lin" valueType="num">
                                      <p:cBhvr>
                                        <p:cTn dur="500" fill="hold" id="67"/>
                                        <p:tgtEl>
                                          <p:spTgt spid="28"/>
                                        </p:tgtEl>
                                        <p:attrNameLst>
                                          <p:attrName>ppt_h</p:attrName>
                                        </p:attrNameLst>
                                      </p:cBhvr>
                                      <p:tavLst>
                                        <p:tav tm="0">
                                          <p:val>
                                            <p:fltVal val="0"/>
                                          </p:val>
                                        </p:tav>
                                        <p:tav tm="100000">
                                          <p:val>
                                            <p:strVal val="#ppt_h"/>
                                          </p:val>
                                        </p:tav>
                                      </p:tavLst>
                                    </p:anim>
                                    <p:animEffect filter="fade" transition="in">
                                      <p:cBhvr>
                                        <p:cTn dur="500" id="68"/>
                                        <p:tgtEl>
                                          <p:spTgt spid="28"/>
                                        </p:tgtEl>
                                      </p:cBhvr>
                                    </p:animEffect>
                                  </p:childTnLst>
                                </p:cTn>
                              </p:par>
                            </p:childTnLst>
                          </p:cTn>
                        </p:par>
                        <p:par>
                          <p:cTn fill="hold" id="69" nodeType="afterGroup">
                            <p:stCondLst>
                              <p:cond delay="6250"/>
                            </p:stCondLst>
                            <p:childTnLst>
                              <p:par>
                                <p:cTn fill="hold" grpId="0" id="70" nodeType="afterEffect" presetClass="entr" presetID="22" presetSubtype="1">
                                  <p:stCondLst>
                                    <p:cond delay="0"/>
                                  </p:stCondLst>
                                  <p:childTnLst>
                                    <p:set>
                                      <p:cBhvr>
                                        <p:cTn dur="1" fill="hold" id="71">
                                          <p:stCondLst>
                                            <p:cond delay="0"/>
                                          </p:stCondLst>
                                        </p:cTn>
                                        <p:tgtEl>
                                          <p:spTgt spid="20"/>
                                        </p:tgtEl>
                                        <p:attrNameLst>
                                          <p:attrName>style.visibility</p:attrName>
                                        </p:attrNameLst>
                                      </p:cBhvr>
                                      <p:to>
                                        <p:strVal val="visible"/>
                                      </p:to>
                                    </p:set>
                                    <p:animEffect filter="wipe(up)" transition="in">
                                      <p:cBhvr>
                                        <p:cTn dur="500" id="72"/>
                                        <p:tgtEl>
                                          <p:spTgt spid="20"/>
                                        </p:tgtEl>
                                      </p:cBhvr>
                                    </p:animEffect>
                                  </p:childTnLst>
                                </p:cTn>
                              </p:par>
                              <p:par>
                                <p:cTn fill="hold" grpId="0" id="73" nodeType="withEffect" presetClass="entr" presetID="22" presetSubtype="1">
                                  <p:stCondLst>
                                    <p:cond delay="0"/>
                                  </p:stCondLst>
                                  <p:childTnLst>
                                    <p:set>
                                      <p:cBhvr>
                                        <p:cTn dur="1" fill="hold" id="74">
                                          <p:stCondLst>
                                            <p:cond delay="0"/>
                                          </p:stCondLst>
                                        </p:cTn>
                                        <p:tgtEl>
                                          <p:spTgt spid="21"/>
                                        </p:tgtEl>
                                        <p:attrNameLst>
                                          <p:attrName>style.visibility</p:attrName>
                                        </p:attrNameLst>
                                      </p:cBhvr>
                                      <p:to>
                                        <p:strVal val="visible"/>
                                      </p:to>
                                    </p:set>
                                    <p:animEffect filter="wipe(up)" transition="in">
                                      <p:cBhvr>
                                        <p:cTn dur="500" id="75"/>
                                        <p:tgtEl>
                                          <p:spTgt spid="21"/>
                                        </p:tgtEl>
                                      </p:cBhvr>
                                    </p:animEffect>
                                  </p:childTnLst>
                                </p:cTn>
                              </p:par>
                              <p:par>
                                <p:cTn fill="hold" grpId="0" id="76" nodeType="withEffect" presetClass="entr" presetID="22" presetSubtype="1">
                                  <p:stCondLst>
                                    <p:cond delay="0"/>
                                  </p:stCondLst>
                                  <p:childTnLst>
                                    <p:set>
                                      <p:cBhvr>
                                        <p:cTn dur="1" fill="hold" id="77">
                                          <p:stCondLst>
                                            <p:cond delay="0"/>
                                          </p:stCondLst>
                                        </p:cTn>
                                        <p:tgtEl>
                                          <p:spTgt spid="22"/>
                                        </p:tgtEl>
                                        <p:attrNameLst>
                                          <p:attrName>style.visibility</p:attrName>
                                        </p:attrNameLst>
                                      </p:cBhvr>
                                      <p:to>
                                        <p:strVal val="visible"/>
                                      </p:to>
                                    </p:set>
                                    <p:animEffect filter="wipe(up)" transition="in">
                                      <p:cBhvr>
                                        <p:cTn dur="500" id="78"/>
                                        <p:tgtEl>
                                          <p:spTgt spid="22"/>
                                        </p:tgtEl>
                                      </p:cBhvr>
                                    </p:animEffect>
                                  </p:childTnLst>
                                </p:cTn>
                              </p:par>
                              <p:par>
                                <p:cTn fill="hold" grpId="0" id="79" nodeType="withEffect" presetClass="entr" presetID="22" presetSubtype="1">
                                  <p:stCondLst>
                                    <p:cond delay="0"/>
                                  </p:stCondLst>
                                  <p:childTnLst>
                                    <p:set>
                                      <p:cBhvr>
                                        <p:cTn dur="1" fill="hold" id="80">
                                          <p:stCondLst>
                                            <p:cond delay="0"/>
                                          </p:stCondLst>
                                        </p:cTn>
                                        <p:tgtEl>
                                          <p:spTgt spid="23"/>
                                        </p:tgtEl>
                                        <p:attrNameLst>
                                          <p:attrName>style.visibility</p:attrName>
                                        </p:attrNameLst>
                                      </p:cBhvr>
                                      <p:to>
                                        <p:strVal val="visible"/>
                                      </p:to>
                                    </p:set>
                                    <p:animEffect filter="wipe(up)" transition="in">
                                      <p:cBhvr>
                                        <p:cTn dur="500" id="81"/>
                                        <p:tgtEl>
                                          <p:spTgt spid="23"/>
                                        </p:tgtEl>
                                      </p:cBhvr>
                                    </p:animEffect>
                                  </p:childTnLst>
                                </p:cTn>
                              </p:par>
                              <p:par>
                                <p:cTn fill="hold" grpId="0" id="82" nodeType="withEffect" presetClass="entr" presetID="22" presetSubtype="1">
                                  <p:stCondLst>
                                    <p:cond delay="0"/>
                                  </p:stCondLst>
                                  <p:childTnLst>
                                    <p:set>
                                      <p:cBhvr>
                                        <p:cTn dur="1" fill="hold" id="83">
                                          <p:stCondLst>
                                            <p:cond delay="0"/>
                                          </p:stCondLst>
                                        </p:cTn>
                                        <p:tgtEl>
                                          <p:spTgt spid="24"/>
                                        </p:tgtEl>
                                        <p:attrNameLst>
                                          <p:attrName>style.visibility</p:attrName>
                                        </p:attrNameLst>
                                      </p:cBhvr>
                                      <p:to>
                                        <p:strVal val="visible"/>
                                      </p:to>
                                    </p:set>
                                    <p:animEffect filter="wipe(up)" transition="in">
                                      <p:cBhvr>
                                        <p:cTn dur="500" id="84"/>
                                        <p:tgtEl>
                                          <p:spTgt spid="24"/>
                                        </p:tgtEl>
                                      </p:cBhvr>
                                    </p:animEffect>
                                  </p:childTnLst>
                                </p:cTn>
                              </p:par>
                              <p:par>
                                <p:cTn fill="hold" grpId="0" id="85" nodeType="withEffect" presetClass="entr" presetID="22" presetSubtype="1">
                                  <p:stCondLst>
                                    <p:cond delay="0"/>
                                  </p:stCondLst>
                                  <p:childTnLst>
                                    <p:set>
                                      <p:cBhvr>
                                        <p:cTn dur="1" fill="hold" id="86">
                                          <p:stCondLst>
                                            <p:cond delay="0"/>
                                          </p:stCondLst>
                                        </p:cTn>
                                        <p:tgtEl>
                                          <p:spTgt spid="25"/>
                                        </p:tgtEl>
                                        <p:attrNameLst>
                                          <p:attrName>style.visibility</p:attrName>
                                        </p:attrNameLst>
                                      </p:cBhvr>
                                      <p:to>
                                        <p:strVal val="visible"/>
                                      </p:to>
                                    </p:set>
                                    <p:animEffect filter="wipe(up)" transition="in">
                                      <p:cBhvr>
                                        <p:cTn dur="500" id="87"/>
                                        <p:tgtEl>
                                          <p:spTgt spid="25"/>
                                        </p:tgtEl>
                                      </p:cBhvr>
                                    </p:animEffect>
                                  </p:childTnLst>
                                </p:cTn>
                              </p:par>
                            </p:childTnLst>
                          </p:cTn>
                        </p:par>
                        <p:par>
                          <p:cTn fill="hold" id="88" nodeType="afterGroup">
                            <p:stCondLst>
                              <p:cond delay="6750"/>
                            </p:stCondLst>
                            <p:childTnLst>
                              <p:par>
                                <p:cTn fill="hold" grpId="0" id="89" nodeType="afterEffect" presetClass="entr" presetID="42" presetSubtype="0">
                                  <p:stCondLst>
                                    <p:cond delay="0"/>
                                  </p:stCondLst>
                                  <p:childTnLst>
                                    <p:set>
                                      <p:cBhvr>
                                        <p:cTn dur="1" fill="hold" id="90">
                                          <p:stCondLst>
                                            <p:cond delay="0"/>
                                          </p:stCondLst>
                                        </p:cTn>
                                        <p:tgtEl>
                                          <p:spTgt spid="29"/>
                                        </p:tgtEl>
                                        <p:attrNameLst>
                                          <p:attrName>style.visibility</p:attrName>
                                        </p:attrNameLst>
                                      </p:cBhvr>
                                      <p:to>
                                        <p:strVal val="visible"/>
                                      </p:to>
                                    </p:set>
                                    <p:animEffect filter="fade" transition="in">
                                      <p:cBhvr>
                                        <p:cTn dur="1000" id="91"/>
                                        <p:tgtEl>
                                          <p:spTgt spid="29"/>
                                        </p:tgtEl>
                                      </p:cBhvr>
                                    </p:animEffect>
                                    <p:anim calcmode="lin" valueType="num">
                                      <p:cBhvr>
                                        <p:cTn dur="1000" fill="hold" id="92"/>
                                        <p:tgtEl>
                                          <p:spTgt spid="29"/>
                                        </p:tgtEl>
                                        <p:attrNameLst>
                                          <p:attrName>ppt_x</p:attrName>
                                        </p:attrNameLst>
                                      </p:cBhvr>
                                      <p:tavLst>
                                        <p:tav tm="0">
                                          <p:val>
                                            <p:strVal val="#ppt_x"/>
                                          </p:val>
                                        </p:tav>
                                        <p:tav tm="100000">
                                          <p:val>
                                            <p:strVal val="#ppt_x"/>
                                          </p:val>
                                        </p:tav>
                                      </p:tavLst>
                                    </p:anim>
                                    <p:anim calcmode="lin" valueType="num">
                                      <p:cBhvr>
                                        <p:cTn dur="1000" fill="hold" id="93"/>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20"/>
      <p:bldP grpId="0" spid="21"/>
      <p:bldP grpId="0" spid="22"/>
      <p:bldP grpId="0" spid="23"/>
      <p:bldP grpId="0" spid="24"/>
      <p:bldP grpId="0" spid="25"/>
      <p:bldP grpId="0" spid="26"/>
      <p:bldP grpId="0" spid="27"/>
      <p:bldP grpId="0" spid="28"/>
      <p:bldP grpId="0" spid="29"/>
      <p:bldGraphic grpId="0" spid="17">
        <p:bldAsOne/>
      </p:bldGraphic>
      <p:bldGraphic grpId="0" spid="18">
        <p:bldAsOne/>
      </p:bldGraphic>
      <p:bldGraphic grpId="0" spid="19">
        <p:bldAsOne/>
      </p:bldGraphic>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1"/>
          <p:cNvGrpSpPr/>
          <p:nvPr/>
        </p:nvGrpSpPr>
        <p:grpSpPr>
          <a:xfrm>
            <a:off x="2320908" y="1996830"/>
            <a:ext cx="4160925" cy="1891716"/>
            <a:chOff x="3345973" y="2694618"/>
            <a:chExt cx="5547900" cy="2522288"/>
          </a:xfrm>
        </p:grpSpPr>
        <p:sp>
          <p:nvSpPr>
            <p:cNvPr id="7" name="Shape 1918"/>
            <p:cNvSpPr/>
            <p:nvPr/>
          </p:nvSpPr>
          <p:spPr>
            <a:xfrm>
              <a:off x="3345973" y="3538210"/>
              <a:ext cx="1033993" cy="1034033"/>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cap="flat" w="12700">
              <a:noFill/>
              <a:miter lim="400000"/>
            </a:ln>
            <a:effectLst/>
          </p:spPr>
          <p:txBody>
            <a:bodyPr anchor="ctr" bIns="38100" lIns="38100" numCol="1" rIns="38100" tIns="38100" wrap="square">
              <a:noAutofit/>
            </a:bodyPr>
            <a:lstStyle/>
            <a:p>
              <a:pPr>
                <a:defRPr sz="3200">
                  <a:solidFill>
                    <a:srgbClr val="FFFFFF"/>
                  </a:solidFill>
                  <a:latin typeface="Helvetica Light"/>
                  <a:ea typeface="Helvetica Light"/>
                  <a:cs typeface="Helvetica Light"/>
                  <a:sym typeface="Helvetica Light"/>
                </a:defRPr>
              </a:pPr>
              <a:endParaRPr sz="2400">
                <a:latin typeface="微软雅黑"/>
                <a:ea typeface="Helvetica Light"/>
                <a:cs typeface="Helvetica Light"/>
                <a:sym typeface="Helvetica Light"/>
              </a:endParaRPr>
            </a:p>
          </p:txBody>
        </p:sp>
        <p:sp>
          <p:nvSpPr>
            <p:cNvPr id="8" name="Shape 1919"/>
            <p:cNvSpPr/>
            <p:nvPr/>
          </p:nvSpPr>
          <p:spPr>
            <a:xfrm>
              <a:off x="4405914" y="3108409"/>
              <a:ext cx="1498259" cy="1498316"/>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cap="flat" w="12700">
              <a:noFill/>
              <a:miter lim="400000"/>
            </a:ln>
            <a:effectLst/>
          </p:spPr>
          <p:txBody>
            <a:bodyPr anchor="ctr" bIns="38100" lIns="38100" numCol="1" rIns="38100" tIns="38100" wrap="square">
              <a:noAutofit/>
            </a:bodyPr>
            <a:lstStyle/>
            <a:p>
              <a:pPr>
                <a:defRPr sz="3200">
                  <a:solidFill>
                    <a:srgbClr val="FFFFFF"/>
                  </a:solidFill>
                  <a:latin typeface="Helvetica Light"/>
                  <a:ea typeface="Helvetica Light"/>
                  <a:cs typeface="Helvetica Light"/>
                  <a:sym typeface="Helvetica Light"/>
                </a:defRPr>
              </a:pPr>
              <a:endParaRPr sz="2400">
                <a:latin typeface="微软雅黑"/>
                <a:ea typeface="Helvetica Light"/>
                <a:cs typeface="Helvetica Light"/>
                <a:sym typeface="Helvetica Light"/>
              </a:endParaRPr>
            </a:p>
          </p:txBody>
        </p:sp>
        <p:sp>
          <p:nvSpPr>
            <p:cNvPr id="9" name="Shape 1920"/>
            <p:cNvSpPr/>
            <p:nvPr/>
          </p:nvSpPr>
          <p:spPr>
            <a:xfrm>
              <a:off x="5996192" y="3446848"/>
              <a:ext cx="1216710" cy="1216756"/>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cap="flat" w="12700">
              <a:noFill/>
              <a:miter lim="400000"/>
            </a:ln>
            <a:effectLst/>
          </p:spPr>
          <p:txBody>
            <a:bodyPr anchor="ctr" bIns="38100" lIns="38100" numCol="1" rIns="38100" tIns="38100" wrap="square">
              <a:noAutofit/>
            </a:bodyPr>
            <a:lstStyle/>
            <a:p>
              <a:pPr>
                <a:defRPr sz="3200">
                  <a:solidFill>
                    <a:srgbClr val="FFFFFF"/>
                  </a:solidFill>
                  <a:latin typeface="Helvetica Light"/>
                  <a:ea typeface="Helvetica Light"/>
                  <a:cs typeface="Helvetica Light"/>
                  <a:sym typeface="Helvetica Light"/>
                </a:defRPr>
              </a:pPr>
              <a:endParaRPr sz="2400">
                <a:latin typeface="微软雅黑"/>
                <a:ea typeface="Helvetica Light"/>
                <a:cs typeface="Helvetica Light"/>
                <a:sym typeface="Helvetica Light"/>
              </a:endParaRPr>
            </a:p>
          </p:txBody>
        </p:sp>
        <p:sp>
          <p:nvSpPr>
            <p:cNvPr id="10" name="Shape 1921"/>
            <p:cNvSpPr/>
            <p:nvPr/>
          </p:nvSpPr>
          <p:spPr>
            <a:xfrm>
              <a:off x="5797470" y="2694618"/>
              <a:ext cx="747531" cy="747559"/>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cap="flat" w="12700">
              <a:noFill/>
              <a:miter lim="400000"/>
            </a:ln>
            <a:effectLst/>
          </p:spPr>
          <p:txBody>
            <a:bodyPr anchor="ctr" bIns="38100" lIns="38100" numCol="1" rIns="38100" tIns="38100" wrap="square">
              <a:noAutofit/>
            </a:bodyPr>
            <a:lstStyle/>
            <a:p>
              <a:pPr>
                <a:defRPr sz="3200">
                  <a:solidFill>
                    <a:srgbClr val="FFFFFF"/>
                  </a:solidFill>
                  <a:latin typeface="Helvetica Light"/>
                  <a:ea typeface="Helvetica Light"/>
                  <a:cs typeface="Helvetica Light"/>
                  <a:sym typeface="Helvetica Light"/>
                </a:defRPr>
              </a:pPr>
              <a:endParaRPr sz="2400">
                <a:latin typeface="微软雅黑"/>
                <a:ea typeface="Helvetica Light"/>
                <a:cs typeface="Helvetica Light"/>
                <a:sym typeface="Helvetica Light"/>
              </a:endParaRPr>
            </a:p>
          </p:txBody>
        </p:sp>
        <p:sp>
          <p:nvSpPr>
            <p:cNvPr id="11" name="Shape 1922"/>
            <p:cNvSpPr/>
            <p:nvPr/>
          </p:nvSpPr>
          <p:spPr>
            <a:xfrm>
              <a:off x="6936848" y="4530710"/>
              <a:ext cx="686169" cy="686196"/>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cap="flat" w="12700">
              <a:noFill/>
              <a:miter lim="400000"/>
            </a:ln>
            <a:effectLst/>
          </p:spPr>
          <p:txBody>
            <a:bodyPr anchor="ctr" bIns="38100" lIns="38100" numCol="1" rIns="38100" tIns="38100" wrap="square">
              <a:noAutofit/>
            </a:bodyPr>
            <a:lstStyle/>
            <a:p>
              <a:pPr>
                <a:defRPr sz="3200">
                  <a:solidFill>
                    <a:srgbClr val="FFFFFF"/>
                  </a:solidFill>
                  <a:latin typeface="Helvetica Light"/>
                  <a:ea typeface="Helvetica Light"/>
                  <a:cs typeface="Helvetica Light"/>
                  <a:sym typeface="Helvetica Light"/>
                </a:defRPr>
              </a:pPr>
              <a:endParaRPr sz="2400">
                <a:latin typeface="微软雅黑"/>
                <a:ea typeface="Helvetica Light"/>
                <a:cs typeface="Helvetica Light"/>
                <a:sym typeface="Helvetica Light"/>
              </a:endParaRPr>
            </a:p>
          </p:txBody>
        </p:sp>
        <p:sp>
          <p:nvSpPr>
            <p:cNvPr id="12" name="Shape 1923"/>
            <p:cNvSpPr/>
            <p:nvPr/>
          </p:nvSpPr>
          <p:spPr>
            <a:xfrm>
              <a:off x="7317794" y="3125623"/>
              <a:ext cx="1576079" cy="1576140"/>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cap="flat" w="12700">
              <a:noFill/>
              <a:miter lim="400000"/>
            </a:ln>
            <a:effectLst/>
          </p:spPr>
          <p:txBody>
            <a:bodyPr anchor="ctr" bIns="38100" lIns="38100" numCol="1" rIns="38100" tIns="38100" wrap="square">
              <a:noAutofit/>
            </a:bodyPr>
            <a:lstStyle/>
            <a:p>
              <a:pPr>
                <a:defRPr sz="3200">
                  <a:solidFill>
                    <a:srgbClr val="FFFFFF"/>
                  </a:solidFill>
                  <a:latin typeface="Helvetica Light"/>
                  <a:ea typeface="Helvetica Light"/>
                  <a:cs typeface="Helvetica Light"/>
                  <a:sym typeface="Helvetica Light"/>
                </a:defRPr>
              </a:pPr>
              <a:endParaRPr sz="2400">
                <a:latin typeface="微软雅黑"/>
                <a:ea typeface="Helvetica Light"/>
                <a:cs typeface="Helvetica Light"/>
                <a:sym typeface="Helvetica Light"/>
              </a:endParaRPr>
            </a:p>
          </p:txBody>
        </p:sp>
      </p:grpSp>
      <p:sp>
        <p:nvSpPr>
          <p:cNvPr id="13" name="Shape 1931"/>
          <p:cNvSpPr/>
          <p:nvPr/>
        </p:nvSpPr>
        <p:spPr>
          <a:xfrm>
            <a:off x="1459241" y="2976454"/>
            <a:ext cx="1265319" cy="404237"/>
          </a:xfrm>
          <a:custGeom>
            <a:cxnLst>
              <a:cxn ang="0">
                <a:pos x="wd2" y="hd2"/>
              </a:cxn>
              <a:cxn ang="5400000">
                <a:pos x="wd2" y="hd2"/>
              </a:cxn>
              <a:cxn ang="10800000">
                <a:pos x="wd2" y="hd2"/>
              </a:cxn>
              <a:cxn ang="16200000">
                <a:pos x="wd2" y="hd2"/>
              </a:cxn>
            </a:cxnLst>
            <a:rect b="b" l="0" r="r" t="0"/>
            <a:pathLst>
              <a:path extrusionOk="0" h="18203" w="21600">
                <a:moveTo>
                  <a:pt x="0" y="18203"/>
                </a:moveTo>
                <a:cubicBezTo>
                  <a:pt x="6036" y="1983"/>
                  <a:pt x="13236" y="-3397"/>
                  <a:pt x="21600" y="2063"/>
                </a:cubicBezTo>
              </a:path>
            </a:pathLst>
          </a:custGeom>
          <a:ln w="25400">
            <a:solidFill>
              <a:schemeClr val="accent1"/>
            </a:solidFill>
            <a:miter lim="400000"/>
            <a:headEnd type="triangle"/>
            <a:tailEnd type="oval"/>
          </a:ln>
        </p:spPr>
        <p:txBody>
          <a:bodyPr bIns="34290" lIns="68580" rIns="68580" tIns="34290"/>
          <a:lstStyle/>
          <a:p>
            <a:pPr>
              <a:defRPr/>
            </a:pPr>
            <a:endParaRPr kern="0" sz="1000">
              <a:latin typeface="微软雅黑"/>
              <a:ea typeface="微软雅黑"/>
            </a:endParaRPr>
          </a:p>
        </p:txBody>
      </p:sp>
      <p:sp>
        <p:nvSpPr>
          <p:cNvPr id="14" name="Shape 1932"/>
          <p:cNvSpPr/>
          <p:nvPr/>
        </p:nvSpPr>
        <p:spPr>
          <a:xfrm>
            <a:off x="3580884" y="1708228"/>
            <a:ext cx="189228" cy="1181490"/>
          </a:xfrm>
          <a:custGeom>
            <a:cxnLst>
              <a:cxn ang="0">
                <a:pos x="wd2" y="hd2"/>
              </a:cxn>
              <a:cxn ang="5400000">
                <a:pos x="wd2" y="hd2"/>
              </a:cxn>
              <a:cxn ang="10800000">
                <a:pos x="wd2" y="hd2"/>
              </a:cxn>
              <a:cxn ang="16200000">
                <a:pos x="wd2" y="hd2"/>
              </a:cxn>
            </a:cxnLst>
            <a:rect b="b" l="0" r="r" t="0"/>
            <a:pathLst>
              <a:path extrusionOk="0" h="21600" w="16477">
                <a:moveTo>
                  <a:pt x="0" y="0"/>
                </a:moveTo>
                <a:cubicBezTo>
                  <a:pt x="19121" y="3557"/>
                  <a:pt x="21600" y="10757"/>
                  <a:pt x="7438" y="21600"/>
                </a:cubicBezTo>
              </a:path>
            </a:pathLst>
          </a:custGeom>
          <a:ln w="25400">
            <a:solidFill>
              <a:schemeClr val="accent2"/>
            </a:solidFill>
            <a:miter lim="400000"/>
            <a:headEnd type="triangle"/>
            <a:tailEnd type="oval"/>
          </a:ln>
        </p:spPr>
        <p:txBody>
          <a:bodyPr bIns="34290" lIns="68580" rIns="68580" tIns="34290"/>
          <a:lstStyle/>
          <a:p>
            <a:pPr>
              <a:defRPr/>
            </a:pPr>
            <a:endParaRPr kern="0" sz="1000">
              <a:latin typeface="微软雅黑"/>
              <a:ea typeface="微软雅黑"/>
            </a:endParaRPr>
          </a:p>
        </p:txBody>
      </p:sp>
      <p:sp>
        <p:nvSpPr>
          <p:cNvPr id="15" name="Shape 1933"/>
          <p:cNvSpPr/>
          <p:nvPr/>
        </p:nvSpPr>
        <p:spPr>
          <a:xfrm>
            <a:off x="5269857" y="3617251"/>
            <a:ext cx="322899" cy="359103"/>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9013" y="17716"/>
                  <a:pt x="1813" y="10516"/>
                  <a:pt x="0" y="0"/>
                </a:cubicBezTo>
              </a:path>
            </a:pathLst>
          </a:custGeom>
          <a:ln w="25400">
            <a:solidFill>
              <a:schemeClr val="accent2"/>
            </a:solidFill>
            <a:miter lim="400000"/>
            <a:headEnd type="triangle"/>
            <a:tailEnd type="oval"/>
          </a:ln>
        </p:spPr>
        <p:txBody>
          <a:bodyPr bIns="34290" lIns="68580" rIns="68580" tIns="34290"/>
          <a:lstStyle/>
          <a:p>
            <a:pPr>
              <a:defRPr/>
            </a:pPr>
            <a:endParaRPr kern="0" sz="1000">
              <a:latin typeface="微软雅黑"/>
              <a:ea typeface="微软雅黑"/>
            </a:endParaRPr>
          </a:p>
        </p:txBody>
      </p:sp>
      <p:sp>
        <p:nvSpPr>
          <p:cNvPr id="16" name="Shape 1934"/>
          <p:cNvSpPr/>
          <p:nvPr/>
        </p:nvSpPr>
        <p:spPr>
          <a:xfrm>
            <a:off x="4215040" y="2990085"/>
            <a:ext cx="549158" cy="718400"/>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9667" y="19821"/>
                  <a:pt x="16867" y="12621"/>
                  <a:pt x="21600" y="0"/>
                </a:cubicBezTo>
              </a:path>
            </a:pathLst>
          </a:custGeom>
          <a:ln w="25400">
            <a:solidFill>
              <a:schemeClr val="accent1"/>
            </a:solidFill>
            <a:miter lim="400000"/>
            <a:headEnd type="triangle"/>
            <a:tailEnd type="oval"/>
          </a:ln>
        </p:spPr>
        <p:txBody>
          <a:bodyPr bIns="34290" lIns="68580" rIns="68580" tIns="34290"/>
          <a:lstStyle/>
          <a:p>
            <a:pPr>
              <a:defRPr/>
            </a:pPr>
            <a:endParaRPr kern="0" sz="1000">
              <a:latin typeface="微软雅黑"/>
              <a:ea typeface="微软雅黑"/>
            </a:endParaRPr>
          </a:p>
        </p:txBody>
      </p:sp>
      <p:sp>
        <p:nvSpPr>
          <p:cNvPr id="17" name="Shape 1925"/>
          <p:cNvSpPr/>
          <p:nvPr/>
        </p:nvSpPr>
        <p:spPr>
          <a:xfrm>
            <a:off x="2320909" y="2629527"/>
            <a:ext cx="775495" cy="775525"/>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anchor="ctr" bIns="28575" lIns="28575" rIns="28575" tIns="28575"/>
          <a:lstStyle/>
          <a:p>
            <a:pPr>
              <a:defRPr sz="3200">
                <a:solidFill>
                  <a:srgbClr val="FFFFFF"/>
                </a:solidFill>
                <a:latin typeface="Helvetica Light"/>
                <a:ea typeface="Helvetica Light"/>
                <a:cs typeface="Helvetica Light"/>
                <a:sym typeface="Helvetica Light"/>
              </a:defRPr>
            </a:pPr>
            <a:endParaRPr kern="0" sz="2400">
              <a:latin typeface="微软雅黑"/>
              <a:ea typeface="Helvetica Light"/>
              <a:cs typeface="Helvetica Light"/>
              <a:sym typeface="Helvetica Light"/>
            </a:endParaRPr>
          </a:p>
        </p:txBody>
      </p:sp>
      <p:sp>
        <p:nvSpPr>
          <p:cNvPr id="18" name="Shape 1926"/>
          <p:cNvSpPr/>
          <p:nvPr/>
        </p:nvSpPr>
        <p:spPr>
          <a:xfrm>
            <a:off x="3115863" y="2307176"/>
            <a:ext cx="1123694" cy="1123738"/>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anchor="ctr" bIns="28575" lIns="28575" rIns="28575" tIns="28575"/>
          <a:lstStyle/>
          <a:p>
            <a:pPr>
              <a:defRPr sz="3200">
                <a:solidFill>
                  <a:srgbClr val="FFFFFF"/>
                </a:solidFill>
                <a:latin typeface="Helvetica Light"/>
                <a:ea typeface="Helvetica Light"/>
                <a:cs typeface="Helvetica Light"/>
                <a:sym typeface="Helvetica Light"/>
              </a:defRPr>
            </a:pPr>
            <a:endParaRPr kern="0" sz="2400">
              <a:latin typeface="微软雅黑"/>
              <a:ea typeface="Helvetica Light"/>
              <a:cs typeface="Helvetica Light"/>
              <a:sym typeface="Helvetica Light"/>
            </a:endParaRPr>
          </a:p>
        </p:txBody>
      </p:sp>
      <p:sp>
        <p:nvSpPr>
          <p:cNvPr id="19" name="Shape 1927"/>
          <p:cNvSpPr/>
          <p:nvPr/>
        </p:nvSpPr>
        <p:spPr>
          <a:xfrm>
            <a:off x="4308572" y="2561005"/>
            <a:ext cx="912533" cy="912567"/>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anchor="ctr" bIns="28575" lIns="28575" rIns="28575" tIns="28575"/>
          <a:lstStyle/>
          <a:p>
            <a:pPr>
              <a:defRPr sz="3200">
                <a:solidFill>
                  <a:srgbClr val="FFFFFF"/>
                </a:solidFill>
                <a:latin typeface="Helvetica Light"/>
                <a:ea typeface="Helvetica Light"/>
                <a:cs typeface="Helvetica Light"/>
                <a:sym typeface="Helvetica Light"/>
              </a:defRPr>
            </a:pPr>
            <a:endParaRPr kern="0" sz="2400">
              <a:latin typeface="微软雅黑"/>
              <a:ea typeface="Helvetica Light"/>
              <a:cs typeface="Helvetica Light"/>
              <a:sym typeface="Helvetica Light"/>
            </a:endParaRPr>
          </a:p>
        </p:txBody>
      </p:sp>
      <p:sp>
        <p:nvSpPr>
          <p:cNvPr id="20" name="Shape 1928"/>
          <p:cNvSpPr/>
          <p:nvPr/>
        </p:nvSpPr>
        <p:spPr>
          <a:xfrm>
            <a:off x="4159530" y="1996832"/>
            <a:ext cx="560648" cy="560669"/>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anchor="ctr" bIns="28575" lIns="28575" rIns="28575" tIns="28575"/>
          <a:lstStyle/>
          <a:p>
            <a:pPr>
              <a:defRPr sz="3200">
                <a:solidFill>
                  <a:srgbClr val="FFFFFF"/>
                </a:solidFill>
                <a:latin typeface="Helvetica Light"/>
                <a:ea typeface="Helvetica Light"/>
                <a:cs typeface="Helvetica Light"/>
                <a:sym typeface="Helvetica Light"/>
              </a:defRPr>
            </a:pPr>
            <a:endParaRPr kern="0" sz="2400">
              <a:latin typeface="微软雅黑"/>
              <a:ea typeface="Helvetica Light"/>
              <a:cs typeface="Helvetica Light"/>
              <a:sym typeface="Helvetica Light"/>
            </a:endParaRPr>
          </a:p>
        </p:txBody>
      </p:sp>
      <p:sp>
        <p:nvSpPr>
          <p:cNvPr id="21" name="Shape 1929"/>
          <p:cNvSpPr/>
          <p:nvPr/>
        </p:nvSpPr>
        <p:spPr>
          <a:xfrm>
            <a:off x="5014064" y="3373902"/>
            <a:ext cx="514627" cy="514646"/>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anchor="ctr" bIns="28575" lIns="28575" rIns="28575" tIns="28575"/>
          <a:lstStyle/>
          <a:p>
            <a:pPr>
              <a:defRPr sz="3200">
                <a:solidFill>
                  <a:srgbClr val="FFFFFF"/>
                </a:solidFill>
                <a:latin typeface="Helvetica Light"/>
                <a:ea typeface="Helvetica Light"/>
                <a:cs typeface="Helvetica Light"/>
                <a:sym typeface="Helvetica Light"/>
              </a:defRPr>
            </a:pPr>
            <a:endParaRPr kern="0" sz="2400">
              <a:latin typeface="微软雅黑"/>
              <a:ea typeface="Helvetica Light"/>
              <a:cs typeface="Helvetica Light"/>
              <a:sym typeface="Helvetica Light"/>
            </a:endParaRPr>
          </a:p>
        </p:txBody>
      </p:sp>
      <p:sp>
        <p:nvSpPr>
          <p:cNvPr id="22" name="Shape 1930"/>
          <p:cNvSpPr/>
          <p:nvPr/>
        </p:nvSpPr>
        <p:spPr>
          <a:xfrm>
            <a:off x="5299774" y="2320086"/>
            <a:ext cx="1182059" cy="1182105"/>
          </a:xfrm>
          <a:custGeom>
            <a:cxnLst>
              <a:cxn ang="0">
                <a:pos x="wd2" y="hd2"/>
              </a:cxn>
              <a:cxn ang="5400000">
                <a:pos x="wd2" y="hd2"/>
              </a:cxn>
              <a:cxn ang="10800000">
                <a:pos x="wd2" y="hd2"/>
              </a:cxn>
              <a:cxn ang="16200000">
                <a:pos x="wd2" y="hd2"/>
              </a:cxn>
            </a:cxnLst>
            <a:rect b="b" l="0" r="r" t="0"/>
            <a:pathLst>
              <a:path extrusionOk="0" h="21600" w="2160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anchor="ctr" bIns="28575" lIns="28575" rIns="28575" tIns="28575"/>
          <a:lstStyle/>
          <a:p>
            <a:pPr>
              <a:defRPr sz="3200">
                <a:solidFill>
                  <a:srgbClr val="FFFFFF"/>
                </a:solidFill>
                <a:latin typeface="Helvetica Light"/>
                <a:ea typeface="Helvetica Light"/>
                <a:cs typeface="Helvetica Light"/>
                <a:sym typeface="Helvetica Light"/>
              </a:defRPr>
            </a:pPr>
            <a:endParaRPr kern="0" sz="2400">
              <a:latin typeface="微软雅黑"/>
              <a:ea typeface="Helvetica Light"/>
              <a:cs typeface="Helvetica Light"/>
              <a:sym typeface="Helvetica Light"/>
            </a:endParaRPr>
          </a:p>
        </p:txBody>
      </p:sp>
      <p:sp>
        <p:nvSpPr>
          <p:cNvPr id="23" name="Shape 1935"/>
          <p:cNvSpPr/>
          <p:nvPr/>
        </p:nvSpPr>
        <p:spPr>
          <a:xfrm>
            <a:off x="5881233" y="2851846"/>
            <a:ext cx="912023" cy="78607"/>
          </a:xfrm>
          <a:custGeom>
            <a:cxnLst>
              <a:cxn ang="0">
                <a:pos x="wd2" y="hd2"/>
              </a:cxn>
              <a:cxn ang="5400000">
                <a:pos x="wd2" y="hd2"/>
              </a:cxn>
              <a:cxn ang="10800000">
                <a:pos x="wd2" y="hd2"/>
              </a:cxn>
              <a:cxn ang="16200000">
                <a:pos x="wd2" y="hd2"/>
              </a:cxn>
            </a:cxnLst>
            <a:rect b="b" l="0" r="r" t="0"/>
            <a:pathLst>
              <a:path extrusionOk="0" h="16274" w="21600">
                <a:moveTo>
                  <a:pt x="21600" y="16274"/>
                </a:moveTo>
                <a:cubicBezTo>
                  <a:pt x="15105" y="-3958"/>
                  <a:pt x="7905" y="-5326"/>
                  <a:pt x="0" y="12169"/>
                </a:cubicBezTo>
              </a:path>
            </a:pathLst>
          </a:custGeom>
          <a:ln w="25400">
            <a:solidFill>
              <a:schemeClr val="accent3"/>
            </a:solidFill>
            <a:miter lim="400000"/>
            <a:headEnd type="triangle"/>
            <a:tailEnd type="oval"/>
          </a:ln>
        </p:spPr>
        <p:txBody>
          <a:bodyPr bIns="34290" lIns="68580" rIns="68580" tIns="34290"/>
          <a:lstStyle/>
          <a:p>
            <a:pPr>
              <a:defRPr/>
            </a:pPr>
            <a:endParaRPr kern="0" sz="1000">
              <a:latin typeface="微软雅黑"/>
              <a:ea typeface="微软雅黑"/>
            </a:endParaRPr>
          </a:p>
        </p:txBody>
      </p:sp>
      <p:sp>
        <p:nvSpPr>
          <p:cNvPr id="24" name="Shape 1936"/>
          <p:cNvSpPr/>
          <p:nvPr/>
        </p:nvSpPr>
        <p:spPr>
          <a:xfrm>
            <a:off x="4444915" y="1728445"/>
            <a:ext cx="382550" cy="553889"/>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7563" y="2893"/>
                  <a:pt x="363" y="10093"/>
                  <a:pt x="0" y="21600"/>
                </a:cubicBezTo>
              </a:path>
            </a:pathLst>
          </a:custGeom>
          <a:ln w="25400">
            <a:solidFill>
              <a:schemeClr val="accent3"/>
            </a:solidFill>
            <a:miter lim="400000"/>
            <a:headEnd type="triangle"/>
            <a:tailEnd type="oval"/>
          </a:ln>
        </p:spPr>
        <p:txBody>
          <a:bodyPr bIns="34290" lIns="68580" rIns="68580" tIns="34290"/>
          <a:lstStyle/>
          <a:p>
            <a:pPr>
              <a:defRPr/>
            </a:pPr>
            <a:endParaRPr kern="0" sz="1000">
              <a:latin typeface="微软雅黑"/>
              <a:ea typeface="微软雅黑"/>
            </a:endParaRPr>
          </a:p>
        </p:txBody>
      </p:sp>
      <p:sp>
        <p:nvSpPr>
          <p:cNvPr id="25" name="TextBox 26"/>
          <p:cNvSpPr txBox="1"/>
          <p:nvPr/>
        </p:nvSpPr>
        <p:spPr>
          <a:xfrm>
            <a:off x="5014062" y="1791559"/>
            <a:ext cx="1810990" cy="548640"/>
          </a:xfrm>
          <a:prstGeom prst="rect">
            <a:avLst/>
          </a:prstGeom>
          <a:noFill/>
        </p:spPr>
        <p:txBody>
          <a:bodyPr bIns="0" lIns="0" rIns="0" rtlCol="0" tIns="0" wrap="square">
            <a:spAutoFit/>
          </a:bodyPr>
          <a:lstStyle/>
          <a:p>
            <a:pPr>
              <a:lnSpc>
                <a:spcPct val="150000"/>
              </a:lnSpc>
            </a:pPr>
            <a:r>
              <a:rPr altLang="en-US" lang="zh-CN" spc="225" sz="800">
                <a:solidFill>
                  <a:schemeClr val="tx1">
                    <a:lumMod val="50000"/>
                    <a:lumOff val="50000"/>
                  </a:schemeClr>
                </a:solidFill>
                <a:latin typeface="微软雅黑"/>
                <a:ea typeface="微软雅黑"/>
              </a:rPr>
              <a:t>此处添加详细文本描述，建议与标题相关并符合整体语言风格，</a:t>
            </a:r>
          </a:p>
        </p:txBody>
      </p:sp>
      <p:sp>
        <p:nvSpPr>
          <p:cNvPr id="26" name="TextBox 27"/>
          <p:cNvSpPr txBox="1"/>
          <p:nvPr/>
        </p:nvSpPr>
        <p:spPr>
          <a:xfrm>
            <a:off x="5014065" y="1595844"/>
            <a:ext cx="1810989" cy="182880"/>
          </a:xfrm>
          <a:prstGeom prst="rect">
            <a:avLst/>
          </a:prstGeom>
          <a:noFill/>
        </p:spPr>
        <p:txBody>
          <a:bodyPr bIns="0" lIns="0" rIns="0" rtlCol="0" tIns="0" wrap="square">
            <a:spAutoFit/>
          </a:bodyPr>
          <a:lstStyle/>
          <a:p>
            <a:r>
              <a:rPr altLang="en-US" kern="3000" lang="zh-CN" spc="23" sz="1200">
                <a:solidFill>
                  <a:schemeClr val="tx1">
                    <a:lumMod val="75000"/>
                    <a:lumOff val="25000"/>
                  </a:schemeClr>
                </a:solidFill>
                <a:latin typeface="微软雅黑"/>
                <a:ea typeface="微软雅黑"/>
              </a:rPr>
              <a:t>添加标题</a:t>
            </a:r>
          </a:p>
        </p:txBody>
      </p:sp>
      <p:sp>
        <p:nvSpPr>
          <p:cNvPr id="27" name="TextBox 28"/>
          <p:cNvSpPr txBox="1"/>
          <p:nvPr/>
        </p:nvSpPr>
        <p:spPr>
          <a:xfrm>
            <a:off x="6710406" y="3247071"/>
            <a:ext cx="1810990" cy="548640"/>
          </a:xfrm>
          <a:prstGeom prst="rect">
            <a:avLst/>
          </a:prstGeom>
          <a:noFill/>
        </p:spPr>
        <p:txBody>
          <a:bodyPr bIns="0" lIns="0" rIns="0" rtlCol="0" tIns="0" wrap="square">
            <a:spAutoFit/>
          </a:bodyPr>
          <a:lstStyle/>
          <a:p>
            <a:pPr>
              <a:lnSpc>
                <a:spcPct val="150000"/>
              </a:lnSpc>
            </a:pPr>
            <a:r>
              <a:rPr altLang="en-US" lang="zh-CN" spc="225" sz="800">
                <a:solidFill>
                  <a:schemeClr val="tx1">
                    <a:lumMod val="50000"/>
                    <a:lumOff val="50000"/>
                  </a:schemeClr>
                </a:solidFill>
                <a:latin typeface="微软雅黑"/>
                <a:ea typeface="微软雅黑"/>
              </a:rPr>
              <a:t>此处添加详细文本描述，建议与标题相关并符合整体语言风格，</a:t>
            </a:r>
          </a:p>
        </p:txBody>
      </p:sp>
      <p:sp>
        <p:nvSpPr>
          <p:cNvPr id="28" name="TextBox 29"/>
          <p:cNvSpPr txBox="1"/>
          <p:nvPr/>
        </p:nvSpPr>
        <p:spPr>
          <a:xfrm>
            <a:off x="6710409" y="3051356"/>
            <a:ext cx="1810989" cy="182880"/>
          </a:xfrm>
          <a:prstGeom prst="rect">
            <a:avLst/>
          </a:prstGeom>
          <a:noFill/>
        </p:spPr>
        <p:txBody>
          <a:bodyPr bIns="0" lIns="0" rIns="0" rtlCol="0" tIns="0" wrap="square">
            <a:spAutoFit/>
          </a:bodyPr>
          <a:lstStyle/>
          <a:p>
            <a:r>
              <a:rPr altLang="en-US" kern="3000" lang="zh-CN" spc="23" sz="1200">
                <a:solidFill>
                  <a:schemeClr val="tx1">
                    <a:lumMod val="75000"/>
                    <a:lumOff val="25000"/>
                  </a:schemeClr>
                </a:solidFill>
                <a:latin typeface="微软雅黑"/>
                <a:ea typeface="微软雅黑"/>
              </a:rPr>
              <a:t>添加标题</a:t>
            </a:r>
          </a:p>
        </p:txBody>
      </p:sp>
      <p:sp>
        <p:nvSpPr>
          <p:cNvPr id="29" name="TextBox 30"/>
          <p:cNvSpPr txBox="1"/>
          <p:nvPr/>
        </p:nvSpPr>
        <p:spPr>
          <a:xfrm>
            <a:off x="5747537" y="4070334"/>
            <a:ext cx="1810990" cy="548640"/>
          </a:xfrm>
          <a:prstGeom prst="rect">
            <a:avLst/>
          </a:prstGeom>
          <a:noFill/>
        </p:spPr>
        <p:txBody>
          <a:bodyPr bIns="0" lIns="0" rIns="0" rtlCol="0" tIns="0" wrap="square">
            <a:spAutoFit/>
          </a:bodyPr>
          <a:lstStyle/>
          <a:p>
            <a:pPr>
              <a:lnSpc>
                <a:spcPct val="150000"/>
              </a:lnSpc>
            </a:pPr>
            <a:r>
              <a:rPr altLang="en-US" lang="zh-CN" spc="225" sz="800">
                <a:solidFill>
                  <a:schemeClr val="tx1">
                    <a:lumMod val="50000"/>
                    <a:lumOff val="50000"/>
                  </a:schemeClr>
                </a:solidFill>
                <a:latin typeface="微软雅黑"/>
                <a:ea typeface="微软雅黑"/>
              </a:rPr>
              <a:t>此处添加详细文本描述，建议与标题相关并符合整体语言风格，</a:t>
            </a:r>
          </a:p>
        </p:txBody>
      </p:sp>
      <p:sp>
        <p:nvSpPr>
          <p:cNvPr id="30" name="TextBox 31"/>
          <p:cNvSpPr txBox="1"/>
          <p:nvPr/>
        </p:nvSpPr>
        <p:spPr>
          <a:xfrm>
            <a:off x="5747538" y="3874620"/>
            <a:ext cx="1810989" cy="182880"/>
          </a:xfrm>
          <a:prstGeom prst="rect">
            <a:avLst/>
          </a:prstGeom>
          <a:noFill/>
        </p:spPr>
        <p:txBody>
          <a:bodyPr bIns="0" lIns="0" rIns="0" rtlCol="0" tIns="0" wrap="square">
            <a:spAutoFit/>
          </a:bodyPr>
          <a:lstStyle/>
          <a:p>
            <a:r>
              <a:rPr altLang="en-US" kern="3000" lang="zh-CN" spc="23" sz="1200">
                <a:solidFill>
                  <a:schemeClr val="tx1">
                    <a:lumMod val="75000"/>
                    <a:lumOff val="25000"/>
                  </a:schemeClr>
                </a:solidFill>
                <a:latin typeface="微软雅黑"/>
                <a:ea typeface="微软雅黑"/>
              </a:rPr>
              <a:t>添加标题</a:t>
            </a:r>
          </a:p>
        </p:txBody>
      </p:sp>
      <p:sp>
        <p:nvSpPr>
          <p:cNvPr id="31" name="TextBox 32"/>
          <p:cNvSpPr txBox="1"/>
          <p:nvPr/>
        </p:nvSpPr>
        <p:spPr>
          <a:xfrm>
            <a:off x="3294414" y="3867115"/>
            <a:ext cx="1810990" cy="548640"/>
          </a:xfrm>
          <a:prstGeom prst="rect">
            <a:avLst/>
          </a:prstGeom>
          <a:noFill/>
        </p:spPr>
        <p:txBody>
          <a:bodyPr bIns="0" lIns="0" rIns="0" rtlCol="0" tIns="0" wrap="square">
            <a:spAutoFit/>
          </a:bodyPr>
          <a:lstStyle/>
          <a:p>
            <a:pPr>
              <a:lnSpc>
                <a:spcPct val="150000"/>
              </a:lnSpc>
            </a:pPr>
            <a:r>
              <a:rPr altLang="en-US" lang="zh-CN" spc="225" sz="800">
                <a:solidFill>
                  <a:schemeClr val="tx1">
                    <a:lumMod val="50000"/>
                    <a:lumOff val="50000"/>
                  </a:schemeClr>
                </a:solidFill>
                <a:latin typeface="微软雅黑"/>
                <a:ea typeface="微软雅黑"/>
              </a:rPr>
              <a:t>此处添加详细文本描述，建议与标题相关并符合整体语言风格，</a:t>
            </a:r>
          </a:p>
        </p:txBody>
      </p:sp>
      <p:sp>
        <p:nvSpPr>
          <p:cNvPr id="32" name="TextBox 33"/>
          <p:cNvSpPr txBox="1"/>
          <p:nvPr/>
        </p:nvSpPr>
        <p:spPr>
          <a:xfrm>
            <a:off x="3294418" y="3671399"/>
            <a:ext cx="1810989" cy="182880"/>
          </a:xfrm>
          <a:prstGeom prst="rect">
            <a:avLst/>
          </a:prstGeom>
          <a:noFill/>
        </p:spPr>
        <p:txBody>
          <a:bodyPr bIns="0" lIns="0" rIns="0" rtlCol="0" tIns="0" wrap="square">
            <a:spAutoFit/>
          </a:bodyPr>
          <a:lstStyle/>
          <a:p>
            <a:r>
              <a:rPr altLang="en-US" kern="3000" lang="zh-CN" spc="23" sz="1200">
                <a:solidFill>
                  <a:schemeClr val="tx1">
                    <a:lumMod val="75000"/>
                    <a:lumOff val="25000"/>
                  </a:schemeClr>
                </a:solidFill>
                <a:latin typeface="微软雅黑"/>
                <a:ea typeface="微软雅黑"/>
              </a:rPr>
              <a:t>添加标题</a:t>
            </a:r>
          </a:p>
        </p:txBody>
      </p:sp>
      <p:sp>
        <p:nvSpPr>
          <p:cNvPr id="33" name="TextBox 34"/>
          <p:cNvSpPr txBox="1"/>
          <p:nvPr/>
        </p:nvSpPr>
        <p:spPr>
          <a:xfrm>
            <a:off x="1451688" y="3663326"/>
            <a:ext cx="1581639" cy="548640"/>
          </a:xfrm>
          <a:prstGeom prst="rect">
            <a:avLst/>
          </a:prstGeom>
          <a:noFill/>
        </p:spPr>
        <p:txBody>
          <a:bodyPr bIns="0" lIns="0" rIns="0" rtlCol="0" tIns="0" wrap="square">
            <a:spAutoFit/>
          </a:bodyPr>
          <a:lstStyle/>
          <a:p>
            <a:pPr>
              <a:lnSpc>
                <a:spcPct val="150000"/>
              </a:lnSpc>
            </a:pPr>
            <a:r>
              <a:rPr altLang="en-US" lang="zh-CN" spc="225" sz="800">
                <a:solidFill>
                  <a:schemeClr val="tx1">
                    <a:lumMod val="50000"/>
                    <a:lumOff val="50000"/>
                  </a:schemeClr>
                </a:solidFill>
                <a:latin typeface="微软雅黑"/>
                <a:ea typeface="微软雅黑"/>
              </a:rPr>
              <a:t>此处添加详细文本描述，建议与标题相关并符合整体语言风格，</a:t>
            </a:r>
          </a:p>
        </p:txBody>
      </p:sp>
      <p:sp>
        <p:nvSpPr>
          <p:cNvPr id="34" name="TextBox 35"/>
          <p:cNvSpPr txBox="1"/>
          <p:nvPr/>
        </p:nvSpPr>
        <p:spPr>
          <a:xfrm>
            <a:off x="1451688" y="3467610"/>
            <a:ext cx="1810989" cy="182880"/>
          </a:xfrm>
          <a:prstGeom prst="rect">
            <a:avLst/>
          </a:prstGeom>
          <a:noFill/>
        </p:spPr>
        <p:txBody>
          <a:bodyPr bIns="0" lIns="0" rIns="0" rtlCol="0" tIns="0" wrap="square">
            <a:spAutoFit/>
          </a:bodyPr>
          <a:lstStyle/>
          <a:p>
            <a:r>
              <a:rPr altLang="en-US" kern="3000" lang="zh-CN" spc="23" sz="1200">
                <a:solidFill>
                  <a:schemeClr val="tx1">
                    <a:lumMod val="75000"/>
                    <a:lumOff val="25000"/>
                  </a:schemeClr>
                </a:solidFill>
                <a:latin typeface="微软雅黑"/>
                <a:ea typeface="微软雅黑"/>
              </a:rPr>
              <a:t>添加标题</a:t>
            </a:r>
          </a:p>
        </p:txBody>
      </p:sp>
      <p:sp>
        <p:nvSpPr>
          <p:cNvPr id="35" name="TextBox 36"/>
          <p:cNvSpPr txBox="1"/>
          <p:nvPr/>
        </p:nvSpPr>
        <p:spPr>
          <a:xfrm>
            <a:off x="1685028" y="1798905"/>
            <a:ext cx="1810990" cy="548640"/>
          </a:xfrm>
          <a:prstGeom prst="rect">
            <a:avLst/>
          </a:prstGeom>
          <a:noFill/>
        </p:spPr>
        <p:txBody>
          <a:bodyPr bIns="0" lIns="0" rIns="0" rtlCol="0" tIns="0" wrap="square">
            <a:spAutoFit/>
          </a:bodyPr>
          <a:lstStyle/>
          <a:p>
            <a:pPr>
              <a:lnSpc>
                <a:spcPct val="150000"/>
              </a:lnSpc>
            </a:pPr>
            <a:r>
              <a:rPr altLang="en-US" lang="zh-CN" spc="225" sz="800">
                <a:solidFill>
                  <a:schemeClr val="tx1">
                    <a:lumMod val="50000"/>
                    <a:lumOff val="50000"/>
                  </a:schemeClr>
                </a:solidFill>
                <a:latin typeface="微软雅黑"/>
                <a:ea typeface="微软雅黑"/>
              </a:rPr>
              <a:t>此处添加详细文本描述，建议与标题相关并符合整体语言风格，</a:t>
            </a:r>
          </a:p>
        </p:txBody>
      </p:sp>
      <p:sp>
        <p:nvSpPr>
          <p:cNvPr id="36" name="TextBox 37"/>
          <p:cNvSpPr txBox="1"/>
          <p:nvPr/>
        </p:nvSpPr>
        <p:spPr>
          <a:xfrm>
            <a:off x="1685028" y="1595844"/>
            <a:ext cx="1810989" cy="182880"/>
          </a:xfrm>
          <a:prstGeom prst="rect">
            <a:avLst/>
          </a:prstGeom>
          <a:noFill/>
        </p:spPr>
        <p:txBody>
          <a:bodyPr bIns="0" lIns="0" rIns="0" rtlCol="0" tIns="0" wrap="square">
            <a:spAutoFit/>
          </a:bodyPr>
          <a:lstStyle/>
          <a:p>
            <a:r>
              <a:rPr altLang="en-US" kern="3000" lang="zh-CN" spc="23" sz="1200">
                <a:solidFill>
                  <a:schemeClr val="tx1">
                    <a:lumMod val="75000"/>
                    <a:lumOff val="25000"/>
                  </a:schemeClr>
                </a:solidFill>
                <a:latin typeface="微软雅黑"/>
                <a:ea typeface="微软雅黑"/>
              </a:rPr>
              <a:t>添加标题</a:t>
            </a:r>
          </a:p>
        </p:txBody>
      </p:sp>
    </p:spTree>
    <p:extLst>
      <p:ext uri="{BB962C8B-B14F-4D97-AF65-F5344CB8AC3E}">
        <p14:creationId val="121425137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200" id="7"/>
                                        <p:tgtEl>
                                          <p:spTgt spid="3"/>
                                        </p:tgtEl>
                                      </p:cBhvr>
                                    </p:animEffect>
                                  </p:childTnLst>
                                </p:cTn>
                              </p:par>
                            </p:childTnLst>
                          </p:cTn>
                        </p:par>
                        <p:par>
                          <p:cTn fill="hold" id="8" nodeType="afterGroup">
                            <p:stCondLst>
                              <p:cond delay="200"/>
                            </p:stCondLst>
                            <p:childTnLst>
                              <p:par>
                                <p:cTn fill="hold" grpId="0" id="9" nodeType="afterEffect" presetClass="entr" presetID="10"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200" id="11"/>
                                        <p:tgtEl>
                                          <p:spTgt spid="17"/>
                                        </p:tgtEl>
                                      </p:cBhvr>
                                    </p:animEffect>
                                  </p:childTnLst>
                                </p:cTn>
                              </p:par>
                            </p:childTnLst>
                          </p:cTn>
                        </p:par>
                        <p:par>
                          <p:cTn fill="hold" id="12" nodeType="afterGroup">
                            <p:stCondLst>
                              <p:cond delay="400"/>
                            </p:stCondLst>
                            <p:childTnLst>
                              <p:par>
                                <p:cTn fill="hold" grpId="0" id="13" nodeType="afterEffect" presetClass="entr" presetID="22" presetSubtype="2">
                                  <p:stCondLst>
                                    <p:cond delay="0"/>
                                  </p:stCondLst>
                                  <p:childTnLst>
                                    <p:set>
                                      <p:cBhvr>
                                        <p:cTn dur="1" fill="hold" id="14">
                                          <p:stCondLst>
                                            <p:cond delay="0"/>
                                          </p:stCondLst>
                                        </p:cTn>
                                        <p:tgtEl>
                                          <p:spTgt spid="13"/>
                                        </p:tgtEl>
                                        <p:attrNameLst>
                                          <p:attrName>style.visibility</p:attrName>
                                        </p:attrNameLst>
                                      </p:cBhvr>
                                      <p:to>
                                        <p:strVal val="visible"/>
                                      </p:to>
                                    </p:set>
                                    <p:animEffect filter="wipe(right)" transition="in">
                                      <p:cBhvr>
                                        <p:cTn dur="200" id="15"/>
                                        <p:tgtEl>
                                          <p:spTgt spid="13"/>
                                        </p:tgtEl>
                                      </p:cBhvr>
                                    </p:animEffect>
                                  </p:childTnLst>
                                </p:cTn>
                              </p:par>
                            </p:childTnLst>
                          </p:cTn>
                        </p:par>
                        <p:par>
                          <p:cTn fill="hold" id="16" nodeType="afterGroup">
                            <p:stCondLst>
                              <p:cond delay="600"/>
                            </p:stCondLst>
                            <p:childTnLst>
                              <p:par>
                                <p:cTn fill="hold" grpId="0" id="17" nodeType="afterEffect" presetClass="entr" presetID="1" presetSubtype="0">
                                  <p:stCondLst>
                                    <p:cond delay="0"/>
                                  </p:stCondLst>
                                  <p:childTnLst>
                                    <p:set>
                                      <p:cBhvr>
                                        <p:cTn dur="1" fill="hold" id="18">
                                          <p:stCondLst>
                                            <p:cond delay="199"/>
                                          </p:stCondLst>
                                        </p:cTn>
                                        <p:tgtEl>
                                          <p:spTgt spid="34"/>
                                        </p:tgtEl>
                                        <p:attrNameLst>
                                          <p:attrName>style.visibility</p:attrName>
                                        </p:attrNameLst>
                                      </p:cBhvr>
                                      <p:to>
                                        <p:strVal val="visible"/>
                                      </p:to>
                                    </p:set>
                                  </p:childTnLst>
                                </p:cTn>
                              </p:par>
                              <p:par>
                                <p:cTn fill="hold" grpId="0" id="19" nodeType="withEffect" presetClass="entr" presetID="18" presetSubtype="6">
                                  <p:stCondLst>
                                    <p:cond delay="0"/>
                                  </p:stCondLst>
                                  <p:childTnLst>
                                    <p:set>
                                      <p:cBhvr>
                                        <p:cTn dur="1" fill="hold" id="20">
                                          <p:stCondLst>
                                            <p:cond delay="0"/>
                                          </p:stCondLst>
                                        </p:cTn>
                                        <p:tgtEl>
                                          <p:spTgt spid="33"/>
                                        </p:tgtEl>
                                        <p:attrNameLst>
                                          <p:attrName>style.visibility</p:attrName>
                                        </p:attrNameLst>
                                      </p:cBhvr>
                                      <p:to>
                                        <p:strVal val="visible"/>
                                      </p:to>
                                    </p:set>
                                    <p:animEffect filter="strips(downRight)" transition="in">
                                      <p:cBhvr>
                                        <p:cTn dur="200" id="21"/>
                                        <p:tgtEl>
                                          <p:spTgt spid="33"/>
                                        </p:tgtEl>
                                      </p:cBhvr>
                                    </p:animEffect>
                                  </p:childTnLst>
                                </p:cTn>
                              </p:par>
                            </p:childTnLst>
                          </p:cTn>
                        </p:par>
                        <p:par>
                          <p:cTn fill="hold" id="22" nodeType="afterGroup">
                            <p:stCondLst>
                              <p:cond delay="800"/>
                            </p:stCondLst>
                            <p:childTnLst>
                              <p:par>
                                <p:cTn fill="hold" grpId="0" id="23" nodeType="afterEffect" presetClass="entr" presetID="10" presetSubtype="0">
                                  <p:stCondLst>
                                    <p:cond delay="0"/>
                                  </p:stCondLst>
                                  <p:childTnLst>
                                    <p:set>
                                      <p:cBhvr>
                                        <p:cTn dur="1" fill="hold" id="24">
                                          <p:stCondLst>
                                            <p:cond delay="0"/>
                                          </p:stCondLst>
                                        </p:cTn>
                                        <p:tgtEl>
                                          <p:spTgt spid="18"/>
                                        </p:tgtEl>
                                        <p:attrNameLst>
                                          <p:attrName>style.visibility</p:attrName>
                                        </p:attrNameLst>
                                      </p:cBhvr>
                                      <p:to>
                                        <p:strVal val="visible"/>
                                      </p:to>
                                    </p:set>
                                    <p:animEffect filter="fade" transition="in">
                                      <p:cBhvr>
                                        <p:cTn dur="200" id="25"/>
                                        <p:tgtEl>
                                          <p:spTgt spid="18"/>
                                        </p:tgtEl>
                                      </p:cBhvr>
                                    </p:animEffect>
                                  </p:childTnLst>
                                </p:cTn>
                              </p:par>
                            </p:childTnLst>
                          </p:cTn>
                        </p:par>
                        <p:par>
                          <p:cTn fill="hold" id="26" nodeType="afterGroup">
                            <p:stCondLst>
                              <p:cond delay="1000"/>
                            </p:stCondLst>
                            <p:childTnLst>
                              <p:par>
                                <p:cTn fill="hold" grpId="0" id="27" nodeType="afterEffect" presetClass="entr" presetID="22" presetSubtype="4">
                                  <p:stCondLst>
                                    <p:cond delay="0"/>
                                  </p:stCondLst>
                                  <p:childTnLst>
                                    <p:set>
                                      <p:cBhvr>
                                        <p:cTn dur="1" fill="hold" id="28">
                                          <p:stCondLst>
                                            <p:cond delay="0"/>
                                          </p:stCondLst>
                                        </p:cTn>
                                        <p:tgtEl>
                                          <p:spTgt spid="14"/>
                                        </p:tgtEl>
                                        <p:attrNameLst>
                                          <p:attrName>style.visibility</p:attrName>
                                        </p:attrNameLst>
                                      </p:cBhvr>
                                      <p:to>
                                        <p:strVal val="visible"/>
                                      </p:to>
                                    </p:set>
                                    <p:animEffect filter="wipe(down)" transition="in">
                                      <p:cBhvr>
                                        <p:cTn dur="200" id="29"/>
                                        <p:tgtEl>
                                          <p:spTgt spid="14"/>
                                        </p:tgtEl>
                                      </p:cBhvr>
                                    </p:animEffect>
                                  </p:childTnLst>
                                </p:cTn>
                              </p:par>
                            </p:childTnLst>
                          </p:cTn>
                        </p:par>
                        <p:par>
                          <p:cTn fill="hold" id="30" nodeType="afterGroup">
                            <p:stCondLst>
                              <p:cond delay="1200"/>
                            </p:stCondLst>
                            <p:childTnLst>
                              <p:par>
                                <p:cTn fill="hold" grpId="0" id="31" nodeType="afterEffect" presetClass="entr" presetID="1" presetSubtype="0">
                                  <p:stCondLst>
                                    <p:cond delay="0"/>
                                  </p:stCondLst>
                                  <p:childTnLst>
                                    <p:set>
                                      <p:cBhvr>
                                        <p:cTn dur="1" fill="hold" id="32">
                                          <p:stCondLst>
                                            <p:cond delay="199"/>
                                          </p:stCondLst>
                                        </p:cTn>
                                        <p:tgtEl>
                                          <p:spTgt spid="36"/>
                                        </p:tgtEl>
                                        <p:attrNameLst>
                                          <p:attrName>style.visibility</p:attrName>
                                        </p:attrNameLst>
                                      </p:cBhvr>
                                      <p:to>
                                        <p:strVal val="visible"/>
                                      </p:to>
                                    </p:set>
                                  </p:childTnLst>
                                </p:cTn>
                              </p:par>
                              <p:par>
                                <p:cTn fill="hold" grpId="0" id="33" nodeType="withEffect" presetClass="entr" presetID="18" presetSubtype="6">
                                  <p:stCondLst>
                                    <p:cond delay="0"/>
                                  </p:stCondLst>
                                  <p:childTnLst>
                                    <p:set>
                                      <p:cBhvr>
                                        <p:cTn dur="1" fill="hold" id="34">
                                          <p:stCondLst>
                                            <p:cond delay="0"/>
                                          </p:stCondLst>
                                        </p:cTn>
                                        <p:tgtEl>
                                          <p:spTgt spid="35"/>
                                        </p:tgtEl>
                                        <p:attrNameLst>
                                          <p:attrName>style.visibility</p:attrName>
                                        </p:attrNameLst>
                                      </p:cBhvr>
                                      <p:to>
                                        <p:strVal val="visible"/>
                                      </p:to>
                                    </p:set>
                                    <p:animEffect filter="strips(downRight)" transition="in">
                                      <p:cBhvr>
                                        <p:cTn dur="200" id="35"/>
                                        <p:tgtEl>
                                          <p:spTgt spid="35"/>
                                        </p:tgtEl>
                                      </p:cBhvr>
                                    </p:animEffect>
                                  </p:childTnLst>
                                </p:cTn>
                              </p:par>
                            </p:childTnLst>
                          </p:cTn>
                        </p:par>
                        <p:par>
                          <p:cTn fill="hold" id="36" nodeType="afterGroup">
                            <p:stCondLst>
                              <p:cond delay="1400"/>
                            </p:stCondLst>
                            <p:childTnLst>
                              <p:par>
                                <p:cTn fill="hold" grpId="0" id="37" nodeType="afterEffect" presetClass="entr" presetID="10" presetSubtype="0">
                                  <p:stCondLst>
                                    <p:cond delay="0"/>
                                  </p:stCondLst>
                                  <p:childTnLst>
                                    <p:set>
                                      <p:cBhvr>
                                        <p:cTn dur="1" fill="hold" id="38">
                                          <p:stCondLst>
                                            <p:cond delay="0"/>
                                          </p:stCondLst>
                                        </p:cTn>
                                        <p:tgtEl>
                                          <p:spTgt spid="19"/>
                                        </p:tgtEl>
                                        <p:attrNameLst>
                                          <p:attrName>style.visibility</p:attrName>
                                        </p:attrNameLst>
                                      </p:cBhvr>
                                      <p:to>
                                        <p:strVal val="visible"/>
                                      </p:to>
                                    </p:set>
                                    <p:animEffect filter="fade" transition="in">
                                      <p:cBhvr>
                                        <p:cTn dur="200" id="39"/>
                                        <p:tgtEl>
                                          <p:spTgt spid="19"/>
                                        </p:tgtEl>
                                      </p:cBhvr>
                                    </p:animEffect>
                                  </p:childTnLst>
                                </p:cTn>
                              </p:par>
                            </p:childTnLst>
                          </p:cTn>
                        </p:par>
                        <p:par>
                          <p:cTn fill="hold" id="40" nodeType="afterGroup">
                            <p:stCondLst>
                              <p:cond delay="1600"/>
                            </p:stCondLst>
                            <p:childTnLst>
                              <p:par>
                                <p:cTn fill="hold" grpId="0" id="41" nodeType="afterEffect" presetClass="entr" presetID="22" presetSubtype="1">
                                  <p:stCondLst>
                                    <p:cond delay="0"/>
                                  </p:stCondLst>
                                  <p:childTnLst>
                                    <p:set>
                                      <p:cBhvr>
                                        <p:cTn dur="1" fill="hold" id="42">
                                          <p:stCondLst>
                                            <p:cond delay="0"/>
                                          </p:stCondLst>
                                        </p:cTn>
                                        <p:tgtEl>
                                          <p:spTgt spid="16"/>
                                        </p:tgtEl>
                                        <p:attrNameLst>
                                          <p:attrName>style.visibility</p:attrName>
                                        </p:attrNameLst>
                                      </p:cBhvr>
                                      <p:to>
                                        <p:strVal val="visible"/>
                                      </p:to>
                                    </p:set>
                                    <p:animEffect filter="wipe(up)" transition="in">
                                      <p:cBhvr>
                                        <p:cTn dur="200" id="43"/>
                                        <p:tgtEl>
                                          <p:spTgt spid="16"/>
                                        </p:tgtEl>
                                      </p:cBhvr>
                                    </p:animEffect>
                                  </p:childTnLst>
                                </p:cTn>
                              </p:par>
                            </p:childTnLst>
                          </p:cTn>
                        </p:par>
                        <p:par>
                          <p:cTn fill="hold" id="44" nodeType="afterGroup">
                            <p:stCondLst>
                              <p:cond delay="1800"/>
                            </p:stCondLst>
                            <p:childTnLst>
                              <p:par>
                                <p:cTn fill="hold" grpId="0" id="45" nodeType="afterEffect" presetClass="entr" presetID="1" presetSubtype="0">
                                  <p:stCondLst>
                                    <p:cond delay="0"/>
                                  </p:stCondLst>
                                  <p:childTnLst>
                                    <p:set>
                                      <p:cBhvr>
                                        <p:cTn dur="1" fill="hold" id="46">
                                          <p:stCondLst>
                                            <p:cond delay="199"/>
                                          </p:stCondLst>
                                        </p:cTn>
                                        <p:tgtEl>
                                          <p:spTgt spid="32"/>
                                        </p:tgtEl>
                                        <p:attrNameLst>
                                          <p:attrName>style.visibility</p:attrName>
                                        </p:attrNameLst>
                                      </p:cBhvr>
                                      <p:to>
                                        <p:strVal val="visible"/>
                                      </p:to>
                                    </p:set>
                                  </p:childTnLst>
                                </p:cTn>
                              </p:par>
                              <p:par>
                                <p:cTn fill="hold" grpId="0" id="47" nodeType="withEffect" presetClass="entr" presetID="18" presetSubtype="6">
                                  <p:stCondLst>
                                    <p:cond delay="0"/>
                                  </p:stCondLst>
                                  <p:childTnLst>
                                    <p:set>
                                      <p:cBhvr>
                                        <p:cTn dur="1" fill="hold" id="48">
                                          <p:stCondLst>
                                            <p:cond delay="0"/>
                                          </p:stCondLst>
                                        </p:cTn>
                                        <p:tgtEl>
                                          <p:spTgt spid="31"/>
                                        </p:tgtEl>
                                        <p:attrNameLst>
                                          <p:attrName>style.visibility</p:attrName>
                                        </p:attrNameLst>
                                      </p:cBhvr>
                                      <p:to>
                                        <p:strVal val="visible"/>
                                      </p:to>
                                    </p:set>
                                    <p:animEffect filter="strips(downRight)" transition="in">
                                      <p:cBhvr>
                                        <p:cTn dur="200" id="49"/>
                                        <p:tgtEl>
                                          <p:spTgt spid="31"/>
                                        </p:tgtEl>
                                      </p:cBhvr>
                                    </p:animEffect>
                                  </p:childTnLst>
                                </p:cTn>
                              </p:par>
                            </p:childTnLst>
                          </p:cTn>
                        </p:par>
                        <p:par>
                          <p:cTn fill="hold" id="50" nodeType="afterGroup">
                            <p:stCondLst>
                              <p:cond delay="2000"/>
                            </p:stCondLst>
                            <p:childTnLst>
                              <p:par>
                                <p:cTn fill="hold" grpId="0" id="51" nodeType="afterEffect" presetClass="entr" presetID="10" presetSubtype="0">
                                  <p:stCondLst>
                                    <p:cond delay="0"/>
                                  </p:stCondLst>
                                  <p:childTnLst>
                                    <p:set>
                                      <p:cBhvr>
                                        <p:cTn dur="1" fill="hold" id="52">
                                          <p:stCondLst>
                                            <p:cond delay="0"/>
                                          </p:stCondLst>
                                        </p:cTn>
                                        <p:tgtEl>
                                          <p:spTgt spid="20"/>
                                        </p:tgtEl>
                                        <p:attrNameLst>
                                          <p:attrName>style.visibility</p:attrName>
                                        </p:attrNameLst>
                                      </p:cBhvr>
                                      <p:to>
                                        <p:strVal val="visible"/>
                                      </p:to>
                                    </p:set>
                                    <p:animEffect filter="fade" transition="in">
                                      <p:cBhvr>
                                        <p:cTn dur="200" id="53"/>
                                        <p:tgtEl>
                                          <p:spTgt spid="20"/>
                                        </p:tgtEl>
                                      </p:cBhvr>
                                    </p:animEffect>
                                  </p:childTnLst>
                                </p:cTn>
                              </p:par>
                            </p:childTnLst>
                          </p:cTn>
                        </p:par>
                        <p:par>
                          <p:cTn fill="hold" id="54" nodeType="afterGroup">
                            <p:stCondLst>
                              <p:cond delay="2200"/>
                            </p:stCondLst>
                            <p:childTnLst>
                              <p:par>
                                <p:cTn fill="hold" grpId="0" id="55" nodeType="afterEffect" presetClass="entr" presetID="22" presetSubtype="4">
                                  <p:stCondLst>
                                    <p:cond delay="0"/>
                                  </p:stCondLst>
                                  <p:childTnLst>
                                    <p:set>
                                      <p:cBhvr>
                                        <p:cTn dur="1" fill="hold" id="56">
                                          <p:stCondLst>
                                            <p:cond delay="0"/>
                                          </p:stCondLst>
                                        </p:cTn>
                                        <p:tgtEl>
                                          <p:spTgt spid="24"/>
                                        </p:tgtEl>
                                        <p:attrNameLst>
                                          <p:attrName>style.visibility</p:attrName>
                                        </p:attrNameLst>
                                      </p:cBhvr>
                                      <p:to>
                                        <p:strVal val="visible"/>
                                      </p:to>
                                    </p:set>
                                    <p:animEffect filter="wipe(down)" transition="in">
                                      <p:cBhvr>
                                        <p:cTn dur="200" id="57"/>
                                        <p:tgtEl>
                                          <p:spTgt spid="24"/>
                                        </p:tgtEl>
                                      </p:cBhvr>
                                    </p:animEffect>
                                  </p:childTnLst>
                                </p:cTn>
                              </p:par>
                            </p:childTnLst>
                          </p:cTn>
                        </p:par>
                        <p:par>
                          <p:cTn fill="hold" id="58" nodeType="afterGroup">
                            <p:stCondLst>
                              <p:cond delay="2400"/>
                            </p:stCondLst>
                            <p:childTnLst>
                              <p:par>
                                <p:cTn fill="hold" grpId="0" id="59" nodeType="afterEffect" presetClass="entr" presetID="1" presetSubtype="0">
                                  <p:stCondLst>
                                    <p:cond delay="0"/>
                                  </p:stCondLst>
                                  <p:childTnLst>
                                    <p:set>
                                      <p:cBhvr>
                                        <p:cTn dur="1" fill="hold" id="60">
                                          <p:stCondLst>
                                            <p:cond delay="199"/>
                                          </p:stCondLst>
                                        </p:cTn>
                                        <p:tgtEl>
                                          <p:spTgt spid="26"/>
                                        </p:tgtEl>
                                        <p:attrNameLst>
                                          <p:attrName>style.visibility</p:attrName>
                                        </p:attrNameLst>
                                      </p:cBhvr>
                                      <p:to>
                                        <p:strVal val="visible"/>
                                      </p:to>
                                    </p:set>
                                  </p:childTnLst>
                                </p:cTn>
                              </p:par>
                              <p:par>
                                <p:cTn fill="hold" grpId="0" id="61" nodeType="withEffect" presetClass="entr" presetID="18" presetSubtype="6">
                                  <p:stCondLst>
                                    <p:cond delay="0"/>
                                  </p:stCondLst>
                                  <p:childTnLst>
                                    <p:set>
                                      <p:cBhvr>
                                        <p:cTn dur="1" fill="hold" id="62">
                                          <p:stCondLst>
                                            <p:cond delay="0"/>
                                          </p:stCondLst>
                                        </p:cTn>
                                        <p:tgtEl>
                                          <p:spTgt spid="25"/>
                                        </p:tgtEl>
                                        <p:attrNameLst>
                                          <p:attrName>style.visibility</p:attrName>
                                        </p:attrNameLst>
                                      </p:cBhvr>
                                      <p:to>
                                        <p:strVal val="visible"/>
                                      </p:to>
                                    </p:set>
                                    <p:animEffect filter="strips(downRight)" transition="in">
                                      <p:cBhvr>
                                        <p:cTn dur="200" id="63"/>
                                        <p:tgtEl>
                                          <p:spTgt spid="25"/>
                                        </p:tgtEl>
                                      </p:cBhvr>
                                    </p:animEffect>
                                  </p:childTnLst>
                                </p:cTn>
                              </p:par>
                            </p:childTnLst>
                          </p:cTn>
                        </p:par>
                        <p:par>
                          <p:cTn fill="hold" id="64" nodeType="afterGroup">
                            <p:stCondLst>
                              <p:cond delay="2600"/>
                            </p:stCondLst>
                            <p:childTnLst>
                              <p:par>
                                <p:cTn fill="hold" grpId="0" id="65" nodeType="afterEffect" presetClass="entr" presetID="10" presetSubtype="0">
                                  <p:stCondLst>
                                    <p:cond delay="0"/>
                                  </p:stCondLst>
                                  <p:childTnLst>
                                    <p:set>
                                      <p:cBhvr>
                                        <p:cTn dur="1" fill="hold" id="66">
                                          <p:stCondLst>
                                            <p:cond delay="0"/>
                                          </p:stCondLst>
                                        </p:cTn>
                                        <p:tgtEl>
                                          <p:spTgt spid="21"/>
                                        </p:tgtEl>
                                        <p:attrNameLst>
                                          <p:attrName>style.visibility</p:attrName>
                                        </p:attrNameLst>
                                      </p:cBhvr>
                                      <p:to>
                                        <p:strVal val="visible"/>
                                      </p:to>
                                    </p:set>
                                    <p:animEffect filter="fade" transition="in">
                                      <p:cBhvr>
                                        <p:cTn dur="200" id="67"/>
                                        <p:tgtEl>
                                          <p:spTgt spid="21"/>
                                        </p:tgtEl>
                                      </p:cBhvr>
                                    </p:animEffect>
                                  </p:childTnLst>
                                </p:cTn>
                              </p:par>
                            </p:childTnLst>
                          </p:cTn>
                        </p:par>
                        <p:par>
                          <p:cTn fill="hold" id="68" nodeType="afterGroup">
                            <p:stCondLst>
                              <p:cond delay="2800"/>
                            </p:stCondLst>
                            <p:childTnLst>
                              <p:par>
                                <p:cTn fill="hold" grpId="0" id="69" nodeType="afterEffect" presetClass="entr" presetID="22" presetSubtype="1">
                                  <p:stCondLst>
                                    <p:cond delay="0"/>
                                  </p:stCondLst>
                                  <p:childTnLst>
                                    <p:set>
                                      <p:cBhvr>
                                        <p:cTn dur="1" fill="hold" id="70">
                                          <p:stCondLst>
                                            <p:cond delay="0"/>
                                          </p:stCondLst>
                                        </p:cTn>
                                        <p:tgtEl>
                                          <p:spTgt spid="15"/>
                                        </p:tgtEl>
                                        <p:attrNameLst>
                                          <p:attrName>style.visibility</p:attrName>
                                        </p:attrNameLst>
                                      </p:cBhvr>
                                      <p:to>
                                        <p:strVal val="visible"/>
                                      </p:to>
                                    </p:set>
                                    <p:animEffect filter="wipe(up)" transition="in">
                                      <p:cBhvr>
                                        <p:cTn dur="200" id="71"/>
                                        <p:tgtEl>
                                          <p:spTgt spid="15"/>
                                        </p:tgtEl>
                                      </p:cBhvr>
                                    </p:animEffect>
                                  </p:childTnLst>
                                </p:cTn>
                              </p:par>
                            </p:childTnLst>
                          </p:cTn>
                        </p:par>
                        <p:par>
                          <p:cTn fill="hold" id="72" nodeType="afterGroup">
                            <p:stCondLst>
                              <p:cond delay="3000"/>
                            </p:stCondLst>
                            <p:childTnLst>
                              <p:par>
                                <p:cTn fill="hold" grpId="0" id="73" nodeType="afterEffect" presetClass="entr" presetID="1" presetSubtype="0">
                                  <p:stCondLst>
                                    <p:cond delay="0"/>
                                  </p:stCondLst>
                                  <p:childTnLst>
                                    <p:set>
                                      <p:cBhvr>
                                        <p:cTn dur="1" fill="hold" id="74">
                                          <p:stCondLst>
                                            <p:cond delay="199"/>
                                          </p:stCondLst>
                                        </p:cTn>
                                        <p:tgtEl>
                                          <p:spTgt spid="30"/>
                                        </p:tgtEl>
                                        <p:attrNameLst>
                                          <p:attrName>style.visibility</p:attrName>
                                        </p:attrNameLst>
                                      </p:cBhvr>
                                      <p:to>
                                        <p:strVal val="visible"/>
                                      </p:to>
                                    </p:set>
                                  </p:childTnLst>
                                </p:cTn>
                              </p:par>
                              <p:par>
                                <p:cTn fill="hold" grpId="0" id="75" nodeType="withEffect" presetClass="entr" presetID="18" presetSubtype="6">
                                  <p:stCondLst>
                                    <p:cond delay="0"/>
                                  </p:stCondLst>
                                  <p:childTnLst>
                                    <p:set>
                                      <p:cBhvr>
                                        <p:cTn dur="1" fill="hold" id="76">
                                          <p:stCondLst>
                                            <p:cond delay="0"/>
                                          </p:stCondLst>
                                        </p:cTn>
                                        <p:tgtEl>
                                          <p:spTgt spid="29"/>
                                        </p:tgtEl>
                                        <p:attrNameLst>
                                          <p:attrName>style.visibility</p:attrName>
                                        </p:attrNameLst>
                                      </p:cBhvr>
                                      <p:to>
                                        <p:strVal val="visible"/>
                                      </p:to>
                                    </p:set>
                                    <p:animEffect filter="strips(downRight)" transition="in">
                                      <p:cBhvr>
                                        <p:cTn dur="200" id="77"/>
                                        <p:tgtEl>
                                          <p:spTgt spid="29"/>
                                        </p:tgtEl>
                                      </p:cBhvr>
                                    </p:animEffect>
                                  </p:childTnLst>
                                </p:cTn>
                              </p:par>
                            </p:childTnLst>
                          </p:cTn>
                        </p:par>
                        <p:par>
                          <p:cTn fill="hold" id="78" nodeType="afterGroup">
                            <p:stCondLst>
                              <p:cond delay="3200"/>
                            </p:stCondLst>
                            <p:childTnLst>
                              <p:par>
                                <p:cTn fill="hold" grpId="0" id="79" nodeType="afterEffect" presetClass="entr" presetID="10" presetSubtype="0">
                                  <p:stCondLst>
                                    <p:cond delay="0"/>
                                  </p:stCondLst>
                                  <p:childTnLst>
                                    <p:set>
                                      <p:cBhvr>
                                        <p:cTn dur="1" fill="hold" id="80">
                                          <p:stCondLst>
                                            <p:cond delay="0"/>
                                          </p:stCondLst>
                                        </p:cTn>
                                        <p:tgtEl>
                                          <p:spTgt spid="22"/>
                                        </p:tgtEl>
                                        <p:attrNameLst>
                                          <p:attrName>style.visibility</p:attrName>
                                        </p:attrNameLst>
                                      </p:cBhvr>
                                      <p:to>
                                        <p:strVal val="visible"/>
                                      </p:to>
                                    </p:set>
                                    <p:animEffect filter="fade" transition="in">
                                      <p:cBhvr>
                                        <p:cTn dur="200" id="81"/>
                                        <p:tgtEl>
                                          <p:spTgt spid="22"/>
                                        </p:tgtEl>
                                      </p:cBhvr>
                                    </p:animEffect>
                                  </p:childTnLst>
                                </p:cTn>
                              </p:par>
                            </p:childTnLst>
                          </p:cTn>
                        </p:par>
                        <p:par>
                          <p:cTn fill="hold" id="82" nodeType="afterGroup">
                            <p:stCondLst>
                              <p:cond delay="3400"/>
                            </p:stCondLst>
                            <p:childTnLst>
                              <p:par>
                                <p:cTn fill="hold" grpId="0" id="83" nodeType="afterEffect" presetClass="entr" presetID="22" presetSubtype="8">
                                  <p:stCondLst>
                                    <p:cond delay="0"/>
                                  </p:stCondLst>
                                  <p:childTnLst>
                                    <p:set>
                                      <p:cBhvr>
                                        <p:cTn dur="1" fill="hold" id="84">
                                          <p:stCondLst>
                                            <p:cond delay="0"/>
                                          </p:stCondLst>
                                        </p:cTn>
                                        <p:tgtEl>
                                          <p:spTgt spid="23"/>
                                        </p:tgtEl>
                                        <p:attrNameLst>
                                          <p:attrName>style.visibility</p:attrName>
                                        </p:attrNameLst>
                                      </p:cBhvr>
                                      <p:to>
                                        <p:strVal val="visible"/>
                                      </p:to>
                                    </p:set>
                                    <p:animEffect filter="wipe(left)" transition="in">
                                      <p:cBhvr>
                                        <p:cTn dur="200" id="85"/>
                                        <p:tgtEl>
                                          <p:spTgt spid="23"/>
                                        </p:tgtEl>
                                      </p:cBhvr>
                                    </p:animEffect>
                                  </p:childTnLst>
                                </p:cTn>
                              </p:par>
                            </p:childTnLst>
                          </p:cTn>
                        </p:par>
                        <p:par>
                          <p:cTn fill="hold" id="86" nodeType="afterGroup">
                            <p:stCondLst>
                              <p:cond delay="3600"/>
                            </p:stCondLst>
                            <p:childTnLst>
                              <p:par>
                                <p:cTn fill="hold" grpId="0" id="87" nodeType="afterEffect" presetClass="entr" presetID="1" presetSubtype="0">
                                  <p:stCondLst>
                                    <p:cond delay="0"/>
                                  </p:stCondLst>
                                  <p:childTnLst>
                                    <p:set>
                                      <p:cBhvr>
                                        <p:cTn dur="1" fill="hold" id="88">
                                          <p:stCondLst>
                                            <p:cond delay="199"/>
                                          </p:stCondLst>
                                        </p:cTn>
                                        <p:tgtEl>
                                          <p:spTgt spid="28"/>
                                        </p:tgtEl>
                                        <p:attrNameLst>
                                          <p:attrName>style.visibility</p:attrName>
                                        </p:attrNameLst>
                                      </p:cBhvr>
                                      <p:to>
                                        <p:strVal val="visible"/>
                                      </p:to>
                                    </p:set>
                                  </p:childTnLst>
                                </p:cTn>
                              </p:par>
                              <p:par>
                                <p:cTn fill="hold" grpId="0" id="89" nodeType="withEffect" presetClass="entr" presetID="18" presetSubtype="6">
                                  <p:stCondLst>
                                    <p:cond delay="0"/>
                                  </p:stCondLst>
                                  <p:childTnLst>
                                    <p:set>
                                      <p:cBhvr>
                                        <p:cTn dur="1" fill="hold" id="90">
                                          <p:stCondLst>
                                            <p:cond delay="0"/>
                                          </p:stCondLst>
                                        </p:cTn>
                                        <p:tgtEl>
                                          <p:spTgt spid="27"/>
                                        </p:tgtEl>
                                        <p:attrNameLst>
                                          <p:attrName>style.visibility</p:attrName>
                                        </p:attrNameLst>
                                      </p:cBhvr>
                                      <p:to>
                                        <p:strVal val="visible"/>
                                      </p:to>
                                    </p:set>
                                    <p:animEffect filter="strips(downRight)" transition="in">
                                      <p:cBhvr>
                                        <p:cTn dur="200" id="9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custDataLst>
              <p:tags r:id="rId3"/>
            </p:custDataLst>
          </p:nvPr>
        </p:nvSpPr>
        <p:spPr>
          <a:xfrm>
            <a:off x="2410671" y="2222552"/>
            <a:ext cx="558800" cy="365760"/>
          </a:xfrm>
          <a:prstGeom prst="rect">
            <a:avLst/>
          </a:prstGeom>
          <a:noFill/>
        </p:spPr>
        <p:txBody>
          <a:bodyPr bIns="0" lIns="0" rIns="0" tIns="0" wrap="none">
            <a:spAutoFit/>
          </a:bodyPr>
          <a:lstStyle/>
          <a:p>
            <a:pPr>
              <a:defRPr/>
            </a:pPr>
            <a:r>
              <a:rPr altLang="zh-CN" lang="en-US" sz="2400">
                <a:solidFill>
                  <a:schemeClr val="accent1"/>
                </a:solidFill>
                <a:latin charset="0" pitchFamily="34" typeface="Arial"/>
                <a:ea charset="-122" panose="020b0503020204020204" pitchFamily="34" typeface="微软雅黑"/>
                <a:sym charset="0" pitchFamily="34" typeface="Arial"/>
              </a:rPr>
              <a:t>Part</a:t>
            </a:r>
          </a:p>
        </p:txBody>
      </p:sp>
      <p:sp>
        <p:nvSpPr>
          <p:cNvPr id="2052" name="文本框 13"/>
          <p:cNvSpPr txBox="1">
            <a:spLocks noChangeArrowheads="1"/>
          </p:cNvSpPr>
          <p:nvPr>
            <p:custDataLst>
              <p:tags r:id="rId4"/>
            </p:custDataLst>
          </p:nvPr>
        </p:nvSpPr>
        <p:spPr bwMode="auto">
          <a:xfrm>
            <a:off x="2506051" y="2101108"/>
            <a:ext cx="4635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r>
              <a:rPr altLang="en-US" lang="zh-CN" sz="1600">
                <a:solidFill>
                  <a:schemeClr val="accent1"/>
                </a:solidFill>
                <a:latin charset="0" pitchFamily="34" typeface="Arial"/>
                <a:ea charset="-122" panose="020b0503020204020204" pitchFamily="34" typeface="微软雅黑"/>
                <a:sym charset="0" pitchFamily="34" typeface="Arial"/>
              </a:rPr>
              <a:t>章 节</a:t>
            </a:r>
          </a:p>
        </p:txBody>
      </p:sp>
      <p:sp>
        <p:nvSpPr>
          <p:cNvPr id="2053" name="文本框 14"/>
          <p:cNvSpPr txBox="1">
            <a:spLocks noChangeArrowheads="1"/>
          </p:cNvSpPr>
          <p:nvPr>
            <p:custDataLst>
              <p:tags r:id="rId5"/>
            </p:custDataLst>
          </p:nvPr>
        </p:nvSpPr>
        <p:spPr bwMode="auto">
          <a:xfrm>
            <a:off x="3186948" y="1761779"/>
            <a:ext cx="101600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7200">
                <a:solidFill>
                  <a:schemeClr val="accent1"/>
                </a:solidFill>
                <a:latin charset="0" pitchFamily="34" typeface="Arial"/>
                <a:ea charset="-122" panose="020b0503020204020204" pitchFamily="34" typeface="微软雅黑"/>
                <a:sym charset="0" pitchFamily="34" typeface="Arial"/>
              </a:rPr>
              <a:t>02</a:t>
            </a:r>
          </a:p>
        </p:txBody>
      </p:sp>
      <p:sp>
        <p:nvSpPr>
          <p:cNvPr id="6" name="标题 5"/>
          <p:cNvSpPr txBox="1"/>
          <p:nvPr>
            <p:custDataLst>
              <p:tags r:id="rId6"/>
            </p:custDataLst>
          </p:nvPr>
        </p:nvSpPr>
        <p:spPr>
          <a:xfrm>
            <a:off x="4499993" y="2061093"/>
            <a:ext cx="2621439" cy="1152144"/>
          </a:xfrm>
          <a:prstGeom prst="rect">
            <a:avLst/>
          </a:prstGeom>
          <a:noFill/>
        </p:spPr>
        <p:txBody>
          <a:bodyPr anchor="t" anchorCtr="0" bIns="0" lIns="0" rIns="0" tIns="0" wrap="square">
            <a:spAutoFit/>
          </a:bodyPr>
          <a:lstStyle>
            <a:lvl1pPr algn="ctr">
              <a:lnSpc>
                <a:spcPct val="90000"/>
              </a:lnSpc>
              <a:spcBef>
                <a:spcPct val="0"/>
              </a:spcBef>
              <a:buNone/>
              <a:defRPr sz="4000">
                <a:latin typeface="+mj-lt"/>
                <a:ea typeface="+mj-ea"/>
                <a:cs typeface="+mj-cs"/>
              </a:defRPr>
            </a:lvl1pPr>
          </a:lstStyle>
          <a:p>
            <a:pPr algn="l" lvl="0"/>
            <a:r>
              <a:rPr altLang="en-US" lang="zh-CN" sz="2800">
                <a:solidFill>
                  <a:schemeClr val="tx1">
                    <a:lumMod val="75000"/>
                    <a:lumOff val="25000"/>
                  </a:schemeClr>
                </a:solidFill>
                <a:latin charset="0" pitchFamily="34" typeface="Arial"/>
                <a:ea charset="-122" panose="020b0503020204020204" pitchFamily="34" typeface="微软雅黑"/>
                <a:sym charset="0" pitchFamily="34" typeface="Arial"/>
              </a:rPr>
              <a:t>工作完成情况COMPLETION OF WORK</a:t>
            </a:r>
          </a:p>
        </p:txBody>
      </p:sp>
      <p:pic>
        <p:nvPicPr>
          <p:cNvPr id="13" name="图片 12"/>
          <p:cNvPicPr>
            <a:picLocks noChangeAspect="1"/>
          </p:cNvPicPr>
          <p:nvPr/>
        </p:nvPicPr>
        <p:blipFill>
          <a:blip r:embed="rId7">
            <a:extLst>
              <a:ext uri="{28A0092B-C50C-407E-A947-70E740481C1C}">
                <a14:useLocalDpi val="0"/>
              </a:ext>
            </a:extLst>
          </a:blip>
          <a:srcRect b="58780" l="32651" r="13819" t="6931"/>
          <a:stretch>
            <a:fillRect/>
          </a:stretch>
        </p:blipFill>
        <p:spPr>
          <a:xfrm rot="2963407">
            <a:off x="-1193646" y="-622569"/>
            <a:ext cx="3272644" cy="3145276"/>
          </a:xfrm>
          <a:prstGeom prst="rect">
            <a:avLst/>
          </a:prstGeom>
        </p:spPr>
      </p:pic>
      <p:pic>
        <p:nvPicPr>
          <p:cNvPr id="14" name="图片 13"/>
          <p:cNvPicPr>
            <a:picLocks noChangeAspect="1"/>
          </p:cNvPicPr>
          <p:nvPr/>
        </p:nvPicPr>
        <p:blipFill>
          <a:blip r:embed="rId7">
            <a:extLst>
              <a:ext uri="{28A0092B-C50C-407E-A947-70E740481C1C}">
                <a14:useLocalDpi val="0"/>
              </a:ext>
            </a:extLst>
          </a:blip>
          <a:srcRect b="58780" l="32651" r="13819" t="6931"/>
          <a:stretch>
            <a:fillRect/>
          </a:stretch>
        </p:blipFill>
        <p:spPr>
          <a:xfrm flipH="1" rot="2963407">
            <a:off x="6969654" y="2922371"/>
            <a:ext cx="3004912" cy="3145276"/>
          </a:xfrm>
          <a:prstGeom prst="rect">
            <a:avLst/>
          </a:prstGeom>
        </p:spPr>
      </p:pic>
      <p:pic>
        <p:nvPicPr>
          <p:cNvPr id="15" name="图片 14"/>
          <p:cNvPicPr>
            <a:picLocks noChangeAspect="1"/>
          </p:cNvPicPr>
          <p:nvPr/>
        </p:nvPicPr>
        <p:blipFill>
          <a:blip r:embed="rId8">
            <a:extLst>
              <a:ext uri="{28A0092B-C50C-407E-A947-70E740481C1C}">
                <a14:useLocalDpi val="0"/>
              </a:ext>
            </a:extLst>
          </a:blip>
          <a:srcRect b="47228" l="52360" r="37254" t="45847"/>
          <a:stretch>
            <a:fillRect/>
          </a:stretch>
        </p:blipFill>
        <p:spPr>
          <a:xfrm rot="1788364">
            <a:off x="6773040" y="1229554"/>
            <a:ext cx="1224136" cy="1223758"/>
          </a:xfrm>
          <a:prstGeom prst="rect">
            <a:avLst/>
          </a:prstGeom>
        </p:spPr>
      </p:pic>
      <p:pic>
        <p:nvPicPr>
          <p:cNvPr id="16" name="图片 15"/>
          <p:cNvPicPr>
            <a:picLocks noChangeAspect="1"/>
          </p:cNvPicPr>
          <p:nvPr/>
        </p:nvPicPr>
        <p:blipFill>
          <a:blip r:embed="rId8">
            <a:extLst>
              <a:ext uri="{28A0092B-C50C-407E-A947-70E740481C1C}">
                <a14:useLocalDpi val="0"/>
              </a:ext>
            </a:extLst>
          </a:blip>
          <a:srcRect b="37612" l="44083" r="44371" t="56790"/>
          <a:stretch>
            <a:fillRect/>
          </a:stretch>
        </p:blipFill>
        <p:spPr>
          <a:xfrm rot="20604422">
            <a:off x="1630604" y="2453313"/>
            <a:ext cx="841699" cy="611956"/>
          </a:xfrm>
          <a:prstGeom prst="rect">
            <a:avLst/>
          </a:prstGeom>
        </p:spPr>
      </p:pic>
    </p:spTree>
    <p:custDataLst>
      <p:tags r:id="rId9"/>
    </p:custDataLst>
    <p:extLst>
      <p:ext uri="{BB962C8B-B14F-4D97-AF65-F5344CB8AC3E}">
        <p14:creationId val="387431972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1000" fill="hold" id="7"/>
                                        <p:tgtEl>
                                          <p:spTgt spid="13"/>
                                        </p:tgtEl>
                                        <p:attrNameLst>
                                          <p:attrName>ppt_w</p:attrName>
                                        </p:attrNameLst>
                                      </p:cBhvr>
                                      <p:tavLst>
                                        <p:tav tm="0">
                                          <p:val>
                                            <p:strVal val="#ppt_w+.3"/>
                                          </p:val>
                                        </p:tav>
                                        <p:tav tm="100000">
                                          <p:val>
                                            <p:strVal val="#ppt_w"/>
                                          </p:val>
                                        </p:tav>
                                      </p:tavLst>
                                    </p:anim>
                                    <p:anim calcmode="lin" valueType="num">
                                      <p:cBhvr>
                                        <p:cTn dur="1000" fill="hold" id="8"/>
                                        <p:tgtEl>
                                          <p:spTgt spid="13"/>
                                        </p:tgtEl>
                                        <p:attrNameLst>
                                          <p:attrName>ppt_h</p:attrName>
                                        </p:attrNameLst>
                                      </p:cBhvr>
                                      <p:tavLst>
                                        <p:tav tm="0">
                                          <p:val>
                                            <p:strVal val="#ppt_h"/>
                                          </p:val>
                                        </p:tav>
                                        <p:tav tm="100000">
                                          <p:val>
                                            <p:strVal val="#ppt_h"/>
                                          </p:val>
                                        </p:tav>
                                      </p:tavLst>
                                    </p:anim>
                                    <p:animEffect filter="fade" transition="in">
                                      <p:cBhvr>
                                        <p:cTn dur="1000" id="9"/>
                                        <p:tgtEl>
                                          <p:spTgt spid="13"/>
                                        </p:tgtEl>
                                      </p:cBhvr>
                                    </p:animEffect>
                                  </p:childTnLst>
                                </p:cTn>
                              </p:par>
                              <p:par>
                                <p:cTn decel="100000" fill="hold" id="10" nodeType="withEffect" presetClass="entr" presetID="50"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1000" fill="hold" id="12"/>
                                        <p:tgtEl>
                                          <p:spTgt spid="14"/>
                                        </p:tgtEl>
                                        <p:attrNameLst>
                                          <p:attrName>ppt_w</p:attrName>
                                        </p:attrNameLst>
                                      </p:cBhvr>
                                      <p:tavLst>
                                        <p:tav tm="0">
                                          <p:val>
                                            <p:strVal val="#ppt_w+.3"/>
                                          </p:val>
                                        </p:tav>
                                        <p:tav tm="100000">
                                          <p:val>
                                            <p:strVal val="#ppt_w"/>
                                          </p:val>
                                        </p:tav>
                                      </p:tavLst>
                                    </p:anim>
                                    <p:anim calcmode="lin" valueType="num">
                                      <p:cBhvr>
                                        <p:cTn dur="1000" fill="hold" id="13"/>
                                        <p:tgtEl>
                                          <p:spTgt spid="14"/>
                                        </p:tgtEl>
                                        <p:attrNameLst>
                                          <p:attrName>ppt_h</p:attrName>
                                        </p:attrNameLst>
                                      </p:cBhvr>
                                      <p:tavLst>
                                        <p:tav tm="0">
                                          <p:val>
                                            <p:strVal val="#ppt_h"/>
                                          </p:val>
                                        </p:tav>
                                        <p:tav tm="100000">
                                          <p:val>
                                            <p:strVal val="#ppt_h"/>
                                          </p:val>
                                        </p:tav>
                                      </p:tavLst>
                                    </p:anim>
                                    <p:animEffect filter="fade" transition="in">
                                      <p:cBhvr>
                                        <p:cTn dur="1000" id="14"/>
                                        <p:tgtEl>
                                          <p:spTgt spid="14"/>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2052"/>
                                        </p:tgtEl>
                                        <p:attrNameLst>
                                          <p:attrName>style.visibility</p:attrName>
                                        </p:attrNameLst>
                                      </p:cBhvr>
                                      <p:to>
                                        <p:strVal val="visible"/>
                                      </p:to>
                                    </p:set>
                                    <p:animEffect filter="fade" transition="in">
                                      <p:cBhvr>
                                        <p:cTn dur="1000" id="18"/>
                                        <p:tgtEl>
                                          <p:spTgt spid="2052"/>
                                        </p:tgtEl>
                                      </p:cBhvr>
                                    </p:animEffect>
                                    <p:anim calcmode="lin" valueType="num">
                                      <p:cBhvr>
                                        <p:cTn dur="1000" fill="hold" id="19"/>
                                        <p:tgtEl>
                                          <p:spTgt spid="2052"/>
                                        </p:tgtEl>
                                        <p:attrNameLst>
                                          <p:attrName>ppt_x</p:attrName>
                                        </p:attrNameLst>
                                      </p:cBhvr>
                                      <p:tavLst>
                                        <p:tav tm="0">
                                          <p:val>
                                            <p:strVal val="#ppt_x"/>
                                          </p:val>
                                        </p:tav>
                                        <p:tav tm="100000">
                                          <p:val>
                                            <p:strVal val="#ppt_x"/>
                                          </p:val>
                                        </p:tav>
                                      </p:tavLst>
                                    </p:anim>
                                    <p:anim calcmode="lin" valueType="num">
                                      <p:cBhvr>
                                        <p:cTn dur="1000" fill="hold" id="20"/>
                                        <p:tgtEl>
                                          <p:spTgt spid="205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 presetSubtype="2">
                                  <p:stCondLst>
                                    <p:cond delay="0"/>
                                  </p:stCondLst>
                                  <p:childTnLst>
                                    <p:set>
                                      <p:cBhvr>
                                        <p:cTn dur="1" fill="hold" id="29">
                                          <p:stCondLst>
                                            <p:cond delay="0"/>
                                          </p:stCondLst>
                                        </p:cTn>
                                        <p:tgtEl>
                                          <p:spTgt spid="2053"/>
                                        </p:tgtEl>
                                        <p:attrNameLst>
                                          <p:attrName>style.visibility</p:attrName>
                                        </p:attrNameLst>
                                      </p:cBhvr>
                                      <p:to>
                                        <p:strVal val="visible"/>
                                      </p:to>
                                    </p:set>
                                    <p:anim calcmode="lin" valueType="num">
                                      <p:cBhvr additive="base">
                                        <p:cTn dur="500" fill="hold" id="30"/>
                                        <p:tgtEl>
                                          <p:spTgt spid="2053"/>
                                        </p:tgtEl>
                                        <p:attrNameLst>
                                          <p:attrName>ppt_x</p:attrName>
                                        </p:attrNameLst>
                                      </p:cBhvr>
                                      <p:tavLst>
                                        <p:tav tm="0">
                                          <p:val>
                                            <p:strVal val="1+#ppt_w/2"/>
                                          </p:val>
                                        </p:tav>
                                        <p:tav tm="100000">
                                          <p:val>
                                            <p:strVal val="#ppt_x"/>
                                          </p:val>
                                        </p:tav>
                                      </p:tavLst>
                                    </p:anim>
                                    <p:anim calcmode="lin" valueType="num">
                                      <p:cBhvr additive="base">
                                        <p:cTn dur="500" fill="hold" id="31"/>
                                        <p:tgtEl>
                                          <p:spTgt spid="2053"/>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2">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1+#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2" presetSubtype="3">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fill="hold" id="41"/>
                                        <p:tgtEl>
                                          <p:spTgt spid="15"/>
                                        </p:tgtEl>
                                        <p:attrNameLst>
                                          <p:attrName>ppt_x</p:attrName>
                                        </p:attrNameLst>
                                      </p:cBhvr>
                                      <p:tavLst>
                                        <p:tav tm="0">
                                          <p:val>
                                            <p:strVal val="1+#ppt_w/2"/>
                                          </p:val>
                                        </p:tav>
                                        <p:tav tm="100000">
                                          <p:val>
                                            <p:strVal val="#ppt_x"/>
                                          </p:val>
                                        </p:tav>
                                      </p:tavLst>
                                    </p:anim>
                                    <p:anim calcmode="lin" valueType="num">
                                      <p:cBhvr additive="base">
                                        <p:cTn dur="500" fill="hold" id="42"/>
                                        <p:tgtEl>
                                          <p:spTgt spid="15"/>
                                        </p:tgtEl>
                                        <p:attrNameLst>
                                          <p:attrName>ppt_y</p:attrName>
                                        </p:attrNameLst>
                                      </p:cBhvr>
                                      <p:tavLst>
                                        <p:tav tm="0">
                                          <p:val>
                                            <p:strVal val="0-#ppt_h/2"/>
                                          </p:val>
                                        </p:tav>
                                        <p:tav tm="100000">
                                          <p:val>
                                            <p:strVal val="#ppt_y"/>
                                          </p:val>
                                        </p:tav>
                                      </p:tavLst>
                                    </p:anim>
                                  </p:childTnLst>
                                </p:cTn>
                              </p:par>
                              <p:par>
                                <p:cTn fill="hold" id="43" nodeType="withEffect" presetClass="entr" presetID="2" presetSubtype="12">
                                  <p:stCondLst>
                                    <p:cond delay="0"/>
                                  </p:stCondLst>
                                  <p:childTnLst>
                                    <p:set>
                                      <p:cBhvr>
                                        <p:cTn dur="1" fill="hold" id="44">
                                          <p:stCondLst>
                                            <p:cond delay="0"/>
                                          </p:stCondLst>
                                        </p:cTn>
                                        <p:tgtEl>
                                          <p:spTgt spid="16"/>
                                        </p:tgtEl>
                                        <p:attrNameLst>
                                          <p:attrName>style.visibility</p:attrName>
                                        </p:attrNameLst>
                                      </p:cBhvr>
                                      <p:to>
                                        <p:strVal val="visible"/>
                                      </p:to>
                                    </p:set>
                                    <p:anim calcmode="lin" valueType="num">
                                      <p:cBhvr additive="base">
                                        <p:cTn dur="500" fill="hold" id="45"/>
                                        <p:tgtEl>
                                          <p:spTgt spid="16"/>
                                        </p:tgtEl>
                                        <p:attrNameLst>
                                          <p:attrName>ppt_x</p:attrName>
                                        </p:attrNameLst>
                                      </p:cBhvr>
                                      <p:tavLst>
                                        <p:tav tm="0">
                                          <p:val>
                                            <p:strVal val="0-#ppt_w/2"/>
                                          </p:val>
                                        </p:tav>
                                        <p:tav tm="100000">
                                          <p:val>
                                            <p:strVal val="#ppt_x"/>
                                          </p:val>
                                        </p:tav>
                                      </p:tavLst>
                                    </p:anim>
                                    <p:anim calcmode="lin" valueType="num">
                                      <p:cBhvr additive="base">
                                        <p:cTn dur="500" fill="hold" id="46"/>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052"/>
      <p:bldP grpId="0" spid="2053"/>
      <p:bldP grpId="0" spid="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12"/>
          <p:cNvGrpSpPr/>
          <p:nvPr/>
        </p:nvGrpSpPr>
        <p:grpSpPr>
          <a:xfrm>
            <a:off x="2555877" y="1995489"/>
            <a:ext cx="1782763" cy="876300"/>
            <a:chExt cx="1782093" cy="875822"/>
          </a:xfrm>
        </p:grpSpPr>
        <p:grpSp>
          <p:nvGrpSpPr>
            <p:cNvPr id="7" name="组合 13"/>
            <p:cNvGrpSpPr/>
            <p:nvPr/>
          </p:nvGrpSpPr>
          <p:grpSpPr>
            <a:xfrm>
              <a:off x="0" y="0"/>
              <a:ext cx="1782093" cy="875822"/>
              <a:chExt cx="1782093" cy="875822"/>
            </a:xfrm>
          </p:grpSpPr>
          <p:grpSp>
            <p:nvGrpSpPr>
              <p:cNvPr id="8" name="组合 15"/>
              <p:cNvGrpSpPr/>
              <p:nvPr/>
            </p:nvGrpSpPr>
            <p:grpSpPr>
              <a:xfrm>
                <a:off x="0" y="0"/>
                <a:ext cx="1782093" cy="875822"/>
                <a:chExt cx="1782093" cy="875822"/>
              </a:xfrm>
            </p:grpSpPr>
            <p:sp>
              <p:nvSpPr>
                <p:cNvPr id="35879" name="矩形 17"/>
                <p:cNvSpPr>
                  <a:spLocks noChangeArrowheads="1"/>
                </p:cNvSpPr>
                <p:nvPr/>
              </p:nvSpPr>
              <p:spPr bwMode="auto">
                <a:xfrm>
                  <a:off x="1134021" y="0"/>
                  <a:ext cx="648072" cy="648072"/>
                </a:xfrm>
                <a:prstGeom prst="rect">
                  <a:avLst/>
                </a:prstGeom>
                <a:solidFill>
                  <a:schemeClr val="accent1">
                    <a:lumMod val="40000"/>
                    <a:lumOff val="60000"/>
                  </a:schemeClr>
                </a:solidFill>
                <a:ln w="9525">
                  <a:noFill/>
                  <a:miter lim="800000"/>
                </a:ln>
              </p:spPr>
              <p:txBody>
                <a:bodyPr anchor="ctr"/>
                <a:lstStyle/>
                <a:p>
                  <a:pPr algn="ctr" eaLnBrk="1" hangingPunct="1">
                    <a:buFont charset="0" pitchFamily="34" typeface="Arial"/>
                    <a:buNone/>
                  </a:pPr>
                  <a:endParaRPr altLang="en-US" lang="zh-CN">
                    <a:solidFill>
                      <a:srgbClr val="FFFFFF"/>
                    </a:solidFill>
                  </a:endParaRPr>
                </a:p>
              </p:txBody>
            </p:sp>
            <p:sp>
              <p:nvSpPr>
                <p:cNvPr id="35880" name="矩形 125"/>
                <p:cNvSpPr/>
                <p:nvPr/>
              </p:nvSpPr>
              <p:spPr bwMode="auto">
                <a:xfrm>
                  <a:off x="774885" y="0"/>
                  <a:ext cx="359136" cy="875822"/>
                </a:xfrm>
                <a:custGeom>
                  <a:gdLst>
                    <a:gd fmla="*/ 0 w 359136" name="T0"/>
                    <a:gd fmla="*/ 268542 h 875822" name="T1"/>
                    <a:gd fmla="*/ 359136 w 359136" name="T2"/>
                    <a:gd fmla="*/ 0 h 875822" name="T3"/>
                    <a:gd fmla="*/ 359136 w 359136" name="T4"/>
                    <a:gd fmla="*/ 648072 h 875822" name="T5"/>
                    <a:gd fmla="*/ 1 w 359136" name="T6"/>
                    <a:gd fmla="*/ 875822 h 875822" name="T7"/>
                    <a:gd fmla="*/ 0 w 359136" name="T8"/>
                    <a:gd fmla="*/ 268542 h 87582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5822" w="359136">
                      <a:moveTo>
                        <a:pt x="0" y="268542"/>
                      </a:moveTo>
                      <a:lnTo>
                        <a:pt x="359136" y="0"/>
                      </a:lnTo>
                      <a:lnTo>
                        <a:pt x="359136" y="648072"/>
                      </a:lnTo>
                      <a:lnTo>
                        <a:pt x="1" y="875822"/>
                      </a:lnTo>
                      <a:cubicBezTo>
                        <a:pt x="1" y="658665"/>
                        <a:pt x="0" y="485699"/>
                        <a:pt x="0" y="268542"/>
                      </a:cubicBezTo>
                      <a:close/>
                    </a:path>
                  </a:pathLst>
                </a:custGeom>
                <a:solidFill>
                  <a:schemeClr val="accent1"/>
                </a:solidFill>
                <a:ln w="9525">
                  <a:noFill/>
                  <a:round/>
                </a:ln>
              </p:spPr>
              <p:txBody>
                <a:bodyPr anchor="ctr"/>
                <a:lstStyle/>
                <a:p>
                  <a:endParaRPr altLang="en-US" lang="zh-CN"/>
                </a:p>
              </p:txBody>
            </p:sp>
            <p:sp>
              <p:nvSpPr>
                <p:cNvPr id="35881" name="矩形 19"/>
                <p:cNvSpPr>
                  <a:spLocks noChangeArrowheads="1"/>
                </p:cNvSpPr>
                <p:nvPr/>
              </p:nvSpPr>
              <p:spPr bwMode="auto">
                <a:xfrm>
                  <a:off x="0" y="275960"/>
                  <a:ext cx="774886" cy="599861"/>
                </a:xfrm>
                <a:prstGeom prst="rect">
                  <a:avLst/>
                </a:prstGeom>
                <a:solidFill>
                  <a:schemeClr val="accent1">
                    <a:lumMod val="40000"/>
                    <a:lumOff val="60000"/>
                  </a:schemeClr>
                </a:solidFill>
                <a:ln w="9525">
                  <a:noFill/>
                  <a:miter lim="800000"/>
                </a:ln>
              </p:spPr>
              <p:txBody>
                <a:bodyPr anchor="ctr"/>
                <a:lstStyle/>
                <a:p>
                  <a:pPr algn="ctr" eaLnBrk="1" hangingPunct="1">
                    <a:buFont charset="0" pitchFamily="34" typeface="Arial"/>
                    <a:buNone/>
                  </a:pPr>
                  <a:endParaRPr altLang="en-US" lang="zh-CN">
                    <a:solidFill>
                      <a:srgbClr val="FFFFFF"/>
                    </a:solidFill>
                  </a:endParaRPr>
                </a:p>
              </p:txBody>
            </p:sp>
            <p:sp>
              <p:nvSpPr>
                <p:cNvPr id="35882" name="矩形 124"/>
                <p:cNvSpPr/>
                <p:nvPr/>
              </p:nvSpPr>
              <p:spPr bwMode="auto">
                <a:xfrm>
                  <a:off x="770301" y="648072"/>
                  <a:ext cx="1011792" cy="226564"/>
                </a:xfrm>
                <a:custGeom>
                  <a:gdLst>
                    <a:gd fmla="*/ 363720 w 1011792" name="T0"/>
                    <a:gd fmla="*/ 0 h 226564" name="T1"/>
                    <a:gd fmla="*/ 1011792 w 1011792" name="T2"/>
                    <a:gd fmla="*/ 0 h 226564" name="T3"/>
                    <a:gd fmla="*/ 586884 w 1011792" name="T4"/>
                    <a:gd fmla="*/ 226564 h 226564" name="T5"/>
                    <a:gd fmla="*/ 0 w 1011792" name="T6"/>
                    <a:gd fmla="*/ 226564 h 226564" name="T7"/>
                    <a:gd fmla="*/ 363720 w 1011792" name="T8"/>
                    <a:gd fmla="*/ 0 h 22656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26564" w="1011792">
                      <a:moveTo>
                        <a:pt x="363720" y="0"/>
                      </a:moveTo>
                      <a:lnTo>
                        <a:pt x="1011792" y="0"/>
                      </a:lnTo>
                      <a:lnTo>
                        <a:pt x="586884" y="226564"/>
                      </a:lnTo>
                      <a:lnTo>
                        <a:pt x="0" y="226564"/>
                      </a:lnTo>
                      <a:lnTo>
                        <a:pt x="363720" y="0"/>
                      </a:lnTo>
                      <a:close/>
                    </a:path>
                  </a:pathLst>
                </a:custGeom>
                <a:solidFill>
                  <a:schemeClr val="accent1">
                    <a:lumMod val="60000"/>
                    <a:lumOff val="40000"/>
                  </a:schemeClr>
                </a:solidFill>
                <a:ln w="9525">
                  <a:noFill/>
                  <a:round/>
                </a:ln>
              </p:spPr>
              <p:txBody>
                <a:bodyPr anchor="ctr"/>
                <a:lstStyle/>
                <a:p>
                  <a:endParaRPr altLang="en-US" lang="zh-CN"/>
                </a:p>
              </p:txBody>
            </p:sp>
          </p:grpSp>
          <p:sp>
            <p:nvSpPr>
              <p:cNvPr id="35878" name="TextBox 16"/>
              <p:cNvSpPr txBox="1">
                <a:spLocks noChangeArrowheads="1"/>
              </p:cNvSpPr>
              <p:nvPr/>
            </p:nvSpPr>
            <p:spPr bwMode="auto">
              <a:xfrm>
                <a:off x="1177371" y="31648"/>
                <a:ext cx="555734" cy="578804"/>
              </a:xfrm>
              <a:prstGeom prst="rect">
                <a:avLst/>
              </a:prstGeom>
              <a:noFill/>
              <a:ln w="9525">
                <a:noFill/>
                <a:miter lim="800000"/>
              </a:ln>
            </p:spPr>
            <p:txBody>
              <a:bodyPr wrap="none">
                <a:spAutoFit/>
              </a:bodyPr>
              <a:lstStyle/>
              <a:p>
                <a:pPr eaLnBrk="1" hangingPunct="1">
                  <a:buFont charset="0" pitchFamily="34" typeface="Arial"/>
                  <a:buNone/>
                </a:pPr>
                <a:r>
                  <a:rPr altLang="zh-CN" lang="en-US" sz="3200">
                    <a:solidFill>
                      <a:srgbClr val="FFFFFF"/>
                    </a:solidFill>
                    <a:latin charset="0" panose="020b0806030902050204" pitchFamily="34" typeface="Impact"/>
                  </a:rPr>
                  <a:t>01</a:t>
                </a:r>
              </a:p>
            </p:txBody>
          </p:sp>
        </p:grpSp>
        <p:sp>
          <p:nvSpPr>
            <p:cNvPr id="35876" name="Freeform 21"/>
            <p:cNvSpPr>
              <a:spLocks noChangeAspect="1" noEditPoints="1"/>
            </p:cNvSpPr>
            <p:nvPr/>
          </p:nvSpPr>
          <p:spPr bwMode="auto">
            <a:xfrm>
              <a:off x="202433" y="395890"/>
              <a:ext cx="370019" cy="360000"/>
            </a:xfrm>
            <a:custGeom>
              <a:gdLst>
                <a:gd fmla="*/ 2147483646 w 219" name="T0"/>
                <a:gd fmla="*/ 0 h 213" name="T1"/>
                <a:gd fmla="*/ 2147483646 w 219" name="T2"/>
                <a:gd fmla="*/ 0 h 213" name="T3"/>
                <a:gd fmla="*/ 2147483646 w 219" name="T4"/>
                <a:gd fmla="*/ 2147483646 h 213" name="T5"/>
                <a:gd fmla="*/ 2147483646 w 219" name="T6"/>
                <a:gd fmla="*/ 2147483646 h 213" name="T7"/>
                <a:gd fmla="*/ 2147483646 w 219" name="T8"/>
                <a:gd fmla="*/ 2147483646 h 213" name="T9"/>
                <a:gd fmla="*/ 2147483646 w 219" name="T10"/>
                <a:gd fmla="*/ 2147483646 h 213" name="T11"/>
                <a:gd fmla="*/ 2147483646 w 219" name="T12"/>
                <a:gd fmla="*/ 2147483646 h 213" name="T13"/>
                <a:gd fmla="*/ 2147483646 w 219" name="T14"/>
                <a:gd fmla="*/ 2147483646 h 213" name="T15"/>
                <a:gd fmla="*/ 2147483646 w 219" name="T16"/>
                <a:gd fmla="*/ 2147483646 h 213" name="T17"/>
                <a:gd fmla="*/ 2147483646 w 219" name="T18"/>
                <a:gd fmla="*/ 2147483646 h 213" name="T19"/>
                <a:gd fmla="*/ 2147483646 w 219" name="T20"/>
                <a:gd fmla="*/ 2147483646 h 213" name="T21"/>
                <a:gd fmla="*/ 2147483646 w 219" name="T22"/>
                <a:gd fmla="*/ 2147483646 h 213" name="T23"/>
                <a:gd fmla="*/ 0 w 219" name="T24"/>
                <a:gd fmla="*/ 2147483646 h 213" name="T25"/>
                <a:gd fmla="*/ 0 w 219" name="T26"/>
                <a:gd fmla="*/ 2147483646 h 213" name="T27"/>
                <a:gd fmla="*/ 2147483646 w 219" name="T28"/>
                <a:gd fmla="*/ 0 h 213" name="T29"/>
                <a:gd fmla="*/ 2147483646 w 219" name="T30"/>
                <a:gd fmla="*/ 2147483646 h 213" name="T31"/>
                <a:gd fmla="*/ 2147483646 w 219" name="T32"/>
                <a:gd fmla="*/ 2147483646 h 213" name="T33"/>
                <a:gd fmla="*/ 2147483646 w 219" name="T34"/>
                <a:gd fmla="*/ 2147483646 h 213" name="T35"/>
                <a:gd fmla="*/ 2147483646 w 219" name="T36"/>
                <a:gd fmla="*/ 2147483646 h 213" name="T37"/>
                <a:gd fmla="*/ 2147483646 w 219" name="T38"/>
                <a:gd fmla="*/ 2147483646 h 213" name="T39"/>
                <a:gd fmla="*/ 2147483646 w 219" name="T40"/>
                <a:gd fmla="*/ 2147483646 h 213" name="T41"/>
                <a:gd fmla="*/ 2147483646 w 219" name="T42"/>
                <a:gd fmla="*/ 2147483646 h 213" name="T43"/>
                <a:gd fmla="*/ 2147483646 w 219" name="T44"/>
                <a:gd fmla="*/ 2147483646 h 213" name="T45"/>
                <a:gd fmla="*/ 2147483646 w 219" name="T46"/>
                <a:gd fmla="*/ 2147483646 h 213" name="T47"/>
                <a:gd fmla="*/ 2147483646 w 219" name="T48"/>
                <a:gd fmla="*/ 2147483646 h 213" name="T49"/>
                <a:gd fmla="*/ 2147483646 w 219" name="T50"/>
                <a:gd fmla="*/ 2147483646 h 213" name="T51"/>
                <a:gd fmla="*/ 2147483646 w 219" name="T52"/>
                <a:gd fmla="*/ 2147483646 h 213" name="T53"/>
                <a:gd fmla="*/ 2147483646 w 219" name="T54"/>
                <a:gd fmla="*/ 2147483646 h 213" name="T55"/>
                <a:gd fmla="*/ 2147483646 w 219" name="T56"/>
                <a:gd fmla="*/ 2147483646 h 213" name="T57"/>
                <a:gd fmla="*/ 2147483646 w 219" name="T58"/>
                <a:gd fmla="*/ 2147483646 h 213"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13" w="219">
                  <a:moveTo>
                    <a:pt x="36" y="0"/>
                  </a:moveTo>
                  <a:cubicBezTo>
                    <a:pt x="183" y="0"/>
                    <a:pt x="183" y="0"/>
                    <a:pt x="183" y="0"/>
                  </a:cubicBezTo>
                  <a:cubicBezTo>
                    <a:pt x="219" y="36"/>
                    <a:pt x="219" y="36"/>
                    <a:pt x="219" y="36"/>
                  </a:cubicBezTo>
                  <a:cubicBezTo>
                    <a:pt x="219" y="126"/>
                    <a:pt x="219" y="126"/>
                    <a:pt x="219" y="126"/>
                  </a:cubicBezTo>
                  <a:cubicBezTo>
                    <a:pt x="164" y="126"/>
                    <a:pt x="164" y="126"/>
                    <a:pt x="164" y="126"/>
                  </a:cubicBezTo>
                  <a:cubicBezTo>
                    <a:pt x="164" y="104"/>
                    <a:pt x="164" y="104"/>
                    <a:pt x="164" y="104"/>
                  </a:cubicBezTo>
                  <a:cubicBezTo>
                    <a:pt x="105" y="152"/>
                    <a:pt x="105" y="152"/>
                    <a:pt x="105" y="152"/>
                  </a:cubicBezTo>
                  <a:cubicBezTo>
                    <a:pt x="164" y="200"/>
                    <a:pt x="164" y="200"/>
                    <a:pt x="164" y="200"/>
                  </a:cubicBezTo>
                  <a:cubicBezTo>
                    <a:pt x="164" y="179"/>
                    <a:pt x="164" y="179"/>
                    <a:pt x="164" y="179"/>
                  </a:cubicBezTo>
                  <a:cubicBezTo>
                    <a:pt x="219" y="179"/>
                    <a:pt x="219" y="179"/>
                    <a:pt x="219" y="179"/>
                  </a:cubicBezTo>
                  <a:cubicBezTo>
                    <a:pt x="217" y="201"/>
                    <a:pt x="201" y="213"/>
                    <a:pt x="183" y="213"/>
                  </a:cubicBezTo>
                  <a:cubicBezTo>
                    <a:pt x="36" y="213"/>
                    <a:pt x="36" y="213"/>
                    <a:pt x="36" y="213"/>
                  </a:cubicBezTo>
                  <a:cubicBezTo>
                    <a:pt x="16" y="213"/>
                    <a:pt x="0" y="196"/>
                    <a:pt x="0" y="176"/>
                  </a:cubicBezTo>
                  <a:cubicBezTo>
                    <a:pt x="0" y="36"/>
                    <a:pt x="0" y="36"/>
                    <a:pt x="0" y="36"/>
                  </a:cubicBezTo>
                  <a:cubicBezTo>
                    <a:pt x="0" y="16"/>
                    <a:pt x="16" y="0"/>
                    <a:pt x="36" y="0"/>
                  </a:cubicBezTo>
                  <a:close/>
                  <a:moveTo>
                    <a:pt x="172" y="19"/>
                  </a:moveTo>
                  <a:cubicBezTo>
                    <a:pt x="46" y="19"/>
                    <a:pt x="46" y="19"/>
                    <a:pt x="46" y="19"/>
                  </a:cubicBezTo>
                  <a:cubicBezTo>
                    <a:pt x="46" y="86"/>
                    <a:pt x="46" y="86"/>
                    <a:pt x="46" y="86"/>
                  </a:cubicBezTo>
                  <a:cubicBezTo>
                    <a:pt x="172" y="86"/>
                    <a:pt x="172" y="86"/>
                    <a:pt x="172" y="86"/>
                  </a:cubicBezTo>
                  <a:cubicBezTo>
                    <a:pt x="172" y="19"/>
                    <a:pt x="172" y="19"/>
                    <a:pt x="172" y="19"/>
                  </a:cubicBezTo>
                  <a:close/>
                  <a:moveTo>
                    <a:pt x="93" y="30"/>
                  </a:moveTo>
                  <a:cubicBezTo>
                    <a:pt x="65" y="30"/>
                    <a:pt x="65" y="30"/>
                    <a:pt x="65" y="30"/>
                  </a:cubicBezTo>
                  <a:cubicBezTo>
                    <a:pt x="65" y="72"/>
                    <a:pt x="65" y="72"/>
                    <a:pt x="65" y="72"/>
                  </a:cubicBezTo>
                  <a:cubicBezTo>
                    <a:pt x="93" y="72"/>
                    <a:pt x="93" y="72"/>
                    <a:pt x="93" y="72"/>
                  </a:cubicBezTo>
                  <a:cubicBezTo>
                    <a:pt x="93" y="30"/>
                    <a:pt x="93" y="30"/>
                    <a:pt x="93" y="30"/>
                  </a:cubicBezTo>
                  <a:close/>
                  <a:moveTo>
                    <a:pt x="22" y="168"/>
                  </a:moveTo>
                  <a:cubicBezTo>
                    <a:pt x="22" y="191"/>
                    <a:pt x="22" y="191"/>
                    <a:pt x="22" y="191"/>
                  </a:cubicBezTo>
                  <a:cubicBezTo>
                    <a:pt x="43" y="191"/>
                    <a:pt x="43" y="191"/>
                    <a:pt x="43" y="191"/>
                  </a:cubicBezTo>
                  <a:cubicBezTo>
                    <a:pt x="43" y="168"/>
                    <a:pt x="43" y="168"/>
                    <a:pt x="43" y="168"/>
                  </a:cubicBezTo>
                  <a:lnTo>
                    <a:pt x="22" y="168"/>
                  </a:lnTo>
                  <a:close/>
                </a:path>
              </a:pathLst>
            </a:custGeom>
            <a:solidFill>
              <a:schemeClr val="bg1"/>
            </a:solidFill>
            <a:ln w="9525">
              <a:noFill/>
              <a:round/>
            </a:ln>
          </p:spPr>
          <p:txBody>
            <a:bodyPr/>
            <a:lstStyle/>
            <a:p>
              <a:endParaRPr altLang="en-US" lang="zh-CN"/>
            </a:p>
          </p:txBody>
        </p:sp>
      </p:grpSp>
      <p:grpSp>
        <p:nvGrpSpPr>
          <p:cNvPr id="9" name="组合 21"/>
          <p:cNvGrpSpPr/>
          <p:nvPr/>
        </p:nvGrpSpPr>
        <p:grpSpPr>
          <a:xfrm>
            <a:off x="2555877" y="3195638"/>
            <a:ext cx="1782763" cy="876300"/>
            <a:chExt cx="1782093" cy="875822"/>
          </a:xfrm>
        </p:grpSpPr>
        <p:grpSp>
          <p:nvGrpSpPr>
            <p:cNvPr id="10" name="组合 22"/>
            <p:cNvGrpSpPr/>
            <p:nvPr/>
          </p:nvGrpSpPr>
          <p:grpSpPr>
            <a:xfrm flipV="1">
              <a:off x="0" y="0"/>
              <a:ext cx="1782093" cy="875822"/>
              <a:chExt cx="1782093" cy="875822"/>
            </a:xfrm>
          </p:grpSpPr>
          <p:grpSp>
            <p:nvGrpSpPr>
              <p:cNvPr id="11" name="组合 24"/>
              <p:cNvGrpSpPr/>
              <p:nvPr/>
            </p:nvGrpSpPr>
            <p:grpSpPr>
              <a:xfrm>
                <a:off x="0" y="0"/>
                <a:ext cx="1782093" cy="875822"/>
                <a:chExt cx="1782093" cy="875822"/>
              </a:xfrm>
            </p:grpSpPr>
            <p:sp>
              <p:nvSpPr>
                <p:cNvPr id="35871" name="矩形 26"/>
                <p:cNvSpPr>
                  <a:spLocks noChangeArrowheads="1"/>
                </p:cNvSpPr>
                <p:nvPr/>
              </p:nvSpPr>
              <p:spPr bwMode="auto">
                <a:xfrm>
                  <a:off x="1134021" y="0"/>
                  <a:ext cx="648072" cy="648072"/>
                </a:xfrm>
                <a:prstGeom prst="rect">
                  <a:avLst/>
                </a:prstGeom>
                <a:solidFill>
                  <a:schemeClr val="bg2"/>
                </a:solidFill>
                <a:ln w="9525">
                  <a:noFill/>
                  <a:miter lim="800000"/>
                </a:ln>
              </p:spPr>
              <p:txBody>
                <a:bodyPr anchor="ctr"/>
                <a:lstStyle/>
                <a:p>
                  <a:pPr algn="ctr" eaLnBrk="1" hangingPunct="1">
                    <a:buFont charset="0" pitchFamily="34" typeface="Arial"/>
                    <a:buNone/>
                  </a:pPr>
                  <a:endParaRPr altLang="en-US" lang="zh-CN">
                    <a:solidFill>
                      <a:srgbClr val="FFFFFF"/>
                    </a:solidFill>
                  </a:endParaRPr>
                </a:p>
              </p:txBody>
            </p:sp>
            <p:sp>
              <p:nvSpPr>
                <p:cNvPr id="35872" name="矩形 125"/>
                <p:cNvSpPr/>
                <p:nvPr/>
              </p:nvSpPr>
              <p:spPr bwMode="auto">
                <a:xfrm>
                  <a:off x="774885" y="0"/>
                  <a:ext cx="359136" cy="875822"/>
                </a:xfrm>
                <a:custGeom>
                  <a:gdLst>
                    <a:gd fmla="*/ 0 w 359136" name="T0"/>
                    <a:gd fmla="*/ 268542 h 875822" name="T1"/>
                    <a:gd fmla="*/ 359136 w 359136" name="T2"/>
                    <a:gd fmla="*/ 0 h 875822" name="T3"/>
                    <a:gd fmla="*/ 359136 w 359136" name="T4"/>
                    <a:gd fmla="*/ 648072 h 875822" name="T5"/>
                    <a:gd fmla="*/ 1 w 359136" name="T6"/>
                    <a:gd fmla="*/ 875822 h 875822" name="T7"/>
                    <a:gd fmla="*/ 0 w 359136" name="T8"/>
                    <a:gd fmla="*/ 268542 h 87582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5822" w="359136">
                      <a:moveTo>
                        <a:pt x="0" y="268542"/>
                      </a:moveTo>
                      <a:lnTo>
                        <a:pt x="359136" y="0"/>
                      </a:lnTo>
                      <a:lnTo>
                        <a:pt x="359136" y="648072"/>
                      </a:lnTo>
                      <a:lnTo>
                        <a:pt x="1" y="875822"/>
                      </a:lnTo>
                      <a:cubicBezTo>
                        <a:pt x="1" y="658665"/>
                        <a:pt x="0" y="485699"/>
                        <a:pt x="0" y="268542"/>
                      </a:cubicBezTo>
                      <a:close/>
                    </a:path>
                  </a:pathLst>
                </a:custGeom>
                <a:solidFill>
                  <a:schemeClr val="accent1"/>
                </a:solidFill>
                <a:ln w="9525">
                  <a:noFill/>
                  <a:round/>
                </a:ln>
              </p:spPr>
              <p:txBody>
                <a:bodyPr anchor="ctr"/>
                <a:lstStyle/>
                <a:p>
                  <a:endParaRPr altLang="en-US" lang="zh-CN"/>
                </a:p>
              </p:txBody>
            </p:sp>
            <p:sp>
              <p:nvSpPr>
                <p:cNvPr id="35873" name="矩形 28"/>
                <p:cNvSpPr>
                  <a:spLocks noChangeArrowheads="1"/>
                </p:cNvSpPr>
                <p:nvPr/>
              </p:nvSpPr>
              <p:spPr bwMode="auto">
                <a:xfrm>
                  <a:off x="0" y="275960"/>
                  <a:ext cx="774886" cy="599861"/>
                </a:xfrm>
                <a:prstGeom prst="rect">
                  <a:avLst/>
                </a:prstGeom>
                <a:solidFill>
                  <a:schemeClr val="accent1">
                    <a:lumMod val="40000"/>
                    <a:lumOff val="60000"/>
                  </a:schemeClr>
                </a:solidFill>
                <a:ln w="9525">
                  <a:noFill/>
                  <a:miter lim="800000"/>
                </a:ln>
              </p:spPr>
              <p:txBody>
                <a:bodyPr anchor="ctr"/>
                <a:lstStyle/>
                <a:p>
                  <a:pPr algn="ctr" eaLnBrk="1" hangingPunct="1">
                    <a:buFont charset="0" pitchFamily="34" typeface="Arial"/>
                    <a:buNone/>
                  </a:pPr>
                  <a:endParaRPr altLang="en-US" lang="zh-CN">
                    <a:solidFill>
                      <a:srgbClr val="FFFFFF"/>
                    </a:solidFill>
                  </a:endParaRPr>
                </a:p>
              </p:txBody>
            </p:sp>
            <p:sp>
              <p:nvSpPr>
                <p:cNvPr id="35874" name="矩形 124"/>
                <p:cNvSpPr/>
                <p:nvPr/>
              </p:nvSpPr>
              <p:spPr bwMode="auto">
                <a:xfrm>
                  <a:off x="770301" y="648072"/>
                  <a:ext cx="1011792" cy="226564"/>
                </a:xfrm>
                <a:custGeom>
                  <a:gdLst>
                    <a:gd fmla="*/ 363720 w 1011792" name="T0"/>
                    <a:gd fmla="*/ 0 h 226564" name="T1"/>
                    <a:gd fmla="*/ 1011792 w 1011792" name="T2"/>
                    <a:gd fmla="*/ 0 h 226564" name="T3"/>
                    <a:gd fmla="*/ 586884 w 1011792" name="T4"/>
                    <a:gd fmla="*/ 226564 h 226564" name="T5"/>
                    <a:gd fmla="*/ 0 w 1011792" name="T6"/>
                    <a:gd fmla="*/ 226564 h 226564" name="T7"/>
                    <a:gd fmla="*/ 363720 w 1011792" name="T8"/>
                    <a:gd fmla="*/ 0 h 22656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26564" w="1011792">
                      <a:moveTo>
                        <a:pt x="363720" y="0"/>
                      </a:moveTo>
                      <a:lnTo>
                        <a:pt x="1011792" y="0"/>
                      </a:lnTo>
                      <a:lnTo>
                        <a:pt x="586884" y="226564"/>
                      </a:lnTo>
                      <a:lnTo>
                        <a:pt x="0" y="226564"/>
                      </a:lnTo>
                      <a:lnTo>
                        <a:pt x="363720" y="0"/>
                      </a:lnTo>
                      <a:close/>
                    </a:path>
                  </a:pathLst>
                </a:custGeom>
                <a:solidFill>
                  <a:schemeClr val="accent1">
                    <a:lumMod val="60000"/>
                    <a:lumOff val="40000"/>
                  </a:schemeClr>
                </a:solidFill>
                <a:ln w="9525">
                  <a:noFill/>
                  <a:round/>
                </a:ln>
              </p:spPr>
              <p:txBody>
                <a:bodyPr anchor="ctr"/>
                <a:lstStyle/>
                <a:p>
                  <a:endParaRPr altLang="en-US" lang="zh-CN"/>
                </a:p>
              </p:txBody>
            </p:sp>
          </p:grpSp>
          <p:sp>
            <p:nvSpPr>
              <p:cNvPr id="35870" name="TextBox 25"/>
              <p:cNvSpPr txBox="1">
                <a:spLocks noChangeArrowheads="1"/>
              </p:cNvSpPr>
              <p:nvPr/>
            </p:nvSpPr>
            <p:spPr bwMode="auto">
              <a:xfrm rot="10800000">
                <a:off x="1146914" y="57206"/>
                <a:ext cx="622286" cy="578804"/>
              </a:xfrm>
              <a:prstGeom prst="rect">
                <a:avLst/>
              </a:prstGeom>
              <a:solidFill>
                <a:schemeClr val="accent1">
                  <a:lumMod val="40000"/>
                  <a:lumOff val="60000"/>
                </a:schemeClr>
              </a:solidFill>
              <a:ln w="9525">
                <a:noFill/>
                <a:miter lim="800000"/>
              </a:ln>
            </p:spPr>
            <p:txBody>
              <a:bodyPr wrap="square">
                <a:spAutoFit/>
              </a:bodyPr>
              <a:lstStyle/>
              <a:p>
                <a:pPr eaLnBrk="1" hangingPunct="1">
                  <a:buFont charset="0" pitchFamily="34" typeface="Arial"/>
                  <a:buNone/>
                </a:pPr>
                <a:r>
                  <a:rPr altLang="zh-CN" lang="en-US" sz="3200">
                    <a:solidFill>
                      <a:srgbClr val="FFFFFF"/>
                    </a:solidFill>
                    <a:latin charset="0" panose="020b0806030902050204" pitchFamily="34" typeface="Impact"/>
                  </a:rPr>
                  <a:t>03</a:t>
                </a:r>
              </a:p>
            </p:txBody>
          </p:sp>
        </p:grpSp>
        <p:sp>
          <p:nvSpPr>
            <p:cNvPr id="35868" name="Freeform 11"/>
            <p:cNvSpPr>
              <a:spLocks noChangeAspect="1" noEditPoints="1"/>
            </p:cNvSpPr>
            <p:nvPr/>
          </p:nvSpPr>
          <p:spPr bwMode="auto">
            <a:xfrm>
              <a:off x="145318" y="94567"/>
              <a:ext cx="484248" cy="360000"/>
            </a:xfrm>
            <a:custGeom>
              <a:gdLst>
                <a:gd fmla="*/ 2147483646 w 257" name="T0"/>
                <a:gd fmla="*/ 2147483646 h 191" name="T1"/>
                <a:gd fmla="*/ 2147483646 w 257" name="T2"/>
                <a:gd fmla="*/ 2147483646 h 191" name="T3"/>
                <a:gd fmla="*/ 2147483646 w 257" name="T4"/>
                <a:gd fmla="*/ 2147483646 h 191" name="T5"/>
                <a:gd fmla="*/ 2147483646 w 257" name="T6"/>
                <a:gd fmla="*/ 2147483646 h 191" name="T7"/>
                <a:gd fmla="*/ 2147483646 w 257" name="T8"/>
                <a:gd fmla="*/ 2147483646 h 191" name="T9"/>
                <a:gd fmla="*/ 2147483646 w 257" name="T10"/>
                <a:gd fmla="*/ 2147483646 h 191" name="T11"/>
                <a:gd fmla="*/ 2147483646 w 257" name="T12"/>
                <a:gd fmla="*/ 2147483646 h 191" name="T13"/>
                <a:gd fmla="*/ 2147483646 w 257" name="T14"/>
                <a:gd fmla="*/ 2147483646 h 191" name="T15"/>
                <a:gd fmla="*/ 2147483646 w 257" name="T16"/>
                <a:gd fmla="*/ 2147483646 h 191" name="T17"/>
                <a:gd fmla="*/ 2147483646 w 257" name="T18"/>
                <a:gd fmla="*/ 2147483646 h 191" name="T19"/>
                <a:gd fmla="*/ 2147483646 w 257" name="T20"/>
                <a:gd fmla="*/ 2147483646 h 191" name="T21"/>
                <a:gd fmla="*/ 2147483646 w 257" name="T22"/>
                <a:gd fmla="*/ 2147483646 h 191" name="T23"/>
                <a:gd fmla="*/ 2147483646 w 257" name="T24"/>
                <a:gd fmla="*/ 2147483646 h 191" name="T25"/>
                <a:gd fmla="*/ 2147483646 w 257" name="T26"/>
                <a:gd fmla="*/ 2147483646 h 191" name="T27"/>
                <a:gd fmla="*/ 2147483646 w 257" name="T28"/>
                <a:gd fmla="*/ 2147483646 h 191" name="T29"/>
                <a:gd fmla="*/ 2147483646 w 257" name="T30"/>
                <a:gd fmla="*/ 2147483646 h 191" name="T31"/>
                <a:gd fmla="*/ 2147483646 w 257" name="T32"/>
                <a:gd fmla="*/ 2147483646 h 191" name="T33"/>
                <a:gd fmla="*/ 2147483646 w 257" name="T34"/>
                <a:gd fmla="*/ 2147483646 h 191" name="T35"/>
                <a:gd fmla="*/ 2147483646 w 257" name="T36"/>
                <a:gd fmla="*/ 2147483646 h 191" name="T37"/>
                <a:gd fmla="*/ 2147483646 w 257" name="T38"/>
                <a:gd fmla="*/ 2147483646 h 191" name="T39"/>
                <a:gd fmla="*/ 2147483646 w 257" name="T40"/>
                <a:gd fmla="*/ 2147483646 h 191" name="T41"/>
                <a:gd fmla="*/ 2147483646 w 257" name="T42"/>
                <a:gd fmla="*/ 2147483646 h 191" name="T43"/>
                <a:gd fmla="*/ 2147483646 w 257" name="T44"/>
                <a:gd fmla="*/ 2147483646 h 191" name="T45"/>
                <a:gd fmla="*/ 2147483646 w 257" name="T46"/>
                <a:gd fmla="*/ 2147483646 h 191" name="T47"/>
                <a:gd fmla="*/ 2147483646 w 257" name="T48"/>
                <a:gd fmla="*/ 2147483646 h 191" name="T49"/>
                <a:gd fmla="*/ 2147483646 w 257" name="T50"/>
                <a:gd fmla="*/ 2147483646 h 191" name="T51"/>
                <a:gd fmla="*/ 2147483646 w 257" name="T52"/>
                <a:gd fmla="*/ 2147483646 h 191" name="T53"/>
                <a:gd fmla="*/ 2147483646 w 257" name="T54"/>
                <a:gd fmla="*/ 2147483646 h 191" name="T55"/>
                <a:gd fmla="*/ 2147483646 w 257" name="T56"/>
                <a:gd fmla="*/ 2147483646 h 191" name="T57"/>
                <a:gd fmla="*/ 2147483646 w 257" name="T58"/>
                <a:gd fmla="*/ 2147483646 h 191" name="T59"/>
                <a:gd fmla="*/ 2147483646 w 257" name="T60"/>
                <a:gd fmla="*/ 2147483646 h 191" name="T61"/>
                <a:gd fmla="*/ 2147483646 w 257" name="T62"/>
                <a:gd fmla="*/ 2147483646 h 191" name="T63"/>
                <a:gd fmla="*/ 2147483646 w 257" name="T64"/>
                <a:gd fmla="*/ 2147483646 h 191" name="T65"/>
                <a:gd fmla="*/ 2147483646 w 257" name="T66"/>
                <a:gd fmla="*/ 2147483646 h 191" name="T67"/>
                <a:gd fmla="*/ 2147483646 w 257" name="T68"/>
                <a:gd fmla="*/ 2147483646 h 191" name="T69"/>
                <a:gd fmla="*/ 2147483646 w 257" name="T70"/>
                <a:gd fmla="*/ 2147483646 h 191" name="T71"/>
                <a:gd fmla="*/ 2147483646 w 257" name="T72"/>
                <a:gd fmla="*/ 2147483646 h 191" name="T73"/>
                <a:gd fmla="*/ 2147483646 w 257" name="T74"/>
                <a:gd fmla="*/ 2147483646 h 191" name="T75"/>
                <a:gd fmla="*/ 2147483646 w 257" name="T76"/>
                <a:gd fmla="*/ 2147483646 h 191" name="T77"/>
                <a:gd fmla="*/ 2147483646 w 257" name="T78"/>
                <a:gd fmla="*/ 2147483646 h 191" name="T79"/>
                <a:gd fmla="*/ 2147483646 w 257" name="T80"/>
                <a:gd fmla="*/ 2147483646 h 191" name="T81"/>
                <a:gd fmla="*/ 2147483646 w 257" name="T82"/>
                <a:gd fmla="*/ 2147483646 h 191" name="T83"/>
                <a:gd fmla="*/ 2147483646 w 257" name="T84"/>
                <a:gd fmla="*/ 2147483646 h 191" name="T85"/>
                <a:gd fmla="*/ 2147483646 w 257" name="T86"/>
                <a:gd fmla="*/ 2147483646 h 191" name="T87"/>
                <a:gd fmla="*/ 2147483646 w 257" name="T88"/>
                <a:gd fmla="*/ 2147483646 h 191" name="T89"/>
                <a:gd fmla="*/ 2147483646 w 257" name="T90"/>
                <a:gd fmla="*/ 2147483646 h 191" name="T91"/>
                <a:gd fmla="*/ 2147483646 w 257" name="T92"/>
                <a:gd fmla="*/ 2147483646 h 191" name="T93"/>
                <a:gd fmla="*/ 2147483646 w 257" name="T94"/>
                <a:gd fmla="*/ 2147483646 h 191" name="T95"/>
                <a:gd fmla="*/ 2147483646 w 257" name="T96"/>
                <a:gd fmla="*/ 2147483646 h 191" name="T97"/>
                <a:gd fmla="*/ 2147483646 w 257" name="T98"/>
                <a:gd fmla="*/ 2147483646 h 19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91" w="257">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w="9525">
              <a:noFill/>
              <a:round/>
            </a:ln>
          </p:spPr>
          <p:txBody>
            <a:bodyPr/>
            <a:lstStyle/>
            <a:p>
              <a:endParaRPr altLang="en-US" lang="zh-CN"/>
            </a:p>
          </p:txBody>
        </p:sp>
      </p:grpSp>
      <p:grpSp>
        <p:nvGrpSpPr>
          <p:cNvPr id="12" name="组合 31"/>
          <p:cNvGrpSpPr/>
          <p:nvPr/>
        </p:nvGrpSpPr>
        <p:grpSpPr>
          <a:xfrm>
            <a:off x="4716465" y="1995489"/>
            <a:ext cx="1781175" cy="876300"/>
            <a:chExt cx="1782093" cy="875822"/>
          </a:xfrm>
        </p:grpSpPr>
        <p:grpSp>
          <p:nvGrpSpPr>
            <p:cNvPr id="13" name="组合 32"/>
            <p:cNvGrpSpPr/>
            <p:nvPr/>
          </p:nvGrpSpPr>
          <p:grpSpPr>
            <a:xfrm>
              <a:off x="0" y="0"/>
              <a:ext cx="1782093" cy="875822"/>
              <a:chExt cx="1782093" cy="875822"/>
            </a:xfrm>
          </p:grpSpPr>
          <p:grpSp>
            <p:nvGrpSpPr>
              <p:cNvPr id="14" name="组合 34"/>
              <p:cNvGrpSpPr/>
              <p:nvPr/>
            </p:nvGrpSpPr>
            <p:grpSpPr>
              <a:xfrm flipH="1">
                <a:off x="0" y="0"/>
                <a:ext cx="1782093" cy="875822"/>
                <a:chExt cx="1782093" cy="875822"/>
              </a:xfrm>
            </p:grpSpPr>
            <p:sp>
              <p:nvSpPr>
                <p:cNvPr id="35863" name="矩形 36"/>
                <p:cNvSpPr>
                  <a:spLocks noChangeArrowheads="1"/>
                </p:cNvSpPr>
                <p:nvPr/>
              </p:nvSpPr>
              <p:spPr bwMode="auto">
                <a:xfrm>
                  <a:off x="1134021" y="0"/>
                  <a:ext cx="648072" cy="648072"/>
                </a:xfrm>
                <a:prstGeom prst="rect">
                  <a:avLst/>
                </a:prstGeom>
                <a:solidFill>
                  <a:schemeClr val="accent3">
                    <a:lumMod val="40000"/>
                    <a:lumOff val="60000"/>
                  </a:schemeClr>
                </a:solidFill>
                <a:ln w="9525">
                  <a:noFill/>
                  <a:miter lim="800000"/>
                </a:ln>
              </p:spPr>
              <p:txBody>
                <a:bodyPr anchor="ctr"/>
                <a:lstStyle/>
                <a:p>
                  <a:pPr algn="ctr" eaLnBrk="1" hangingPunct="1">
                    <a:buFont charset="0" pitchFamily="34" typeface="Arial"/>
                    <a:buNone/>
                  </a:pPr>
                  <a:endParaRPr altLang="en-US" lang="zh-CN">
                    <a:solidFill>
                      <a:srgbClr val="FFFFFF"/>
                    </a:solidFill>
                  </a:endParaRPr>
                </a:p>
              </p:txBody>
            </p:sp>
            <p:sp>
              <p:nvSpPr>
                <p:cNvPr id="35864" name="矩形 125"/>
                <p:cNvSpPr/>
                <p:nvPr/>
              </p:nvSpPr>
              <p:spPr bwMode="auto">
                <a:xfrm>
                  <a:off x="774885" y="0"/>
                  <a:ext cx="359136" cy="875822"/>
                </a:xfrm>
                <a:custGeom>
                  <a:gdLst>
                    <a:gd fmla="*/ 0 w 359136" name="T0"/>
                    <a:gd fmla="*/ 268542 h 875822" name="T1"/>
                    <a:gd fmla="*/ 359136 w 359136" name="T2"/>
                    <a:gd fmla="*/ 0 h 875822" name="T3"/>
                    <a:gd fmla="*/ 359136 w 359136" name="T4"/>
                    <a:gd fmla="*/ 648072 h 875822" name="T5"/>
                    <a:gd fmla="*/ 1 w 359136" name="T6"/>
                    <a:gd fmla="*/ 875822 h 875822" name="T7"/>
                    <a:gd fmla="*/ 0 w 359136" name="T8"/>
                    <a:gd fmla="*/ 268542 h 87582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5822" w="359136">
                      <a:moveTo>
                        <a:pt x="0" y="268542"/>
                      </a:moveTo>
                      <a:lnTo>
                        <a:pt x="359136" y="0"/>
                      </a:lnTo>
                      <a:lnTo>
                        <a:pt x="359136" y="648072"/>
                      </a:lnTo>
                      <a:lnTo>
                        <a:pt x="1" y="875822"/>
                      </a:lnTo>
                      <a:cubicBezTo>
                        <a:pt x="1" y="658665"/>
                        <a:pt x="0" y="485699"/>
                        <a:pt x="0" y="268542"/>
                      </a:cubicBezTo>
                      <a:close/>
                    </a:path>
                  </a:pathLst>
                </a:custGeom>
                <a:solidFill>
                  <a:schemeClr val="accent3"/>
                </a:solidFill>
                <a:ln w="9525">
                  <a:noFill/>
                  <a:round/>
                </a:ln>
              </p:spPr>
              <p:txBody>
                <a:bodyPr anchor="ctr"/>
                <a:lstStyle/>
                <a:p>
                  <a:endParaRPr altLang="en-US" lang="zh-CN"/>
                </a:p>
              </p:txBody>
            </p:sp>
            <p:sp>
              <p:nvSpPr>
                <p:cNvPr id="35865" name="矩形 38"/>
                <p:cNvSpPr>
                  <a:spLocks noChangeArrowheads="1"/>
                </p:cNvSpPr>
                <p:nvPr/>
              </p:nvSpPr>
              <p:spPr bwMode="auto">
                <a:xfrm>
                  <a:off x="0" y="275960"/>
                  <a:ext cx="774886" cy="599861"/>
                </a:xfrm>
                <a:prstGeom prst="rect">
                  <a:avLst/>
                </a:prstGeom>
                <a:solidFill>
                  <a:schemeClr val="accent3">
                    <a:lumMod val="40000"/>
                    <a:lumOff val="60000"/>
                  </a:schemeClr>
                </a:solidFill>
                <a:ln w="9525">
                  <a:noFill/>
                  <a:miter lim="800000"/>
                </a:ln>
              </p:spPr>
              <p:txBody>
                <a:bodyPr anchor="ctr"/>
                <a:lstStyle/>
                <a:p>
                  <a:pPr algn="ctr" eaLnBrk="1" hangingPunct="1">
                    <a:buFont charset="0" pitchFamily="34" typeface="Arial"/>
                    <a:buNone/>
                  </a:pPr>
                  <a:endParaRPr altLang="en-US" lang="zh-CN">
                    <a:solidFill>
                      <a:srgbClr val="FFFFFF"/>
                    </a:solidFill>
                  </a:endParaRPr>
                </a:p>
              </p:txBody>
            </p:sp>
            <p:sp>
              <p:nvSpPr>
                <p:cNvPr id="35866" name="矩形 124"/>
                <p:cNvSpPr/>
                <p:nvPr/>
              </p:nvSpPr>
              <p:spPr bwMode="auto">
                <a:xfrm>
                  <a:off x="770301" y="648072"/>
                  <a:ext cx="1011792" cy="226564"/>
                </a:xfrm>
                <a:custGeom>
                  <a:gdLst>
                    <a:gd fmla="*/ 363720 w 1011792" name="T0"/>
                    <a:gd fmla="*/ 0 h 226564" name="T1"/>
                    <a:gd fmla="*/ 1011792 w 1011792" name="T2"/>
                    <a:gd fmla="*/ 0 h 226564" name="T3"/>
                    <a:gd fmla="*/ 586884 w 1011792" name="T4"/>
                    <a:gd fmla="*/ 226564 h 226564" name="T5"/>
                    <a:gd fmla="*/ 0 w 1011792" name="T6"/>
                    <a:gd fmla="*/ 226564 h 226564" name="T7"/>
                    <a:gd fmla="*/ 363720 w 1011792" name="T8"/>
                    <a:gd fmla="*/ 0 h 22656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26564" w="1011792">
                      <a:moveTo>
                        <a:pt x="363720" y="0"/>
                      </a:moveTo>
                      <a:lnTo>
                        <a:pt x="1011792" y="0"/>
                      </a:lnTo>
                      <a:lnTo>
                        <a:pt x="586884" y="226564"/>
                      </a:lnTo>
                      <a:lnTo>
                        <a:pt x="0" y="226564"/>
                      </a:lnTo>
                      <a:lnTo>
                        <a:pt x="363720" y="0"/>
                      </a:lnTo>
                      <a:close/>
                    </a:path>
                  </a:pathLst>
                </a:custGeom>
                <a:solidFill>
                  <a:schemeClr val="accent3">
                    <a:lumMod val="60000"/>
                    <a:lumOff val="40000"/>
                  </a:schemeClr>
                </a:solidFill>
                <a:ln w="9525">
                  <a:noFill/>
                  <a:round/>
                </a:ln>
              </p:spPr>
              <p:txBody>
                <a:bodyPr anchor="ctr"/>
                <a:lstStyle/>
                <a:p>
                  <a:endParaRPr altLang="en-US" lang="zh-CN"/>
                </a:p>
              </p:txBody>
            </p:sp>
          </p:grpSp>
          <p:sp>
            <p:nvSpPr>
              <p:cNvPr id="35862" name="TextBox 35"/>
              <p:cNvSpPr txBox="1">
                <a:spLocks noChangeArrowheads="1"/>
              </p:cNvSpPr>
              <p:nvPr/>
            </p:nvSpPr>
            <p:spPr bwMode="auto">
              <a:xfrm>
                <a:off x="43350" y="31648"/>
                <a:ext cx="603879" cy="578804"/>
              </a:xfrm>
              <a:prstGeom prst="rect">
                <a:avLst/>
              </a:prstGeom>
              <a:solidFill>
                <a:schemeClr val="accent3">
                  <a:lumMod val="40000"/>
                  <a:lumOff val="60000"/>
                </a:schemeClr>
              </a:solidFill>
              <a:ln w="9525">
                <a:noFill/>
                <a:miter lim="800000"/>
              </a:ln>
            </p:spPr>
            <p:txBody>
              <a:bodyPr wrap="none">
                <a:spAutoFit/>
              </a:bodyPr>
              <a:lstStyle/>
              <a:p>
                <a:pPr eaLnBrk="1" hangingPunct="1">
                  <a:buFont charset="0" pitchFamily="34" typeface="Arial"/>
                  <a:buNone/>
                </a:pPr>
                <a:r>
                  <a:rPr altLang="zh-CN" lang="en-US" sz="3200">
                    <a:solidFill>
                      <a:srgbClr val="FFFFFF"/>
                    </a:solidFill>
                    <a:latin charset="0" panose="020b0806030902050204" pitchFamily="34" typeface="Impact"/>
                  </a:rPr>
                  <a:t>02</a:t>
                </a:r>
              </a:p>
            </p:txBody>
          </p:sp>
        </p:grpSp>
        <p:sp>
          <p:nvSpPr>
            <p:cNvPr id="35860" name="Freeform 40"/>
            <p:cNvSpPr>
              <a:spLocks noChangeAspect="1" noEditPoints="1"/>
            </p:cNvSpPr>
            <p:nvPr/>
          </p:nvSpPr>
          <p:spPr bwMode="auto">
            <a:xfrm>
              <a:off x="1161316" y="388386"/>
              <a:ext cx="466667" cy="360000"/>
            </a:xfrm>
            <a:custGeom>
              <a:gdLst>
                <a:gd fmla="*/ 2147483646 w 252" name="T0"/>
                <a:gd fmla="*/ 2147483646 h 194" name="T1"/>
                <a:gd fmla="*/ 2147483646 w 252" name="T2"/>
                <a:gd fmla="*/ 2147483646 h 194" name="T3"/>
                <a:gd fmla="*/ 2147483646 w 252" name="T4"/>
                <a:gd fmla="*/ 2147483646 h 194" name="T5"/>
                <a:gd fmla="*/ 2147483646 w 252" name="T6"/>
                <a:gd fmla="*/ 2147483646 h 194" name="T7"/>
                <a:gd fmla="*/ 2147483646 w 252" name="T8"/>
                <a:gd fmla="*/ 2147483646 h 194" name="T9"/>
                <a:gd fmla="*/ 2147483646 w 252" name="T10"/>
                <a:gd fmla="*/ 2147483646 h 194" name="T11"/>
                <a:gd fmla="*/ 2147483646 w 252" name="T12"/>
                <a:gd fmla="*/ 2147483646 h 194" name="T13"/>
                <a:gd fmla="*/ 2147483646 w 252" name="T14"/>
                <a:gd fmla="*/ 2147483646 h 194" name="T15"/>
                <a:gd fmla="*/ 2147483646 w 252" name="T16"/>
                <a:gd fmla="*/ 2147483646 h 194" name="T17"/>
                <a:gd fmla="*/ 2147483646 w 252" name="T18"/>
                <a:gd fmla="*/ 2147483646 h 194" name="T19"/>
                <a:gd fmla="*/ 2147483646 w 252" name="T20"/>
                <a:gd fmla="*/ 2147483646 h 194" name="T21"/>
                <a:gd fmla="*/ 2147483646 w 252" name="T22"/>
                <a:gd fmla="*/ 2147483646 h 194" name="T23"/>
                <a:gd fmla="*/ 2147483646 w 252" name="T24"/>
                <a:gd fmla="*/ 2147483646 h 194" name="T25"/>
                <a:gd fmla="*/ 2147483646 w 252" name="T26"/>
                <a:gd fmla="*/ 2147483646 h 194" name="T27"/>
                <a:gd fmla="*/ 2147483646 w 252" name="T28"/>
                <a:gd fmla="*/ 2147483646 h 194" name="T29"/>
                <a:gd fmla="*/ 2147483646 w 252" name="T30"/>
                <a:gd fmla="*/ 2147483646 h 194" name="T31"/>
                <a:gd fmla="*/ 2147483646 w 252" name="T32"/>
                <a:gd fmla="*/ 2147483646 h 194" name="T33"/>
                <a:gd fmla="*/ 2147483646 w 252" name="T34"/>
                <a:gd fmla="*/ 2147483646 h 194" name="T35"/>
                <a:gd fmla="*/ 2147483646 w 252" name="T36"/>
                <a:gd fmla="*/ 2147483646 h 194" name="T37"/>
                <a:gd fmla="*/ 2147483646 w 252" name="T38"/>
                <a:gd fmla="*/ 2147483646 h 194" name="T39"/>
                <a:gd fmla="*/ 2147483646 w 252" name="T40"/>
                <a:gd fmla="*/ 2147483646 h 194" name="T41"/>
                <a:gd fmla="*/ 2147483646 w 252" name="T42"/>
                <a:gd fmla="*/ 2147483646 h 194" name="T43"/>
                <a:gd fmla="*/ 2147483646 w 252" name="T44"/>
                <a:gd fmla="*/ 2147483646 h 194" name="T45"/>
                <a:gd fmla="*/ 2147483646 w 252" name="T46"/>
                <a:gd fmla="*/ 2147483646 h 194" name="T47"/>
                <a:gd fmla="*/ 2147483646 w 252" name="T48"/>
                <a:gd fmla="*/ 2147483646 h 194" name="T49"/>
                <a:gd fmla="*/ 2147483646 w 252" name="T50"/>
                <a:gd fmla="*/ 2147483646 h 194" name="T51"/>
                <a:gd fmla="*/ 2147483646 w 252" name="T52"/>
                <a:gd fmla="*/ 2147483646 h 194" name="T53"/>
                <a:gd fmla="*/ 2147483646 w 252" name="T54"/>
                <a:gd fmla="*/ 2147483646 h 194" name="T55"/>
                <a:gd fmla="*/ 2147483646 w 252" name="T56"/>
                <a:gd fmla="*/ 2147483646 h 194" name="T57"/>
                <a:gd fmla="*/ 2147483646 w 252" name="T58"/>
                <a:gd fmla="*/ 2147483646 h 194" name="T59"/>
                <a:gd fmla="*/ 2147483646 w 252" name="T60"/>
                <a:gd fmla="*/ 2147483646 h 194" name="T61"/>
                <a:gd fmla="*/ 2147483646 w 252" name="T62"/>
                <a:gd fmla="*/ 2147483646 h 194" name="T63"/>
                <a:gd fmla="*/ 2147483646 w 252" name="T64"/>
                <a:gd fmla="*/ 2147483646 h 194" name="T65"/>
                <a:gd fmla="*/ 2147483646 w 252" name="T66"/>
                <a:gd fmla="*/ 2147483646 h 194" name="T67"/>
                <a:gd fmla="*/ 2147483646 w 252" name="T68"/>
                <a:gd fmla="*/ 2147483646 h 194" name="T69"/>
                <a:gd fmla="*/ 2147483646 w 252" name="T70"/>
                <a:gd fmla="*/ 2147483646 h 194" name="T71"/>
                <a:gd fmla="*/ 2147483646 w 252" name="T72"/>
                <a:gd fmla="*/ 2147483646 h 19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94" w="251">
                  <a:moveTo>
                    <a:pt x="57" y="29"/>
                  </a:moveTo>
                  <a:cubicBezTo>
                    <a:pt x="73" y="29"/>
                    <a:pt x="87" y="37"/>
                    <a:pt x="96" y="49"/>
                  </a:cubicBezTo>
                  <a:cubicBezTo>
                    <a:pt x="157" y="49"/>
                    <a:pt x="157" y="49"/>
                    <a:pt x="157" y="49"/>
                  </a:cubicBezTo>
                  <a:cubicBezTo>
                    <a:pt x="166" y="38"/>
                    <a:pt x="180" y="31"/>
                    <a:pt x="195" y="31"/>
                  </a:cubicBezTo>
                  <a:cubicBezTo>
                    <a:pt x="222" y="31"/>
                    <a:pt x="244" y="52"/>
                    <a:pt x="244" y="79"/>
                  </a:cubicBezTo>
                  <a:cubicBezTo>
                    <a:pt x="244" y="85"/>
                    <a:pt x="243" y="90"/>
                    <a:pt x="242" y="95"/>
                  </a:cubicBezTo>
                  <a:cubicBezTo>
                    <a:pt x="249" y="121"/>
                    <a:pt x="252" y="149"/>
                    <a:pt x="251" y="179"/>
                  </a:cubicBezTo>
                  <a:cubicBezTo>
                    <a:pt x="238" y="192"/>
                    <a:pt x="226" y="193"/>
                    <a:pt x="213" y="194"/>
                  </a:cubicBezTo>
                  <a:cubicBezTo>
                    <a:pt x="196" y="173"/>
                    <a:pt x="183" y="150"/>
                    <a:pt x="171" y="123"/>
                  </a:cubicBezTo>
                  <a:cubicBezTo>
                    <a:pt x="166" y="121"/>
                    <a:pt x="162" y="116"/>
                    <a:pt x="160" y="113"/>
                  </a:cubicBezTo>
                  <a:cubicBezTo>
                    <a:pt x="93" y="113"/>
                    <a:pt x="93" y="113"/>
                    <a:pt x="93" y="113"/>
                  </a:cubicBezTo>
                  <a:cubicBezTo>
                    <a:pt x="89" y="118"/>
                    <a:pt x="86" y="121"/>
                    <a:pt x="81" y="123"/>
                  </a:cubicBezTo>
                  <a:cubicBezTo>
                    <a:pt x="69" y="151"/>
                    <a:pt x="56" y="173"/>
                    <a:pt x="39" y="194"/>
                  </a:cubicBezTo>
                  <a:cubicBezTo>
                    <a:pt x="26" y="193"/>
                    <a:pt x="14" y="192"/>
                    <a:pt x="1" y="179"/>
                  </a:cubicBezTo>
                  <a:cubicBezTo>
                    <a:pt x="0" y="149"/>
                    <a:pt x="3" y="120"/>
                    <a:pt x="11" y="94"/>
                  </a:cubicBezTo>
                  <a:cubicBezTo>
                    <a:pt x="9" y="89"/>
                    <a:pt x="8" y="84"/>
                    <a:pt x="8" y="78"/>
                  </a:cubicBezTo>
                  <a:cubicBezTo>
                    <a:pt x="8" y="51"/>
                    <a:pt x="30" y="29"/>
                    <a:pt x="57" y="29"/>
                  </a:cubicBezTo>
                  <a:close/>
                  <a:moveTo>
                    <a:pt x="104" y="74"/>
                  </a:moveTo>
                  <a:cubicBezTo>
                    <a:pt x="104" y="86"/>
                    <a:pt x="104" y="86"/>
                    <a:pt x="104" y="86"/>
                  </a:cubicBezTo>
                  <a:cubicBezTo>
                    <a:pt x="122" y="86"/>
                    <a:pt x="122" y="86"/>
                    <a:pt x="122" y="86"/>
                  </a:cubicBezTo>
                  <a:cubicBezTo>
                    <a:pt x="122" y="74"/>
                    <a:pt x="122" y="74"/>
                    <a:pt x="122" y="74"/>
                  </a:cubicBezTo>
                  <a:cubicBezTo>
                    <a:pt x="104" y="74"/>
                    <a:pt x="104" y="74"/>
                    <a:pt x="104" y="74"/>
                  </a:cubicBezTo>
                  <a:close/>
                  <a:moveTo>
                    <a:pt x="200" y="83"/>
                  </a:moveTo>
                  <a:cubicBezTo>
                    <a:pt x="195" y="85"/>
                    <a:pt x="191" y="90"/>
                    <a:pt x="193" y="95"/>
                  </a:cubicBezTo>
                  <a:cubicBezTo>
                    <a:pt x="194" y="100"/>
                    <a:pt x="199" y="104"/>
                    <a:pt x="204" y="103"/>
                  </a:cubicBezTo>
                  <a:cubicBezTo>
                    <a:pt x="210" y="101"/>
                    <a:pt x="213" y="96"/>
                    <a:pt x="212" y="91"/>
                  </a:cubicBezTo>
                  <a:cubicBezTo>
                    <a:pt x="211" y="86"/>
                    <a:pt x="205" y="82"/>
                    <a:pt x="200" y="83"/>
                  </a:cubicBezTo>
                  <a:close/>
                  <a:moveTo>
                    <a:pt x="177" y="68"/>
                  </a:moveTo>
                  <a:cubicBezTo>
                    <a:pt x="172" y="69"/>
                    <a:pt x="169" y="74"/>
                    <a:pt x="170" y="79"/>
                  </a:cubicBezTo>
                  <a:cubicBezTo>
                    <a:pt x="171" y="85"/>
                    <a:pt x="176" y="88"/>
                    <a:pt x="181" y="87"/>
                  </a:cubicBezTo>
                  <a:cubicBezTo>
                    <a:pt x="187" y="86"/>
                    <a:pt x="190" y="81"/>
                    <a:pt x="189" y="75"/>
                  </a:cubicBezTo>
                  <a:cubicBezTo>
                    <a:pt x="188" y="70"/>
                    <a:pt x="182" y="67"/>
                    <a:pt x="177" y="68"/>
                  </a:cubicBezTo>
                  <a:close/>
                  <a:moveTo>
                    <a:pt x="191" y="46"/>
                  </a:moveTo>
                  <a:cubicBezTo>
                    <a:pt x="186" y="47"/>
                    <a:pt x="182" y="52"/>
                    <a:pt x="184" y="57"/>
                  </a:cubicBezTo>
                  <a:cubicBezTo>
                    <a:pt x="185" y="63"/>
                    <a:pt x="190" y="66"/>
                    <a:pt x="195" y="65"/>
                  </a:cubicBezTo>
                  <a:cubicBezTo>
                    <a:pt x="201" y="64"/>
                    <a:pt x="204" y="58"/>
                    <a:pt x="203" y="53"/>
                  </a:cubicBezTo>
                  <a:cubicBezTo>
                    <a:pt x="202" y="48"/>
                    <a:pt x="196" y="44"/>
                    <a:pt x="191" y="46"/>
                  </a:cubicBezTo>
                  <a:close/>
                  <a:moveTo>
                    <a:pt x="214" y="59"/>
                  </a:moveTo>
                  <a:cubicBezTo>
                    <a:pt x="209" y="60"/>
                    <a:pt x="205" y="65"/>
                    <a:pt x="207" y="71"/>
                  </a:cubicBezTo>
                  <a:cubicBezTo>
                    <a:pt x="208" y="76"/>
                    <a:pt x="213" y="79"/>
                    <a:pt x="218" y="78"/>
                  </a:cubicBezTo>
                  <a:cubicBezTo>
                    <a:pt x="224" y="77"/>
                    <a:pt x="227" y="72"/>
                    <a:pt x="226" y="66"/>
                  </a:cubicBezTo>
                  <a:cubicBezTo>
                    <a:pt x="225" y="61"/>
                    <a:pt x="219" y="58"/>
                    <a:pt x="214" y="59"/>
                  </a:cubicBezTo>
                  <a:close/>
                  <a:moveTo>
                    <a:pt x="80" y="62"/>
                  </a:moveTo>
                  <a:cubicBezTo>
                    <a:pt x="64" y="75"/>
                    <a:pt x="64" y="75"/>
                    <a:pt x="64" y="75"/>
                  </a:cubicBezTo>
                  <a:cubicBezTo>
                    <a:pt x="76" y="92"/>
                    <a:pt x="76" y="92"/>
                    <a:pt x="76" y="92"/>
                  </a:cubicBezTo>
                  <a:cubicBezTo>
                    <a:pt x="80" y="62"/>
                    <a:pt x="80" y="62"/>
                    <a:pt x="80" y="62"/>
                  </a:cubicBezTo>
                  <a:close/>
                  <a:moveTo>
                    <a:pt x="65" y="99"/>
                  </a:moveTo>
                  <a:cubicBezTo>
                    <a:pt x="53" y="83"/>
                    <a:pt x="53" y="83"/>
                    <a:pt x="53" y="83"/>
                  </a:cubicBezTo>
                  <a:cubicBezTo>
                    <a:pt x="36" y="96"/>
                    <a:pt x="36" y="96"/>
                    <a:pt x="36" y="96"/>
                  </a:cubicBezTo>
                  <a:cubicBezTo>
                    <a:pt x="65" y="99"/>
                    <a:pt x="65" y="99"/>
                    <a:pt x="65" y="99"/>
                  </a:cubicBezTo>
                  <a:close/>
                  <a:moveTo>
                    <a:pt x="29" y="83"/>
                  </a:moveTo>
                  <a:cubicBezTo>
                    <a:pt x="44" y="71"/>
                    <a:pt x="44" y="71"/>
                    <a:pt x="44" y="71"/>
                  </a:cubicBezTo>
                  <a:cubicBezTo>
                    <a:pt x="32" y="56"/>
                    <a:pt x="32" y="56"/>
                    <a:pt x="32" y="56"/>
                  </a:cubicBezTo>
                  <a:cubicBezTo>
                    <a:pt x="29" y="83"/>
                    <a:pt x="29" y="83"/>
                    <a:pt x="29" y="83"/>
                  </a:cubicBezTo>
                  <a:close/>
                  <a:moveTo>
                    <a:pt x="44" y="48"/>
                  </a:moveTo>
                  <a:cubicBezTo>
                    <a:pt x="55" y="63"/>
                    <a:pt x="55" y="63"/>
                    <a:pt x="55" y="63"/>
                  </a:cubicBezTo>
                  <a:cubicBezTo>
                    <a:pt x="70" y="52"/>
                    <a:pt x="70" y="52"/>
                    <a:pt x="70" y="52"/>
                  </a:cubicBezTo>
                  <a:cubicBezTo>
                    <a:pt x="44" y="48"/>
                    <a:pt x="44" y="48"/>
                    <a:pt x="44" y="48"/>
                  </a:cubicBezTo>
                  <a:close/>
                  <a:moveTo>
                    <a:pt x="128" y="74"/>
                  </a:moveTo>
                  <a:cubicBezTo>
                    <a:pt x="128" y="86"/>
                    <a:pt x="128" y="86"/>
                    <a:pt x="128" y="86"/>
                  </a:cubicBezTo>
                  <a:cubicBezTo>
                    <a:pt x="146" y="86"/>
                    <a:pt x="146" y="86"/>
                    <a:pt x="146" y="86"/>
                  </a:cubicBezTo>
                  <a:cubicBezTo>
                    <a:pt x="146" y="74"/>
                    <a:pt x="146" y="74"/>
                    <a:pt x="146" y="74"/>
                  </a:cubicBezTo>
                  <a:cubicBezTo>
                    <a:pt x="128" y="74"/>
                    <a:pt x="128" y="74"/>
                    <a:pt x="128" y="74"/>
                  </a:cubicBezTo>
                  <a:close/>
                  <a:moveTo>
                    <a:pt x="229" y="9"/>
                  </a:moveTo>
                  <a:cubicBezTo>
                    <a:pt x="212" y="0"/>
                    <a:pt x="194" y="1"/>
                    <a:pt x="177" y="9"/>
                  </a:cubicBezTo>
                  <a:cubicBezTo>
                    <a:pt x="177" y="23"/>
                    <a:pt x="177" y="23"/>
                    <a:pt x="177" y="23"/>
                  </a:cubicBezTo>
                  <a:cubicBezTo>
                    <a:pt x="183" y="21"/>
                    <a:pt x="189" y="19"/>
                    <a:pt x="196" y="19"/>
                  </a:cubicBezTo>
                  <a:cubicBezTo>
                    <a:pt x="209" y="19"/>
                    <a:pt x="220" y="24"/>
                    <a:pt x="229" y="32"/>
                  </a:cubicBezTo>
                  <a:cubicBezTo>
                    <a:pt x="229" y="9"/>
                    <a:pt x="229" y="9"/>
                    <a:pt x="229" y="9"/>
                  </a:cubicBezTo>
                  <a:close/>
                  <a:moveTo>
                    <a:pt x="20" y="9"/>
                  </a:moveTo>
                  <a:cubicBezTo>
                    <a:pt x="20" y="32"/>
                    <a:pt x="20" y="32"/>
                    <a:pt x="20" y="32"/>
                  </a:cubicBezTo>
                  <a:cubicBezTo>
                    <a:pt x="29" y="24"/>
                    <a:pt x="41" y="19"/>
                    <a:pt x="54" y="19"/>
                  </a:cubicBezTo>
                  <a:cubicBezTo>
                    <a:pt x="60" y="19"/>
                    <a:pt x="66" y="21"/>
                    <a:pt x="72" y="23"/>
                  </a:cubicBezTo>
                  <a:cubicBezTo>
                    <a:pt x="72" y="9"/>
                    <a:pt x="72" y="9"/>
                    <a:pt x="72" y="9"/>
                  </a:cubicBezTo>
                  <a:cubicBezTo>
                    <a:pt x="55" y="1"/>
                    <a:pt x="37" y="0"/>
                    <a:pt x="20" y="9"/>
                  </a:cubicBezTo>
                  <a:close/>
                </a:path>
              </a:pathLst>
            </a:custGeom>
            <a:solidFill>
              <a:schemeClr val="bg1"/>
            </a:solidFill>
            <a:ln w="9525">
              <a:noFill/>
              <a:round/>
            </a:ln>
          </p:spPr>
          <p:txBody>
            <a:bodyPr/>
            <a:lstStyle/>
            <a:p>
              <a:endParaRPr altLang="en-US" lang="zh-CN"/>
            </a:p>
          </p:txBody>
        </p:sp>
      </p:grpSp>
      <p:grpSp>
        <p:nvGrpSpPr>
          <p:cNvPr id="15" name="组合 40"/>
          <p:cNvGrpSpPr/>
          <p:nvPr/>
        </p:nvGrpSpPr>
        <p:grpSpPr>
          <a:xfrm>
            <a:off x="4716465" y="3195638"/>
            <a:ext cx="1781175" cy="876300"/>
            <a:chExt cx="1782093" cy="875822"/>
          </a:xfrm>
        </p:grpSpPr>
        <p:grpSp>
          <p:nvGrpSpPr>
            <p:cNvPr id="16" name="组合 41"/>
            <p:cNvGrpSpPr/>
            <p:nvPr/>
          </p:nvGrpSpPr>
          <p:grpSpPr>
            <a:xfrm flipV="1">
              <a:off x="0" y="0"/>
              <a:ext cx="1782093" cy="875822"/>
              <a:chExt cx="1782093" cy="875822"/>
            </a:xfrm>
          </p:grpSpPr>
          <p:grpSp>
            <p:nvGrpSpPr>
              <p:cNvPr id="17" name="组合 47"/>
              <p:cNvGrpSpPr/>
              <p:nvPr/>
            </p:nvGrpSpPr>
            <p:grpSpPr>
              <a:xfrm flipH="1">
                <a:off x="0" y="0"/>
                <a:ext cx="1782093" cy="875822"/>
                <a:chExt cx="1782093" cy="875822"/>
              </a:xfrm>
            </p:grpSpPr>
            <p:sp>
              <p:nvSpPr>
                <p:cNvPr id="35855" name="矩形 52"/>
                <p:cNvSpPr>
                  <a:spLocks noChangeArrowheads="1"/>
                </p:cNvSpPr>
                <p:nvPr/>
              </p:nvSpPr>
              <p:spPr bwMode="auto">
                <a:xfrm>
                  <a:off x="1134021" y="0"/>
                  <a:ext cx="648072" cy="648072"/>
                </a:xfrm>
                <a:prstGeom prst="rect">
                  <a:avLst/>
                </a:prstGeom>
                <a:solidFill>
                  <a:schemeClr val="accent3">
                    <a:lumMod val="40000"/>
                    <a:lumOff val="60000"/>
                  </a:schemeClr>
                </a:solidFill>
                <a:ln w="9525">
                  <a:noFill/>
                  <a:miter lim="800000"/>
                </a:ln>
              </p:spPr>
              <p:txBody>
                <a:bodyPr anchor="ctr"/>
                <a:lstStyle/>
                <a:p>
                  <a:pPr algn="ctr" eaLnBrk="1" hangingPunct="1">
                    <a:buFont charset="0" pitchFamily="34" typeface="Arial"/>
                    <a:buNone/>
                  </a:pPr>
                  <a:endParaRPr altLang="en-US" lang="zh-CN">
                    <a:solidFill>
                      <a:srgbClr val="FFFFFF"/>
                    </a:solidFill>
                  </a:endParaRPr>
                </a:p>
              </p:txBody>
            </p:sp>
            <p:sp>
              <p:nvSpPr>
                <p:cNvPr id="35856" name="矩形 125"/>
                <p:cNvSpPr/>
                <p:nvPr/>
              </p:nvSpPr>
              <p:spPr bwMode="auto">
                <a:xfrm>
                  <a:off x="774885" y="0"/>
                  <a:ext cx="359136" cy="875822"/>
                </a:xfrm>
                <a:custGeom>
                  <a:gdLst>
                    <a:gd fmla="*/ 0 w 359136" name="T0"/>
                    <a:gd fmla="*/ 268542 h 875822" name="T1"/>
                    <a:gd fmla="*/ 359136 w 359136" name="T2"/>
                    <a:gd fmla="*/ 0 h 875822" name="T3"/>
                    <a:gd fmla="*/ 359136 w 359136" name="T4"/>
                    <a:gd fmla="*/ 648072 h 875822" name="T5"/>
                    <a:gd fmla="*/ 1 w 359136" name="T6"/>
                    <a:gd fmla="*/ 875822 h 875822" name="T7"/>
                    <a:gd fmla="*/ 0 w 359136" name="T8"/>
                    <a:gd fmla="*/ 268542 h 87582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5822" w="359136">
                      <a:moveTo>
                        <a:pt x="0" y="268542"/>
                      </a:moveTo>
                      <a:lnTo>
                        <a:pt x="359136" y="0"/>
                      </a:lnTo>
                      <a:lnTo>
                        <a:pt x="359136" y="648072"/>
                      </a:lnTo>
                      <a:lnTo>
                        <a:pt x="1" y="875822"/>
                      </a:lnTo>
                      <a:cubicBezTo>
                        <a:pt x="1" y="658665"/>
                        <a:pt x="0" y="485699"/>
                        <a:pt x="0" y="268542"/>
                      </a:cubicBezTo>
                      <a:close/>
                    </a:path>
                  </a:pathLst>
                </a:custGeom>
                <a:solidFill>
                  <a:schemeClr val="accent3"/>
                </a:solidFill>
                <a:ln w="9525">
                  <a:noFill/>
                  <a:round/>
                </a:ln>
              </p:spPr>
              <p:txBody>
                <a:bodyPr anchor="ctr"/>
                <a:lstStyle/>
                <a:p>
                  <a:endParaRPr altLang="en-US" lang="zh-CN"/>
                </a:p>
              </p:txBody>
            </p:sp>
            <p:sp>
              <p:nvSpPr>
                <p:cNvPr id="35857" name="矩形 54"/>
                <p:cNvSpPr>
                  <a:spLocks noChangeArrowheads="1"/>
                </p:cNvSpPr>
                <p:nvPr/>
              </p:nvSpPr>
              <p:spPr bwMode="auto">
                <a:xfrm>
                  <a:off x="0" y="275960"/>
                  <a:ext cx="774886" cy="599861"/>
                </a:xfrm>
                <a:prstGeom prst="rect">
                  <a:avLst/>
                </a:prstGeom>
                <a:solidFill>
                  <a:schemeClr val="accent3">
                    <a:lumMod val="40000"/>
                    <a:lumOff val="60000"/>
                  </a:schemeClr>
                </a:solidFill>
                <a:ln w="9525">
                  <a:noFill/>
                  <a:miter lim="800000"/>
                </a:ln>
              </p:spPr>
              <p:txBody>
                <a:bodyPr anchor="ctr"/>
                <a:lstStyle/>
                <a:p>
                  <a:pPr algn="ctr" eaLnBrk="1" hangingPunct="1">
                    <a:buFont charset="0" pitchFamily="34" typeface="Arial"/>
                    <a:buNone/>
                  </a:pPr>
                  <a:endParaRPr altLang="en-US" lang="zh-CN">
                    <a:solidFill>
                      <a:srgbClr val="FFFFFF"/>
                    </a:solidFill>
                  </a:endParaRPr>
                </a:p>
              </p:txBody>
            </p:sp>
            <p:sp>
              <p:nvSpPr>
                <p:cNvPr id="35858" name="矩形 124"/>
                <p:cNvSpPr/>
                <p:nvPr/>
              </p:nvSpPr>
              <p:spPr bwMode="auto">
                <a:xfrm>
                  <a:off x="770301" y="648072"/>
                  <a:ext cx="1011792" cy="226564"/>
                </a:xfrm>
                <a:custGeom>
                  <a:gdLst>
                    <a:gd fmla="*/ 363720 w 1011792" name="T0"/>
                    <a:gd fmla="*/ 0 h 226564" name="T1"/>
                    <a:gd fmla="*/ 1011792 w 1011792" name="T2"/>
                    <a:gd fmla="*/ 0 h 226564" name="T3"/>
                    <a:gd fmla="*/ 586884 w 1011792" name="T4"/>
                    <a:gd fmla="*/ 226564 h 226564" name="T5"/>
                    <a:gd fmla="*/ 0 w 1011792" name="T6"/>
                    <a:gd fmla="*/ 226564 h 226564" name="T7"/>
                    <a:gd fmla="*/ 363720 w 1011792" name="T8"/>
                    <a:gd fmla="*/ 0 h 22656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26564" w="1011792">
                      <a:moveTo>
                        <a:pt x="363720" y="0"/>
                      </a:moveTo>
                      <a:lnTo>
                        <a:pt x="1011792" y="0"/>
                      </a:lnTo>
                      <a:lnTo>
                        <a:pt x="586884" y="226564"/>
                      </a:lnTo>
                      <a:lnTo>
                        <a:pt x="0" y="226564"/>
                      </a:lnTo>
                      <a:lnTo>
                        <a:pt x="363720" y="0"/>
                      </a:lnTo>
                      <a:close/>
                    </a:path>
                  </a:pathLst>
                </a:custGeom>
                <a:solidFill>
                  <a:schemeClr val="accent3">
                    <a:lumMod val="60000"/>
                    <a:lumOff val="40000"/>
                  </a:schemeClr>
                </a:solidFill>
                <a:ln w="9525">
                  <a:noFill/>
                  <a:round/>
                </a:ln>
              </p:spPr>
              <p:txBody>
                <a:bodyPr anchor="ctr"/>
                <a:lstStyle/>
                <a:p>
                  <a:endParaRPr altLang="en-US" lang="zh-CN"/>
                </a:p>
              </p:txBody>
            </p:sp>
          </p:grpSp>
          <p:sp>
            <p:nvSpPr>
              <p:cNvPr id="35854" name="TextBox 51"/>
              <p:cNvSpPr txBox="1">
                <a:spLocks noChangeArrowheads="1"/>
              </p:cNvSpPr>
              <p:nvPr/>
            </p:nvSpPr>
            <p:spPr bwMode="auto">
              <a:xfrm rot="10800000">
                <a:off x="49734" y="37620"/>
                <a:ext cx="603879" cy="578804"/>
              </a:xfrm>
              <a:prstGeom prst="rect">
                <a:avLst/>
              </a:prstGeom>
              <a:solidFill>
                <a:schemeClr val="accent3">
                  <a:lumMod val="40000"/>
                  <a:lumOff val="60000"/>
                </a:schemeClr>
              </a:solidFill>
              <a:ln w="9525">
                <a:noFill/>
                <a:miter lim="800000"/>
              </a:ln>
            </p:spPr>
            <p:txBody>
              <a:bodyPr wrap="none">
                <a:spAutoFit/>
              </a:bodyPr>
              <a:lstStyle/>
              <a:p>
                <a:pPr eaLnBrk="1" hangingPunct="1">
                  <a:buFont charset="0" pitchFamily="34" typeface="Arial"/>
                  <a:buNone/>
                </a:pPr>
                <a:r>
                  <a:rPr altLang="zh-CN" lang="en-US" sz="3200">
                    <a:solidFill>
                      <a:srgbClr val="FFFFFF"/>
                    </a:solidFill>
                    <a:latin charset="0" panose="020b0806030902050204" pitchFamily="34" typeface="Impact"/>
                  </a:rPr>
                  <a:t>04</a:t>
                </a:r>
              </a:p>
            </p:txBody>
          </p:sp>
        </p:grpSp>
        <p:sp>
          <p:nvSpPr>
            <p:cNvPr id="35852" name="Freeform 16"/>
            <p:cNvSpPr>
              <a:spLocks noChangeAspect="1" noEditPoints="1"/>
            </p:cNvSpPr>
            <p:nvPr/>
          </p:nvSpPr>
          <p:spPr bwMode="auto">
            <a:xfrm>
              <a:off x="1238293" y="114468"/>
              <a:ext cx="312714" cy="360000"/>
            </a:xfrm>
            <a:custGeom>
              <a:gdLst>
                <a:gd fmla="*/ 2147483646 w 210" name="T0"/>
                <a:gd fmla="*/ 2147483646 h 242" name="T1"/>
                <a:gd fmla="*/ 2147483646 w 210" name="T2"/>
                <a:gd fmla="*/ 2147483646 h 242" name="T3"/>
                <a:gd fmla="*/ 2147483646 w 210" name="T4"/>
                <a:gd fmla="*/ 2147483646 h 242" name="T5"/>
                <a:gd fmla="*/ 0 w 210" name="T6"/>
                <a:gd fmla="*/ 2147483646 h 242" name="T7"/>
                <a:gd fmla="*/ 2147483646 w 210" name="T8"/>
                <a:gd fmla="*/ 2147483646 h 242" name="T9"/>
                <a:gd fmla="*/ 2147483646 w 210" name="T10"/>
                <a:gd fmla="*/ 2147483646 h 242" name="T11"/>
                <a:gd fmla="*/ 2147483646 w 210" name="T12"/>
                <a:gd fmla="*/ 0 h 242" name="T13"/>
                <a:gd fmla="*/ 2147483646 w 210" name="T14"/>
                <a:gd fmla="*/ 0 h 242" name="T15"/>
                <a:gd fmla="*/ 2147483646 w 210" name="T16"/>
                <a:gd fmla="*/ 2147483646 h 242" name="T17"/>
                <a:gd fmla="*/ 2147483646 w 210" name="T18"/>
                <a:gd fmla="*/ 2147483646 h 242" name="T19"/>
                <a:gd fmla="*/ 2147483646 w 210" name="T20"/>
                <a:gd fmla="*/ 2147483646 h 242" name="T21"/>
                <a:gd fmla="*/ 2147483646 w 210" name="T22"/>
                <a:gd fmla="*/ 2147483646 h 242" name="T23"/>
                <a:gd fmla="*/ 2147483646 w 210" name="T24"/>
                <a:gd fmla="*/ 2147483646 h 242" name="T25"/>
                <a:gd fmla="*/ 2147483646 w 210" name="T26"/>
                <a:gd fmla="*/ 2147483646 h 242" name="T27"/>
                <a:gd fmla="*/ 2147483646 w 210" name="T28"/>
                <a:gd fmla="*/ 2147483646 h 242" name="T29"/>
                <a:gd fmla="*/ 2147483646 w 210" name="T30"/>
                <a:gd fmla="*/ 2147483646 h 242" name="T31"/>
                <a:gd fmla="*/ 2147483646 w 210" name="T32"/>
                <a:gd fmla="*/ 2147483646 h 242" name="T33"/>
                <a:gd fmla="*/ 2147483646 w 210" name="T34"/>
                <a:gd fmla="*/ 2147483646 h 242" name="T35"/>
                <a:gd fmla="*/ 2147483646 w 210" name="T36"/>
                <a:gd fmla="*/ 2147483646 h 242" name="T37"/>
                <a:gd fmla="*/ 2147483646 w 210" name="T38"/>
                <a:gd fmla="*/ 2147483646 h 242" name="T39"/>
                <a:gd fmla="*/ 2147483646 w 210" name="T40"/>
                <a:gd fmla="*/ 2147483646 h 242" name="T41"/>
                <a:gd fmla="*/ 2147483646 w 210" name="T42"/>
                <a:gd fmla="*/ 2147483646 h 242" name="T43"/>
                <a:gd fmla="*/ 2147483646 w 210" name="T44"/>
                <a:gd fmla="*/ 2147483646 h 242" name="T45"/>
                <a:gd fmla="*/ 2147483646 w 210" name="T46"/>
                <a:gd fmla="*/ 2147483646 h 242" name="T47"/>
                <a:gd fmla="*/ 2147483646 w 210" name="T48"/>
                <a:gd fmla="*/ 2147483646 h 242" name="T49"/>
                <a:gd fmla="*/ 2147483646 w 210" name="T50"/>
                <a:gd fmla="*/ 2147483646 h 242" name="T51"/>
                <a:gd fmla="*/ 2147483646 w 210" name="T52"/>
                <a:gd fmla="*/ 2147483646 h 242" name="T53"/>
                <a:gd fmla="*/ 2147483646 w 210" name="T54"/>
                <a:gd fmla="*/ 2147483646 h 242" name="T55"/>
                <a:gd fmla="*/ 2147483646 w 210" name="T56"/>
                <a:gd fmla="*/ 2147483646 h 242" name="T57"/>
                <a:gd fmla="*/ 2147483646 w 210" name="T58"/>
                <a:gd fmla="*/ 2147483646 h 242" name="T59"/>
                <a:gd fmla="*/ 2147483646 w 210" name="T60"/>
                <a:gd fmla="*/ 2147483646 h 242" name="T61"/>
                <a:gd fmla="*/ 2147483646 w 210" name="T62"/>
                <a:gd fmla="*/ 2147483646 h 242" name="T63"/>
                <a:gd fmla="*/ 2147483646 w 210" name="T64"/>
                <a:gd fmla="*/ 2147483646 h 242" name="T65"/>
                <a:gd fmla="*/ 2147483646 w 210" name="T66"/>
                <a:gd fmla="*/ 2147483646 h 242" name="T67"/>
                <a:gd fmla="*/ 2147483646 w 210" name="T68"/>
                <a:gd fmla="*/ 2147483646 h 242" name="T69"/>
                <a:gd fmla="*/ 2147483646 w 210" name="T70"/>
                <a:gd fmla="*/ 2147483646 h 242" name="T71"/>
                <a:gd fmla="*/ 2147483646 w 210" name="T72"/>
                <a:gd fmla="*/ 2147483646 h 242" name="T73"/>
                <a:gd fmla="*/ 2147483646 w 210" name="T74"/>
                <a:gd fmla="*/ 2147483646 h 242" name="T75"/>
                <a:gd fmla="*/ 2147483646 w 210" name="T76"/>
                <a:gd fmla="*/ 2147483646 h 242" name="T77"/>
                <a:gd fmla="*/ 2147483646 w 210" name="T78"/>
                <a:gd fmla="*/ 2147483646 h 242" name="T79"/>
                <a:gd fmla="*/ 2147483646 w 210" name="T80"/>
                <a:gd fmla="*/ 2147483646 h 242" name="T81"/>
                <a:gd fmla="*/ 2147483646 w 210" name="T82"/>
                <a:gd fmla="*/ 2147483646 h 242" name="T83"/>
                <a:gd fmla="*/ 2147483646 w 210" name="T84"/>
                <a:gd fmla="*/ 2147483646 h 242" name="T85"/>
                <a:gd fmla="*/ 2147483646 w 210" name="T86"/>
                <a:gd fmla="*/ 2147483646 h 242" name="T87"/>
                <a:gd fmla="*/ 2147483646 w 210" name="T88"/>
                <a:gd fmla="*/ 2147483646 h 242" name="T89"/>
                <a:gd fmla="*/ 2147483646 w 210" name="T90"/>
                <a:gd fmla="*/ 2147483646 h 242" name="T91"/>
                <a:gd fmla="*/ 2147483646 w 210" name="T92"/>
                <a:gd fmla="*/ 2147483646 h 242" name="T93"/>
                <a:gd fmla="*/ 2147483646 w 210" name="T94"/>
                <a:gd fmla="*/ 2147483646 h 242" name="T95"/>
                <a:gd fmla="*/ 2147483646 w 210" name="T96"/>
                <a:gd fmla="*/ 2147483646 h 242" name="T97"/>
                <a:gd fmla="*/ 2147483646 w 210" name="T98"/>
                <a:gd fmla="*/ 2147483646 h 242" name="T99"/>
                <a:gd fmla="*/ 2147483646 w 210" name="T100"/>
                <a:gd fmla="*/ 2147483646 h 242" name="T101"/>
                <a:gd fmla="*/ 2147483646 w 210" name="T102"/>
                <a:gd fmla="*/ 2147483646 h 242" name="T103"/>
                <a:gd fmla="*/ 2147483646 w 210" name="T104"/>
                <a:gd fmla="*/ 2147483646 h 242" name="T105"/>
                <a:gd fmla="*/ 2147483646 w 210" name="T106"/>
                <a:gd fmla="*/ 2147483646 h 242" name="T107"/>
                <a:gd fmla="*/ 2147483646 w 210" name="T108"/>
                <a:gd fmla="*/ 2147483646 h 242" name="T109"/>
                <a:gd fmla="*/ 2147483646 w 210" name="T110"/>
                <a:gd fmla="*/ 2147483646 h 242" name="T111"/>
                <a:gd fmla="*/ 2147483646 w 210" name="T112"/>
                <a:gd fmla="*/ 2147483646 h 242" name="T113"/>
                <a:gd fmla="*/ 2147483646 w 210" name="T114"/>
                <a:gd fmla="*/ 2147483646 h 242" name="T115"/>
                <a:gd fmla="*/ 2147483646 w 210" name="T116"/>
                <a:gd fmla="*/ 2147483646 h 242" name="T117"/>
                <a:gd fmla="*/ 2147483646 w 210" name="T118"/>
                <a:gd fmla="*/ 2147483646 h 242" name="T119"/>
                <a:gd fmla="*/ 2147483646 w 210" name="T120"/>
                <a:gd fmla="*/ 2147483646 h 242"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41" w="210">
                  <a:moveTo>
                    <a:pt x="13" y="77"/>
                  </a:moveTo>
                  <a:cubicBezTo>
                    <a:pt x="39" y="77"/>
                    <a:pt x="39" y="77"/>
                    <a:pt x="39" y="77"/>
                  </a:cubicBezTo>
                  <a:cubicBezTo>
                    <a:pt x="46" y="77"/>
                    <a:pt x="52" y="83"/>
                    <a:pt x="52" y="90"/>
                  </a:cubicBezTo>
                  <a:cubicBezTo>
                    <a:pt x="52" y="229"/>
                    <a:pt x="52" y="229"/>
                    <a:pt x="52" y="229"/>
                  </a:cubicBezTo>
                  <a:cubicBezTo>
                    <a:pt x="52" y="236"/>
                    <a:pt x="46" y="242"/>
                    <a:pt x="39" y="242"/>
                  </a:cubicBezTo>
                  <a:cubicBezTo>
                    <a:pt x="13" y="242"/>
                    <a:pt x="13" y="242"/>
                    <a:pt x="13" y="242"/>
                  </a:cubicBezTo>
                  <a:cubicBezTo>
                    <a:pt x="6" y="242"/>
                    <a:pt x="0" y="236"/>
                    <a:pt x="0" y="229"/>
                  </a:cubicBezTo>
                  <a:cubicBezTo>
                    <a:pt x="0" y="90"/>
                    <a:pt x="0" y="90"/>
                    <a:pt x="0" y="90"/>
                  </a:cubicBezTo>
                  <a:cubicBezTo>
                    <a:pt x="0" y="83"/>
                    <a:pt x="6" y="77"/>
                    <a:pt x="13" y="77"/>
                  </a:cubicBezTo>
                  <a:close/>
                  <a:moveTo>
                    <a:pt x="60" y="89"/>
                  </a:moveTo>
                  <a:cubicBezTo>
                    <a:pt x="76" y="89"/>
                    <a:pt x="76" y="89"/>
                    <a:pt x="76" y="89"/>
                  </a:cubicBezTo>
                  <a:cubicBezTo>
                    <a:pt x="76" y="6"/>
                    <a:pt x="76" y="6"/>
                    <a:pt x="76" y="6"/>
                  </a:cubicBezTo>
                  <a:cubicBezTo>
                    <a:pt x="76" y="0"/>
                    <a:pt x="76" y="0"/>
                    <a:pt x="76" y="0"/>
                  </a:cubicBezTo>
                  <a:cubicBezTo>
                    <a:pt x="82" y="0"/>
                    <a:pt x="82" y="0"/>
                    <a:pt x="82" y="0"/>
                  </a:cubicBezTo>
                  <a:cubicBezTo>
                    <a:pt x="163" y="0"/>
                    <a:pt x="163" y="0"/>
                    <a:pt x="163" y="0"/>
                  </a:cubicBezTo>
                  <a:cubicBezTo>
                    <a:pt x="166" y="0"/>
                    <a:pt x="166" y="0"/>
                    <a:pt x="166" y="0"/>
                  </a:cubicBezTo>
                  <a:cubicBezTo>
                    <a:pt x="168" y="2"/>
                    <a:pt x="168" y="2"/>
                    <a:pt x="168" y="2"/>
                  </a:cubicBezTo>
                  <a:cubicBezTo>
                    <a:pt x="196" y="38"/>
                    <a:pt x="196" y="38"/>
                    <a:pt x="196" y="38"/>
                  </a:cubicBezTo>
                  <a:cubicBezTo>
                    <a:pt x="198" y="39"/>
                    <a:pt x="198" y="39"/>
                    <a:pt x="198" y="39"/>
                  </a:cubicBezTo>
                  <a:cubicBezTo>
                    <a:pt x="198" y="41"/>
                    <a:pt x="198" y="41"/>
                    <a:pt x="198" y="41"/>
                  </a:cubicBezTo>
                  <a:cubicBezTo>
                    <a:pt x="198" y="89"/>
                    <a:pt x="198" y="89"/>
                    <a:pt x="198" y="89"/>
                  </a:cubicBezTo>
                  <a:cubicBezTo>
                    <a:pt x="210" y="89"/>
                    <a:pt x="210" y="89"/>
                    <a:pt x="210" y="89"/>
                  </a:cubicBezTo>
                  <a:cubicBezTo>
                    <a:pt x="210" y="230"/>
                    <a:pt x="210" y="230"/>
                    <a:pt x="210" y="230"/>
                  </a:cubicBezTo>
                  <a:cubicBezTo>
                    <a:pt x="60" y="230"/>
                    <a:pt x="60" y="230"/>
                    <a:pt x="60" y="230"/>
                  </a:cubicBezTo>
                  <a:cubicBezTo>
                    <a:pt x="60" y="89"/>
                    <a:pt x="60" y="89"/>
                    <a:pt x="60" y="89"/>
                  </a:cubicBezTo>
                  <a:close/>
                  <a:moveTo>
                    <a:pt x="84" y="106"/>
                  </a:moveTo>
                  <a:cubicBezTo>
                    <a:pt x="84" y="140"/>
                    <a:pt x="84" y="140"/>
                    <a:pt x="84" y="140"/>
                  </a:cubicBezTo>
                  <a:cubicBezTo>
                    <a:pt x="158" y="140"/>
                    <a:pt x="158" y="140"/>
                    <a:pt x="158" y="140"/>
                  </a:cubicBezTo>
                  <a:cubicBezTo>
                    <a:pt x="158" y="106"/>
                    <a:pt x="158" y="106"/>
                    <a:pt x="158" y="106"/>
                  </a:cubicBezTo>
                  <a:cubicBezTo>
                    <a:pt x="84" y="106"/>
                    <a:pt x="84" y="106"/>
                    <a:pt x="84" y="106"/>
                  </a:cubicBezTo>
                  <a:close/>
                  <a:moveTo>
                    <a:pt x="139" y="204"/>
                  </a:moveTo>
                  <a:cubicBezTo>
                    <a:pt x="139" y="216"/>
                    <a:pt x="139" y="216"/>
                    <a:pt x="139" y="216"/>
                  </a:cubicBezTo>
                  <a:cubicBezTo>
                    <a:pt x="158" y="216"/>
                    <a:pt x="158" y="216"/>
                    <a:pt x="158" y="216"/>
                  </a:cubicBezTo>
                  <a:cubicBezTo>
                    <a:pt x="158" y="204"/>
                    <a:pt x="158" y="204"/>
                    <a:pt x="158" y="204"/>
                  </a:cubicBezTo>
                  <a:cubicBezTo>
                    <a:pt x="139" y="204"/>
                    <a:pt x="139" y="204"/>
                    <a:pt x="139" y="204"/>
                  </a:cubicBezTo>
                  <a:close/>
                  <a:moveTo>
                    <a:pt x="111" y="204"/>
                  </a:moveTo>
                  <a:cubicBezTo>
                    <a:pt x="111" y="216"/>
                    <a:pt x="111" y="216"/>
                    <a:pt x="111" y="216"/>
                  </a:cubicBezTo>
                  <a:cubicBezTo>
                    <a:pt x="130" y="216"/>
                    <a:pt x="130" y="216"/>
                    <a:pt x="130" y="216"/>
                  </a:cubicBezTo>
                  <a:cubicBezTo>
                    <a:pt x="130" y="204"/>
                    <a:pt x="130" y="204"/>
                    <a:pt x="130" y="204"/>
                  </a:cubicBezTo>
                  <a:cubicBezTo>
                    <a:pt x="111" y="204"/>
                    <a:pt x="111" y="204"/>
                    <a:pt x="111" y="204"/>
                  </a:cubicBezTo>
                  <a:close/>
                  <a:moveTo>
                    <a:pt x="84" y="204"/>
                  </a:moveTo>
                  <a:cubicBezTo>
                    <a:pt x="84" y="216"/>
                    <a:pt x="84" y="216"/>
                    <a:pt x="84" y="216"/>
                  </a:cubicBezTo>
                  <a:cubicBezTo>
                    <a:pt x="103" y="216"/>
                    <a:pt x="103" y="216"/>
                    <a:pt x="103" y="216"/>
                  </a:cubicBezTo>
                  <a:cubicBezTo>
                    <a:pt x="103" y="204"/>
                    <a:pt x="103" y="204"/>
                    <a:pt x="103" y="204"/>
                  </a:cubicBezTo>
                  <a:cubicBezTo>
                    <a:pt x="84" y="204"/>
                    <a:pt x="84" y="204"/>
                    <a:pt x="84" y="204"/>
                  </a:cubicBezTo>
                  <a:close/>
                  <a:moveTo>
                    <a:pt x="139" y="187"/>
                  </a:moveTo>
                  <a:cubicBezTo>
                    <a:pt x="139" y="198"/>
                    <a:pt x="139" y="198"/>
                    <a:pt x="139" y="198"/>
                  </a:cubicBezTo>
                  <a:cubicBezTo>
                    <a:pt x="158" y="198"/>
                    <a:pt x="158" y="198"/>
                    <a:pt x="158" y="198"/>
                  </a:cubicBezTo>
                  <a:cubicBezTo>
                    <a:pt x="158" y="187"/>
                    <a:pt x="158" y="187"/>
                    <a:pt x="158" y="187"/>
                  </a:cubicBezTo>
                  <a:cubicBezTo>
                    <a:pt x="139" y="187"/>
                    <a:pt x="139" y="187"/>
                    <a:pt x="139" y="187"/>
                  </a:cubicBezTo>
                  <a:close/>
                  <a:moveTo>
                    <a:pt x="111" y="187"/>
                  </a:moveTo>
                  <a:cubicBezTo>
                    <a:pt x="111" y="198"/>
                    <a:pt x="111" y="198"/>
                    <a:pt x="111" y="198"/>
                  </a:cubicBezTo>
                  <a:cubicBezTo>
                    <a:pt x="130" y="198"/>
                    <a:pt x="130" y="198"/>
                    <a:pt x="130" y="198"/>
                  </a:cubicBezTo>
                  <a:cubicBezTo>
                    <a:pt x="130" y="187"/>
                    <a:pt x="130" y="187"/>
                    <a:pt x="130" y="187"/>
                  </a:cubicBezTo>
                  <a:cubicBezTo>
                    <a:pt x="111" y="187"/>
                    <a:pt x="111" y="187"/>
                    <a:pt x="111" y="187"/>
                  </a:cubicBezTo>
                  <a:close/>
                  <a:moveTo>
                    <a:pt x="84" y="187"/>
                  </a:moveTo>
                  <a:cubicBezTo>
                    <a:pt x="84" y="198"/>
                    <a:pt x="84" y="198"/>
                    <a:pt x="84" y="198"/>
                  </a:cubicBezTo>
                  <a:cubicBezTo>
                    <a:pt x="103" y="198"/>
                    <a:pt x="103" y="198"/>
                    <a:pt x="103" y="198"/>
                  </a:cubicBezTo>
                  <a:cubicBezTo>
                    <a:pt x="103" y="187"/>
                    <a:pt x="103" y="187"/>
                    <a:pt x="103" y="187"/>
                  </a:cubicBezTo>
                  <a:cubicBezTo>
                    <a:pt x="84" y="187"/>
                    <a:pt x="84" y="187"/>
                    <a:pt x="84" y="187"/>
                  </a:cubicBezTo>
                  <a:close/>
                  <a:moveTo>
                    <a:pt x="139" y="169"/>
                  </a:moveTo>
                  <a:cubicBezTo>
                    <a:pt x="139" y="180"/>
                    <a:pt x="139" y="180"/>
                    <a:pt x="139" y="180"/>
                  </a:cubicBezTo>
                  <a:cubicBezTo>
                    <a:pt x="158" y="180"/>
                    <a:pt x="158" y="180"/>
                    <a:pt x="158" y="180"/>
                  </a:cubicBezTo>
                  <a:cubicBezTo>
                    <a:pt x="158" y="169"/>
                    <a:pt x="158" y="169"/>
                    <a:pt x="158" y="169"/>
                  </a:cubicBezTo>
                  <a:cubicBezTo>
                    <a:pt x="139" y="169"/>
                    <a:pt x="139" y="169"/>
                    <a:pt x="139" y="169"/>
                  </a:cubicBezTo>
                  <a:close/>
                  <a:moveTo>
                    <a:pt x="111" y="169"/>
                  </a:moveTo>
                  <a:cubicBezTo>
                    <a:pt x="111" y="180"/>
                    <a:pt x="111" y="180"/>
                    <a:pt x="111" y="180"/>
                  </a:cubicBezTo>
                  <a:cubicBezTo>
                    <a:pt x="130" y="180"/>
                    <a:pt x="130" y="180"/>
                    <a:pt x="130" y="180"/>
                  </a:cubicBezTo>
                  <a:cubicBezTo>
                    <a:pt x="130" y="169"/>
                    <a:pt x="130" y="169"/>
                    <a:pt x="130" y="169"/>
                  </a:cubicBezTo>
                  <a:cubicBezTo>
                    <a:pt x="111" y="169"/>
                    <a:pt x="111" y="169"/>
                    <a:pt x="111" y="169"/>
                  </a:cubicBezTo>
                  <a:close/>
                  <a:moveTo>
                    <a:pt x="84" y="169"/>
                  </a:moveTo>
                  <a:cubicBezTo>
                    <a:pt x="84" y="180"/>
                    <a:pt x="84" y="180"/>
                    <a:pt x="84" y="180"/>
                  </a:cubicBezTo>
                  <a:cubicBezTo>
                    <a:pt x="103" y="180"/>
                    <a:pt x="103" y="180"/>
                    <a:pt x="103" y="180"/>
                  </a:cubicBezTo>
                  <a:cubicBezTo>
                    <a:pt x="103" y="169"/>
                    <a:pt x="103" y="169"/>
                    <a:pt x="103" y="169"/>
                  </a:cubicBezTo>
                  <a:cubicBezTo>
                    <a:pt x="84" y="169"/>
                    <a:pt x="84" y="169"/>
                    <a:pt x="84" y="169"/>
                  </a:cubicBezTo>
                  <a:close/>
                  <a:moveTo>
                    <a:pt x="139" y="152"/>
                  </a:moveTo>
                  <a:cubicBezTo>
                    <a:pt x="139" y="163"/>
                    <a:pt x="139" y="163"/>
                    <a:pt x="139" y="163"/>
                  </a:cubicBezTo>
                  <a:cubicBezTo>
                    <a:pt x="158" y="163"/>
                    <a:pt x="158" y="163"/>
                    <a:pt x="158" y="163"/>
                  </a:cubicBezTo>
                  <a:cubicBezTo>
                    <a:pt x="158" y="152"/>
                    <a:pt x="158" y="152"/>
                    <a:pt x="158" y="152"/>
                  </a:cubicBezTo>
                  <a:cubicBezTo>
                    <a:pt x="139" y="152"/>
                    <a:pt x="139" y="152"/>
                    <a:pt x="139" y="152"/>
                  </a:cubicBezTo>
                  <a:close/>
                  <a:moveTo>
                    <a:pt x="111" y="152"/>
                  </a:moveTo>
                  <a:cubicBezTo>
                    <a:pt x="111" y="163"/>
                    <a:pt x="111" y="163"/>
                    <a:pt x="111" y="163"/>
                  </a:cubicBezTo>
                  <a:cubicBezTo>
                    <a:pt x="130" y="163"/>
                    <a:pt x="130" y="163"/>
                    <a:pt x="130" y="163"/>
                  </a:cubicBezTo>
                  <a:cubicBezTo>
                    <a:pt x="130" y="152"/>
                    <a:pt x="130" y="152"/>
                    <a:pt x="130" y="152"/>
                  </a:cubicBezTo>
                  <a:cubicBezTo>
                    <a:pt x="111" y="152"/>
                    <a:pt x="111" y="152"/>
                    <a:pt x="111" y="152"/>
                  </a:cubicBezTo>
                  <a:close/>
                  <a:moveTo>
                    <a:pt x="84" y="152"/>
                  </a:moveTo>
                  <a:cubicBezTo>
                    <a:pt x="84" y="163"/>
                    <a:pt x="84" y="163"/>
                    <a:pt x="84" y="163"/>
                  </a:cubicBezTo>
                  <a:cubicBezTo>
                    <a:pt x="103" y="163"/>
                    <a:pt x="103" y="163"/>
                    <a:pt x="103" y="163"/>
                  </a:cubicBezTo>
                  <a:cubicBezTo>
                    <a:pt x="103" y="152"/>
                    <a:pt x="103" y="152"/>
                    <a:pt x="103" y="152"/>
                  </a:cubicBezTo>
                  <a:cubicBezTo>
                    <a:pt x="84" y="152"/>
                    <a:pt x="84" y="152"/>
                    <a:pt x="84" y="152"/>
                  </a:cubicBezTo>
                  <a:close/>
                  <a:moveTo>
                    <a:pt x="99" y="74"/>
                  </a:moveTo>
                  <a:cubicBezTo>
                    <a:pt x="99" y="82"/>
                    <a:pt x="99" y="82"/>
                    <a:pt x="99" y="82"/>
                  </a:cubicBezTo>
                  <a:cubicBezTo>
                    <a:pt x="173" y="82"/>
                    <a:pt x="173" y="82"/>
                    <a:pt x="173" y="82"/>
                  </a:cubicBezTo>
                  <a:cubicBezTo>
                    <a:pt x="173" y="74"/>
                    <a:pt x="173" y="74"/>
                    <a:pt x="173" y="74"/>
                  </a:cubicBezTo>
                  <a:cubicBezTo>
                    <a:pt x="99" y="74"/>
                    <a:pt x="99" y="74"/>
                    <a:pt x="99" y="74"/>
                  </a:cubicBezTo>
                  <a:close/>
                  <a:moveTo>
                    <a:pt x="99" y="58"/>
                  </a:moveTo>
                  <a:cubicBezTo>
                    <a:pt x="99" y="65"/>
                    <a:pt x="99" y="65"/>
                    <a:pt x="99" y="65"/>
                  </a:cubicBezTo>
                  <a:cubicBezTo>
                    <a:pt x="173" y="65"/>
                    <a:pt x="173" y="65"/>
                    <a:pt x="173" y="65"/>
                  </a:cubicBezTo>
                  <a:cubicBezTo>
                    <a:pt x="173" y="58"/>
                    <a:pt x="173" y="58"/>
                    <a:pt x="173" y="58"/>
                  </a:cubicBezTo>
                  <a:cubicBezTo>
                    <a:pt x="99" y="58"/>
                    <a:pt x="99" y="58"/>
                    <a:pt x="99" y="58"/>
                  </a:cubicBezTo>
                  <a:close/>
                  <a:moveTo>
                    <a:pt x="99" y="42"/>
                  </a:moveTo>
                  <a:cubicBezTo>
                    <a:pt x="99" y="49"/>
                    <a:pt x="99" y="49"/>
                    <a:pt x="99" y="49"/>
                  </a:cubicBezTo>
                  <a:cubicBezTo>
                    <a:pt x="142" y="49"/>
                    <a:pt x="142" y="49"/>
                    <a:pt x="142" y="49"/>
                  </a:cubicBezTo>
                  <a:cubicBezTo>
                    <a:pt x="142" y="42"/>
                    <a:pt x="142" y="42"/>
                    <a:pt x="142" y="42"/>
                  </a:cubicBezTo>
                  <a:cubicBezTo>
                    <a:pt x="99" y="42"/>
                    <a:pt x="99" y="42"/>
                    <a:pt x="99" y="42"/>
                  </a:cubicBezTo>
                  <a:close/>
                  <a:moveTo>
                    <a:pt x="99" y="25"/>
                  </a:moveTo>
                  <a:cubicBezTo>
                    <a:pt x="99" y="32"/>
                    <a:pt x="99" y="32"/>
                    <a:pt x="99" y="32"/>
                  </a:cubicBezTo>
                  <a:cubicBezTo>
                    <a:pt x="142" y="32"/>
                    <a:pt x="142" y="32"/>
                    <a:pt x="142" y="32"/>
                  </a:cubicBezTo>
                  <a:cubicBezTo>
                    <a:pt x="142" y="25"/>
                    <a:pt x="142" y="25"/>
                    <a:pt x="142" y="25"/>
                  </a:cubicBezTo>
                  <a:cubicBezTo>
                    <a:pt x="99" y="25"/>
                    <a:pt x="99" y="25"/>
                    <a:pt x="99" y="25"/>
                  </a:cubicBezTo>
                  <a:close/>
                  <a:moveTo>
                    <a:pt x="166" y="18"/>
                  </a:moveTo>
                  <a:cubicBezTo>
                    <a:pt x="165" y="26"/>
                    <a:pt x="165" y="26"/>
                    <a:pt x="165" y="26"/>
                  </a:cubicBezTo>
                  <a:cubicBezTo>
                    <a:pt x="177" y="33"/>
                    <a:pt x="177" y="33"/>
                    <a:pt x="177" y="33"/>
                  </a:cubicBezTo>
                  <a:cubicBezTo>
                    <a:pt x="166" y="18"/>
                    <a:pt x="166" y="18"/>
                    <a:pt x="166" y="18"/>
                  </a:cubicBezTo>
                  <a:close/>
                  <a:moveTo>
                    <a:pt x="186" y="49"/>
                  </a:moveTo>
                  <a:cubicBezTo>
                    <a:pt x="156" y="35"/>
                    <a:pt x="156" y="35"/>
                    <a:pt x="156" y="35"/>
                  </a:cubicBezTo>
                  <a:cubicBezTo>
                    <a:pt x="152" y="33"/>
                    <a:pt x="152" y="33"/>
                    <a:pt x="152" y="33"/>
                  </a:cubicBezTo>
                  <a:cubicBezTo>
                    <a:pt x="153" y="29"/>
                    <a:pt x="153" y="29"/>
                    <a:pt x="153" y="29"/>
                  </a:cubicBezTo>
                  <a:cubicBezTo>
                    <a:pt x="155" y="12"/>
                    <a:pt x="155" y="12"/>
                    <a:pt x="155" y="12"/>
                  </a:cubicBezTo>
                  <a:cubicBezTo>
                    <a:pt x="88" y="12"/>
                    <a:pt x="88" y="12"/>
                    <a:pt x="88" y="12"/>
                  </a:cubicBezTo>
                  <a:cubicBezTo>
                    <a:pt x="88" y="89"/>
                    <a:pt x="88" y="89"/>
                    <a:pt x="88" y="89"/>
                  </a:cubicBezTo>
                  <a:cubicBezTo>
                    <a:pt x="186" y="89"/>
                    <a:pt x="186" y="89"/>
                    <a:pt x="186" y="89"/>
                  </a:cubicBezTo>
                  <a:lnTo>
                    <a:pt x="186" y="49"/>
                  </a:lnTo>
                  <a:close/>
                </a:path>
              </a:pathLst>
            </a:custGeom>
            <a:solidFill>
              <a:schemeClr val="bg1"/>
            </a:solidFill>
            <a:ln w="9525">
              <a:noFill/>
              <a:round/>
            </a:ln>
          </p:spPr>
          <p:txBody>
            <a:bodyPr/>
            <a:lstStyle/>
            <a:p>
              <a:endParaRPr altLang="en-US" lang="zh-CN"/>
            </a:p>
          </p:txBody>
        </p:sp>
      </p:grpSp>
      <p:sp>
        <p:nvSpPr>
          <p:cNvPr id="42033" name="矩形 1"/>
          <p:cNvSpPr>
            <a:spLocks noChangeArrowheads="1"/>
          </p:cNvSpPr>
          <p:nvPr/>
        </p:nvSpPr>
        <p:spPr bwMode="auto">
          <a:xfrm>
            <a:off x="590550" y="2211389"/>
            <a:ext cx="1893888" cy="640080"/>
          </a:xfrm>
          <a:prstGeom prst="rect">
            <a:avLst/>
          </a:prstGeom>
          <a:noFill/>
          <a:ln w="9525">
            <a:noFill/>
            <a:miter lim="800000"/>
          </a:ln>
        </p:spPr>
        <p:txBody>
          <a:bodyPr>
            <a:spAutoFit/>
          </a:bodyPr>
          <a:lstStyle/>
          <a:p>
            <a:pPr algn="just" eaLnBrk="1" hangingPunct="1">
              <a:buFont charset="0"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随着计算机技术的发展及印刷技术进步，平面设计在视觉感观领域的表现也越来越丰富，这真正的对今天的平面设计的。</a:t>
            </a:r>
          </a:p>
        </p:txBody>
      </p:sp>
      <p:sp>
        <p:nvSpPr>
          <p:cNvPr id="42034" name="矩形 1"/>
          <p:cNvSpPr>
            <a:spLocks noChangeArrowheads="1"/>
          </p:cNvSpPr>
          <p:nvPr/>
        </p:nvSpPr>
        <p:spPr bwMode="auto">
          <a:xfrm>
            <a:off x="590550" y="3101977"/>
            <a:ext cx="1893888" cy="640080"/>
          </a:xfrm>
          <a:prstGeom prst="rect">
            <a:avLst/>
          </a:prstGeom>
          <a:noFill/>
          <a:ln w="9525">
            <a:noFill/>
            <a:miter lim="800000"/>
          </a:ln>
        </p:spPr>
        <p:txBody>
          <a:bodyPr>
            <a:spAutoFit/>
          </a:bodyPr>
          <a:lstStyle/>
          <a:p>
            <a:pPr algn="just" eaLnBrk="1" hangingPunct="1">
              <a:buFont charset="0"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随着计算机技术的发展及印刷技术进步，平面设计在视觉感观领域的表现也越来越丰富，这真正的对今天的平面设计的。</a:t>
            </a:r>
          </a:p>
        </p:txBody>
      </p:sp>
      <p:sp>
        <p:nvSpPr>
          <p:cNvPr id="42035" name="矩形 1"/>
          <p:cNvSpPr>
            <a:spLocks noChangeArrowheads="1"/>
          </p:cNvSpPr>
          <p:nvPr/>
        </p:nvSpPr>
        <p:spPr bwMode="auto">
          <a:xfrm>
            <a:off x="6505574" y="2217739"/>
            <a:ext cx="1893888" cy="640080"/>
          </a:xfrm>
          <a:prstGeom prst="rect">
            <a:avLst/>
          </a:prstGeom>
          <a:noFill/>
          <a:ln w="9525">
            <a:noFill/>
            <a:miter lim="800000"/>
          </a:ln>
        </p:spPr>
        <p:txBody>
          <a:bodyPr>
            <a:spAutoFit/>
          </a:bodyPr>
          <a:lstStyle/>
          <a:p>
            <a:pPr algn="just" eaLnBrk="1" hangingPunct="1">
              <a:buFont charset="0"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随着计算机技术的发展及印刷技术进步，平面设计在视觉感观领域的表现也越来越丰富，这真正的对今天的平面设计的。</a:t>
            </a:r>
          </a:p>
        </p:txBody>
      </p:sp>
      <p:sp>
        <p:nvSpPr>
          <p:cNvPr id="42036" name="矩形 1"/>
          <p:cNvSpPr>
            <a:spLocks noChangeArrowheads="1"/>
          </p:cNvSpPr>
          <p:nvPr/>
        </p:nvSpPr>
        <p:spPr bwMode="auto">
          <a:xfrm>
            <a:off x="6505574" y="3101977"/>
            <a:ext cx="1893888" cy="640080"/>
          </a:xfrm>
          <a:prstGeom prst="rect">
            <a:avLst/>
          </a:prstGeom>
          <a:noFill/>
          <a:ln w="9525">
            <a:noFill/>
            <a:miter lim="800000"/>
          </a:ln>
        </p:spPr>
        <p:txBody>
          <a:bodyPr>
            <a:spAutoFit/>
          </a:bodyPr>
          <a:lstStyle/>
          <a:p>
            <a:pPr algn="just" eaLnBrk="1" hangingPunct="1">
              <a:buFont charset="0"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随着计算机技术的发展及印刷技术进步，平面设计在视觉感观领域的表现也越来越丰富，这真正的对今天的平面设计的。</a:t>
            </a:r>
          </a:p>
        </p:txBody>
      </p:sp>
    </p:spTree>
    <p:extLst>
      <p:ext uri="{BB962C8B-B14F-4D97-AF65-F5344CB8AC3E}">
        <p14:creationId val="3270842590"/>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400" fill="hold" id="7"/>
                                        <p:tgtEl>
                                          <p:spTgt spid="6"/>
                                        </p:tgtEl>
                                        <p:attrNameLst>
                                          <p:attrName>ppt_x</p:attrName>
                                        </p:attrNameLst>
                                      </p:cBhvr>
                                      <p:tavLst>
                                        <p:tav tm="0">
                                          <p:val>
                                            <p:strVal val="0-#ppt_w/2"/>
                                          </p:val>
                                        </p:tav>
                                        <p:tav tm="100000">
                                          <p:val>
                                            <p:strVal val="#ppt_x"/>
                                          </p:val>
                                        </p:tav>
                                      </p:tavLst>
                                    </p:anim>
                                    <p:anim calcmode="lin" valueType="num">
                                      <p:cBhvr additive="base">
                                        <p:cTn dur="4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400"/>
                            </p:stCondLst>
                            <p:childTnLst>
                              <p:par>
                                <p:cTn fill="hold" id="10" nodeType="afterEffect" presetClass="entr" presetID="2" presetSubtype="2">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400" fill="hold" id="12"/>
                                        <p:tgtEl>
                                          <p:spTgt spid="12"/>
                                        </p:tgtEl>
                                        <p:attrNameLst>
                                          <p:attrName>ppt_x</p:attrName>
                                        </p:attrNameLst>
                                      </p:cBhvr>
                                      <p:tavLst>
                                        <p:tav tm="0">
                                          <p:val>
                                            <p:strVal val="1+#ppt_w/2"/>
                                          </p:val>
                                        </p:tav>
                                        <p:tav tm="100000">
                                          <p:val>
                                            <p:strVal val="#ppt_x"/>
                                          </p:val>
                                        </p:tav>
                                      </p:tavLst>
                                    </p:anim>
                                    <p:anim calcmode="lin" valueType="num">
                                      <p:cBhvr additive="base">
                                        <p:cTn dur="4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800"/>
                            </p:stCondLst>
                            <p:childTnLst>
                              <p:par>
                                <p:cTn fill="hold" id="15" nodeType="afterEffect" presetClass="entr" presetID="2" presetSubtype="8">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400" fill="hold" id="17"/>
                                        <p:tgtEl>
                                          <p:spTgt spid="9"/>
                                        </p:tgtEl>
                                        <p:attrNameLst>
                                          <p:attrName>ppt_x</p:attrName>
                                        </p:attrNameLst>
                                      </p:cBhvr>
                                      <p:tavLst>
                                        <p:tav tm="0">
                                          <p:val>
                                            <p:strVal val="0-#ppt_w/2"/>
                                          </p:val>
                                        </p:tav>
                                        <p:tav tm="100000">
                                          <p:val>
                                            <p:strVal val="#ppt_x"/>
                                          </p:val>
                                        </p:tav>
                                      </p:tavLst>
                                    </p:anim>
                                    <p:anim calcmode="lin" valueType="num">
                                      <p:cBhvr additive="base">
                                        <p:cTn dur="400" fill="hold" id="18"/>
                                        <p:tgtEl>
                                          <p:spTgt spid="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200"/>
                            </p:stCondLst>
                            <p:childTnLst>
                              <p:par>
                                <p:cTn fill="hold" id="20" nodeType="afterEffect" presetClass="entr" presetID="2" presetSubtype="2">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400" fill="hold" id="22"/>
                                        <p:tgtEl>
                                          <p:spTgt spid="15"/>
                                        </p:tgtEl>
                                        <p:attrNameLst>
                                          <p:attrName>ppt_x</p:attrName>
                                        </p:attrNameLst>
                                      </p:cBhvr>
                                      <p:tavLst>
                                        <p:tav tm="0">
                                          <p:val>
                                            <p:strVal val="1+#ppt_w/2"/>
                                          </p:val>
                                        </p:tav>
                                        <p:tav tm="100000">
                                          <p:val>
                                            <p:strVal val="#ppt_x"/>
                                          </p:val>
                                        </p:tav>
                                      </p:tavLst>
                                    </p:anim>
                                    <p:anim calcmode="lin" valueType="num">
                                      <p:cBhvr additive="base">
                                        <p:cTn dur="400" fill="hold" id="23"/>
                                        <p:tgtEl>
                                          <p:spTgt spid="1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600"/>
                            </p:stCondLst>
                            <p:childTnLst>
                              <p:par>
                                <p:cTn fill="hold" grpId="0" id="25" nodeType="afterEffect" presetClass="entr" presetID="2" presetSubtype="8">
                                  <p:stCondLst>
                                    <p:cond delay="0"/>
                                  </p:stCondLst>
                                  <p:childTnLst>
                                    <p:set>
                                      <p:cBhvr>
                                        <p:cTn dur="1" fill="hold" id="26">
                                          <p:stCondLst>
                                            <p:cond delay="0"/>
                                          </p:stCondLst>
                                        </p:cTn>
                                        <p:tgtEl>
                                          <p:spTgt spid="42033"/>
                                        </p:tgtEl>
                                        <p:attrNameLst>
                                          <p:attrName>style.visibility</p:attrName>
                                        </p:attrNameLst>
                                      </p:cBhvr>
                                      <p:to>
                                        <p:strVal val="visible"/>
                                      </p:to>
                                    </p:set>
                                    <p:anim calcmode="lin" valueType="num">
                                      <p:cBhvr additive="base">
                                        <p:cTn dur="300" fill="hold" id="27"/>
                                        <p:tgtEl>
                                          <p:spTgt spid="42033"/>
                                        </p:tgtEl>
                                        <p:attrNameLst>
                                          <p:attrName>ppt_x</p:attrName>
                                        </p:attrNameLst>
                                      </p:cBhvr>
                                      <p:tavLst>
                                        <p:tav tm="0">
                                          <p:val>
                                            <p:strVal val="0-#ppt_w/2"/>
                                          </p:val>
                                        </p:tav>
                                        <p:tav tm="100000">
                                          <p:val>
                                            <p:strVal val="#ppt_x"/>
                                          </p:val>
                                        </p:tav>
                                      </p:tavLst>
                                    </p:anim>
                                    <p:anim calcmode="lin" valueType="num">
                                      <p:cBhvr additive="base">
                                        <p:cTn dur="300" fill="hold" id="28"/>
                                        <p:tgtEl>
                                          <p:spTgt spid="4203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900"/>
                            </p:stCondLst>
                            <p:childTnLst>
                              <p:par>
                                <p:cTn fill="hold" grpId="0" id="30" nodeType="afterEffect" presetClass="entr" presetID="2" presetSubtype="2">
                                  <p:stCondLst>
                                    <p:cond delay="0"/>
                                  </p:stCondLst>
                                  <p:childTnLst>
                                    <p:set>
                                      <p:cBhvr>
                                        <p:cTn dur="1" fill="hold" id="31">
                                          <p:stCondLst>
                                            <p:cond delay="0"/>
                                          </p:stCondLst>
                                        </p:cTn>
                                        <p:tgtEl>
                                          <p:spTgt spid="42035"/>
                                        </p:tgtEl>
                                        <p:attrNameLst>
                                          <p:attrName>style.visibility</p:attrName>
                                        </p:attrNameLst>
                                      </p:cBhvr>
                                      <p:to>
                                        <p:strVal val="visible"/>
                                      </p:to>
                                    </p:set>
                                    <p:anim calcmode="lin" valueType="num">
                                      <p:cBhvr additive="base">
                                        <p:cTn dur="300" fill="hold" id="32"/>
                                        <p:tgtEl>
                                          <p:spTgt spid="42035"/>
                                        </p:tgtEl>
                                        <p:attrNameLst>
                                          <p:attrName>ppt_x</p:attrName>
                                        </p:attrNameLst>
                                      </p:cBhvr>
                                      <p:tavLst>
                                        <p:tav tm="0">
                                          <p:val>
                                            <p:strVal val="1+#ppt_w/2"/>
                                          </p:val>
                                        </p:tav>
                                        <p:tav tm="100000">
                                          <p:val>
                                            <p:strVal val="#ppt_x"/>
                                          </p:val>
                                        </p:tav>
                                      </p:tavLst>
                                    </p:anim>
                                    <p:anim calcmode="lin" valueType="num">
                                      <p:cBhvr additive="base">
                                        <p:cTn dur="300" fill="hold" id="33"/>
                                        <p:tgtEl>
                                          <p:spTgt spid="42035"/>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200"/>
                            </p:stCondLst>
                            <p:childTnLst>
                              <p:par>
                                <p:cTn fill="hold" grpId="0" id="35" nodeType="afterEffect" presetClass="entr" presetID="2" presetSubtype="8">
                                  <p:stCondLst>
                                    <p:cond delay="0"/>
                                  </p:stCondLst>
                                  <p:childTnLst>
                                    <p:set>
                                      <p:cBhvr>
                                        <p:cTn dur="1" fill="hold" id="36">
                                          <p:stCondLst>
                                            <p:cond delay="0"/>
                                          </p:stCondLst>
                                        </p:cTn>
                                        <p:tgtEl>
                                          <p:spTgt spid="42034"/>
                                        </p:tgtEl>
                                        <p:attrNameLst>
                                          <p:attrName>style.visibility</p:attrName>
                                        </p:attrNameLst>
                                      </p:cBhvr>
                                      <p:to>
                                        <p:strVal val="visible"/>
                                      </p:to>
                                    </p:set>
                                    <p:anim calcmode="lin" valueType="num">
                                      <p:cBhvr additive="base">
                                        <p:cTn dur="300" fill="hold" id="37"/>
                                        <p:tgtEl>
                                          <p:spTgt spid="42034"/>
                                        </p:tgtEl>
                                        <p:attrNameLst>
                                          <p:attrName>ppt_x</p:attrName>
                                        </p:attrNameLst>
                                      </p:cBhvr>
                                      <p:tavLst>
                                        <p:tav tm="0">
                                          <p:val>
                                            <p:strVal val="0-#ppt_w/2"/>
                                          </p:val>
                                        </p:tav>
                                        <p:tav tm="100000">
                                          <p:val>
                                            <p:strVal val="#ppt_x"/>
                                          </p:val>
                                        </p:tav>
                                      </p:tavLst>
                                    </p:anim>
                                    <p:anim calcmode="lin" valueType="num">
                                      <p:cBhvr additive="base">
                                        <p:cTn dur="300" fill="hold" id="38"/>
                                        <p:tgtEl>
                                          <p:spTgt spid="42034"/>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2" presetSubtype="2">
                                  <p:stCondLst>
                                    <p:cond delay="0"/>
                                  </p:stCondLst>
                                  <p:childTnLst>
                                    <p:set>
                                      <p:cBhvr>
                                        <p:cTn dur="1" fill="hold" id="41">
                                          <p:stCondLst>
                                            <p:cond delay="0"/>
                                          </p:stCondLst>
                                        </p:cTn>
                                        <p:tgtEl>
                                          <p:spTgt spid="42036"/>
                                        </p:tgtEl>
                                        <p:attrNameLst>
                                          <p:attrName>style.visibility</p:attrName>
                                        </p:attrNameLst>
                                      </p:cBhvr>
                                      <p:to>
                                        <p:strVal val="visible"/>
                                      </p:to>
                                    </p:set>
                                    <p:anim calcmode="lin" valueType="num">
                                      <p:cBhvr additive="base">
                                        <p:cTn dur="300" fill="hold" id="42"/>
                                        <p:tgtEl>
                                          <p:spTgt spid="42036"/>
                                        </p:tgtEl>
                                        <p:attrNameLst>
                                          <p:attrName>ppt_x</p:attrName>
                                        </p:attrNameLst>
                                      </p:cBhvr>
                                      <p:tavLst>
                                        <p:tav tm="0">
                                          <p:val>
                                            <p:strVal val="1+#ppt_w/2"/>
                                          </p:val>
                                        </p:tav>
                                        <p:tav tm="100000">
                                          <p:val>
                                            <p:strVal val="#ppt_x"/>
                                          </p:val>
                                        </p:tav>
                                      </p:tavLst>
                                    </p:anim>
                                    <p:anim calcmode="lin" valueType="num">
                                      <p:cBhvr additive="base">
                                        <p:cTn dur="300" fill="hold" id="43"/>
                                        <p:tgtEl>
                                          <p:spTgt spid="420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033"/>
      <p:bldP grpId="0" spid="42034"/>
      <p:bldP grpId="0" spid="42035"/>
      <p:bldP grpId="0" spid="42036"/>
    </p:bldLst>
  </p:timing>
</p:sld>
</file>

<file path=ppt/tags/tag1.xml><?xml version="1.0" encoding="utf-8"?>
<p:tagLst xmlns:p="http://schemas.openxmlformats.org/presentationml/2006/main">
  <p:tag name="ID" val="553512"/>
  <p:tag name="MH" val="20160830110146"/>
  <p:tag name="MH_LIBRARY" val="CONTENTS"/>
  <p:tag name="MH_ORDER" val="1"/>
  <p:tag name="MH_TYPE" val="ENTRY"/>
</p:tagLst>
</file>

<file path=ppt/tags/tag10.xml><?xml version="1.0" encoding="utf-8"?>
<p:tagLst xmlns:p="http://schemas.openxmlformats.org/presentationml/2006/main">
  <p:tag name="MH" val="20161022204343"/>
  <p:tag name="MH_LIBRARY" val="GRAPHIC"/>
  <p:tag name="MH_ORDER" val="标题 5"/>
</p:tagLst>
</file>

<file path=ppt/tags/tag11.xml><?xml version="1.0" encoding="utf-8"?>
<p:tagLst xmlns:p="http://schemas.openxmlformats.org/presentationml/2006/main">
  <p:tag name="MH" val="20161022204303"/>
  <p:tag name="MH_LIBRARY" val="GRAPHIC"/>
</p:tagLst>
</file>

<file path=ppt/tags/tag12.xml><?xml version="1.0" encoding="utf-8"?>
<p:tagLst xmlns:p="http://schemas.openxmlformats.org/presentationml/2006/main">
  <p:tag name="MH" val="20161022204303"/>
  <p:tag name="MH_LIBRARY" val="GRAPHIC"/>
  <p:tag name="MH_ORDER" val="TextBox 11"/>
</p:tagLst>
</file>

<file path=ppt/tags/tag13.xml><?xml version="1.0" encoding="utf-8"?>
<p:tagLst xmlns:p="http://schemas.openxmlformats.org/presentationml/2006/main">
  <p:tag name="MH" val="20161022204303"/>
  <p:tag name="MH_LIBRARY" val="GRAPHIC"/>
  <p:tag name="MH_ORDER" val="文本框 13"/>
</p:tagLst>
</file>

<file path=ppt/tags/tag14.xml><?xml version="1.0" encoding="utf-8"?>
<p:tagLst xmlns:p="http://schemas.openxmlformats.org/presentationml/2006/main">
  <p:tag name="MH" val="20161022204303"/>
  <p:tag name="MH_LIBRARY" val="GRAPHIC"/>
  <p:tag name="MH_ORDER" val="文本框 14"/>
</p:tagLst>
</file>

<file path=ppt/tags/tag15.xml><?xml version="1.0" encoding="utf-8"?>
<p:tagLst xmlns:p="http://schemas.openxmlformats.org/presentationml/2006/main">
  <p:tag name="MH" val="20161022204343"/>
  <p:tag name="MH_LIBRARY" val="GRAPHIC"/>
  <p:tag name="MH_ORDER" val="标题 5"/>
</p:tagLst>
</file>

<file path=ppt/tags/tag16.xml><?xml version="1.0" encoding="utf-8"?>
<p:tagLst xmlns:p="http://schemas.openxmlformats.org/presentationml/2006/main">
  <p:tag name="MH" val="20161022204303"/>
  <p:tag name="MH_LIBRARY" val="GRAPHIC"/>
</p:tagLst>
</file>

<file path=ppt/tags/tag17.xml><?xml version="1.0" encoding="utf-8"?>
<p:tagLst xmlns:p="http://schemas.openxmlformats.org/presentationml/2006/main">
  <p:tag name="TIMING" val="|0.6"/>
</p:tagLst>
</file>

<file path=ppt/tags/tag18.xml><?xml version="1.0" encoding="utf-8"?>
<p:tagLst xmlns:p="http://schemas.openxmlformats.org/presentationml/2006/main">
  <p:tag name="MH" val="20161022204303"/>
  <p:tag name="MH_LIBRARY" val="GRAPHIC"/>
  <p:tag name="MH_ORDER" val="TextBox 11"/>
</p:tagLst>
</file>

<file path=ppt/tags/tag19.xml><?xml version="1.0" encoding="utf-8"?>
<p:tagLst xmlns:p="http://schemas.openxmlformats.org/presentationml/2006/main">
  <p:tag name="MH" val="20161022204303"/>
  <p:tag name="MH_LIBRARY" val="GRAPHIC"/>
  <p:tag name="MH_ORDER" val="文本框 13"/>
</p:tagLst>
</file>

<file path=ppt/tags/tag2.xml><?xml version="1.0" encoding="utf-8"?>
<p:tagLst xmlns:p="http://schemas.openxmlformats.org/presentationml/2006/main">
  <p:tag name="ID" val="553512"/>
  <p:tag name="MH" val="20160830110146"/>
  <p:tag name="MH_LIBRARY" val="CONTENTS"/>
  <p:tag name="MH_ORDER" val="2"/>
  <p:tag name="MH_TYPE" val="ENTRY"/>
</p:tagLst>
</file>

<file path=ppt/tags/tag20.xml><?xml version="1.0" encoding="utf-8"?>
<p:tagLst xmlns:p="http://schemas.openxmlformats.org/presentationml/2006/main">
  <p:tag name="MH" val="20161022204303"/>
  <p:tag name="MH_LIBRARY" val="GRAPHIC"/>
  <p:tag name="MH_ORDER" val="文本框 14"/>
</p:tagLst>
</file>

<file path=ppt/tags/tag21.xml><?xml version="1.0" encoding="utf-8"?>
<p:tagLst xmlns:p="http://schemas.openxmlformats.org/presentationml/2006/main">
  <p:tag name="MH" val="20161022204343"/>
  <p:tag name="MH_LIBRARY" val="GRAPHIC"/>
  <p:tag name="MH_ORDER" val="标题 5"/>
</p:tagLst>
</file>

<file path=ppt/tags/tag22.xml><?xml version="1.0" encoding="utf-8"?>
<p:tagLst xmlns:p="http://schemas.openxmlformats.org/presentationml/2006/main">
  <p:tag name="MH" val="20161022204303"/>
  <p:tag name="MH_LIBRARY" val="GRAPHIC"/>
</p:tagLst>
</file>

<file path=ppt/tags/tag23.xml><?xml version="1.0" encoding="utf-8"?>
<p:tagLst xmlns:p="http://schemas.openxmlformats.org/presentationml/2006/main">
  <p:tag name="MH" val="20161022204303"/>
  <p:tag name="MH_LIBRARY" val="GRAPHIC"/>
  <p:tag name="MH_ORDER" val="TextBox 11"/>
</p:tagLst>
</file>

<file path=ppt/tags/tag24.xml><?xml version="1.0" encoding="utf-8"?>
<p:tagLst xmlns:p="http://schemas.openxmlformats.org/presentationml/2006/main">
  <p:tag name="MH" val="20161022204303"/>
  <p:tag name="MH_LIBRARY" val="GRAPHIC"/>
  <p:tag name="MH_ORDER" val="文本框 13"/>
</p:tagLst>
</file>

<file path=ppt/tags/tag25.xml><?xml version="1.0" encoding="utf-8"?>
<p:tagLst xmlns:p="http://schemas.openxmlformats.org/presentationml/2006/main">
  <p:tag name="MH" val="20161022204303"/>
  <p:tag name="MH_LIBRARY" val="GRAPHIC"/>
  <p:tag name="MH_ORDER" val="文本框 14"/>
</p:tagLst>
</file>

<file path=ppt/tags/tag26.xml><?xml version="1.0" encoding="utf-8"?>
<p:tagLst xmlns:p="http://schemas.openxmlformats.org/presentationml/2006/main">
  <p:tag name="MH" val="20161022204343"/>
  <p:tag name="MH_LIBRARY" val="GRAPHIC"/>
  <p:tag name="MH_ORDER" val="标题 5"/>
</p:tagLst>
</file>

<file path=ppt/tags/tag27.xml><?xml version="1.0" encoding="utf-8"?>
<p:tagLst xmlns:p="http://schemas.openxmlformats.org/presentationml/2006/main">
  <p:tag name="MH" val="20161022204303"/>
  <p:tag name="MH_LIBRARY" val="GRAPHIC"/>
</p:tagLst>
</file>

<file path=ppt/tags/tag2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ID" val="553512"/>
  <p:tag name="MH" val="20160830110146"/>
  <p:tag name="MH_LIBRARY" val="CONTENTS"/>
  <p:tag name="MH_ORDER" val="3"/>
  <p:tag name="MH_TYPE" val="ENTRY"/>
</p:tagLst>
</file>

<file path=ppt/tags/tag4.xml><?xml version="1.0" encoding="utf-8"?>
<p:tagLst xmlns:p="http://schemas.openxmlformats.org/presentationml/2006/main">
  <p:tag name="ID" val="553512"/>
  <p:tag name="MH" val="20160830110146"/>
  <p:tag name="MH_LIBRARY" val="CONTENTS"/>
  <p:tag name="MH_ORDER" val="4"/>
  <p:tag name="MH_TYPE" val="ENTRY"/>
</p:tagLst>
</file>

<file path=ppt/tags/tag5.xml><?xml version="1.0" encoding="utf-8"?>
<p:tagLst xmlns:p="http://schemas.openxmlformats.org/presentationml/2006/main">
  <p:tag name="ID" val="553512"/>
  <p:tag name="MH" val="20160830110146"/>
  <p:tag name="MH_LIBRARY" val="CONTENTS"/>
  <p:tag name="MH_TYPE" val="OTHERS"/>
</p:tagLst>
</file>

<file path=ppt/tags/tag6.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MH" val="20161022204303"/>
  <p:tag name="MH_LIBRARY" val="GRAPHIC"/>
  <p:tag name="MH_ORDER" val="TextBox 11"/>
</p:tagLst>
</file>

<file path=ppt/tags/tag8.xml><?xml version="1.0" encoding="utf-8"?>
<p:tagLst xmlns:p="http://schemas.openxmlformats.org/presentationml/2006/main">
  <p:tag name="MH" val="20161022204303"/>
  <p:tag name="MH_LIBRARY" val="GRAPHIC"/>
  <p:tag name="MH_ORDER" val="文本框 13"/>
</p:tagLst>
</file>

<file path=ppt/tags/tag9.xml><?xml version="1.0" encoding="utf-8"?>
<p:tagLst xmlns:p="http://schemas.openxmlformats.org/presentationml/2006/main">
  <p:tag name="MH" val="20161022204303"/>
  <p:tag name="MH_LIBRARY" val="GRAPHIC"/>
  <p:tag name="MH_ORDER" val="文本框 14"/>
</p:tagLst>
</file>

<file path=ppt/theme/theme1.xml><?xml version="1.0" encoding="utf-8"?>
<a:theme xmlns:r="http://schemas.openxmlformats.org/officeDocument/2006/relationships" xmlns:a="http://schemas.openxmlformats.org/drawingml/2006/main" name="">
  <a:themeElements>
    <a:clrScheme name="自定义 12">
      <a:dk1>
        <a:sysClr val="windowText" lastClr="000000"/>
      </a:dk1>
      <a:lt1>
        <a:sysClr val="window" lastClr="FFFFFF"/>
      </a:lt1>
      <a:dk2>
        <a:srgbClr val="4E3B30"/>
      </a:dk2>
      <a:lt2>
        <a:srgbClr val="FBEEC9"/>
      </a:lt2>
      <a:accent1>
        <a:srgbClr val="65ADA9"/>
      </a:accent1>
      <a:accent2>
        <a:srgbClr val="8BB7D3"/>
      </a:accent2>
      <a:accent3>
        <a:srgbClr val="65ADA9"/>
      </a:accent3>
      <a:accent4>
        <a:srgbClr val="8BB7D3"/>
      </a:accent4>
      <a:accent5>
        <a:srgbClr val="65ADA9"/>
      </a:accent5>
      <a:accent6>
        <a:srgbClr val="8BB7D3"/>
      </a:accent6>
      <a:hlink>
        <a:srgbClr val="AD1F1F"/>
      </a:hlink>
      <a:folHlink>
        <a:srgbClr val="FFC42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On-screen Show (16:9)</PresentationFormat>
  <Paragraphs>203</Paragraphs>
  <Slides>24</Slides>
  <Notes>19</Notes>
  <TotalTime>850</TotalTime>
  <HiddenSlides>0</HiddenSlides>
  <MMClips>0</MMClips>
  <ScaleCrop>0</ScaleCrop>
  <HeadingPairs>
    <vt:vector baseType="variant" size="6">
      <vt:variant>
        <vt:lpstr>Fonts used</vt:lpstr>
      </vt:variant>
      <vt:variant>
        <vt:i4>28</vt:i4>
      </vt:variant>
      <vt:variant>
        <vt:lpstr>Theme</vt:lpstr>
      </vt:variant>
      <vt:variant>
        <vt:i4>1</vt:i4>
      </vt:variant>
      <vt:variant>
        <vt:lpstr>Slide Titles</vt:lpstr>
      </vt:variant>
      <vt:variant>
        <vt:i4>24</vt:i4>
      </vt:variant>
    </vt:vector>
  </HeadingPairs>
  <TitlesOfParts>
    <vt:vector baseType="lpstr" size="53">
      <vt:lpstr>Arial</vt:lpstr>
      <vt:lpstr>Calibri</vt:lpstr>
      <vt:lpstr>微软雅黑</vt:lpstr>
      <vt:lpstr>Glegoo</vt:lpstr>
      <vt:lpstr>Lato Light</vt:lpstr>
      <vt:lpstr>Mission Gothic Regular</vt:lpstr>
      <vt:lpstr>Open Sans</vt:lpstr>
      <vt:lpstr>Calibri Light</vt:lpstr>
      <vt:lpstr>仿宋_GB2312</vt:lpstr>
      <vt:lpstr>宋体</vt:lpstr>
      <vt:lpstr>Agency FB</vt:lpstr>
      <vt:lpstr>微软雅黑 Light</vt:lpstr>
      <vt:lpstr>华文琥珀</vt:lpstr>
      <vt:lpstr>Clear Sans Light</vt:lpstr>
      <vt:lpstr>Gill Sans</vt:lpstr>
      <vt:lpstr>Source Sans Pro Light</vt:lpstr>
      <vt:lpstr>Impact</vt:lpstr>
      <vt:lpstr>方正准圆简体</vt:lpstr>
      <vt:lpstr>Helvetica Light</vt:lpstr>
      <vt:lpstr>华文细黑</vt:lpstr>
      <vt:lpstr>幼圆</vt:lpstr>
      <vt:lpstr>方正细圆简体</vt:lpstr>
      <vt:lpstr>方正兰亭黑_GBK</vt:lpstr>
      <vt:lpstr>Arial Unicode MS</vt:lpstr>
      <vt:lpstr>Berlin Sans FB Demi</vt:lpstr>
      <vt:lpstr>Bebas Neue</vt:lpstr>
      <vt:lpstr>Open Sans Light</vt:lpstr>
      <vt:lpstr>华文黑体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2017-03-27T05:41:56Z</dcterms:created>
  <cp:lastModifiedBy>优品PPT</cp:lastModifiedBy>
  <dcterms:modified xsi:type="dcterms:W3CDTF">2021-08-20T10:52:37Z</dcterms:modified>
  <cp:revision>326</cp:revision>
  <dc:title>PowerPoint 演示文稿</dc:title>
</cp:coreProperties>
</file>