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openxmlformats-officedocument.drawingml.diagramColors+xml" PartName="/ppt/diagrams/colors1.xml"/>
  <Override ContentType="application/vnd.openxmlformats-officedocument.drawingml.diagramData+xml" PartName="/ppt/diagrams/data1.xml"/>
  <Override ContentType="application/vnd.ms-office.drawingml.diagramDrawing+xml" PartName="/ppt/diagrams/drawing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72" r:id="rId1"/>
    <p:sldMasterId id="2147483684" r:id="rId2"/>
  </p:sldMasterIdLst>
  <p:notesMasterIdLst>
    <p:notesMasterId r:id="rId3"/>
  </p:notesMasterIdLst>
  <p:sldIdLst>
    <p:sldId id="256" r:id="rId4"/>
    <p:sldId id="271" r:id="rId5"/>
    <p:sldId id="275" r:id="rId6"/>
    <p:sldId id="277" r:id="rId7"/>
    <p:sldId id="276" r:id="rId8"/>
    <p:sldId id="283" r:id="rId9"/>
    <p:sldId id="284" r:id="rId10"/>
    <p:sldId id="291" r:id="rId11"/>
    <p:sldId id="286" r:id="rId12"/>
    <p:sldId id="290" r:id="rId13"/>
    <p:sldId id="292" r:id="rId14"/>
    <p:sldId id="281" r:id="rId15"/>
    <p:sldId id="293" r:id="rId16"/>
    <p:sldId id="285" r:id="rId17"/>
    <p:sldId id="294" r:id="rId18"/>
    <p:sldId id="288" r:id="rId19"/>
    <p:sldId id="295" r:id="rId20"/>
    <p:sldId id="296" r:id="rId21"/>
    <p:sldId id="298" r:id="rId22"/>
    <p:sldId id="299" r:id="rId23"/>
    <p:sldId id="300" r:id="rId24"/>
    <p:sldId id="264" r:id="rId25"/>
  </p:sldIdLst>
  <p:sldSz cx="9144000" cy="5143500" type="screen16x9"/>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43" autoAdjust="0"/>
    <p:restoredTop sz="94660"/>
  </p:normalViewPr>
  <p:slideViewPr>
    <p:cSldViewPr>
      <p:cViewPr varScale="1">
        <p:scale>
          <a:sx n="114" d="100"/>
          <a:sy n="114" d="100"/>
        </p:scale>
        <p:origin x="450" y="96"/>
      </p:cViewPr>
      <p:guideLst>
        <p:guide orient="horz" pos="1620"/>
        <p:guide pos="2880"/>
      </p:guideLst>
    </p:cSldViewPr>
  </p:slideViewPr>
  <p:notesTextViewPr>
    <p:cViewPr>
      <p:scale>
        <a:sx n="1" d="1"/>
        <a:sy n="1" d="1"/>
      </p:scale>
      <p:origin x="0" y="0"/>
    </p:cViewPr>
  </p:notesTextViewPr>
  <p:notesViewPr>
    <p:cSldViewPr>
      <p:cViewPr>
        <p:scale>
          <a:sx n="1" d="100"/>
          <a:sy n="1" d="100"/>
        </p:scale>
        <p:origin x="0" y="0"/>
      </p:cViewPr>
    </p:cSldViewPr>
  </p:notes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tags/tag1.xml" Type="http://schemas.openxmlformats.org/officeDocument/2006/relationships/tags"/><Relationship Id="rId27" Target="presProps.xml" Type="http://schemas.openxmlformats.org/officeDocument/2006/relationships/presProps"/><Relationship Id="rId28" Target="viewProps.xml" Type="http://schemas.openxmlformats.org/officeDocument/2006/relationships/viewProps"/><Relationship Id="rId29" Target="theme/theme1.xml" Type="http://schemas.openxmlformats.org/officeDocument/2006/relationships/theme"/><Relationship Id="rId3" Target="notesMasters/notesMaster1.xml" Type="http://schemas.openxmlformats.org/officeDocument/2006/relationships/notesMaster"/><Relationship Id="rId30"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barChart>
        <c:barDir val="bar"/>
        <c:grouping val="clustered"/>
        <c:varyColors val="0"/>
        <c:ser>
          <c:idx val="0"/>
          <c:order val="0"/>
          <c:tx>
            <c:strRef>
              <c:f>Sheet1!$B$1</c:f>
              <c:strCache>
                <c:ptCount val="1"/>
                <c:pt idx="0">
                  <c:v>Series 1</c:v>
                </c:pt>
              </c:strCache>
            </c:strRef>
          </c:tx>
          <c:spPr>
            <a:solidFill>
              <a:srgbClr val="85CA3A"/>
            </a:solidFill>
            <a:ln w="50800">
              <a:noFill/>
            </a:ln>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spPr>
              <a:noFill/>
              <a:ln>
                <a:noFill/>
              </a:ln>
              <a:effectLst/>
            </c:spPr>
            <c:txPr>
              <a:bodyPr/>
              <a:p>
                <a:pPr>
                  <a:defRPr smtId="4294967295">
                    <a:latin typeface="Code Bold" pitchFamily="50" charset="0"/>
                  </a:defRPr>
                </a:pPr>
                <a:endParaRPr smtId="4294967295">
                  <a:latin typeface="Code Bold" pitchFamily="50" charset="0"/>
                </a:endParaRPr>
              </a:p>
            </c:txPr>
            <c:showLegendKey val="0"/>
            <c:showVal val="1"/>
            <c:showCatName val="0"/>
            <c:showSerName val="0"/>
            <c:showPercent val="0"/>
            <c:showBubbleSize val="0"/>
            <c:extLst/>
          </c:dLbls>
          <c:cat>
            <c:strRef>
              <c:f>Sheet1!$A$2:$A$4</c:f>
              <c:strCache>
                <c:ptCount val="3"/>
                <c:pt idx="0">
                  <c:v>Sale 3</c:v>
                </c:pt>
                <c:pt idx="1">
                  <c:v>Sale 2</c:v>
                </c:pt>
                <c:pt idx="2">
                  <c:v>Sale 1</c:v>
                </c:pt>
              </c:strCache>
            </c:strRef>
          </c:cat>
          <c:val>
            <c:numRef>
              <c:f>Sheet1!$B$2:$B$4</c:f>
              <c:numCache>
                <c:formatCode>General</c:formatCode>
                <c:ptCount val="3"/>
                <c:pt idx="0">
                  <c:v>4.3</c:v>
                </c:pt>
                <c:pt idx="1">
                  <c:v>2.5</c:v>
                </c:pt>
                <c:pt idx="2">
                  <c:v>3.5</c:v>
                </c:pt>
              </c:numCache>
            </c:numRef>
          </c:val>
        </c:ser>
        <c:ser>
          <c:idx val="1"/>
          <c:order val="1"/>
          <c:tx>
            <c:strRef>
              <c:f>Sheet1!$C$1</c:f>
              <c:strCache>
                <c:ptCount val="1"/>
                <c:pt idx="0">
                  <c:v>Series 2</c:v>
                </c:pt>
              </c:strCache>
            </c:strRef>
          </c:tx>
          <c:spPr>
            <a:solidFill>
              <a:srgbClr val="00B050"/>
            </a:solidFill>
            <a:ln w="50800">
              <a:noFill/>
            </a:ln>
          </c:spPr>
          <c:invertIfNegative val="0"/>
          <c:dLbls>
            <c:dLbl>
              <c:idx val="0"/>
              <c:showLegendKey val="0"/>
              <c:showVal val="1"/>
              <c:showCatName val="0"/>
              <c:showSerName val="0"/>
              <c:showPercent val="0"/>
              <c:showBubbleSize val="0"/>
              <c:extLst/>
            </c:dLbl>
            <c:dLbl>
              <c:idx val="1"/>
              <c:showLegendKey val="0"/>
              <c:showVal val="1"/>
              <c:showCatName val="0"/>
              <c:showSerName val="0"/>
              <c:showPercent val="0"/>
              <c:showBubbleSize val="0"/>
              <c:extLst/>
            </c:dLbl>
            <c:dLbl>
              <c:idx val="2"/>
              <c:showLegendKey val="0"/>
              <c:showVal val="1"/>
              <c:showCatName val="0"/>
              <c:showSerName val="0"/>
              <c:showPercent val="0"/>
              <c:showBubbleSize val="0"/>
              <c:extLst/>
            </c:dLbl>
            <c:spPr>
              <a:noFill/>
              <a:ln>
                <a:noFill/>
              </a:ln>
              <a:effectLst/>
            </c:spPr>
            <c:txPr>
              <a:bodyPr/>
              <a:p>
                <a:pPr>
                  <a:defRPr smtId="4294967295">
                    <a:latin typeface="Code Bold" pitchFamily="50" charset="0"/>
                  </a:defRPr>
                </a:pPr>
                <a:endParaRPr smtId="4294967295">
                  <a:latin typeface="Code Bold" pitchFamily="50" charset="0"/>
                </a:endParaRPr>
              </a:p>
            </c:txPr>
            <c:showLegendKey val="0"/>
            <c:showVal val="1"/>
            <c:showCatName val="0"/>
            <c:showSerName val="0"/>
            <c:showPercent val="0"/>
            <c:showBubbleSize val="0"/>
            <c:extLst/>
          </c:dLbls>
          <c:cat>
            <c:strRef>
              <c:f>Sheet1!$A$2:$A$4</c:f>
              <c:strCache>
                <c:ptCount val="3"/>
                <c:pt idx="0">
                  <c:v>Sale 3</c:v>
                </c:pt>
                <c:pt idx="1">
                  <c:v>Sale 2</c:v>
                </c:pt>
                <c:pt idx="2">
                  <c:v>Sale 1</c:v>
                </c:pt>
              </c:strCache>
            </c:strRef>
          </c:cat>
          <c:val>
            <c:numRef>
              <c:f>Sheet1!$C$2:$C$4</c:f>
              <c:numCache>
                <c:formatCode>General</c:formatCode>
                <c:ptCount val="3"/>
                <c:pt idx="0">
                  <c:v>2.4</c:v>
                </c:pt>
                <c:pt idx="1">
                  <c:v>4.4</c:v>
                </c:pt>
                <c:pt idx="2">
                  <c:v>1.8</c:v>
                </c:pt>
              </c:numCache>
            </c:numRef>
          </c:val>
        </c:ser>
        <c:dLbls>
          <c:showLegendKey val="0"/>
          <c:showVal val="0"/>
          <c:showCatName val="0"/>
          <c:showSerName val="0"/>
          <c:showPercent val="0"/>
          <c:showBubbleSize val="0"/>
          <c:showLeaderLines val="0"/>
        </c:dLbls>
        <c:gapWidth val="46"/>
        <c:overlap val="-20"/>
        <c:axId val="298194864"/>
        <c:axId val="298195424"/>
      </c:barChart>
      <c:catAx>
        <c:axId val="298194864"/>
        <c:scaling>
          <c:orientation/>
        </c:scaling>
        <c:delete val="0"/>
        <c:axPos val="l"/>
        <c:numFmt formatCode="General" sourceLinked="0"/>
        <c:majorTickMark val="none"/>
        <c:minorTickMark val="none"/>
        <c:txPr>
          <a:bodyPr/>
          <a:p>
            <a:pPr>
              <a:defRPr smtId="4294967295">
                <a:latin typeface="Code Bold" pitchFamily="50" charset="0"/>
              </a:defRPr>
            </a:pPr>
            <a:endParaRPr smtId="4294967295">
              <a:latin typeface="Code Bold" pitchFamily="50" charset="0"/>
            </a:endParaRPr>
          </a:p>
        </c:txPr>
        <c:crossAx val="298195424"/>
        <c:crosses val="autoZero"/>
        <c:auto val="0"/>
        <c:lblAlgn val="ctr"/>
        <c:lblOffset/>
        <c:noMultiLvlLbl val="0"/>
      </c:catAx>
      <c:valAx>
        <c:axId val="298195424"/>
        <c:scaling>
          <c:orientation/>
        </c:scaling>
        <c:delete val="1"/>
        <c:axPos val="b"/>
        <c:numFmt formatCode="General" sourceLinked="1"/>
        <c:majorTickMark val="none"/>
        <c:minorTickMark val="none"/>
        <c:tickLblPos val="none"/>
        <c:crossAx val="298194864"/>
        <c:crossBetween val="between"/>
      </c:valAx>
    </c:plotArea>
    <c:plotVisOnly val="1"/>
    <c:dispBlanksAs val="gap"/>
    <c:showDLblsOverMax val="0"/>
  </c:chart>
  <c:txPr>
    <a:bodyPr/>
    <a:p>
      <a:pPr>
        <a:defRPr sz="1800" smtId="4294967295"/>
      </a:pPr>
      <a:endParaRPr sz="1800" smtId="4294967295"/>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areaChart>
        <c:varyColors val="0"/>
        <c:ser>
          <c:idx val="0"/>
          <c:order val="0"/>
          <c:tx>
            <c:strRef>
              <c:f>Sheet1!$B$1</c:f>
              <c:strCache>
                <c:ptCount val="1"/>
                <c:pt idx="0">
                  <c:v>2013</c:v>
                </c:pt>
              </c:strCache>
            </c:strRef>
          </c:tx>
          <c:spPr>
            <a:solidFill>
              <a:srgbClr val="92D050"/>
            </a:solidFill>
          </c:spP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Sheet1!$B$2:$B$13</c:f>
              <c:numCache>
                <c:formatCode>0.00</c:formatCode>
                <c:ptCount val="12"/>
                <c:pt idx="0">
                  <c:v>20</c:v>
                </c:pt>
                <c:pt idx="1">
                  <c:v>22</c:v>
                </c:pt>
                <c:pt idx="2">
                  <c:v>30</c:v>
                </c:pt>
                <c:pt idx="3">
                  <c:v>42</c:v>
                </c:pt>
                <c:pt idx="4">
                  <c:v>25</c:v>
                </c:pt>
                <c:pt idx="5">
                  <c:v>38</c:v>
                </c:pt>
                <c:pt idx="6">
                  <c:v>45</c:v>
                </c:pt>
                <c:pt idx="7">
                  <c:v>40</c:v>
                </c:pt>
                <c:pt idx="8">
                  <c:v>50</c:v>
                </c:pt>
                <c:pt idx="9">
                  <c:v>45</c:v>
                </c:pt>
                <c:pt idx="10">
                  <c:v>35</c:v>
                </c:pt>
                <c:pt idx="11">
                  <c:v>50</c:v>
                </c:pt>
              </c:numCache>
            </c:numRef>
          </c:val>
        </c:ser>
        <c:ser>
          <c:idx val="1"/>
          <c:order val="1"/>
          <c:tx>
            <c:strRef>
              <c:f>Sheet1!$C$1</c:f>
              <c:strCache>
                <c:ptCount val="1"/>
                <c:pt idx="0">
                  <c:v>2012</c:v>
                </c:pt>
              </c:strCache>
            </c:strRef>
          </c:tx>
          <c:spPr>
            <a:solidFill>
              <a:srgbClr val="00B050"/>
            </a:solidFill>
          </c:spPr>
          <c:cat>
            <c:strRef>
              <c:f>Sheet1!$A$2:$A$13</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Sheet1!$C$2:$C$13</c:f>
              <c:numCache>
                <c:formatCode>0.00</c:formatCode>
                <c:ptCount val="12"/>
                <c:pt idx="0">
                  <c:v>12</c:v>
                </c:pt>
                <c:pt idx="1">
                  <c:v>12</c:v>
                </c:pt>
                <c:pt idx="2">
                  <c:v>25</c:v>
                </c:pt>
                <c:pt idx="3">
                  <c:v>22</c:v>
                </c:pt>
                <c:pt idx="4">
                  <c:v>14</c:v>
                </c:pt>
                <c:pt idx="5">
                  <c:v>26</c:v>
                </c:pt>
                <c:pt idx="6">
                  <c:v>40</c:v>
                </c:pt>
                <c:pt idx="7">
                  <c:v>30</c:v>
                </c:pt>
                <c:pt idx="8">
                  <c:v>42</c:v>
                </c:pt>
                <c:pt idx="9">
                  <c:v>36</c:v>
                </c:pt>
                <c:pt idx="10">
                  <c:v>30</c:v>
                </c:pt>
                <c:pt idx="11">
                  <c:v>35</c:v>
                </c:pt>
              </c:numCache>
            </c:numRef>
          </c:val>
        </c:ser>
        <c:dLbls>
          <c:showLegendKey val="0"/>
          <c:showVal val="0"/>
          <c:showCatName val="0"/>
          <c:showSerName val="0"/>
          <c:showPercent val="0"/>
          <c:showBubbleSize val="0"/>
          <c:showLeaderLines val="0"/>
        </c:dLbls>
        <c:axId val="196312768"/>
        <c:axId val="196313328"/>
      </c:areaChart>
      <c:catAx>
        <c:axId val="196312768"/>
        <c:scaling>
          <c:orientation/>
        </c:scaling>
        <c:delete val="0"/>
        <c:axPos val="b"/>
        <c:numFmt formatCode="m/d/yyyy;@" sourceLinked="0"/>
        <c:majorTickMark val="in"/>
        <c:minorTickMark val="in"/>
        <c:txPr>
          <a:bodyPr/>
          <a:p>
            <a:pPr>
              <a:defRPr sz="1400" smtId="4294967295">
                <a:latin typeface="Code Bold" pitchFamily="50" charset="0"/>
              </a:defRPr>
            </a:pPr>
            <a:endParaRPr sz="1400" smtId="4294967295">
              <a:latin typeface="Code Bold" pitchFamily="50" charset="0"/>
            </a:endParaRPr>
          </a:p>
        </c:txPr>
        <c:crossAx val="196313328"/>
        <c:crosses val="autoZero"/>
        <c:auto val="0"/>
        <c:lblAlgn val="ctr"/>
        <c:lblOffset/>
        <c:noMultiLvlLbl val="0"/>
      </c:catAx>
      <c:valAx>
        <c:axId val="196313328"/>
        <c:scaling>
          <c:orientation/>
        </c:scaling>
        <c:delete val="0"/>
        <c:axPos val="l"/>
        <c:majorGridlines>
          <c:spPr>
            <a:ln>
              <a:solidFill>
                <a:srgbClr val="92D050"/>
              </a:solidFill>
            </a:ln>
          </c:spPr>
        </c:majorGridlines>
        <c:numFmt formatCode="General" sourceLinked="0"/>
        <c:majorTickMark val="none"/>
        <c:minorTickMark val="none"/>
        <c:spPr>
          <a:ln>
            <a:solidFill>
              <a:srgbClr val="92D050"/>
            </a:solidFill>
          </a:ln>
        </c:spPr>
        <c:crossAx val="196312768"/>
        <c:crosses val="autoZero"/>
        <c:crossBetween val="midCat"/>
      </c:valAx>
    </c:plotArea>
    <c:plotVisOnly val="1"/>
    <c:dispBlanksAs val="gap"/>
    <c:showDLblsOverMax val="0"/>
  </c:chart>
  <c:txPr>
    <a:bodyPr/>
    <a:p>
      <a:pPr>
        <a:defRPr sz="1800" smtId="4294967295"/>
      </a:pPr>
      <a:endParaRPr sz="1800" smtId="4294967295"/>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pieChart>
        <c:varyColors val="1"/>
        <c:ser>
          <c:idx val="0"/>
          <c:order val="0"/>
          <c:tx>
            <c:strRef>
              <c:f>Sheet1!$B$1</c:f>
              <c:strCache>
                <c:ptCount val="1"/>
                <c:pt idx="0">
                  <c:v>2012</c:v>
                </c:pt>
              </c:strCache>
            </c:strRef>
          </c:tx>
          <c:explosion val="2"/>
          <c:dPt>
            <c:idx val="0"/>
            <c:invertIfNegative val="1"/>
            <c:spPr>
              <a:solidFill>
                <a:srgbClr val="82C836"/>
              </a:solidFill>
            </c:spPr>
          </c:dPt>
          <c:dPt>
            <c:idx val="1"/>
            <c:invertIfNegative val="1"/>
            <c:spPr>
              <a:solidFill>
                <a:srgbClr val="00B050"/>
              </a:solidFill>
            </c:spPr>
          </c:dPt>
          <c:dPt>
            <c:idx val="2"/>
            <c:invertIfNegative val="1"/>
            <c:spPr>
              <a:solidFill>
                <a:schemeClr val="accent3">
                  <a:lumMod val="40000"/>
                  <a:lumOff val="60000"/>
                </a:schemeClr>
              </a:solidFill>
            </c:spPr>
          </c:dPt>
          <c:dPt>
            <c:idx val="3"/>
            <c:invertIfNegative val="1"/>
            <c:spPr>
              <a:solidFill>
                <a:srgbClr val="B0DD7F"/>
              </a:solidFill>
            </c:spPr>
          </c:dPt>
          <c:dLbls>
            <c:dLbl>
              <c:idx val="0"/>
              <c:dLblPos val="ctr"/>
              <c:showLegendKey val="0"/>
              <c:showVal val="1"/>
              <c:showCatName val="0"/>
              <c:showSerName val="0"/>
              <c:showPercent val="0"/>
              <c:showBubbleSize val="0"/>
              <c:extLst/>
            </c:dLbl>
            <c:dLbl>
              <c:idx val="1"/>
              <c:dLblPos val="ctr"/>
              <c:showLegendKey val="0"/>
              <c:showVal val="1"/>
              <c:showCatName val="0"/>
              <c:showSerName val="0"/>
              <c:showPercent val="0"/>
              <c:showBubbleSize val="0"/>
              <c:extLst/>
            </c:dLbl>
            <c:dLbl>
              <c:idx val="2"/>
              <c:dLblPos val="ctr"/>
              <c:showLegendKey val="0"/>
              <c:showVal val="1"/>
              <c:showCatName val="0"/>
              <c:showSerName val="0"/>
              <c:showPercent val="0"/>
              <c:showBubbleSize val="0"/>
              <c:extLst/>
            </c:dLbl>
            <c:dLbl>
              <c:idx val="3"/>
              <c:dLblPos val="ctr"/>
              <c:showLegendKey val="0"/>
              <c:showVal val="1"/>
              <c:showCatName val="0"/>
              <c:showSerName val="0"/>
              <c:showPercent val="0"/>
              <c:showBubbleSize val="0"/>
              <c:extLst/>
            </c:dLbl>
            <c:spPr>
              <a:noFill/>
              <a:ln>
                <a:noFill/>
              </a:ln>
              <a:effectLst/>
            </c:spPr>
            <c:txPr>
              <a:bodyPr/>
              <a:p>
                <a:pPr>
                  <a:defRPr smtId="4294967295">
                    <a:solidFill>
                      <a:schemeClr val="tx1"/>
                    </a:solidFill>
                    <a:latin typeface="Code Bold" pitchFamily="50" charset="0"/>
                  </a:defRPr>
                </a:pPr>
                <a:endParaRPr smtId="4294967295">
                  <a:solidFill>
                    <a:schemeClr val="tx1"/>
                  </a:solidFill>
                  <a:latin typeface="Code Bold" pitchFamily="50" charset="0"/>
                </a:endParaRPr>
              </a:p>
            </c:txPr>
            <c:dLblPos val="ctr"/>
            <c:showLegendKey val="0"/>
            <c:showVal val="1"/>
            <c:showCatName val="0"/>
            <c:showSerName val="0"/>
            <c:showPercent val="0"/>
            <c:showBubbleSize val="0"/>
            <c:showLeaderLines val="1"/>
            <c:extLst/>
          </c:dLbls>
          <c:cat>
            <c:strRef>
              <c:f>Sheet1!$A$2:$A$5</c:f>
              <c:strCache>
                <c:ptCount val="4"/>
                <c:pt idx="0">
                  <c:v>Sale 1</c:v>
                </c:pt>
                <c:pt idx="1">
                  <c:v>Sale 2</c:v>
                </c:pt>
                <c:pt idx="2">
                  <c:v>Sale 3</c:v>
                </c:pt>
                <c:pt idx="3">
                  <c:v>Sale 4</c:v>
                </c:pt>
              </c:strCache>
            </c:strRef>
          </c:cat>
          <c:val>
            <c:numRef>
              <c:f>Sheet1!$B$2:$B$5</c:f>
              <c:numCache>
                <c:formatCode>0.00</c:formatCode>
                <c:ptCount val="4"/>
                <c:pt idx="0">
                  <c:v>2.4</c:v>
                </c:pt>
                <c:pt idx="1">
                  <c:v>3.5</c:v>
                </c:pt>
                <c:pt idx="2">
                  <c:v>2.8</c:v>
                </c:pt>
                <c:pt idx="3" formatCode="General">
                  <c:v>1.2</c:v>
                </c:pt>
              </c:numCache>
            </c:numRef>
          </c:val>
        </c:ser>
        <c:ser>
          <c:idx val="1"/>
          <c:order val="1"/>
          <c:tx>
            <c:strRef>
              <c:f>Sheet1!$C$1</c:f>
              <c:strCache>
                <c:ptCount val="1"/>
                <c:pt idx="0">
                  <c:v>2013</c:v>
                </c:pt>
              </c:strCache>
            </c:strRef>
          </c:tx>
          <c:dLbls>
            <c:dLbl>
              <c:idx val="0"/>
              <c:showLegendKey val="0"/>
              <c:showVal val="0"/>
              <c:showCatName val="0"/>
              <c:showSerName val="0"/>
              <c:showPercent val="1"/>
              <c:showBubbleSize val="0"/>
              <c:extLst/>
            </c:dLbl>
            <c:dLbl>
              <c:idx val="1"/>
              <c:showLegendKey val="0"/>
              <c:showVal val="0"/>
              <c:showCatName val="0"/>
              <c:showSerName val="0"/>
              <c:showPercent val="1"/>
              <c:showBubbleSize val="0"/>
              <c:extLst/>
            </c:dLbl>
            <c:dLbl>
              <c:idx val="2"/>
              <c:showLegendKey val="0"/>
              <c:showVal val="0"/>
              <c:showCatName val="0"/>
              <c:showSerName val="0"/>
              <c:showPercent val="1"/>
              <c:showBubbleSize val="0"/>
              <c:extLst/>
            </c:dLbl>
            <c:dLbl>
              <c:idx val="3"/>
              <c:showLegendKey val="0"/>
              <c:showVal val="0"/>
              <c:showCatName val="0"/>
              <c:showSerName val="0"/>
              <c:showPercent val="1"/>
              <c:showBubbleSize val="0"/>
              <c:extLst/>
            </c:dLbl>
            <c:spPr>
              <a:noFill/>
              <a:ln>
                <a:noFill/>
              </a:ln>
              <a:effectLst/>
            </c:spPr>
            <c:showLegendKey val="0"/>
            <c:showVal val="0"/>
            <c:showCatName val="0"/>
            <c:showSerName val="0"/>
            <c:showPercent val="1"/>
            <c:showBubbleSize val="0"/>
            <c:showLeaderLines val="1"/>
            <c:extLst/>
          </c:dLbls>
          <c:cat>
            <c:strRef>
              <c:f>Sheet1!$A$2:$A$5</c:f>
              <c:strCache>
                <c:ptCount val="4"/>
                <c:pt idx="0">
                  <c:v>Sale 1</c:v>
                </c:pt>
                <c:pt idx="1">
                  <c:v>Sale 2</c:v>
                </c:pt>
                <c:pt idx="2">
                  <c:v>Sale 3</c:v>
                </c:pt>
                <c:pt idx="3">
                  <c:v>Sale 4</c:v>
                </c:pt>
              </c:strCache>
            </c:strRef>
          </c:cat>
          <c:val>
            <c:numRef>
              <c:f>Sheet1!$C$2:$C$5</c:f>
              <c:numCache>
                <c:formatCode>0.00</c:formatCode>
                <c:ptCount val="4"/>
                <c:pt idx="0">
                  <c:v>3.2</c:v>
                </c:pt>
                <c:pt idx="1">
                  <c:v>4.4</c:v>
                </c:pt>
                <c:pt idx="2">
                  <c:v>3</c:v>
                </c:pt>
                <c:pt idx="3" formatCode="General">
                  <c:v>2.5</c:v>
                </c:pt>
              </c:numCache>
            </c:numRef>
          </c:val>
        </c:ser>
        <c:dLbls>
          <c:showLegendKey val="0"/>
          <c:showVal val="0"/>
          <c:showCatName val="0"/>
          <c:showSerName val="0"/>
          <c:showPercent val="0"/>
          <c:showBubbleSize val="0"/>
          <c:showLeaderLines val="0"/>
        </c:dLbls>
        <c:firstSliceAng/>
      </c:pieChart>
    </c:plotArea>
    <c:plotVisOnly val="1"/>
    <c:dispBlanksAs/>
    <c:showDLblsOverMax val="0"/>
  </c:chart>
  <c:txPr>
    <a:bodyPr/>
    <a:p>
      <a:pPr>
        <a:defRPr sz="1800" smtId="4294967295"/>
      </a:pPr>
      <a:endParaRPr sz="1800" smtId="4294967295"/>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pieChart/>
    </c:plotArea>
    <c:plotVisOnly val="1"/>
    <c:dispBlanksAs/>
    <c:showDLblsOverMax val="0"/>
  </c:chart>
  <c:txPr>
    <a:bodyPr/>
    <a:p>
      <a:pPr>
        <a:defRPr sz="1800" smtId="4294967295"/>
      </a:pPr>
      <a:endParaRPr sz="1800" smtId="4294967295"/>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plotArea>
      <c:pieChart/>
    </c:plotArea>
    <c:plotVisOnly val="1"/>
    <c:dispBlanksAs/>
    <c:showDLblsOverMax val="0"/>
  </c:chart>
  <c:txPr>
    <a:bodyPr/>
    <a:p>
      <a:pPr>
        <a:defRPr sz="1800" smtId="4294967295"/>
      </a:pPr>
      <a:endParaRPr sz="1800" smtId="4294967295"/>
    </a:p>
  </c:txPr>
  <c:externalData r:id="rId1">
    <c:autoUpdate val="0"/>
  </c:externalData>
</c:chartSpace>
</file>

<file path=ppt/diagrams/colors1.xml><?xml version="1.0" encoding="utf-8"?>
<dgm:colorsDef xmlns:a="http://schemas.openxmlformats.org/drawingml/2006/main" xmlns:dgm="http://schemas.openxmlformats.org/drawingml/2006/diagram"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dgm:ptLst>
    <dgm:pt modelId="{ED7BE2A6-F619-41FE-9164-8A8398D1D83F}" type="doc">
      <dgm:prSet loTypeId="urn:microsoft.com/office/officeart/2008/layout/IncreasingCircleProcess" loCatId="process" qsTypeId="urn:microsoft.com/office/officeart/2005/8/quickstyle/simple1" qsCatId="simple" csTypeId="urn:microsoft.com/office/officeart/2005/8/colors/accent3_1" csCatId="accent3" phldr="1"/>
      <dgm:spPr>
        <a:scene3d>
          <a:camera prst="orthographicFront">
            <a:rot lat="0" lon="0" rev="0"/>
          </a:camera>
          <a:lightRig rig="threePt" dir="t"/>
        </a:scene3d>
      </dgm:spPr>
      <dgm:t>
        <a:bodyPr/>
        <a:lstStyle/>
        <a:p>
          <a:endParaRPr lang="en-US"/>
        </a:p>
      </dgm:t>
    </dgm:pt>
    <dgm:pt modelId="{F20C47A7-8E7D-4C7C-BA10-4E76740E7B90}" type="parTrans" cxnId="{A77EB735-D869-49CF-8DB0-135486FB9F5A}">
      <dgm:prSet/>
      <dgm:spPr/>
      <dgm:t>
        <a:bodyPr/>
        <a:lstStyle/>
        <a:p>
          <a:endParaRPr lang="en-US"/>
        </a:p>
      </dgm:t>
    </dgm:pt>
    <dgm:pt modelId="{8ECAE6F4-C3EC-4174-91DF-1292E10132CC}">
      <dgm:prSet phldrT="[Text]"/>
      <dgm:spPr>
        <a:solidFill>
          <a:srgbClr val="00B050">
            <a:alpha val="90000"/>
          </a:srgbClr>
        </a:solidFill>
        <a:ln w="50800">
          <a:solidFill>
            <a:srgbClr val="92D050"/>
          </a:solidFill>
        </a:ln>
      </dgm:spPr>
      <dgm:t>
        <a:bodyPr/>
        <a:lstStyle/>
        <a:p>
          <a:r>
            <a:rPr lang="en-US" smtClean="0">
              <a:solidFill>
                <a:schemeClr val="bg1"/>
              </a:solidFill>
              <a:latin typeface="Franchise" pitchFamily="49" charset="0"/>
              <a:ea typeface="Franchise" pitchFamily="49" charset="0"/>
            </a:rPr>
            <a:t>MEET</a:t>
          </a:r>
          <a:endParaRPr lang="en-US">
            <a:solidFill>
              <a:schemeClr val="bg1"/>
            </a:solidFill>
            <a:latin typeface="Franchise" pitchFamily="49" charset="0"/>
            <a:ea typeface="Franchise" pitchFamily="49" charset="0"/>
          </a:endParaRPr>
        </a:p>
      </dgm:t>
    </dgm:pt>
    <dgm:pt modelId="{39D9A507-83C2-4894-B38F-9FFEE1A9BB6C}" type="sibTrans" cxnId="{A77EB735-D869-49CF-8DB0-135486FB9F5A}">
      <dgm:prSet/>
      <dgm:spPr/>
      <dgm:t>
        <a:bodyPr/>
        <a:lstStyle/>
        <a:p>
          <a:endParaRPr lang="en-US"/>
        </a:p>
      </dgm:t>
    </dgm:pt>
    <dgm:pt modelId="{71CD4FD2-45C5-420C-A6C3-80525D7F6DE4}" type="parTrans" cxnId="{FD813650-7CDF-41FA-A74C-DB6DEC2D756B}">
      <dgm:prSet/>
      <dgm:spPr/>
      <dgm:t>
        <a:bodyPr/>
        <a:lstStyle/>
        <a:p>
          <a:endParaRPr lang="en-US"/>
        </a:p>
      </dgm:t>
    </dgm:pt>
    <dgm:pt modelId="{85ECDD5A-80EF-4F44-975D-3EF00B80E9EB}">
      <dgm:prSet phldrT="[Text]"/>
      <dgm:spPr>
        <a:solidFill>
          <a:srgbClr val="00B050">
            <a:alpha val="90000"/>
          </a:srgbClr>
        </a:solidFill>
        <a:ln w="50800">
          <a:solidFill>
            <a:srgbClr val="92D050"/>
          </a:solidFill>
        </a:ln>
      </dgm:spPr>
      <dgm:t>
        <a:bodyPr/>
        <a:lstStyle/>
        <a:p>
          <a:r>
            <a:rPr lang="en-US" smtClean="0">
              <a:solidFill>
                <a:schemeClr val="bg1"/>
              </a:solidFill>
              <a:latin typeface="Franchise" pitchFamily="49" charset="0"/>
              <a:ea typeface="Franchise" pitchFamily="49" charset="0"/>
            </a:rPr>
            <a:t>PLAN</a:t>
          </a:r>
          <a:endParaRPr lang="en-US">
            <a:solidFill>
              <a:schemeClr val="bg1"/>
            </a:solidFill>
            <a:latin typeface="Franchise" pitchFamily="49" charset="0"/>
            <a:ea typeface="Franchise" pitchFamily="49" charset="0"/>
          </a:endParaRPr>
        </a:p>
      </dgm:t>
    </dgm:pt>
    <dgm:pt modelId="{2EC22F12-C548-4485-B1E1-65010558F021}" type="sibTrans" cxnId="{FD813650-7CDF-41FA-A74C-DB6DEC2D756B}">
      <dgm:prSet/>
      <dgm:spPr/>
      <dgm:t>
        <a:bodyPr/>
        <a:lstStyle/>
        <a:p>
          <a:endParaRPr lang="en-US"/>
        </a:p>
      </dgm:t>
    </dgm:pt>
    <dgm:pt modelId="{BDA8C5B0-DB31-41AD-B54F-504D1CA72591}" type="parTrans" cxnId="{CA6DCD5F-E39E-4486-BE91-F8263D030DB0}">
      <dgm:prSet/>
      <dgm:spPr/>
      <dgm:t>
        <a:bodyPr/>
        <a:lstStyle/>
        <a:p>
          <a:endParaRPr lang="en-US"/>
        </a:p>
      </dgm:t>
    </dgm:pt>
    <dgm:pt modelId="{CC940CF9-6019-470D-9DBD-B6B92FC8AA62}">
      <dgm:prSet phldrT="[Text]"/>
      <dgm:spPr>
        <a:solidFill>
          <a:srgbClr val="00B050">
            <a:alpha val="90000"/>
          </a:srgbClr>
        </a:solidFill>
        <a:ln w="50800">
          <a:solidFill>
            <a:srgbClr val="92D050"/>
          </a:solidFill>
        </a:ln>
      </dgm:spPr>
      <dgm:t>
        <a:bodyPr/>
        <a:lstStyle/>
        <a:p>
          <a:r>
            <a:rPr lang="en-US" smtClean="0">
              <a:solidFill>
                <a:schemeClr val="bg1"/>
              </a:solidFill>
              <a:latin typeface="Franchise" pitchFamily="49" charset="0"/>
              <a:ea typeface="Franchise" pitchFamily="49" charset="0"/>
            </a:rPr>
            <a:t>TEST</a:t>
          </a:r>
          <a:endParaRPr lang="en-US">
            <a:solidFill>
              <a:schemeClr val="bg1"/>
            </a:solidFill>
            <a:latin typeface="Franchise" pitchFamily="49" charset="0"/>
            <a:ea typeface="Franchise" pitchFamily="49" charset="0"/>
          </a:endParaRPr>
        </a:p>
      </dgm:t>
    </dgm:pt>
    <dgm:pt modelId="{87E50D02-286D-45F6-AF20-BF5140A9CA80}" type="sibTrans" cxnId="{CA6DCD5F-E39E-4486-BE91-F8263D030DB0}">
      <dgm:prSet/>
      <dgm:spPr/>
      <dgm:t>
        <a:bodyPr/>
        <a:lstStyle/>
        <a:p>
          <a:endParaRPr lang="en-US"/>
        </a:p>
      </dgm:t>
    </dgm:pt>
    <dgm:pt modelId="{10AA88B5-3639-4429-ABF6-BDE922F7F859}" type="parTrans" cxnId="{509328D3-25D6-40FE-BA29-06B4AEEE6966}">
      <dgm:prSet/>
      <dgm:spPr/>
      <dgm:t>
        <a:bodyPr/>
        <a:lstStyle/>
        <a:p>
          <a:endParaRPr lang="en-US"/>
        </a:p>
      </dgm:t>
    </dgm:pt>
    <dgm:pt modelId="{F8459FAA-1AE0-4E7A-8079-97216FFBC6DA}">
      <dgm:prSet phldrT="[Text]"/>
      <dgm:spPr>
        <a:solidFill>
          <a:srgbClr val="00B050">
            <a:alpha val="90000"/>
          </a:srgbClr>
        </a:solidFill>
        <a:ln w="50800">
          <a:solidFill>
            <a:srgbClr val="92D050"/>
          </a:solidFill>
        </a:ln>
      </dgm:spPr>
      <dgm:t>
        <a:bodyPr/>
        <a:lstStyle/>
        <a:p>
          <a:r>
            <a:rPr lang="en-US" smtClean="0">
              <a:solidFill>
                <a:schemeClr val="bg1"/>
              </a:solidFill>
              <a:latin typeface="Franchise" pitchFamily="49" charset="0"/>
              <a:ea typeface="Franchise" pitchFamily="49" charset="0"/>
            </a:rPr>
            <a:t>PRODUCT</a:t>
          </a:r>
          <a:endParaRPr lang="en-US">
            <a:solidFill>
              <a:schemeClr val="bg1"/>
            </a:solidFill>
            <a:latin typeface="Franchise" pitchFamily="49" charset="0"/>
            <a:ea typeface="Franchise" pitchFamily="49" charset="0"/>
          </a:endParaRPr>
        </a:p>
      </dgm:t>
    </dgm:pt>
    <dgm:pt modelId="{7B49974F-18C8-47BF-BB6D-108D2F0FB729}" type="sibTrans" cxnId="{509328D3-25D6-40FE-BA29-06B4AEEE6966}">
      <dgm:prSet/>
      <dgm:spPr/>
      <dgm:t>
        <a:bodyPr/>
        <a:lstStyle/>
        <a:p>
          <a:endParaRPr lang="en-US"/>
        </a:p>
      </dgm:t>
    </dgm:pt>
    <dgm:pt modelId="{4D25B892-446A-4A47-BA2A-09FC8751BBA1}" type="pres">
      <dgm:prSet presAssocID="{ED7BE2A6-F619-41FE-9164-8A8398D1D83F}" presName="Name0">
        <dgm:presLayoutVars>
          <dgm:chMax val="7"/>
          <dgm:chPref val="7"/>
          <dgm:dir/>
          <dgm:animOne val="branch"/>
          <dgm:animLvl val="lvl"/>
        </dgm:presLayoutVars>
      </dgm:prSet>
      <dgm:spPr/>
      <dgm:t>
        <a:bodyPr/>
        <a:lstStyle/>
        <a:p>
          <a:endParaRPr lang="en-US"/>
        </a:p>
      </dgm:t>
    </dgm:pt>
    <dgm:pt modelId="{F105D4FD-FBE6-4067-A626-B67EAB1D7A49}" type="pres">
      <dgm:prSet presAssocID="{8ECAE6F4-C3EC-4174-91DF-1292E10132CC}" presName="composite"/>
      <dgm:spPr/>
      <dgm:t>
        <a:bodyPr/>
        <a:lstStyle/>
        <a:p/>
      </dgm:t>
    </dgm:pt>
    <dgm:pt modelId="{F32DAF3C-6362-4B25-BEA0-F6F7EBDA5A18}" type="pres">
      <dgm:prSet presAssocID="{8ECAE6F4-C3EC-4174-91DF-1292E10132CC}" presName="BackAccent" presStyleLbl="bgShp" presStyleCnt="4"/>
      <dgm:spPr/>
      <dgm:t>
        <a:bodyPr/>
        <a:lstStyle/>
        <a:p/>
      </dgm:t>
    </dgm:pt>
    <dgm:pt modelId="{4AAA28B1-527C-4F04-941C-F26AA0A5C9C8}" type="pres">
      <dgm:prSet presAssocID="{8ECAE6F4-C3EC-4174-91DF-1292E10132CC}" presName="Accent" presStyleLbl="alignNode1" presStyleCnt="4"/>
      <dgm:spPr>
        <a:solidFill>
          <a:srgbClr val="00B050"/>
        </a:solidFill>
        <a:ln>
          <a:noFill/>
        </a:ln>
      </dgm:spPr>
      <dgm:t>
        <a:bodyPr/>
        <a:lstStyle/>
        <a:p/>
      </dgm:t>
    </dgm:pt>
    <dgm:pt modelId="{DD31D005-FB74-4409-B361-FB7CB07E8C90}" type="pres">
      <dgm:prSet presAssocID="{8ECAE6F4-C3EC-4174-91DF-1292E10132CC}" presName="Child" presStyleLbl="revTx" presStyleCnt="4">
        <dgm:presLayoutVars>
          <dgm:chMax val="0"/>
          <dgm:chPref val="0"/>
          <dgm:bulletEnabled val="1"/>
        </dgm:presLayoutVars>
      </dgm:prSet>
      <dgm:spPr/>
      <dgm:t>
        <a:bodyPr/>
        <a:lstStyle/>
        <a:p/>
      </dgm:t>
    </dgm:pt>
    <dgm:pt modelId="{5C0D8DE8-770C-4F6A-A71B-CD2118D3C80E}" type="pres">
      <dgm:prSet presAssocID="{8ECAE6F4-C3EC-4174-91DF-1292E10132CC}" presName="Parent" presStyleLbl="revTx" presStyleCnt="4">
        <dgm:presLayoutVars>
          <dgm:chMax val="1"/>
          <dgm:chPref val="1"/>
          <dgm:bulletEnabled val="1"/>
        </dgm:presLayoutVars>
      </dgm:prSet>
      <dgm:spPr/>
      <dgm:t>
        <a:bodyPr/>
        <a:lstStyle/>
        <a:p>
          <a:endParaRPr lang="en-US"/>
        </a:p>
      </dgm:t>
    </dgm:pt>
    <dgm:pt modelId="{FBEF0692-623B-4292-81B9-AE63C388D95D}" type="pres">
      <dgm:prSet presAssocID="{39D9A507-83C2-4894-B38F-9FFEE1A9BB6C}" presName="sibTrans"/>
      <dgm:spPr/>
      <dgm:t>
        <a:bodyPr/>
        <a:lstStyle/>
        <a:p/>
      </dgm:t>
    </dgm:pt>
    <dgm:pt modelId="{21A7083C-22FB-46D8-A9A5-E8C26C543F1E}" type="pres">
      <dgm:prSet presAssocID="{85ECDD5A-80EF-4F44-975D-3EF00B80E9EB}" presName="composite"/>
      <dgm:spPr/>
      <dgm:t>
        <a:bodyPr/>
        <a:lstStyle/>
        <a:p/>
      </dgm:t>
    </dgm:pt>
    <dgm:pt modelId="{B9FB7494-5911-4C8B-BD89-3B5F4E0FFEA2}" type="pres">
      <dgm:prSet presAssocID="{85ECDD5A-80EF-4F44-975D-3EF00B80E9EB}" presName="BackAccent" presStyleLbl="bgShp" presStyleIdx="1" presStyleCnt="4"/>
      <dgm:spPr/>
      <dgm:t>
        <a:bodyPr/>
        <a:lstStyle/>
        <a:p/>
      </dgm:t>
    </dgm:pt>
    <dgm:pt modelId="{94191CE2-1BBB-407B-944E-C8898B3A2C27}" type="pres">
      <dgm:prSet presAssocID="{85ECDD5A-80EF-4F44-975D-3EF00B80E9EB}" presName="Accent" presStyleLbl="alignNode1" presStyleIdx="1" presStyleCnt="4"/>
      <dgm:spPr>
        <a:solidFill>
          <a:srgbClr val="00B050"/>
        </a:solidFill>
        <a:ln>
          <a:noFill/>
        </a:ln>
      </dgm:spPr>
      <dgm:t>
        <a:bodyPr/>
        <a:lstStyle/>
        <a:p/>
      </dgm:t>
    </dgm:pt>
    <dgm:pt modelId="{75BA0FEB-7A5C-4FC8-839B-D009CBC23D03}" type="pres">
      <dgm:prSet presAssocID="{85ECDD5A-80EF-4F44-975D-3EF00B80E9EB}" presName="Child" presStyleLbl="revTx" presStyleIdx="1" presStyleCnt="4">
        <dgm:presLayoutVars>
          <dgm:chMax val="0"/>
          <dgm:chPref val="0"/>
          <dgm:bulletEnabled val="1"/>
        </dgm:presLayoutVars>
      </dgm:prSet>
      <dgm:spPr/>
      <dgm:t>
        <a:bodyPr/>
        <a:lstStyle/>
        <a:p/>
      </dgm:t>
    </dgm:pt>
    <dgm:pt modelId="{2AF08064-FA44-4EBE-BAAB-BFB7F85361C5}" type="pres">
      <dgm:prSet presAssocID="{85ECDD5A-80EF-4F44-975D-3EF00B80E9EB}" presName="Parent" presStyleLbl="revTx" presStyleIdx="1" presStyleCnt="4">
        <dgm:presLayoutVars>
          <dgm:chMax val="1"/>
          <dgm:chPref val="1"/>
          <dgm:bulletEnabled val="1"/>
        </dgm:presLayoutVars>
      </dgm:prSet>
      <dgm:spPr/>
      <dgm:t>
        <a:bodyPr/>
        <a:lstStyle/>
        <a:p>
          <a:endParaRPr lang="en-US"/>
        </a:p>
      </dgm:t>
    </dgm:pt>
    <dgm:pt modelId="{E416B572-041F-4854-BA0D-79A79AA5105A}" type="pres">
      <dgm:prSet presAssocID="{2EC22F12-C548-4485-B1E1-65010558F021}" presName="sibTrans"/>
      <dgm:spPr/>
      <dgm:t>
        <a:bodyPr/>
        <a:lstStyle/>
        <a:p/>
      </dgm:t>
    </dgm:pt>
    <dgm:pt modelId="{69BD7991-0D33-4AFF-B4BB-F7E88570B808}" type="pres">
      <dgm:prSet presAssocID="{CC940CF9-6019-470D-9DBD-B6B92FC8AA62}" presName="composite"/>
      <dgm:spPr/>
      <dgm:t>
        <a:bodyPr/>
        <a:lstStyle/>
        <a:p/>
      </dgm:t>
    </dgm:pt>
    <dgm:pt modelId="{8AB18940-31FF-4E4D-A5E7-A5B0CFA8A303}" type="pres">
      <dgm:prSet presAssocID="{CC940CF9-6019-470D-9DBD-B6B92FC8AA62}" presName="BackAccent" presStyleLbl="bgShp" presStyleIdx="2" presStyleCnt="4"/>
      <dgm:spPr/>
      <dgm:t>
        <a:bodyPr/>
        <a:lstStyle/>
        <a:p/>
      </dgm:t>
    </dgm:pt>
    <dgm:pt modelId="{40A9D686-D5F1-44EB-8F8F-765A543558FB}" type="pres">
      <dgm:prSet presAssocID="{CC940CF9-6019-470D-9DBD-B6B92FC8AA62}" presName="Accent" presStyleLbl="alignNode1" presStyleIdx="2" presStyleCnt="4"/>
      <dgm:spPr>
        <a:solidFill>
          <a:srgbClr val="00B050"/>
        </a:solidFill>
        <a:ln>
          <a:noFill/>
        </a:ln>
      </dgm:spPr>
      <dgm:t>
        <a:bodyPr/>
        <a:lstStyle/>
        <a:p/>
      </dgm:t>
    </dgm:pt>
    <dgm:pt modelId="{30F4DBDB-1B47-480D-8829-90073C682B5D}" type="pres">
      <dgm:prSet presAssocID="{CC940CF9-6019-470D-9DBD-B6B92FC8AA62}" presName="Child" presStyleLbl="revTx" presStyleIdx="2" presStyleCnt="4">
        <dgm:presLayoutVars>
          <dgm:chMax val="0"/>
          <dgm:chPref val="0"/>
          <dgm:bulletEnabled val="1"/>
        </dgm:presLayoutVars>
      </dgm:prSet>
      <dgm:spPr/>
      <dgm:t>
        <a:bodyPr/>
        <a:lstStyle/>
        <a:p/>
      </dgm:t>
    </dgm:pt>
    <dgm:pt modelId="{4B6E3C74-829E-4A3A-B05E-CA0DCDF653B1}" type="pres">
      <dgm:prSet presAssocID="{CC940CF9-6019-470D-9DBD-B6B92FC8AA62}" presName="Parent" presStyleLbl="revTx" presStyleIdx="2" presStyleCnt="4">
        <dgm:presLayoutVars>
          <dgm:chMax val="1"/>
          <dgm:chPref val="1"/>
          <dgm:bulletEnabled val="1"/>
        </dgm:presLayoutVars>
      </dgm:prSet>
      <dgm:spPr/>
      <dgm:t>
        <a:bodyPr/>
        <a:lstStyle/>
        <a:p>
          <a:endParaRPr lang="en-US"/>
        </a:p>
      </dgm:t>
    </dgm:pt>
    <dgm:pt modelId="{44FCA1A3-4342-4131-B348-B082A29F0EDB}" type="pres">
      <dgm:prSet presAssocID="{87E50D02-286D-45F6-AF20-BF5140A9CA80}" presName="sibTrans"/>
      <dgm:spPr/>
      <dgm:t>
        <a:bodyPr/>
        <a:lstStyle/>
        <a:p/>
      </dgm:t>
    </dgm:pt>
    <dgm:pt modelId="{DC2A3D50-DB7F-4951-B7CD-3B7D02036502}" type="pres">
      <dgm:prSet presAssocID="{F8459FAA-1AE0-4E7A-8079-97216FFBC6DA}" presName="composite"/>
      <dgm:spPr/>
      <dgm:t>
        <a:bodyPr/>
        <a:lstStyle/>
        <a:p/>
      </dgm:t>
    </dgm:pt>
    <dgm:pt modelId="{0CE969FA-A579-4ACB-AE44-A9728D4286FD}" type="pres">
      <dgm:prSet presAssocID="{F8459FAA-1AE0-4E7A-8079-97216FFBC6DA}" presName="BackAccent" presStyleLbl="bgShp" presStyleIdx="3" presStyleCnt="4"/>
      <dgm:spPr/>
      <dgm:t>
        <a:bodyPr/>
        <a:lstStyle/>
        <a:p/>
      </dgm:t>
    </dgm:pt>
    <dgm:pt modelId="{1D34C6A1-33B7-4E1F-B50B-7E0D93DF8C54}" type="pres">
      <dgm:prSet presAssocID="{F8459FAA-1AE0-4E7A-8079-97216FFBC6DA}" presName="Accent" presStyleLbl="alignNode1" presStyleIdx="3" presStyleCnt="4"/>
      <dgm:spPr>
        <a:solidFill>
          <a:srgbClr val="00B050"/>
        </a:solidFill>
        <a:ln>
          <a:noFill/>
        </a:ln>
      </dgm:spPr>
      <dgm:t>
        <a:bodyPr/>
        <a:lstStyle/>
        <a:p/>
      </dgm:t>
    </dgm:pt>
    <dgm:pt modelId="{8F3940BB-64FE-4254-A4BF-28D1EF842184}" type="pres">
      <dgm:prSet presAssocID="{F8459FAA-1AE0-4E7A-8079-97216FFBC6DA}" presName="Child" presStyleLbl="revTx" presStyleIdx="3" presStyleCnt="4">
        <dgm:presLayoutVars>
          <dgm:chMax val="0"/>
          <dgm:chPref val="0"/>
          <dgm:bulletEnabled val="1"/>
        </dgm:presLayoutVars>
      </dgm:prSet>
      <dgm:spPr/>
      <dgm:t>
        <a:bodyPr/>
        <a:lstStyle/>
        <a:p/>
      </dgm:t>
    </dgm:pt>
    <dgm:pt modelId="{CE413749-4BE6-438C-86E2-645FBEAA9E9A}" type="pres">
      <dgm:prSet presAssocID="{F8459FAA-1AE0-4E7A-8079-97216FFBC6DA}" presName="Parent" presStyleLbl="revTx" presStyleIdx="3" presStyleCnt="4">
        <dgm:presLayoutVars>
          <dgm:chMax val="1"/>
          <dgm:chPref val="1"/>
          <dgm:bulletEnabled val="1"/>
        </dgm:presLayoutVars>
      </dgm:prSet>
      <dgm:spPr/>
      <dgm:t>
        <a:bodyPr/>
        <a:lstStyle/>
        <a:p>
          <a:endParaRPr lang="en-US"/>
        </a:p>
      </dgm:t>
    </dgm:pt>
  </dgm:ptLst>
  <dgm:cxnLst>
    <dgm:cxn modelId="{A77EB735-D869-49CF-8DB0-135486FB9F5A}" srcId="{ED7BE2A6-F619-41FE-9164-8A8398D1D83F}" destId="{8ECAE6F4-C3EC-4174-91DF-1292E10132CC}" srcOrd="0" destOrd="0" parTransId="{F20C47A7-8E7D-4C7C-BA10-4E76740E7B90}" sibTransId="{39D9A507-83C2-4894-B38F-9FFEE1A9BB6C}"/>
    <dgm:cxn modelId="{FD813650-7CDF-41FA-A74C-DB6DEC2D756B}" srcId="{ED7BE2A6-F619-41FE-9164-8A8398D1D83F}" destId="{85ECDD5A-80EF-4F44-975D-3EF00B80E9EB}" srcOrd="1" destOrd="0" parTransId="{71CD4FD2-45C5-420C-A6C3-80525D7F6DE4}" sibTransId="{2EC22F12-C548-4485-B1E1-65010558F021}"/>
    <dgm:cxn modelId="{CA6DCD5F-E39E-4486-BE91-F8263D030DB0}" srcId="{ED7BE2A6-F619-41FE-9164-8A8398D1D83F}" destId="{CC940CF9-6019-470D-9DBD-B6B92FC8AA62}" srcOrd="2" destOrd="0" parTransId="{BDA8C5B0-DB31-41AD-B54F-504D1CA72591}" sibTransId="{87E50D02-286D-45F6-AF20-BF5140A9CA80}"/>
    <dgm:cxn modelId="{509328D3-25D6-40FE-BA29-06B4AEEE6966}" srcId="{ED7BE2A6-F619-41FE-9164-8A8398D1D83F}" destId="{F8459FAA-1AE0-4E7A-8079-97216FFBC6DA}" srcOrd="3" destOrd="0" parTransId="{10AA88B5-3639-4429-ABF6-BDE922F7F859}" sibTransId="{7B49974F-18C8-47BF-BB6D-108D2F0FB729}"/>
    <dgm:cxn modelId="{F5B90C24-B17A-4442-87FD-23828FB00ACC}" type="presOf" srcId="{ED7BE2A6-F619-41FE-9164-8A8398D1D83F}" destId="{4D25B892-446A-4A47-BA2A-09FC8751BBA1}" srcOrd="0" destOrd="0" presId="urn:microsoft.com/office/officeart/2008/layout/IncreasingCircleProcess"/>
    <dgm:cxn modelId="{08FE9DA8-72D6-46B9-92DA-8230E633D03E}" type="presParOf" srcId="{4D25B892-446A-4A47-BA2A-09FC8751BBA1}" destId="{F105D4FD-FBE6-4067-A626-B67EAB1D7A49}" srcOrd="0" destOrd="0" presId="urn:microsoft.com/office/officeart/2008/layout/IncreasingCircleProcess"/>
    <dgm:cxn modelId="{C32AAA35-0DAF-40BC-A3C5-74A6B43DB265}" type="presParOf" srcId="{F105D4FD-FBE6-4067-A626-B67EAB1D7A49}" destId="{F32DAF3C-6362-4B25-BEA0-F6F7EBDA5A18}" srcOrd="0" destOrd="0" presId="urn:microsoft.com/office/officeart/2008/layout/IncreasingCircleProcess"/>
    <dgm:cxn modelId="{EFC59664-7C0B-4154-AA26-6523874825AF}" type="presParOf" srcId="{F105D4FD-FBE6-4067-A626-B67EAB1D7A49}" destId="{4AAA28B1-527C-4F04-941C-F26AA0A5C9C8}" srcOrd="1" destOrd="0" presId="urn:microsoft.com/office/officeart/2008/layout/IncreasingCircleProcess"/>
    <dgm:cxn modelId="{48028141-6BBB-4129-B1B0-F093E64FDABB}" type="presParOf" srcId="{F105D4FD-FBE6-4067-A626-B67EAB1D7A49}" destId="{DD31D005-FB74-4409-B361-FB7CB07E8C90}" srcOrd="2" destOrd="0" presId="urn:microsoft.com/office/officeart/2008/layout/IncreasingCircleProcess"/>
    <dgm:cxn modelId="{5CFFA91A-F99E-4143-8E87-93E0EA0C244F}" type="presParOf" srcId="{F105D4FD-FBE6-4067-A626-B67EAB1D7A49}" destId="{5C0D8DE8-770C-4F6A-A71B-CD2118D3C80E}" srcOrd="3" destOrd="0" presId="urn:microsoft.com/office/officeart/2008/layout/IncreasingCircleProcess"/>
    <dgm:cxn modelId="{732A437A-6240-49CE-B32B-276178A07DE3}" type="presOf" srcId="{8ECAE6F4-C3EC-4174-91DF-1292E10132CC}" destId="{5C0D8DE8-770C-4F6A-A71B-CD2118D3C80E}" srcOrd="0" destOrd="0" presId="urn:microsoft.com/office/officeart/2008/layout/IncreasingCircleProcess"/>
    <dgm:cxn modelId="{D632E567-683D-4F53-BABB-B41B9C2426C7}" type="presParOf" srcId="{4D25B892-446A-4A47-BA2A-09FC8751BBA1}" destId="{FBEF0692-623B-4292-81B9-AE63C388D95D}" srcOrd="1" destOrd="0" presId="urn:microsoft.com/office/officeart/2008/layout/IncreasingCircleProcess"/>
    <dgm:cxn modelId="{CD3359A1-CCEB-448D-B08C-61E9BCBB970D}" type="presParOf" srcId="{4D25B892-446A-4A47-BA2A-09FC8751BBA1}" destId="{21A7083C-22FB-46D8-A9A5-E8C26C543F1E}" srcOrd="2" destOrd="0" presId="urn:microsoft.com/office/officeart/2008/layout/IncreasingCircleProcess"/>
    <dgm:cxn modelId="{00227B25-1766-4C30-ACDA-9A3B690322EE}" type="presParOf" srcId="{21A7083C-22FB-46D8-A9A5-E8C26C543F1E}" destId="{B9FB7494-5911-4C8B-BD89-3B5F4E0FFEA2}" srcOrd="0" destOrd="0" presId="urn:microsoft.com/office/officeart/2008/layout/IncreasingCircleProcess"/>
    <dgm:cxn modelId="{E3195DA5-8219-4078-964A-4F8058046065}" type="presParOf" srcId="{21A7083C-22FB-46D8-A9A5-E8C26C543F1E}" destId="{94191CE2-1BBB-407B-944E-C8898B3A2C27}" srcOrd="1" destOrd="0" presId="urn:microsoft.com/office/officeart/2008/layout/IncreasingCircleProcess"/>
    <dgm:cxn modelId="{B66842B8-1348-49FE-95CD-8F6B4ECF8B21}" type="presParOf" srcId="{21A7083C-22FB-46D8-A9A5-E8C26C543F1E}" destId="{75BA0FEB-7A5C-4FC8-839B-D009CBC23D03}" srcOrd="2" destOrd="0" presId="urn:microsoft.com/office/officeart/2008/layout/IncreasingCircleProcess"/>
    <dgm:cxn modelId="{3A7415E8-5554-4D0A-A674-30E4D2A87DFE}" type="presParOf" srcId="{21A7083C-22FB-46D8-A9A5-E8C26C543F1E}" destId="{2AF08064-FA44-4EBE-BAAB-BFB7F85361C5}" srcOrd="3" destOrd="0" presId="urn:microsoft.com/office/officeart/2008/layout/IncreasingCircleProcess"/>
    <dgm:cxn modelId="{0BD5F4E0-19FF-417F-8781-E43319F5FC31}" type="presOf" srcId="{85ECDD5A-80EF-4F44-975D-3EF00B80E9EB}" destId="{2AF08064-FA44-4EBE-BAAB-BFB7F85361C5}" srcOrd="0" destOrd="0" presId="urn:microsoft.com/office/officeart/2008/layout/IncreasingCircleProcess"/>
    <dgm:cxn modelId="{56F90E27-2B4C-4316-A5B8-97E611020F20}" type="presParOf" srcId="{4D25B892-446A-4A47-BA2A-09FC8751BBA1}" destId="{E416B572-041F-4854-BA0D-79A79AA5105A}" srcOrd="3" destOrd="0" presId="urn:microsoft.com/office/officeart/2008/layout/IncreasingCircleProcess"/>
    <dgm:cxn modelId="{824D0AE2-9294-42C4-B8C7-032CB8548195}" type="presParOf" srcId="{4D25B892-446A-4A47-BA2A-09FC8751BBA1}" destId="{69BD7991-0D33-4AFF-B4BB-F7E88570B808}" srcOrd="4" destOrd="0" presId="urn:microsoft.com/office/officeart/2008/layout/IncreasingCircleProcess"/>
    <dgm:cxn modelId="{46A6BE65-0B92-45DA-8221-2545F784617A}" type="presParOf" srcId="{69BD7991-0D33-4AFF-B4BB-F7E88570B808}" destId="{8AB18940-31FF-4E4D-A5E7-A5B0CFA8A303}" srcOrd="0" destOrd="0" presId="urn:microsoft.com/office/officeart/2008/layout/IncreasingCircleProcess"/>
    <dgm:cxn modelId="{A1162FCC-0813-4119-99F3-2BDA35310E02}" type="presParOf" srcId="{69BD7991-0D33-4AFF-B4BB-F7E88570B808}" destId="{40A9D686-D5F1-44EB-8F8F-765A543558FB}" srcOrd="1" destOrd="0" presId="urn:microsoft.com/office/officeart/2008/layout/IncreasingCircleProcess"/>
    <dgm:cxn modelId="{A9024C9F-F199-40DC-972A-0A0335D8DDA9}" type="presParOf" srcId="{69BD7991-0D33-4AFF-B4BB-F7E88570B808}" destId="{30F4DBDB-1B47-480D-8829-90073C682B5D}" srcOrd="2" destOrd="0" presId="urn:microsoft.com/office/officeart/2008/layout/IncreasingCircleProcess"/>
    <dgm:cxn modelId="{E532584C-0ED8-4D2E-8A49-F60A0F11A73F}" type="presParOf" srcId="{69BD7991-0D33-4AFF-B4BB-F7E88570B808}" destId="{4B6E3C74-829E-4A3A-B05E-CA0DCDF653B1}" srcOrd="3" destOrd="0" presId="urn:microsoft.com/office/officeart/2008/layout/IncreasingCircleProcess"/>
    <dgm:cxn modelId="{0779052B-9221-4142-8D79-EBC1930DA074}" type="presOf" srcId="{CC940CF9-6019-470D-9DBD-B6B92FC8AA62}" destId="{4B6E3C74-829E-4A3A-B05E-CA0DCDF653B1}" srcOrd="0" destOrd="0" presId="urn:microsoft.com/office/officeart/2008/layout/IncreasingCircleProcess"/>
    <dgm:cxn modelId="{8B921CFC-6AEB-4B67-AE09-339BA09200E4}" type="presParOf" srcId="{4D25B892-446A-4A47-BA2A-09FC8751BBA1}" destId="{44FCA1A3-4342-4131-B348-B082A29F0EDB}" srcOrd="5" destOrd="0" presId="urn:microsoft.com/office/officeart/2008/layout/IncreasingCircleProcess"/>
    <dgm:cxn modelId="{992CBAEC-213C-4DA4-ADC4-CC9DC6B77174}" type="presParOf" srcId="{4D25B892-446A-4A47-BA2A-09FC8751BBA1}" destId="{DC2A3D50-DB7F-4951-B7CD-3B7D02036502}" srcOrd="6" destOrd="0" presId="urn:microsoft.com/office/officeart/2008/layout/IncreasingCircleProcess"/>
    <dgm:cxn modelId="{CDF01A29-B2AD-429B-9C86-CD7D17FE1DC2}" type="presParOf" srcId="{DC2A3D50-DB7F-4951-B7CD-3B7D02036502}" destId="{0CE969FA-A579-4ACB-AE44-A9728D4286FD}" srcOrd="0" destOrd="0" presId="urn:microsoft.com/office/officeart/2008/layout/IncreasingCircleProcess"/>
    <dgm:cxn modelId="{1D834AC8-0F8C-472E-993A-9C8EE69D234A}" type="presParOf" srcId="{DC2A3D50-DB7F-4951-B7CD-3B7D02036502}" destId="{1D34C6A1-33B7-4E1F-B50B-7E0D93DF8C54}" srcOrd="1" destOrd="0" presId="urn:microsoft.com/office/officeart/2008/layout/IncreasingCircleProcess"/>
    <dgm:cxn modelId="{4BAB78DA-8AAA-49B2-850B-08FCEF51A02F}" type="presParOf" srcId="{DC2A3D50-DB7F-4951-B7CD-3B7D02036502}" destId="{8F3940BB-64FE-4254-A4BF-28D1EF842184}" srcOrd="2" destOrd="0" presId="urn:microsoft.com/office/officeart/2008/layout/IncreasingCircleProcess"/>
    <dgm:cxn modelId="{CD9332BD-2508-401C-83E6-045A11DB5706}" type="presParOf" srcId="{DC2A3D50-DB7F-4951-B7CD-3B7D02036502}" destId="{CE413749-4BE6-438C-86E2-645FBEAA9E9A}" srcOrd="3" destOrd="0" presId="urn:microsoft.com/office/officeart/2008/layout/IncreasingCircleProcess"/>
    <dgm:cxn modelId="{C72E404B-EA29-47C1-A74C-08A3461EC796}" type="presOf" srcId="{F8459FAA-1AE0-4E7A-8079-97216FFBC6DA}" destId="{CE413749-4BE6-438C-86E2-645FBEAA9E9A}" srcOrd="0" destOrd="0" presId="urn:microsoft.com/office/officeart/2008/layout/IncreasingCircleProcess"/>
  </dgm:cxnLst>
  <dgm:bg>
    <a:noFill/>
  </dgm:bg>
  <dgm:whole/>
  <dgm:extLst>
    <a:ext uri="http://schemas.microsoft.com/office/drawing/2008/diagram">
      <dsp:dataModelExt xmlns:dsp="http://schemas.microsoft.com/office/drawing/2008/diagram" relId="rId3" minVer="http://schemas.openxmlformats.org/drawingml/2006/main"/>
    </a:ext>
  </dgm:extLst>
</dgm:dataModel>
</file>

<file path=ppt/diagrams/drawing1.xml><?xml version="1.0" encoding="utf-8"?>
<dsp:drawing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mc="http://schemas.openxmlformats.org/markup-compatibility/2006" xmlns:p="http://schemas.openxmlformats.org/presentationml/2006/main" xmlns:dsp="http://schemas.microsoft.com/office/drawing/2008/diagram">
  <dsp:spTree>
    <dsp:nvGrpSpPr>
      <dsp:cNvPr id="82" name=""/>
      <dsp:cNvGrpSpPr/>
    </dsp:nvGrpSpPr>
    <dsp:grpSpPr/>
    <dsp:sp modelId="{F32DAF3C-6362-4B25-BEA0-F6F7EBDA5A18}">
      <dsp:nvSpPr>
        <dsp:cNvPr id="83" name=""/>
        <dsp:cNvSpPr/>
      </dsp:nvSpPr>
      <dsp:spPr>
        <a:xfrm>
          <a:off x="3612" y="0"/>
          <a:ext cx="391085" cy="39108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a:lstStyle/>
        <a:p/>
      </dsp:txBody>
    </dsp:sp>
    <dsp:sp modelId="{4AAA28B1-527C-4F04-941C-F26AA0A5C9C8}">
      <dsp:nvSpPr>
        <dsp:cNvPr id="84" name=""/>
        <dsp:cNvSpPr/>
      </dsp:nvSpPr>
      <dsp:spPr>
        <a:xfrm>
          <a:off x="42721" y="39108"/>
          <a:ext cx="312868" cy="312868"/>
        </a:xfrm>
        <a:prstGeom prst="chord">
          <a:avLst>
            <a:gd name="adj1" fmla="val 1800000"/>
            <a:gd name="adj2" fmla="val 9000000"/>
          </a:avLst>
        </a:prstGeom>
        <a:solidFill>
          <a:srgbClr val="00B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a:lstStyle/>
        <a:p/>
      </dsp:txBody>
    </dsp:sp>
    <dsp:sp modelId="{5C0D8DE8-770C-4F6A-A71B-CD2118D3C80E}">
      <dsp:nvSpPr>
        <dsp:cNvPr id="85" name=""/>
        <dsp:cNvSpPr/>
      </dsp:nvSpPr>
      <dsp:spPr>
        <a:xfrm>
          <a:off x="476174" y="0"/>
          <a:ext cx="1156961" cy="391085"/>
        </a:xfrm>
        <a:prstGeom prst="rect">
          <a:avLst/>
        </a:prstGeom>
        <a:solidFill>
          <a:srgbClr val="00B050">
            <a:alpha val="90000"/>
          </a:srgbClr>
        </a:solidFill>
        <a:ln w="50800">
          <a:solidFill>
            <a:srgbClr val="92D050"/>
          </a:solidFill>
        </a:ln>
        <a:effectLst/>
        <a:scene3d>
          <a:camera prst="orthographicFront">
            <a:rot lat="0" lon="0" rev="0"/>
          </a:camera>
          <a:lightRig rig="threePt" dir="t"/>
        </a:scene3d>
      </dsp:spPr>
      <dsp:style>
        <a:lnRef idx="0">
          <a:scrgbClr r="0" g="0" b="0"/>
        </a:lnRef>
        <a:fillRef idx="0">
          <a:scrgbClr r="0" g="0" b="0"/>
        </a:fillRef>
        <a:effectRef idx="0">
          <a:scrgbClr r="0" g="0" b="0"/>
        </a:effectRef>
        <a:fontRef idx="minor"/>
      </dsp:style>
      <dsp:txBody>
        <a:bodyPr spcFirstLastPara="0" vert="horz" wrap="square" lIns="58420" tIns="58420" rIns="58420" bIns="58420" numCol="1" spcCol="1270" anchor="b" anchorCtr="0">
          <a:noAutofit/>
        </a:bodyPr>
        <a:lstStyle/>
        <a:p>
          <a:pPr lvl="0" algn="l" defTabSz="1022350">
            <a:lnSpc>
              <a:spcPct val="90000"/>
            </a:lnSpc>
            <a:spcBef>
              <a:spcPct val="0"/>
            </a:spcBef>
            <a:spcAft>
              <a:spcPct val="35000"/>
            </a:spcAft>
          </a:pPr>
          <a:r>
            <a:rPr lang="en-US" sz="2300" kern="1200" smtClean="0">
              <a:solidFill>
                <a:schemeClr val="bg1"/>
              </a:solidFill>
              <a:latin typeface="Franchise" pitchFamily="49" charset="0"/>
              <a:ea typeface="Franchise" pitchFamily="49" charset="0"/>
            </a:rPr>
            <a:t>MEET</a:t>
          </a:r>
          <a:endParaRPr lang="en-US" sz="2300" kern="1200">
            <a:solidFill>
              <a:schemeClr val="bg1"/>
            </a:solidFill>
            <a:latin typeface="Franchise" pitchFamily="49" charset="0"/>
            <a:ea typeface="Franchise" pitchFamily="49" charset="0"/>
          </a:endParaRPr>
        </a:p>
      </dsp:txBody>
      <dsp:txXfrm>
        <a:off x="476174" y="0"/>
        <a:ext cx="1156961" cy="391085"/>
      </dsp:txXfrm>
    </dsp:sp>
    <dsp:sp modelId="{B9FB7494-5911-4C8B-BD89-3B5F4E0FFEA2}">
      <dsp:nvSpPr>
        <dsp:cNvPr id="86" name=""/>
        <dsp:cNvSpPr/>
      </dsp:nvSpPr>
      <dsp:spPr>
        <a:xfrm>
          <a:off x="1714611" y="0"/>
          <a:ext cx="391085" cy="39108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a:lstStyle/>
        <a:p/>
      </dsp:txBody>
    </dsp:sp>
    <dsp:sp modelId="{94191CE2-1BBB-407B-944E-C8898B3A2C27}">
      <dsp:nvSpPr>
        <dsp:cNvPr id="87" name=""/>
        <dsp:cNvSpPr/>
      </dsp:nvSpPr>
      <dsp:spPr>
        <a:xfrm>
          <a:off x="1753720" y="39108"/>
          <a:ext cx="312868" cy="312868"/>
        </a:xfrm>
        <a:prstGeom prst="chord">
          <a:avLst>
            <a:gd name="adj1" fmla="val 0"/>
            <a:gd name="adj2" fmla="val 10800000"/>
          </a:avLst>
        </a:prstGeom>
        <a:solidFill>
          <a:srgbClr val="00B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a:lstStyle/>
        <a:p/>
      </dsp:txBody>
    </dsp:sp>
    <dsp:sp modelId="{2AF08064-FA44-4EBE-BAAB-BFB7F85361C5}">
      <dsp:nvSpPr>
        <dsp:cNvPr id="88" name=""/>
        <dsp:cNvSpPr/>
      </dsp:nvSpPr>
      <dsp:spPr>
        <a:xfrm>
          <a:off x="2187173" y="0"/>
          <a:ext cx="1156961" cy="391085"/>
        </a:xfrm>
        <a:prstGeom prst="rect">
          <a:avLst/>
        </a:prstGeom>
        <a:solidFill>
          <a:srgbClr val="00B050">
            <a:alpha val="90000"/>
          </a:srgbClr>
        </a:solidFill>
        <a:ln w="50800">
          <a:solidFill>
            <a:srgbClr val="92D050"/>
          </a:solidFill>
        </a:ln>
        <a:effectLst/>
        <a:scene3d>
          <a:camera prst="orthographicFront">
            <a:rot lat="0" lon="0" rev="0"/>
          </a:camera>
          <a:lightRig rig="threePt" dir="t"/>
        </a:scene3d>
      </dsp:spPr>
      <dsp:style>
        <a:lnRef idx="0">
          <a:scrgbClr r="0" g="0" b="0"/>
        </a:lnRef>
        <a:fillRef idx="0">
          <a:scrgbClr r="0" g="0" b="0"/>
        </a:fillRef>
        <a:effectRef idx="0">
          <a:scrgbClr r="0" g="0" b="0"/>
        </a:effectRef>
        <a:fontRef idx="minor"/>
      </dsp:style>
      <dsp:txBody>
        <a:bodyPr spcFirstLastPara="0" vert="horz" wrap="square" lIns="58420" tIns="58420" rIns="58420" bIns="58420" numCol="1" spcCol="1270" anchor="b" anchorCtr="0">
          <a:noAutofit/>
        </a:bodyPr>
        <a:lstStyle/>
        <a:p>
          <a:pPr lvl="0" algn="l" defTabSz="1022350">
            <a:lnSpc>
              <a:spcPct val="90000"/>
            </a:lnSpc>
            <a:spcBef>
              <a:spcPct val="0"/>
            </a:spcBef>
            <a:spcAft>
              <a:spcPct val="35000"/>
            </a:spcAft>
          </a:pPr>
          <a:r>
            <a:rPr lang="en-US" sz="2300" kern="1200" smtClean="0">
              <a:solidFill>
                <a:schemeClr val="bg1"/>
              </a:solidFill>
              <a:latin typeface="Franchise" pitchFamily="49" charset="0"/>
              <a:ea typeface="Franchise" pitchFamily="49" charset="0"/>
            </a:rPr>
            <a:t>PLAN</a:t>
          </a:r>
          <a:endParaRPr lang="en-US" sz="2300" kern="1200">
            <a:solidFill>
              <a:schemeClr val="bg1"/>
            </a:solidFill>
            <a:latin typeface="Franchise" pitchFamily="49" charset="0"/>
            <a:ea typeface="Franchise" pitchFamily="49" charset="0"/>
          </a:endParaRPr>
        </a:p>
      </dsp:txBody>
      <dsp:txXfrm>
        <a:off x="2187173" y="0"/>
        <a:ext cx="1156961" cy="391085"/>
      </dsp:txXfrm>
    </dsp:sp>
    <dsp:sp modelId="{8AB18940-31FF-4E4D-A5E7-A5B0CFA8A303}">
      <dsp:nvSpPr>
        <dsp:cNvPr id="89" name=""/>
        <dsp:cNvSpPr/>
      </dsp:nvSpPr>
      <dsp:spPr>
        <a:xfrm>
          <a:off x="3425611" y="0"/>
          <a:ext cx="391085" cy="39108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a:lstStyle/>
        <a:p/>
      </dsp:txBody>
    </dsp:sp>
    <dsp:sp modelId="{40A9D686-D5F1-44EB-8F8F-765A543558FB}">
      <dsp:nvSpPr>
        <dsp:cNvPr id="90" name=""/>
        <dsp:cNvSpPr/>
      </dsp:nvSpPr>
      <dsp:spPr>
        <a:xfrm>
          <a:off x="3464719" y="39108"/>
          <a:ext cx="312868" cy="312868"/>
        </a:xfrm>
        <a:prstGeom prst="chord">
          <a:avLst>
            <a:gd name="adj1" fmla="val 19800000"/>
            <a:gd name="adj2" fmla="val 12600000"/>
          </a:avLst>
        </a:prstGeom>
        <a:solidFill>
          <a:srgbClr val="00B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a:lstStyle/>
        <a:p/>
      </dsp:txBody>
    </dsp:sp>
    <dsp:sp modelId="{4B6E3C74-829E-4A3A-B05E-CA0DCDF653B1}">
      <dsp:nvSpPr>
        <dsp:cNvPr id="91" name=""/>
        <dsp:cNvSpPr/>
      </dsp:nvSpPr>
      <dsp:spPr>
        <a:xfrm>
          <a:off x="3898172" y="0"/>
          <a:ext cx="1156961" cy="391085"/>
        </a:xfrm>
        <a:prstGeom prst="rect">
          <a:avLst/>
        </a:prstGeom>
        <a:solidFill>
          <a:srgbClr val="00B050">
            <a:alpha val="90000"/>
          </a:srgbClr>
        </a:solidFill>
        <a:ln w="50800">
          <a:solidFill>
            <a:srgbClr val="92D050"/>
          </a:solidFill>
        </a:ln>
        <a:effectLst/>
        <a:scene3d>
          <a:camera prst="orthographicFront">
            <a:rot lat="0" lon="0" rev="0"/>
          </a:camera>
          <a:lightRig rig="threePt" dir="t"/>
        </a:scene3d>
      </dsp:spPr>
      <dsp:style>
        <a:lnRef idx="0">
          <a:scrgbClr r="0" g="0" b="0"/>
        </a:lnRef>
        <a:fillRef idx="0">
          <a:scrgbClr r="0" g="0" b="0"/>
        </a:fillRef>
        <a:effectRef idx="0">
          <a:scrgbClr r="0" g="0" b="0"/>
        </a:effectRef>
        <a:fontRef idx="minor"/>
      </dsp:style>
      <dsp:txBody>
        <a:bodyPr spcFirstLastPara="0" vert="horz" wrap="square" lIns="58420" tIns="58420" rIns="58420" bIns="58420" numCol="1" spcCol="1270" anchor="b" anchorCtr="0">
          <a:noAutofit/>
        </a:bodyPr>
        <a:lstStyle/>
        <a:p>
          <a:pPr lvl="0" algn="l" defTabSz="1022350">
            <a:lnSpc>
              <a:spcPct val="90000"/>
            </a:lnSpc>
            <a:spcBef>
              <a:spcPct val="0"/>
            </a:spcBef>
            <a:spcAft>
              <a:spcPct val="35000"/>
            </a:spcAft>
          </a:pPr>
          <a:r>
            <a:rPr lang="en-US" sz="2300" kern="1200" smtClean="0">
              <a:solidFill>
                <a:schemeClr val="bg1"/>
              </a:solidFill>
              <a:latin typeface="Franchise" pitchFamily="49" charset="0"/>
              <a:ea typeface="Franchise" pitchFamily="49" charset="0"/>
            </a:rPr>
            <a:t>TEST</a:t>
          </a:r>
          <a:endParaRPr lang="en-US" sz="2300" kern="1200">
            <a:solidFill>
              <a:schemeClr val="bg1"/>
            </a:solidFill>
            <a:latin typeface="Franchise" pitchFamily="49" charset="0"/>
            <a:ea typeface="Franchise" pitchFamily="49" charset="0"/>
          </a:endParaRPr>
        </a:p>
      </dsp:txBody>
      <dsp:txXfrm>
        <a:off x="3898172" y="0"/>
        <a:ext cx="1156961" cy="391085"/>
      </dsp:txXfrm>
    </dsp:sp>
    <dsp:sp modelId="{0CE969FA-A579-4ACB-AE44-A9728D4286FD}">
      <dsp:nvSpPr>
        <dsp:cNvPr id="92" name=""/>
        <dsp:cNvSpPr/>
      </dsp:nvSpPr>
      <dsp:spPr>
        <a:xfrm>
          <a:off x="5136610" y="0"/>
          <a:ext cx="391085" cy="391085"/>
        </a:xfrm>
        <a:prstGeom prst="ellipse">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a:lstStyle/>
        <a:p/>
      </dsp:txBody>
    </dsp:sp>
    <dsp:sp modelId="{1D34C6A1-33B7-4E1F-B50B-7E0D93DF8C54}">
      <dsp:nvSpPr>
        <dsp:cNvPr id="93" name=""/>
        <dsp:cNvSpPr/>
      </dsp:nvSpPr>
      <dsp:spPr>
        <a:xfrm>
          <a:off x="5175718" y="39108"/>
          <a:ext cx="312868" cy="312868"/>
        </a:xfrm>
        <a:prstGeom prst="chord">
          <a:avLst>
            <a:gd name="adj1" fmla="val 16200000"/>
            <a:gd name="adj2" fmla="val 16200000"/>
          </a:avLst>
        </a:prstGeom>
        <a:solidFill>
          <a:srgbClr val="00B05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a:lstStyle/>
        <a:p/>
      </dsp:txBody>
    </dsp:sp>
    <dsp:sp modelId="{CE413749-4BE6-438C-86E2-645FBEAA9E9A}">
      <dsp:nvSpPr>
        <dsp:cNvPr id="94" name=""/>
        <dsp:cNvSpPr/>
      </dsp:nvSpPr>
      <dsp:spPr>
        <a:xfrm>
          <a:off x="5609171" y="0"/>
          <a:ext cx="1156961" cy="391085"/>
        </a:xfrm>
        <a:prstGeom prst="rect">
          <a:avLst/>
        </a:prstGeom>
        <a:solidFill>
          <a:srgbClr val="00B050">
            <a:alpha val="90000"/>
          </a:srgbClr>
        </a:solidFill>
        <a:ln w="50800">
          <a:solidFill>
            <a:srgbClr val="92D050"/>
          </a:solidFill>
        </a:ln>
        <a:effectLst/>
        <a:scene3d>
          <a:camera prst="orthographicFront">
            <a:rot lat="0" lon="0" rev="0"/>
          </a:camera>
          <a:lightRig rig="threePt" dir="t"/>
        </a:scene3d>
      </dsp:spPr>
      <dsp:style>
        <a:lnRef idx="0">
          <a:scrgbClr r="0" g="0" b="0"/>
        </a:lnRef>
        <a:fillRef idx="0">
          <a:scrgbClr r="0" g="0" b="0"/>
        </a:fillRef>
        <a:effectRef idx="0">
          <a:scrgbClr r="0" g="0" b="0"/>
        </a:effectRef>
        <a:fontRef idx="minor"/>
      </dsp:style>
      <dsp:txBody>
        <a:bodyPr spcFirstLastPara="0" vert="horz" wrap="square" lIns="58420" tIns="58420" rIns="58420" bIns="58420" numCol="1" spcCol="1270" anchor="b" anchorCtr="0">
          <a:noAutofit/>
        </a:bodyPr>
        <a:lstStyle/>
        <a:p>
          <a:pPr lvl="0" algn="l" defTabSz="1022350">
            <a:lnSpc>
              <a:spcPct val="90000"/>
            </a:lnSpc>
            <a:spcBef>
              <a:spcPct val="0"/>
            </a:spcBef>
            <a:spcAft>
              <a:spcPct val="35000"/>
            </a:spcAft>
          </a:pPr>
          <a:r>
            <a:rPr lang="en-US" sz="2300" kern="1200" smtClean="0">
              <a:solidFill>
                <a:schemeClr val="bg1"/>
              </a:solidFill>
              <a:latin typeface="Franchise" pitchFamily="49" charset="0"/>
              <a:ea typeface="Franchise" pitchFamily="49" charset="0"/>
            </a:rPr>
            <a:t>PRODUCT</a:t>
          </a:r>
          <a:endParaRPr lang="en-US" sz="2300" kern="1200">
            <a:solidFill>
              <a:schemeClr val="bg1"/>
            </a:solidFill>
            <a:latin typeface="Franchise" pitchFamily="49" charset="0"/>
            <a:ea typeface="Franchise" pitchFamily="49" charset="0"/>
          </a:endParaRPr>
        </a:p>
      </dsp:txBody>
      <dsp:txXfrm>
        <a:off x="5609171" y="0"/>
        <a:ext cx="1156961" cy="391085"/>
      </dsp:txXfrm>
    </dsp:sp>
  </dsp:spTree>
</dsp:drawing>
</file>

<file path=ppt/diagrams/layout1.xml><?xml version="1.0" encoding="utf-8"?>
<dgm:layoutDef xmlns:a="http://schemas.openxmlformats.org/drawingml/2006/main" xmlns:r="http://schemas.openxmlformats.org/officeDocument/2006/relationships" xmlns:m="http://schemas.openxmlformats.org/officeDocument/2006/math" xmlns:w="http://schemas.openxmlformats.org/wordprocessingml/2006/main" xmlns:xml="http://www.w3.org/XML/1998/namespace" xmlns:wp="http://schemas.openxmlformats.org/drawingml/2006/wordprocessingDrawing" xmlns:a14="http://schemas.microsoft.com/office/drawing/2010/main" xmlns:dgm="http://schemas.openxmlformats.org/drawingml/2006/diagram"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type="chord" r:blip="">
                    <dgm:adjLst>
                      <dgm:adj idx="1" val="-90"/>
                      <dgm:adj idx="2" val="-90"/>
                    </dgm:adjLst>
                  </dgm:shape>
                </dgm:if>
                <dgm:if name="Name11" axis="followSib" ptType="node" func="cnt" op="equ" val="1">
                  <dgm:shape type="chord" r:blip="">
                    <dgm:adjLst>
                      <dgm:adj idx="1" val="0"/>
                      <dgm:adj idx="2" val="180"/>
                    </dgm:adjLst>
                  </dgm:shape>
                </dgm:if>
                <dgm:if name="Name12" axis="followSib" ptType="node" func="cnt" op="equ" val="2">
                  <dgm:shape type="chord" r:blip="">
                    <dgm:adjLst>
                      <dgm:adj idx="1" val="19.4712"/>
                      <dgm:adj idx="2" val="160.5288"/>
                    </dgm:adjLst>
                  </dgm:shape>
                </dgm:if>
                <dgm:if name="Name13" axis="followSib" ptType="node" func="cnt" op="equ" val="3">
                  <dgm:shape type="chord" r:blip="">
                    <dgm:adjLst>
                      <dgm:adj idx="1" val="30"/>
                      <dgm:adj idx="2" val="150"/>
                    </dgm:adjLst>
                  </dgm:shape>
                </dgm:if>
                <dgm:if name="Name14" axis="followSib" ptType="node" func="cnt" op="equ" val="4">
                  <dgm:shape type="chord" r:blip="">
                    <dgm:adjLst>
                      <dgm:adj idx="1" val="38.8699"/>
                      <dgm:adj idx="2" val="143.1301"/>
                    </dgm:adjLst>
                  </dgm:shape>
                </dgm:if>
                <dgm:if name="Name15" axis="followSib" ptType="node" func="cnt" op="equ" val="5">
                  <dgm:shape type="chord" r:blip="">
                    <dgm:adjLst>
                      <dgm:adj idx="1" val="41.8103"/>
                      <dgm:adj idx="2" val="138.1897"/>
                    </dgm:adjLst>
                  </dgm:shape>
                </dgm:if>
                <dgm:else name="Name16">
                  <dgm:shape type="chord" r:blip="">
                    <dgm:adjLst>
                      <dgm:adj idx="1" val="45.5847"/>
                      <dgm:adj idx="2" val="134.4153"/>
                    </dgm:adjLst>
                  </dgm:shape>
                </dgm:else>
              </dgm:choose>
            </dgm:if>
            <dgm:if name="Name17" axis="precedSib" ptType="node" func="cnt" op="equ" val="1">
              <dgm:choose name="Name18">
                <dgm:if name="Name19" axis="followSib" ptType="node" func="cnt" op="equ" val="0">
                  <dgm:shape type="chord" r:blip="">
                    <dgm:adjLst>
                      <dgm:adj idx="1" val="-90"/>
                      <dgm:adj idx="2" val="-90"/>
                    </dgm:adjLst>
                  </dgm:shape>
                </dgm:if>
                <dgm:if name="Name20" axis="followSib" ptType="node" func="cnt" op="equ" val="1">
                  <dgm:shape type="chord" r:blip="">
                    <dgm:adjLst>
                      <dgm:adj idx="1" val="-19.4712"/>
                      <dgm:adj idx="2" val="-160.5288"/>
                    </dgm:adjLst>
                  </dgm:shape>
                </dgm:if>
                <dgm:if name="Name21" axis="followSib" ptType="node" func="cnt" op="equ" val="2">
                  <dgm:shape type="chord" r:blip="">
                    <dgm:adjLst>
                      <dgm:adj idx="1" val="0"/>
                      <dgm:adj idx="2" val="180"/>
                    </dgm:adjLst>
                  </dgm:shape>
                </dgm:if>
                <dgm:if name="Name22" axis="followSib" ptType="node" func="cnt" op="equ" val="3">
                  <dgm:shape type="chord" r:blip="">
                    <dgm:adjLst>
                      <dgm:adj idx="1" val="11.537"/>
                      <dgm:adj idx="2" val="168.463"/>
                    </dgm:adjLst>
                  </dgm:shape>
                </dgm:if>
                <dgm:if name="Name23" axis="followSib" ptType="node" func="cnt" op="equ" val="4">
                  <dgm:shape type="chord" r:blip="">
                    <dgm:adjLst>
                      <dgm:adj idx="1" val="19.4712"/>
                      <dgm:adj idx="2" val="160.5288"/>
                    </dgm:adjLst>
                  </dgm:shape>
                </dgm:if>
                <dgm:else name="Name24">
                  <dgm:shape type="chord" r:blip="">
                    <dgm:adjLst>
                      <dgm:adj idx="1" val="25.3769"/>
                      <dgm:adj idx="2" val="154.6231"/>
                    </dgm:adjLst>
                  </dgm:shape>
                </dgm:else>
              </dgm:choose>
            </dgm:if>
            <dgm:if name="Name25" axis="precedSib" ptType="node" func="cnt" op="equ" val="2">
              <dgm:choose name="Name26">
                <dgm:if name="Name27" axis="followSib" ptType="node" func="cnt" op="equ" val="0">
                  <dgm:shape type="chord" r:blip="">
                    <dgm:adjLst>
                      <dgm:adj idx="1" val="-90"/>
                      <dgm:adj idx="2" val="-90"/>
                    </dgm:adjLst>
                  </dgm:shape>
                </dgm:if>
                <dgm:if name="Name28" axis="followSib" ptType="node" func="cnt" op="equ" val="1">
                  <dgm:shape type="chord" r:blip="">
                    <dgm:adjLst>
                      <dgm:adj idx="1" val="-30"/>
                      <dgm:adj idx="2" val="-150"/>
                    </dgm:adjLst>
                  </dgm:shape>
                </dgm:if>
                <dgm:if name="Name29" axis="followSib" ptType="node" func="cnt" op="equ" val="2">
                  <dgm:shape type="chord" r:blip="">
                    <dgm:adjLst>
                      <dgm:adj idx="1" val="-11.537"/>
                      <dgm:adj idx="2" val="-168.463"/>
                    </dgm:adjLst>
                  </dgm:shape>
                </dgm:if>
                <dgm:if name="Name30" axis="followSib" ptType="node" func="cnt" op="equ" val="3">
                  <dgm:shape type="chord" r:blip="">
                    <dgm:adjLst>
                      <dgm:adj idx="1" val="0"/>
                      <dgm:adj idx="2" val="180"/>
                    </dgm:adjLst>
                  </dgm:shape>
                </dgm:if>
                <dgm:else name="Name31">
                  <dgm:shape type="chord" r:blip="">
                    <dgm:adjLst>
                      <dgm:adj idx="1" val="8.2133"/>
                      <dgm:adj idx="2" val="171.7867"/>
                    </dgm:adjLst>
                  </dgm:shape>
                </dgm:else>
              </dgm:choose>
            </dgm:if>
            <dgm:if name="Name32" axis="precedSib" ptType="node" func="cnt" op="equ" val="3">
              <dgm:choose name="Name33">
                <dgm:if name="Name34" axis="followSib" ptType="node" func="cnt" op="equ" val="0">
                  <dgm:shape type="chord" r:blip="">
                    <dgm:adjLst>
                      <dgm:adj idx="1" val="-90"/>
                      <dgm:adj idx="2" val="-90"/>
                    </dgm:adjLst>
                  </dgm:shape>
                </dgm:if>
                <dgm:if name="Name35" axis="followSib" ptType="node" func="cnt" op="equ" val="1">
                  <dgm:shape type="chord" r:blip="">
                    <dgm:adjLst>
                      <dgm:adj idx="1" val="-38.8699"/>
                      <dgm:adj idx="2" val="-143.1301"/>
                    </dgm:adjLst>
                  </dgm:shape>
                </dgm:if>
                <dgm:if name="Name36" axis="followSib" ptType="node" func="cnt" op="equ" val="2">
                  <dgm:shape type="chord" r:blip="">
                    <dgm:adjLst>
                      <dgm:adj idx="1" val="-19.4712"/>
                      <dgm:adj idx="2" val="-160.5288"/>
                    </dgm:adjLst>
                  </dgm:shape>
                </dgm:if>
                <dgm:else name="Name37">
                  <dgm:shape type="chord" r:blip="">
                    <dgm:adjLst>
                      <dgm:adj idx="1" val="-8.2133"/>
                      <dgm:adj idx="2" val="-171.7867"/>
                    </dgm:adjLst>
                  </dgm:shape>
                </dgm:else>
              </dgm:choose>
            </dgm:if>
            <dgm:if name="Name38" axis="precedSib" ptType="node" func="cnt" op="equ" val="4">
              <dgm:choose name="Name39">
                <dgm:if name="Name40" axis="followSib" ptType="node" func="cnt" op="equ" val="0">
                  <dgm:shape type="chord" r:blip="">
                    <dgm:adjLst>
                      <dgm:adj idx="1" val="-90"/>
                      <dgm:adj idx="2" val="-90"/>
                    </dgm:adjLst>
                  </dgm:shape>
                </dgm:if>
                <dgm:if name="Name41" axis="followSib" ptType="node" func="cnt" op="equ" val="1">
                  <dgm:shape type="chord" r:blip="">
                    <dgm:adjLst>
                      <dgm:adj idx="1" val="-41.8103"/>
                      <dgm:adj idx="2" val="-138.1897"/>
                    </dgm:adjLst>
                  </dgm:shape>
                </dgm:if>
                <dgm:else name="Name42">
                  <dgm:shape type="chord" r:blip="">
                    <dgm:adjLst>
                      <dgm:adj idx="1" val="-25.3769"/>
                      <dgm:adj idx="2" val="-154.6231"/>
                    </dgm:adjLst>
                  </dgm:shape>
                </dgm:else>
              </dgm:choose>
            </dgm:if>
            <dgm:if name="Name43" axis="precedSib" ptType="node" func="cnt" op="equ" val="5">
              <dgm:choose name="Name44">
                <dgm:if name="Name45" axis="followSib" ptType="node" func="cnt" op="equ" val="0">
                  <dgm:shape type="chord" r:blip="">
                    <dgm:adjLst>
                      <dgm:adj idx="1" val="-90"/>
                      <dgm:adj idx="2" val="-90"/>
                    </dgm:adjLst>
                  </dgm:shape>
                </dgm:if>
                <dgm:else name="Name46">
                  <dgm:shape type="chord" r:blip="">
                    <dgm:adjLst>
                      <dgm:adj idx="1" val="-45.5847"/>
                      <dgm:adj idx="2" val="-134.4153"/>
                    </dgm:adjLst>
                  </dgm:shape>
                </dgm:else>
              </dgm:choose>
            </dgm:if>
            <dgm:else name="Name47">
              <dgm:shape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type="rect" r:blip="">
                <dgm:adjLst/>
              </dgm:shape>
            </dgm:if>
            <dgm:else name="Name53">
              <dgm:shape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dgm:ruleLst>
        </dgm:layoutNode>
      </dgm:layoutNode>
      <dgm:forEach name="sibTransForEach" axis="followSib" ptType="sibTrans" cnt="1">
        <dgm:layoutNode name="sibTrans">
          <dgm:alg type="sp"/>
          <dgm:shape r:blip="">
            <dgm:adjLst/>
          </dgm:shape>
        </dgm:layoutNode>
      </dgm:forEach>
    </dgm:forEach>
  </dgm:layoutNode>
</dgm:layoutDef>
</file>

<file path=ppt/diagrams/quickStyle1.xml><?xml version="1.0" encoding="utf-8"?>
<dgm:styleDef xmlns:a="http://schemas.openxmlformats.org/drawingml/2006/main" xmlns:dgm="http://schemas.openxmlformats.org/drawingml/2006/diagram"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D5B130-AE21-4EB1-8CDF-A94E619A6276}" type="datetimeFigureOut">
              <a:rPr lang="en-US" smtClean="0"/>
              <a:t>9/21/2017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5712C9-8DC8-4E79-80EE-9221380E439E}" type="slidenum">
              <a:rPr lang="en-US" smtClean="0"/>
              <a:t>‹#›</a:t>
            </a:fld>
            <a:endParaRPr lang="en-US"/>
          </a:p>
        </p:txBody>
      </p:sp>
    </p:spTree>
    <p:extLst>
      <p:ext uri="{BB962C8B-B14F-4D97-AF65-F5344CB8AC3E}">
        <p14:creationId val="34288156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3670278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685800" y="1597821"/>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A7619B-5F27-461A-B1F7-4377D2F87AC7}"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80959081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7619B-5F27-461A-B1F7-4377D2F87AC7}"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52149349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7619B-5F27-461A-B1F7-4377D2F87AC7}"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282344065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6933470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3611515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7740500"/>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813692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7108642"/>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79088601"/>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79016680"/>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07128160"/>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A7619B-5F27-461A-B1F7-4377D2F87AC7}"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3891731938"/>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67675920"/>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3036410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0114645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A7619B-5F27-461A-B1F7-4377D2F87AC7}" type="datetimeFigureOut">
              <a:rPr lang="en-US" smtClean="0"/>
              <a:t>9/21/2017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484243465"/>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A7619B-5F27-461A-B1F7-4377D2F87AC7}"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161477050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A7619B-5F27-461A-B1F7-4377D2F87AC7}" type="datetimeFigureOut">
              <a:rPr lang="en-US" smtClean="0"/>
              <a:t>9/21/2017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165799421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A7619B-5F27-461A-B1F7-4377D2F87AC7}" type="datetimeFigureOut">
              <a:rPr lang="en-US" smtClean="0"/>
              <a:t>9/21/2017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1295405294"/>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C1A7619B-5F27-461A-B1F7-4377D2F87AC7}" type="datetimeFigureOut">
              <a:rPr lang="en-US" smtClean="0"/>
              <a:t>9/21/2017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982939250"/>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A7619B-5F27-461A-B1F7-4377D2F87AC7}"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390935780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A7619B-5F27-461A-B1F7-4377D2F87AC7}" type="datetimeFigureOut">
              <a:rPr lang="en-US" smtClean="0"/>
              <a:t>9/21/2017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BB53E6-B91E-4566-8937-6DB8487B3E66}" type="slidenum">
              <a:rPr lang="en-US" smtClean="0"/>
              <a:t>‹#›</a:t>
            </a:fld>
            <a:endParaRPr lang="en-US"/>
          </a:p>
        </p:txBody>
      </p:sp>
    </p:spTree>
    <p:extLst>
      <p:ext uri="{BB962C8B-B14F-4D97-AF65-F5344CB8AC3E}">
        <p14:creationId val="3102345417"/>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jpe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1A7619B-5F27-461A-B1F7-4377D2F87AC7}" type="datetimeFigureOut">
              <a:rPr lang="en-US" smtClean="0"/>
              <a:t>9/21/2017</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ABB53E6-B91E-4566-8937-6DB8487B3E66}" type="slidenum">
              <a:rPr lang="en-US" smtClean="0"/>
              <a:t>‹#›</a:t>
            </a:fld>
            <a:endParaRPr lang="en-US"/>
          </a:p>
        </p:txBody>
      </p:sp>
    </p:spTree>
    <p:extLst>
      <p:ext uri="{BB962C8B-B14F-4D97-AF65-F5344CB8AC3E}">
        <p14:creationId val="40279060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t>2017/9/21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8906450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0.xml" Type="http://schemas.openxmlformats.org/officeDocument/2006/relationships/notesSlide"/><Relationship Id="rId3" Target="../media/image3.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1.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2.xml" Type="http://schemas.openxmlformats.org/officeDocument/2006/relationships/notesSlide"/><Relationship Id="rId3" Target="../media/image2.png" Type="http://schemas.openxmlformats.org/officeDocument/2006/relationships/image"/><Relationship Id="rId4" Target="../media/image3.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3.xml" Type="http://schemas.openxmlformats.org/officeDocument/2006/relationships/notesSlide"/><Relationship Id="rId3" Target="../media/image27.jpeg" Type="http://schemas.openxmlformats.org/officeDocument/2006/relationships/image"/><Relationship Id="rId4" Target="../media/image3.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4.xml" Type="http://schemas.openxmlformats.org/officeDocument/2006/relationships/notesSlide"/><Relationship Id="rId3" Target="../media/image28.jpeg" Type="http://schemas.openxmlformats.org/officeDocument/2006/relationships/image"/><Relationship Id="rId4" Target="../media/image29.jpeg" Type="http://schemas.openxmlformats.org/officeDocument/2006/relationships/image"/><Relationship Id="rId5" Target="../media/image3.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5.xml" Type="http://schemas.openxmlformats.org/officeDocument/2006/relationships/notesSlide"/><Relationship Id="rId3" Target="../media/image30.jpeg" Type="http://schemas.openxmlformats.org/officeDocument/2006/relationships/image"/><Relationship Id="rId4" Target="../media/image3.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3.png" Type="http://schemas.openxmlformats.org/officeDocument/2006/relationships/image"/><Relationship Id="rId2" Target="../notesSlides/notesSlide16.xml" Type="http://schemas.openxmlformats.org/officeDocument/2006/relationships/notesSlide"/><Relationship Id="rId3" Target="../media/image31.jpeg" Type="http://schemas.openxmlformats.org/officeDocument/2006/relationships/image"/><Relationship Id="rId4" Target="../media/image32.png" Type="http://schemas.openxmlformats.org/officeDocument/2006/relationships/image"/><Relationship Id="rId5" Target="../media/image33.wdp" Type="http://schemas.microsoft.com/office/2007/relationships/hdphoto"/><Relationship Id="rId6" Target="../media/image34.png" Type="http://schemas.openxmlformats.org/officeDocument/2006/relationships/image"/><Relationship Id="rId7" Target="../media/image35.wdp" Type="http://schemas.microsoft.com/office/2007/relationships/hdphoto"/><Relationship Id="rId8" Target="../media/image36.png" Type="http://schemas.openxmlformats.org/officeDocument/2006/relationships/image"/><Relationship Id="rId9" Target="../media/image37.wdp" Type="http://schemas.microsoft.com/office/2007/relationships/hdphoto"/></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1.xml" Type="http://schemas.openxmlformats.org/officeDocument/2006/relationships/chart"/><Relationship Id="rId3" Target="../media/image3.pn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2.xml" Type="http://schemas.openxmlformats.org/officeDocument/2006/relationships/chart"/><Relationship Id="rId3" Target="../media/image3.pn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3.xml" Type="http://schemas.openxmlformats.org/officeDocument/2006/relationships/chart"/><Relationship Id="rId3"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4.jpeg" Type="http://schemas.openxmlformats.org/officeDocument/2006/relationships/image"/><Relationship Id="rId4" Target="../media/image3.pn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4.xml" Type="http://schemas.openxmlformats.org/officeDocument/2006/relationships/chart"/><Relationship Id="rId3" Target="../media/image3.pn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charts/chart5.xml" Type="http://schemas.openxmlformats.org/officeDocument/2006/relationships/chart"/><Relationship Id="rId3" Target="../media/image4.jpeg" Type="http://schemas.openxmlformats.org/officeDocument/2006/relationships/image"/><Relationship Id="rId4" Target="../media/image3.pn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3.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11.wdp" Type="http://schemas.microsoft.com/office/2007/relationships/hdphoto"/><Relationship Id="rId2" Target="../notesSlides/notesSlide3.xml" Type="http://schemas.openxmlformats.org/officeDocument/2006/relationships/notesSlide"/><Relationship Id="rId3" Target="../media/image5.png" Type="http://schemas.openxmlformats.org/officeDocument/2006/relationships/image"/><Relationship Id="rId4" Target="../media/image6.wdp" Type="http://schemas.microsoft.com/office/2007/relationships/hdphoto"/><Relationship Id="rId5" Target="../media/image7.png" Type="http://schemas.openxmlformats.org/officeDocument/2006/relationships/image"/><Relationship Id="rId6" Target="../media/image8.wdp" Type="http://schemas.microsoft.com/office/2007/relationships/hdphoto"/><Relationship Id="rId7" Target="../media/image9.wdp" Type="http://schemas.microsoft.com/office/2007/relationships/hdphoto"/><Relationship Id="rId8" Target="../media/image10.jpeg" Type="http://schemas.openxmlformats.org/officeDocument/2006/relationships/image"/><Relationship Id="rId9" Target="../media/image3.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12.jpeg" Type="http://schemas.openxmlformats.org/officeDocument/2006/relationships/image"/><Relationship Id="rId4"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3.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6.xml" Type="http://schemas.openxmlformats.org/officeDocument/2006/relationships/notesSlide"/><Relationship Id="rId3" Target="../media/image13.png" Type="http://schemas.openxmlformats.org/officeDocument/2006/relationships/image"/><Relationship Id="rId4" Target="../media/image14.png" Type="http://schemas.openxmlformats.org/officeDocument/2006/relationships/image"/><Relationship Id="rId5" Target="../media/image15.png" Type="http://schemas.openxmlformats.org/officeDocument/2006/relationships/image"/><Relationship Id="rId6" Target="../media/image16.jpeg" Type="http://schemas.openxmlformats.org/officeDocument/2006/relationships/image"/><Relationship Id="rId7" Target="../media/image3.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7.xml" Type="http://schemas.openxmlformats.org/officeDocument/2006/relationships/notesSlide"/><Relationship Id="rId3" Target="../media/image17.png" Type="http://schemas.openxmlformats.org/officeDocument/2006/relationships/image"/><Relationship Id="rId4" Target="../media/image18.wdp" Type="http://schemas.microsoft.com/office/2007/relationships/hdphoto"/><Relationship Id="rId5" Target="../media/image19.png" Type="http://schemas.openxmlformats.org/officeDocument/2006/relationships/image"/><Relationship Id="rId6" Target="../media/image20.wdp" Type="http://schemas.microsoft.com/office/2007/relationships/hdphoto"/><Relationship Id="rId7" Target="../media/image15.png" Type="http://schemas.openxmlformats.org/officeDocument/2006/relationships/image"/><Relationship Id="rId8"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xml" Type="http://schemas.openxmlformats.org/officeDocument/2006/relationships/slideLayout"/><Relationship Id="rId10" Target="../media/image19.png" Type="http://schemas.openxmlformats.org/officeDocument/2006/relationships/image"/><Relationship Id="rId11" Target="../media/image22.wdp" Type="http://schemas.microsoft.com/office/2007/relationships/hdphoto"/><Relationship Id="rId12" Target="../media/image15.png" Type="http://schemas.openxmlformats.org/officeDocument/2006/relationships/image"/><Relationship Id="rId13" Target="../media/image23.png" Type="http://schemas.openxmlformats.org/officeDocument/2006/relationships/image"/><Relationship Id="rId14" Target="../media/image24.wdp" Type="http://schemas.microsoft.com/office/2007/relationships/hdphoto"/><Relationship Id="rId15" Target="../media/image3.png" Type="http://schemas.openxmlformats.org/officeDocument/2006/relationships/image"/><Relationship Id="rId2" Target="../notesSlides/notesSlide8.xml" Type="http://schemas.openxmlformats.org/officeDocument/2006/relationships/notesSlide"/><Relationship Id="rId3" Target="../diagrams/drawing1.xml" Type="http://schemas.microsoft.com/office/2007/relationships/diagramDrawing"/><Relationship Id="rId4" Target="../diagrams/data1.xml" Type="http://schemas.openxmlformats.org/officeDocument/2006/relationships/diagramData"/><Relationship Id="rId5" Target="../diagrams/layout1.xml" Type="http://schemas.openxmlformats.org/officeDocument/2006/relationships/diagramLayout"/><Relationship Id="rId6" Target="../diagrams/quickStyle1.xml" Type="http://schemas.openxmlformats.org/officeDocument/2006/relationships/diagramQuickStyle"/><Relationship Id="rId7" Target="../diagrams/colors1.xml" Type="http://schemas.openxmlformats.org/officeDocument/2006/relationships/diagramColors"/><Relationship Id="rId8" Target="../media/image17.png" Type="http://schemas.openxmlformats.org/officeDocument/2006/relationships/image"/><Relationship Id="rId9" Target="../media/image21.wdp" Type="http://schemas.microsoft.com/office/2007/relationships/hdphoto"/></Relationships>
</file>

<file path=ppt/slides/_rels/slide9.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9.xml" Type="http://schemas.openxmlformats.org/officeDocument/2006/relationships/notesSlide"/><Relationship Id="rId3" Target="../media/image25.png" Type="http://schemas.openxmlformats.org/officeDocument/2006/relationships/image"/><Relationship Id="rId4" Target="../media/image26.wdp" Type="http://schemas.microsoft.com/office/2007/relationships/hdphoto"/><Relationship Id="rId5" Target="../media/image27.jpeg" Type="http://schemas.openxmlformats.org/officeDocument/2006/relationships/image"/><Relationship Id="rId6" Target="../media/image3.pn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14" name="Group 213"/>
          <p:cNvGrpSpPr/>
          <p:nvPr/>
        </p:nvGrpSpPr>
        <p:grpSpPr>
          <a:xfrm>
            <a:off x="4313730" y="4355410"/>
            <a:ext cx="486871" cy="445948"/>
            <a:chOff x="4053765" y="5472588"/>
            <a:chExt cx="1011579" cy="925696"/>
          </a:xfrm>
        </p:grpSpPr>
        <p:sp>
          <p:nvSpPr>
            <p:cNvPr id="215" name="Rounded Rectangle 214"/>
            <p:cNvSpPr/>
            <p:nvPr/>
          </p:nvSpPr>
          <p:spPr>
            <a:xfrm>
              <a:off x="4705971" y="5495778"/>
              <a:ext cx="94153" cy="897982"/>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16" name="Rounded Rectangle 38"/>
            <p:cNvSpPr/>
            <p:nvPr/>
          </p:nvSpPr>
          <p:spPr>
            <a:xfrm>
              <a:off x="4724400" y="5496098"/>
              <a:ext cx="47236" cy="886231"/>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17" name="Rounded Rectangle 216"/>
            <p:cNvSpPr/>
            <p:nvPr/>
          </p:nvSpPr>
          <p:spPr>
            <a:xfrm>
              <a:off x="4304056" y="5500302"/>
              <a:ext cx="94153" cy="897982"/>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18" name="Rounded Rectangle 38"/>
            <p:cNvSpPr/>
            <p:nvPr/>
          </p:nvSpPr>
          <p:spPr>
            <a:xfrm>
              <a:off x="4322484" y="5500620"/>
              <a:ext cx="47236" cy="886231"/>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219" name="Group 218"/>
            <p:cNvGrpSpPr/>
            <p:nvPr/>
          </p:nvGrpSpPr>
          <p:grpSpPr>
            <a:xfrm>
              <a:off x="4053765" y="5472588"/>
              <a:ext cx="1011579" cy="534950"/>
              <a:chOff x="4691943" y="3699362"/>
              <a:chExt cx="5514864" cy="2916407"/>
            </a:xfrm>
          </p:grpSpPr>
          <p:sp>
            <p:nvSpPr>
              <p:cNvPr id="220" name="Rectangle 15"/>
              <p:cNvSpPr/>
              <p:nvPr/>
            </p:nvSpPr>
            <p:spPr>
              <a:xfrm>
                <a:off x="4691943" y="3699362"/>
                <a:ext cx="5514864" cy="1482462"/>
              </a:xfrm>
              <a:custGeom>
                <a:gdLst>
                  <a:gd fmla="*/ 27710 w 5514864" name="connsiteX0"/>
                  <a:gd fmla="*/ 547935 h 1482462" name="connsiteY0"/>
                  <a:gd fmla="*/ 218863 w 5514864" name="connsiteX1"/>
                  <a:gd fmla="*/ 121253 h 1482462" name="connsiteY1"/>
                  <a:gd fmla="*/ 2419502 w 5514864" name="connsiteX2"/>
                  <a:gd fmla="*/ 24 h 1482462" name="connsiteY2"/>
                  <a:gd fmla="*/ 3901939 w 5514864" name="connsiteX3"/>
                  <a:gd fmla="*/ 13879 h 1482462" name="connsiteY3"/>
                  <a:gd fmla="*/ 5268293 w 5514864" name="connsiteX4"/>
                  <a:gd fmla="*/ 51980 h 1482462" name="connsiteY4"/>
                  <a:gd fmla="*/ 5453648 w 5514864" name="connsiteX5"/>
                  <a:gd fmla="*/ 360242 h 1482462" name="connsiteY5"/>
                  <a:gd fmla="*/ 5459446 w 5514864" name="connsiteX6"/>
                  <a:gd fmla="*/ 575643 h 1482462" name="connsiteY6"/>
                  <a:gd fmla="*/ 5453649 w 5514864" name="connsiteX7"/>
                  <a:gd fmla="*/ 859006 h 1482462" name="connsiteY7"/>
                  <a:gd fmla="*/ 5514864 w 5514864" name="connsiteX8"/>
                  <a:gd fmla="*/ 1229393 h 1482462" name="connsiteY8"/>
                  <a:gd fmla="*/ 5226729 w 5514864" name="connsiteX9"/>
                  <a:gd fmla="*/ 1475965 h 1482462" name="connsiteY9"/>
                  <a:gd fmla="*/ 3375467 w 5514864" name="connsiteX10"/>
                  <a:gd fmla="*/ 1482461 h 1482462" name="connsiteY10"/>
                  <a:gd fmla="*/ 3167648 w 5514864" name="connsiteX11"/>
                  <a:gd fmla="*/ 1427043 h 1482462" name="connsiteY11"/>
                  <a:gd fmla="*/ 2932122 w 5514864" name="connsiteX12"/>
                  <a:gd fmla="*/ 1482462 h 1482462" name="connsiteY12"/>
                  <a:gd fmla="*/ 260427 w 5514864" name="connsiteX13"/>
                  <a:gd fmla="*/ 1448256 h 1482462" name="connsiteY13"/>
                  <a:gd fmla="*/ 0 w 5514864" name="connsiteX14"/>
                  <a:gd fmla="*/ 1229393 h 1482462" name="connsiteY14"/>
                  <a:gd fmla="*/ 27710 w 5514864" name="connsiteX15"/>
                  <a:gd fmla="*/ 547935 h 1482462"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1482462" w="5514864">
                    <a:moveTo>
                      <a:pt x="27710" y="547935"/>
                    </a:moveTo>
                    <a:cubicBezTo>
                      <a:pt x="27710" y="411757"/>
                      <a:pt x="82685" y="121253"/>
                      <a:pt x="218863" y="121253"/>
                    </a:cubicBezTo>
                    <a:cubicBezTo>
                      <a:pt x="352046" y="39280"/>
                      <a:pt x="1704428" y="-1130"/>
                      <a:pt x="2419502" y="24"/>
                    </a:cubicBezTo>
                    <a:lnTo>
                      <a:pt x="3901939" y="13879"/>
                    </a:lnTo>
                    <a:lnTo>
                      <a:pt x="5268293" y="51980"/>
                    </a:lnTo>
                    <a:cubicBezTo>
                      <a:pt x="5531529" y="88925"/>
                      <a:pt x="5414862" y="319147"/>
                      <a:pt x="5453648" y="360242"/>
                    </a:cubicBezTo>
                    <a:cubicBezTo>
                      <a:pt x="5492434" y="401337"/>
                      <a:pt x="5464064" y="471734"/>
                      <a:pt x="5459446" y="575643"/>
                    </a:cubicBezTo>
                    <a:cubicBezTo>
                      <a:pt x="5457513" y="743988"/>
                      <a:pt x="5455582" y="690661"/>
                      <a:pt x="5453649" y="859006"/>
                    </a:cubicBezTo>
                    <a:lnTo>
                      <a:pt x="5514864" y="1229393"/>
                    </a:lnTo>
                    <a:cubicBezTo>
                      <a:pt x="5514864" y="1365571"/>
                      <a:pt x="5362907" y="1475965"/>
                      <a:pt x="5226729" y="1475965"/>
                    </a:cubicBezTo>
                    <a:lnTo>
                      <a:pt x="3375467" y="1482461"/>
                    </a:lnTo>
                    <a:lnTo>
                      <a:pt x="3167648" y="1427043"/>
                    </a:lnTo>
                    <a:lnTo>
                      <a:pt x="2932122" y="1482462"/>
                    </a:lnTo>
                    <a:lnTo>
                      <a:pt x="260427" y="1448256"/>
                    </a:lnTo>
                    <a:cubicBezTo>
                      <a:pt x="124249" y="1448256"/>
                      <a:pt x="0" y="1365571"/>
                      <a:pt x="0" y="1229393"/>
                    </a:cubicBezTo>
                    <a:cubicBezTo>
                      <a:pt x="0" y="900640"/>
                      <a:pt x="69274" y="1001379"/>
                      <a:pt x="27710" y="547935"/>
                    </a:cubicBezTo>
                    <a:close/>
                  </a:path>
                </a:pathLst>
              </a:custGeom>
              <a:solidFill>
                <a:srgbClr val="92D050"/>
              </a:solidFill>
              <a:ln cap="rnd" cmpd="sng" w="38100">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33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endParaRPr>
              </a:p>
            </p:txBody>
          </p:sp>
          <p:sp>
            <p:nvSpPr>
              <p:cNvPr id="221" name="Rectangle 15"/>
              <p:cNvSpPr/>
              <p:nvPr/>
            </p:nvSpPr>
            <p:spPr>
              <a:xfrm>
                <a:off x="4914299" y="3796367"/>
                <a:ext cx="5106601" cy="1252229"/>
              </a:xfrm>
              <a:custGeom>
                <a:gdLst>
                  <a:gd fmla="*/ 13855 w 4785446" name="connsiteX0"/>
                  <a:gd fmla="*/ 596400 h 1223094" name="connsiteY0"/>
                  <a:gd fmla="*/ 194616 w 4785446" name="connsiteX1"/>
                  <a:gd fmla="*/ 152402 h 1223094" name="connsiteY1"/>
                  <a:gd fmla="*/ 1512800 w 4785446" name="connsiteX2"/>
                  <a:gd fmla="*/ 40260 h 1223094" name="connsiteY2"/>
                  <a:gd fmla="*/ 2702972 w 4785446" name="connsiteX3"/>
                  <a:gd fmla="*/ 0 h 1223094" name="connsiteY3"/>
                  <a:gd fmla="*/ 3327745 w 4785446" name="connsiteX4"/>
                  <a:gd fmla="*/ 54114 h 1223094" name="connsiteY4"/>
                  <a:gd fmla="*/ 4405751 w 4785446" name="connsiteX5"/>
                  <a:gd fmla="*/ 41566 h 1223094" name="connsiteY5"/>
                  <a:gd fmla="*/ 4780478 w 4785446" name="connsiteX6"/>
                  <a:gd fmla="*/ 319309 h 1223094" name="connsiteY6"/>
                  <a:gd fmla="*/ 4738913 w 4785446" name="connsiteX7"/>
                  <a:gd fmla="*/ 1028478 h 1223094" name="connsiteY7"/>
                  <a:gd fmla="*/ 4419606 w 4785446" name="connsiteX8"/>
                  <a:gd fmla="*/ 1223094 h 1223094" name="connsiteY8"/>
                  <a:gd fmla="*/ 3894463 w 4785446" name="connsiteX9"/>
                  <a:gd fmla="*/ 1136073 h 1223094" name="connsiteY9"/>
                  <a:gd fmla="*/ 3367989 w 4785446" name="connsiteX10"/>
                  <a:gd fmla="*/ 1177636 h 1223094" name="connsiteY10"/>
                  <a:gd fmla="*/ 2841517 w 4785446" name="connsiteX11"/>
                  <a:gd fmla="*/ 1191491 h 1223094" name="connsiteY11"/>
                  <a:gd fmla="*/ 2550571 w 4785446" name="connsiteX12"/>
                  <a:gd fmla="*/ 1122218 h 1223094" name="connsiteY12"/>
                  <a:gd fmla="*/ 2231916 w 4785446" name="connsiteX13"/>
                  <a:gd fmla="*/ 1191490 h 1223094" name="connsiteY13"/>
                  <a:gd fmla="*/ 1469917 w 4785446" name="connsiteX14"/>
                  <a:gd fmla="*/ 1219199 h 1223094" name="connsiteY14"/>
                  <a:gd fmla="*/ 208471 w 4785446" name="connsiteX15"/>
                  <a:gd fmla="*/ 1223094 h 1223094" name="connsiteY15"/>
                  <a:gd fmla="*/ 0 w 4785446" name="connsiteX16"/>
                  <a:gd fmla="*/ 1014623 h 1223094" name="connsiteY16"/>
                  <a:gd fmla="*/ 13855 w 4785446" name="connsiteX17"/>
                  <a:gd fmla="*/ 596400 h 1223094"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223094" w="4785446">
                    <a:moveTo>
                      <a:pt x="13855" y="596400"/>
                    </a:moveTo>
                    <a:cubicBezTo>
                      <a:pt x="13855" y="481265"/>
                      <a:pt x="79481" y="152402"/>
                      <a:pt x="194616" y="152402"/>
                    </a:cubicBezTo>
                    <a:cubicBezTo>
                      <a:pt x="421349" y="103585"/>
                      <a:pt x="1083195" y="40260"/>
                      <a:pt x="1512800" y="40260"/>
                    </a:cubicBezTo>
                    <a:cubicBezTo>
                      <a:pt x="1942405" y="40260"/>
                      <a:pt x="2418954" y="6927"/>
                      <a:pt x="2702972" y="0"/>
                    </a:cubicBezTo>
                    <a:lnTo>
                      <a:pt x="3327745" y="54114"/>
                    </a:lnTo>
                    <a:lnTo>
                      <a:pt x="4405751" y="41566"/>
                    </a:lnTo>
                    <a:cubicBezTo>
                      <a:pt x="4520886" y="41566"/>
                      <a:pt x="4780478" y="204174"/>
                      <a:pt x="4780478" y="319309"/>
                    </a:cubicBezTo>
                    <a:cubicBezTo>
                      <a:pt x="4817423" y="601880"/>
                      <a:pt x="4632695" y="704343"/>
                      <a:pt x="4738913" y="1028478"/>
                    </a:cubicBezTo>
                    <a:cubicBezTo>
                      <a:pt x="4738913" y="1143613"/>
                      <a:pt x="4534741" y="1223094"/>
                      <a:pt x="4419606" y="1223094"/>
                    </a:cubicBezTo>
                    <a:lnTo>
                      <a:pt x="3894463" y="1136073"/>
                    </a:lnTo>
                    <a:lnTo>
                      <a:pt x="3367989" y="1177636"/>
                    </a:lnTo>
                    <a:lnTo>
                      <a:pt x="2841517" y="1191491"/>
                    </a:lnTo>
                    <a:lnTo>
                      <a:pt x="2550571" y="1122218"/>
                    </a:lnTo>
                    <a:lnTo>
                      <a:pt x="2231916" y="1191490"/>
                    </a:lnTo>
                    <a:lnTo>
                      <a:pt x="1469917" y="1219199"/>
                    </a:lnTo>
                    <a:lnTo>
                      <a:pt x="208471" y="1223094"/>
                    </a:lnTo>
                    <a:cubicBezTo>
                      <a:pt x="93336" y="1223094"/>
                      <a:pt x="0" y="1129758"/>
                      <a:pt x="0" y="1014623"/>
                    </a:cubicBezTo>
                    <a:cubicBezTo>
                      <a:pt x="0" y="736670"/>
                      <a:pt x="13855" y="874353"/>
                      <a:pt x="13855" y="596400"/>
                    </a:cubicBezTo>
                    <a:close/>
                  </a:path>
                </a:pathLst>
              </a:custGeom>
              <a:solidFill>
                <a:srgbClr val="63B446"/>
              </a:solidFill>
              <a:ln cap="rnd" cmpd="sng" w="38100">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2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endParaRPr>
              </a:p>
            </p:txBody>
          </p:sp>
          <p:sp>
            <p:nvSpPr>
              <p:cNvPr id="222" name="Rectangle 15"/>
              <p:cNvSpPr/>
              <p:nvPr/>
            </p:nvSpPr>
            <p:spPr>
              <a:xfrm>
                <a:off x="4810410" y="5366452"/>
                <a:ext cx="5308609" cy="1249317"/>
              </a:xfrm>
              <a:custGeom>
                <a:gdLst>
                  <a:gd fmla="*/ 0 w 5545041" name="connsiteX0"/>
                  <a:gd fmla="*/ 565923 h 1436718" name="connsiteY0"/>
                  <a:gd fmla="*/ 162210 w 5545041" name="connsiteX1"/>
                  <a:gd fmla="*/ 75509 h 1436718" name="connsiteY1"/>
                  <a:gd fmla="*/ 2493094 w 5545041" name="connsiteX2"/>
                  <a:gd fmla="*/ 2078 h 1436718" name="connsiteY2"/>
                  <a:gd fmla="*/ 4018947 w 5545041" name="connsiteX3"/>
                  <a:gd fmla="*/ 0 h 1436718" name="connsiteY3"/>
                  <a:gd fmla="*/ 5298470 w 5545041" name="connsiteX4"/>
                  <a:gd fmla="*/ 6236 h 1436718" name="connsiteY4"/>
                  <a:gd fmla="*/ 5483825 w 5545041" name="connsiteX5"/>
                  <a:gd fmla="*/ 314498 h 1436718" name="connsiteY5"/>
                  <a:gd fmla="*/ 5388322 w 5545041" name="connsiteX6"/>
                  <a:gd fmla="*/ 609562 h 1436718" name="connsiteY6"/>
                  <a:gd fmla="*/ 5483826 w 5545041" name="connsiteX7"/>
                  <a:gd fmla="*/ 813262 h 1436718" name="connsiteY7"/>
                  <a:gd fmla="*/ 5545041 w 5545041" name="connsiteX8"/>
                  <a:gd fmla="*/ 1183649 h 1436718" name="connsiteY8"/>
                  <a:gd fmla="*/ 5126663 w 5545041" name="connsiteX9"/>
                  <a:gd fmla="*/ 1430222 h 1436718" name="connsiteY9"/>
                  <a:gd fmla="*/ 3854264 w 5545041" name="connsiteX10"/>
                  <a:gd fmla="*/ 1420785 h 1436718" name="connsiteY10"/>
                  <a:gd fmla="*/ 2962299 w 5545041" name="connsiteX11"/>
                  <a:gd fmla="*/ 1436718 h 1436718" name="connsiteY11"/>
                  <a:gd fmla="*/ 1853598 w 5545041" name="connsiteX12"/>
                  <a:gd fmla="*/ 1349087 h 1436718" name="connsiteY12"/>
                  <a:gd fmla="*/ 1491807 w 5545041" name="connsiteX13"/>
                  <a:gd fmla="*/ 1412817 h 1436718" name="connsiteY13"/>
                  <a:gd fmla="*/ 290604 w 5545041" name="connsiteX14"/>
                  <a:gd fmla="*/ 1402512 h 1436718" name="connsiteY14"/>
                  <a:gd fmla="*/ 30177 w 5545041" name="connsiteX15"/>
                  <a:gd fmla="*/ 1183649 h 1436718" name="connsiteY15"/>
                  <a:gd fmla="*/ 0 w 5545041" name="connsiteX16"/>
                  <a:gd fmla="*/ 565923 h 1436718"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1436718" w="5545041">
                    <a:moveTo>
                      <a:pt x="0" y="565923"/>
                    </a:moveTo>
                    <a:cubicBezTo>
                      <a:pt x="0" y="429745"/>
                      <a:pt x="26032" y="75509"/>
                      <a:pt x="162210" y="75509"/>
                    </a:cubicBezTo>
                    <a:cubicBezTo>
                      <a:pt x="295393" y="-6464"/>
                      <a:pt x="1778020" y="924"/>
                      <a:pt x="2493094" y="2078"/>
                    </a:cubicBezTo>
                    <a:lnTo>
                      <a:pt x="4018947" y="0"/>
                    </a:lnTo>
                    <a:lnTo>
                      <a:pt x="5298470" y="6236"/>
                    </a:lnTo>
                    <a:cubicBezTo>
                      <a:pt x="5561706" y="43181"/>
                      <a:pt x="5445039" y="273403"/>
                      <a:pt x="5483825" y="314498"/>
                    </a:cubicBezTo>
                    <a:cubicBezTo>
                      <a:pt x="5522611" y="355593"/>
                      <a:pt x="5392940" y="505653"/>
                      <a:pt x="5388322" y="609562"/>
                    </a:cubicBezTo>
                    <a:cubicBezTo>
                      <a:pt x="5386389" y="777907"/>
                      <a:pt x="5485759" y="644917"/>
                      <a:pt x="5483826" y="813262"/>
                    </a:cubicBezTo>
                    <a:lnTo>
                      <a:pt x="5545041" y="1183649"/>
                    </a:lnTo>
                    <a:cubicBezTo>
                      <a:pt x="5545041" y="1319827"/>
                      <a:pt x="5262841" y="1430222"/>
                      <a:pt x="5126663" y="1430222"/>
                    </a:cubicBezTo>
                    <a:lnTo>
                      <a:pt x="3854264" y="1420785"/>
                    </a:lnTo>
                    <a:lnTo>
                      <a:pt x="2962299" y="1436718"/>
                    </a:lnTo>
                    <a:cubicBezTo>
                      <a:pt x="2592732" y="1407508"/>
                      <a:pt x="2107393" y="1426095"/>
                      <a:pt x="1853598" y="1349087"/>
                    </a:cubicBezTo>
                    <a:lnTo>
                      <a:pt x="1491807" y="1412817"/>
                    </a:lnTo>
                    <a:lnTo>
                      <a:pt x="290604" y="1402512"/>
                    </a:lnTo>
                    <a:cubicBezTo>
                      <a:pt x="154426" y="1402512"/>
                      <a:pt x="30177" y="1319827"/>
                      <a:pt x="30177" y="1183649"/>
                    </a:cubicBezTo>
                    <a:cubicBezTo>
                      <a:pt x="30177" y="854896"/>
                      <a:pt x="41564" y="1019367"/>
                      <a:pt x="0" y="565923"/>
                    </a:cubicBezTo>
                    <a:close/>
                  </a:path>
                </a:pathLst>
              </a:custGeom>
              <a:solidFill>
                <a:srgbClr val="92D050"/>
              </a:solidFill>
              <a:ln cap="rnd" cmpd="sng" w="38100">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33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endParaRPr>
              </a:p>
            </p:txBody>
          </p:sp>
          <p:sp>
            <p:nvSpPr>
              <p:cNvPr id="223" name="Rectangle 15"/>
              <p:cNvSpPr/>
              <p:nvPr/>
            </p:nvSpPr>
            <p:spPr>
              <a:xfrm>
                <a:off x="5055530" y="5454322"/>
                <a:ext cx="4839815" cy="1051888"/>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rgbClr val="63B446"/>
              </a:solidFill>
              <a:ln cap="rnd" cmpd="sng" w="38100">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b="1" lang="en-US" sz="2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endParaRPr>
              </a:p>
            </p:txBody>
          </p:sp>
        </p:grpSp>
      </p:grpSp>
      <p:sp>
        <p:nvSpPr>
          <p:cNvPr id="224" name="Your TItle"/>
          <p:cNvSpPr txBox="1"/>
          <p:nvPr/>
        </p:nvSpPr>
        <p:spPr>
          <a:xfrm>
            <a:off x="8255867" y="4004206"/>
            <a:ext cx="430933" cy="583916"/>
          </a:xfrm>
          <a:prstGeom prst="rect">
            <a:avLst/>
          </a:prstGeom>
          <a:noFill/>
        </p:spPr>
        <p:txBody>
          <a:bodyPr anchor="ctr" bIns="34292" lIns="68585" rIns="68585" rtlCol="0" tIns="34292"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lang="en-US" sz="2400">
                <a:solidFill>
                  <a:schemeClr val="bg1">
                    <a:lumMod val="65000"/>
                  </a:schemeClr>
                </a:solidFill>
                <a:latin charset="0" pitchFamily="34" typeface="Open Sans Light"/>
                <a:ea charset="0" pitchFamily="34" typeface="Open Sans Light"/>
                <a:cs charset="0" pitchFamily="34" typeface="Open Sans Light"/>
              </a:rPr>
              <a:t>-</a:t>
            </a:r>
          </a:p>
        </p:txBody>
      </p:sp>
      <p:sp>
        <p:nvSpPr>
          <p:cNvPr id="225" name="Rectangle 15"/>
          <p:cNvSpPr/>
          <p:nvPr/>
        </p:nvSpPr>
        <p:spPr>
          <a:xfrm>
            <a:off x="2518383" y="956831"/>
            <a:ext cx="4136149" cy="1112878"/>
          </a:xfrm>
          <a:custGeom>
            <a:gdLst>
              <a:gd fmla="*/ 27710 w 5514864" name="connsiteX0"/>
              <a:gd fmla="*/ 547935 h 1482462" name="connsiteY0"/>
              <a:gd fmla="*/ 218863 w 5514864" name="connsiteX1"/>
              <a:gd fmla="*/ 121253 h 1482462" name="connsiteY1"/>
              <a:gd fmla="*/ 2419502 w 5514864" name="connsiteX2"/>
              <a:gd fmla="*/ 24 h 1482462" name="connsiteY2"/>
              <a:gd fmla="*/ 3901939 w 5514864" name="connsiteX3"/>
              <a:gd fmla="*/ 13879 h 1482462" name="connsiteY3"/>
              <a:gd fmla="*/ 5268293 w 5514864" name="connsiteX4"/>
              <a:gd fmla="*/ 51980 h 1482462" name="connsiteY4"/>
              <a:gd fmla="*/ 5453648 w 5514864" name="connsiteX5"/>
              <a:gd fmla="*/ 360242 h 1482462" name="connsiteY5"/>
              <a:gd fmla="*/ 5459446 w 5514864" name="connsiteX6"/>
              <a:gd fmla="*/ 575643 h 1482462" name="connsiteY6"/>
              <a:gd fmla="*/ 5453649 w 5514864" name="connsiteX7"/>
              <a:gd fmla="*/ 859006 h 1482462" name="connsiteY7"/>
              <a:gd fmla="*/ 5514864 w 5514864" name="connsiteX8"/>
              <a:gd fmla="*/ 1229393 h 1482462" name="connsiteY8"/>
              <a:gd fmla="*/ 5226729 w 5514864" name="connsiteX9"/>
              <a:gd fmla="*/ 1475965 h 1482462" name="connsiteY9"/>
              <a:gd fmla="*/ 3375467 w 5514864" name="connsiteX10"/>
              <a:gd fmla="*/ 1482461 h 1482462" name="connsiteY10"/>
              <a:gd fmla="*/ 3167648 w 5514864" name="connsiteX11"/>
              <a:gd fmla="*/ 1427043 h 1482462" name="connsiteY11"/>
              <a:gd fmla="*/ 2932122 w 5514864" name="connsiteX12"/>
              <a:gd fmla="*/ 1482462 h 1482462" name="connsiteY12"/>
              <a:gd fmla="*/ 260427 w 5514864" name="connsiteX13"/>
              <a:gd fmla="*/ 1448256 h 1482462" name="connsiteY13"/>
              <a:gd fmla="*/ 0 w 5514864" name="connsiteX14"/>
              <a:gd fmla="*/ 1229393 h 1482462" name="connsiteY14"/>
              <a:gd fmla="*/ 27710 w 5514864" name="connsiteX15"/>
              <a:gd fmla="*/ 547935 h 1482462"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1482462" w="5514864">
                <a:moveTo>
                  <a:pt x="27710" y="547935"/>
                </a:moveTo>
                <a:cubicBezTo>
                  <a:pt x="27710" y="411757"/>
                  <a:pt x="82685" y="121253"/>
                  <a:pt x="218863" y="121253"/>
                </a:cubicBezTo>
                <a:cubicBezTo>
                  <a:pt x="352046" y="39280"/>
                  <a:pt x="1704428" y="-1130"/>
                  <a:pt x="2419502" y="24"/>
                </a:cubicBezTo>
                <a:lnTo>
                  <a:pt x="3901939" y="13879"/>
                </a:lnTo>
                <a:lnTo>
                  <a:pt x="5268293" y="51980"/>
                </a:lnTo>
                <a:cubicBezTo>
                  <a:pt x="5531529" y="88925"/>
                  <a:pt x="5414862" y="319147"/>
                  <a:pt x="5453648" y="360242"/>
                </a:cubicBezTo>
                <a:cubicBezTo>
                  <a:pt x="5492434" y="401337"/>
                  <a:pt x="5464064" y="471734"/>
                  <a:pt x="5459446" y="575643"/>
                </a:cubicBezTo>
                <a:cubicBezTo>
                  <a:pt x="5457513" y="743988"/>
                  <a:pt x="5455582" y="690661"/>
                  <a:pt x="5453649" y="859006"/>
                </a:cubicBezTo>
                <a:lnTo>
                  <a:pt x="5514864" y="1229393"/>
                </a:lnTo>
                <a:cubicBezTo>
                  <a:pt x="5514864" y="1365571"/>
                  <a:pt x="5362907" y="1475965"/>
                  <a:pt x="5226729" y="1475965"/>
                </a:cubicBezTo>
                <a:lnTo>
                  <a:pt x="3375467" y="1482461"/>
                </a:lnTo>
                <a:lnTo>
                  <a:pt x="3167648" y="1427043"/>
                </a:lnTo>
                <a:lnTo>
                  <a:pt x="2932122" y="1482462"/>
                </a:lnTo>
                <a:lnTo>
                  <a:pt x="260427" y="1448256"/>
                </a:lnTo>
                <a:cubicBezTo>
                  <a:pt x="124249" y="1448256"/>
                  <a:pt x="0" y="1365571"/>
                  <a:pt x="0" y="1229393"/>
                </a:cubicBezTo>
                <a:cubicBezTo>
                  <a:pt x="0" y="900640"/>
                  <a:pt x="69274" y="1001379"/>
                  <a:pt x="27710" y="547935"/>
                </a:cubicBezTo>
                <a:close/>
              </a:path>
            </a:pathLst>
          </a:custGeom>
          <a:solidFill>
            <a:srgbClr val="92D050"/>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b="1" lang="en-US" sz="33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endParaRPr>
          </a:p>
        </p:txBody>
      </p:sp>
      <p:sp>
        <p:nvSpPr>
          <p:cNvPr id="226" name="Rectangle 15"/>
          <p:cNvSpPr/>
          <p:nvPr/>
        </p:nvSpPr>
        <p:spPr>
          <a:xfrm>
            <a:off x="2685150" y="1029655"/>
            <a:ext cx="3829951" cy="940041"/>
          </a:xfrm>
          <a:custGeom>
            <a:gdLst>
              <a:gd fmla="*/ 13855 w 4785446" name="connsiteX0"/>
              <a:gd fmla="*/ 596400 h 1223094" name="connsiteY0"/>
              <a:gd fmla="*/ 194616 w 4785446" name="connsiteX1"/>
              <a:gd fmla="*/ 152402 h 1223094" name="connsiteY1"/>
              <a:gd fmla="*/ 1512800 w 4785446" name="connsiteX2"/>
              <a:gd fmla="*/ 40260 h 1223094" name="connsiteY2"/>
              <a:gd fmla="*/ 2702972 w 4785446" name="connsiteX3"/>
              <a:gd fmla="*/ 0 h 1223094" name="connsiteY3"/>
              <a:gd fmla="*/ 3327745 w 4785446" name="connsiteX4"/>
              <a:gd fmla="*/ 54114 h 1223094" name="connsiteY4"/>
              <a:gd fmla="*/ 4405751 w 4785446" name="connsiteX5"/>
              <a:gd fmla="*/ 41566 h 1223094" name="connsiteY5"/>
              <a:gd fmla="*/ 4780478 w 4785446" name="connsiteX6"/>
              <a:gd fmla="*/ 319309 h 1223094" name="connsiteY6"/>
              <a:gd fmla="*/ 4738913 w 4785446" name="connsiteX7"/>
              <a:gd fmla="*/ 1028478 h 1223094" name="connsiteY7"/>
              <a:gd fmla="*/ 4419606 w 4785446" name="connsiteX8"/>
              <a:gd fmla="*/ 1223094 h 1223094" name="connsiteY8"/>
              <a:gd fmla="*/ 3894463 w 4785446" name="connsiteX9"/>
              <a:gd fmla="*/ 1136073 h 1223094" name="connsiteY9"/>
              <a:gd fmla="*/ 3367989 w 4785446" name="connsiteX10"/>
              <a:gd fmla="*/ 1177636 h 1223094" name="connsiteY10"/>
              <a:gd fmla="*/ 2841517 w 4785446" name="connsiteX11"/>
              <a:gd fmla="*/ 1191491 h 1223094" name="connsiteY11"/>
              <a:gd fmla="*/ 2550571 w 4785446" name="connsiteX12"/>
              <a:gd fmla="*/ 1122218 h 1223094" name="connsiteY12"/>
              <a:gd fmla="*/ 2231916 w 4785446" name="connsiteX13"/>
              <a:gd fmla="*/ 1191490 h 1223094" name="connsiteY13"/>
              <a:gd fmla="*/ 1469917 w 4785446" name="connsiteX14"/>
              <a:gd fmla="*/ 1219199 h 1223094" name="connsiteY14"/>
              <a:gd fmla="*/ 208471 w 4785446" name="connsiteX15"/>
              <a:gd fmla="*/ 1223094 h 1223094" name="connsiteY15"/>
              <a:gd fmla="*/ 0 w 4785446" name="connsiteX16"/>
              <a:gd fmla="*/ 1014623 h 1223094" name="connsiteY16"/>
              <a:gd fmla="*/ 13855 w 4785446" name="connsiteX17"/>
              <a:gd fmla="*/ 596400 h 1223094"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223094" w="4785446">
                <a:moveTo>
                  <a:pt x="13855" y="596400"/>
                </a:moveTo>
                <a:cubicBezTo>
                  <a:pt x="13855" y="481265"/>
                  <a:pt x="79481" y="152402"/>
                  <a:pt x="194616" y="152402"/>
                </a:cubicBezTo>
                <a:cubicBezTo>
                  <a:pt x="421349" y="103585"/>
                  <a:pt x="1083195" y="40260"/>
                  <a:pt x="1512800" y="40260"/>
                </a:cubicBezTo>
                <a:cubicBezTo>
                  <a:pt x="1942405" y="40260"/>
                  <a:pt x="2418954" y="6927"/>
                  <a:pt x="2702972" y="0"/>
                </a:cubicBezTo>
                <a:lnTo>
                  <a:pt x="3327745" y="54114"/>
                </a:lnTo>
                <a:lnTo>
                  <a:pt x="4405751" y="41566"/>
                </a:lnTo>
                <a:cubicBezTo>
                  <a:pt x="4520886" y="41566"/>
                  <a:pt x="4780478" y="204174"/>
                  <a:pt x="4780478" y="319309"/>
                </a:cubicBezTo>
                <a:cubicBezTo>
                  <a:pt x="4817423" y="601880"/>
                  <a:pt x="4632695" y="704343"/>
                  <a:pt x="4738913" y="1028478"/>
                </a:cubicBezTo>
                <a:cubicBezTo>
                  <a:pt x="4738913" y="1143613"/>
                  <a:pt x="4534741" y="1223094"/>
                  <a:pt x="4419606" y="1223094"/>
                </a:cubicBezTo>
                <a:lnTo>
                  <a:pt x="3894463" y="1136073"/>
                </a:lnTo>
                <a:lnTo>
                  <a:pt x="3367989" y="1177636"/>
                </a:lnTo>
                <a:lnTo>
                  <a:pt x="2841517" y="1191491"/>
                </a:lnTo>
                <a:lnTo>
                  <a:pt x="2550571" y="1122218"/>
                </a:lnTo>
                <a:lnTo>
                  <a:pt x="2231916" y="1191490"/>
                </a:lnTo>
                <a:lnTo>
                  <a:pt x="1469917" y="1219199"/>
                </a:lnTo>
                <a:lnTo>
                  <a:pt x="208471" y="1223094"/>
                </a:lnTo>
                <a:cubicBezTo>
                  <a:pt x="93336" y="1223094"/>
                  <a:pt x="0" y="1129758"/>
                  <a:pt x="0" y="1014623"/>
                </a:cubicBezTo>
                <a:cubicBezTo>
                  <a:pt x="0" y="736670"/>
                  <a:pt x="13855" y="874353"/>
                  <a:pt x="13855" y="596400"/>
                </a:cubicBezTo>
                <a:close/>
              </a:path>
            </a:pathLst>
          </a:custGeom>
          <a:solidFill>
            <a:srgbClr val="00B050"/>
          </a:solidFill>
          <a:ln cap="rnd" cmpd="sng" w="38100">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b="1" lang="en-US" sz="36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rPr>
              <a:t>BUSINESS JOURNEY</a:t>
            </a:r>
          </a:p>
        </p:txBody>
      </p:sp>
      <p:sp>
        <p:nvSpPr>
          <p:cNvPr id="227" name="Isosceles Triangle 226"/>
          <p:cNvSpPr/>
          <p:nvPr/>
        </p:nvSpPr>
        <p:spPr>
          <a:xfrm>
            <a:off x="3867106" y="4724208"/>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28" name="Isosceles Triangle 227"/>
          <p:cNvSpPr/>
          <p:nvPr/>
        </p:nvSpPr>
        <p:spPr>
          <a:xfrm>
            <a:off x="4638630" y="47372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29" name="Rectangle 15"/>
          <p:cNvSpPr/>
          <p:nvPr/>
        </p:nvSpPr>
        <p:spPr>
          <a:xfrm>
            <a:off x="2607235" y="2322712"/>
            <a:ext cx="3981457" cy="937855"/>
          </a:xfrm>
          <a:custGeom>
            <a:gdLst>
              <a:gd fmla="*/ 0 w 5545041" name="connsiteX0"/>
              <a:gd fmla="*/ 565923 h 1436718" name="connsiteY0"/>
              <a:gd fmla="*/ 162210 w 5545041" name="connsiteX1"/>
              <a:gd fmla="*/ 75509 h 1436718" name="connsiteY1"/>
              <a:gd fmla="*/ 2493094 w 5545041" name="connsiteX2"/>
              <a:gd fmla="*/ 2078 h 1436718" name="connsiteY2"/>
              <a:gd fmla="*/ 4018947 w 5545041" name="connsiteX3"/>
              <a:gd fmla="*/ 0 h 1436718" name="connsiteY3"/>
              <a:gd fmla="*/ 5298470 w 5545041" name="connsiteX4"/>
              <a:gd fmla="*/ 6236 h 1436718" name="connsiteY4"/>
              <a:gd fmla="*/ 5483825 w 5545041" name="connsiteX5"/>
              <a:gd fmla="*/ 314498 h 1436718" name="connsiteY5"/>
              <a:gd fmla="*/ 5388322 w 5545041" name="connsiteX6"/>
              <a:gd fmla="*/ 609562 h 1436718" name="connsiteY6"/>
              <a:gd fmla="*/ 5483826 w 5545041" name="connsiteX7"/>
              <a:gd fmla="*/ 813262 h 1436718" name="connsiteY7"/>
              <a:gd fmla="*/ 5545041 w 5545041" name="connsiteX8"/>
              <a:gd fmla="*/ 1183649 h 1436718" name="connsiteY8"/>
              <a:gd fmla="*/ 5126663 w 5545041" name="connsiteX9"/>
              <a:gd fmla="*/ 1430222 h 1436718" name="connsiteY9"/>
              <a:gd fmla="*/ 3854264 w 5545041" name="connsiteX10"/>
              <a:gd fmla="*/ 1420785 h 1436718" name="connsiteY10"/>
              <a:gd fmla="*/ 2962299 w 5545041" name="connsiteX11"/>
              <a:gd fmla="*/ 1436718 h 1436718" name="connsiteY11"/>
              <a:gd fmla="*/ 1853598 w 5545041" name="connsiteX12"/>
              <a:gd fmla="*/ 1349087 h 1436718" name="connsiteY12"/>
              <a:gd fmla="*/ 1491807 w 5545041" name="connsiteX13"/>
              <a:gd fmla="*/ 1412817 h 1436718" name="connsiteY13"/>
              <a:gd fmla="*/ 290604 w 5545041" name="connsiteX14"/>
              <a:gd fmla="*/ 1402512 h 1436718" name="connsiteY14"/>
              <a:gd fmla="*/ 30177 w 5545041" name="connsiteX15"/>
              <a:gd fmla="*/ 1183649 h 1436718" name="connsiteY15"/>
              <a:gd fmla="*/ 0 w 5545041" name="connsiteX16"/>
              <a:gd fmla="*/ 565923 h 1436718"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1436718" w="5545041">
                <a:moveTo>
                  <a:pt x="0" y="565923"/>
                </a:moveTo>
                <a:cubicBezTo>
                  <a:pt x="0" y="429745"/>
                  <a:pt x="26032" y="75509"/>
                  <a:pt x="162210" y="75509"/>
                </a:cubicBezTo>
                <a:cubicBezTo>
                  <a:pt x="295393" y="-6464"/>
                  <a:pt x="1778020" y="924"/>
                  <a:pt x="2493094" y="2078"/>
                </a:cubicBezTo>
                <a:lnTo>
                  <a:pt x="4018947" y="0"/>
                </a:lnTo>
                <a:lnTo>
                  <a:pt x="5298470" y="6236"/>
                </a:lnTo>
                <a:cubicBezTo>
                  <a:pt x="5561706" y="43181"/>
                  <a:pt x="5445039" y="273403"/>
                  <a:pt x="5483825" y="314498"/>
                </a:cubicBezTo>
                <a:cubicBezTo>
                  <a:pt x="5522611" y="355593"/>
                  <a:pt x="5392940" y="505653"/>
                  <a:pt x="5388322" y="609562"/>
                </a:cubicBezTo>
                <a:cubicBezTo>
                  <a:pt x="5386389" y="777907"/>
                  <a:pt x="5485759" y="644917"/>
                  <a:pt x="5483826" y="813262"/>
                </a:cubicBezTo>
                <a:lnTo>
                  <a:pt x="5545041" y="1183649"/>
                </a:lnTo>
                <a:cubicBezTo>
                  <a:pt x="5545041" y="1319827"/>
                  <a:pt x="5262841" y="1430222"/>
                  <a:pt x="5126663" y="1430222"/>
                </a:cubicBezTo>
                <a:lnTo>
                  <a:pt x="3854264" y="1420785"/>
                </a:lnTo>
                <a:lnTo>
                  <a:pt x="2962299" y="1436718"/>
                </a:lnTo>
                <a:cubicBezTo>
                  <a:pt x="2592732" y="1407508"/>
                  <a:pt x="2107393" y="1426095"/>
                  <a:pt x="1853598" y="1349087"/>
                </a:cubicBezTo>
                <a:lnTo>
                  <a:pt x="1491807" y="1412817"/>
                </a:lnTo>
                <a:lnTo>
                  <a:pt x="290604" y="1402512"/>
                </a:lnTo>
                <a:cubicBezTo>
                  <a:pt x="154426" y="1402512"/>
                  <a:pt x="30177" y="1319827"/>
                  <a:pt x="30177" y="1183649"/>
                </a:cubicBezTo>
                <a:cubicBezTo>
                  <a:pt x="30177" y="854896"/>
                  <a:pt x="41564" y="1019367"/>
                  <a:pt x="0" y="565923"/>
                </a:cubicBezTo>
                <a:close/>
              </a:path>
            </a:pathLst>
          </a:custGeom>
          <a:solidFill>
            <a:srgbClr val="92D050"/>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b="1" lang="en-US" sz="33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endParaRPr>
          </a:p>
        </p:txBody>
      </p:sp>
      <p:sp>
        <p:nvSpPr>
          <p:cNvPr id="230" name="Rectangle 15"/>
          <p:cNvSpPr/>
          <p:nvPr/>
        </p:nvSpPr>
        <p:spPr>
          <a:xfrm>
            <a:off x="2791075" y="2388675"/>
            <a:ext cx="3629861" cy="789647"/>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rgbClr val="00B050"/>
          </a:solidFill>
          <a:ln cap="rnd" cmpd="sng" w="38100">
            <a:no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b="1" lang="en-US" sz="2100">
                <a:solidFill>
                  <a:schemeClr val="bg1"/>
                </a:solidFill>
                <a:effectLst>
                  <a:outerShdw algn="tl" blurRad="38100" dir="2700000" dist="38100">
                    <a:srgbClr val="000000">
                      <a:alpha val="43137"/>
                    </a:srgbClr>
                  </a:outerShdw>
                </a:effectLst>
                <a:latin charset="0" pitchFamily="49" typeface="Franchise"/>
                <a:ea charset="0" pitchFamily="49" typeface="Franchise"/>
                <a:cs charset="0" pitchFamily="2" typeface="Ebrima"/>
              </a:rPr>
              <a:t>SUBTITLE GOES HERE</a:t>
            </a:r>
          </a:p>
        </p:txBody>
      </p:sp>
      <p:pic>
        <p:nvPicPr>
          <p:cNvPr id="231" name="Picture 230"/>
          <p:cNvPicPr>
            <a:picLocks noChangeAspect="1"/>
          </p:cNvPicPr>
          <p:nvPr/>
        </p:nvPicPr>
        <p:blipFill>
          <a:blip r:embed="rId3">
            <a:lum bright="70000" contrast="-70000"/>
            <a:extLst>
              <a:ext uri="{28A0092B-C50C-407E-A947-70E740481C1C}">
                <a14:useLocalDpi val="0"/>
              </a:ext>
            </a:extLst>
          </a:blip>
          <a:stretch>
            <a:fillRect/>
          </a:stretch>
        </p:blipFill>
        <p:spPr>
          <a:xfrm>
            <a:off x="7058499" y="4398734"/>
            <a:ext cx="485301" cy="485751"/>
          </a:xfrm>
          <a:prstGeom prst="rect">
            <a:avLst/>
          </a:prstGeom>
        </p:spPr>
      </p:pic>
      <p:cxnSp>
        <p:nvCxnSpPr>
          <p:cNvPr id="232" name="Straight Connector 231"/>
          <p:cNvCxnSpPr>
            <a:stCxn id="233" idx="4"/>
          </p:cNvCxnSpPr>
          <p:nvPr/>
        </p:nvCxnSpPr>
        <p:spPr>
          <a:xfrm flipH="1">
            <a:off x="8175503" y="4670772"/>
            <a:ext cx="1" cy="22968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33" name="Oval 232"/>
          <p:cNvSpPr/>
          <p:nvPr/>
        </p:nvSpPr>
        <p:spPr>
          <a:xfrm>
            <a:off x="8030601"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34" name="Rectangle 233"/>
          <p:cNvSpPr/>
          <p:nvPr/>
        </p:nvSpPr>
        <p:spPr>
          <a:xfrm>
            <a:off x="0" y="4852357"/>
            <a:ext cx="9143999"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sp>
        <p:nvSpPr>
          <p:cNvPr id="235" name="Rectangle 234"/>
          <p:cNvSpPr/>
          <p:nvPr/>
        </p:nvSpPr>
        <p:spPr>
          <a:xfrm>
            <a:off x="0" y="4795154"/>
            <a:ext cx="9143999"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236" name="Straight Connector 235"/>
          <p:cNvCxnSpPr>
            <a:stCxn id="237" idx="4"/>
          </p:cNvCxnSpPr>
          <p:nvPr/>
        </p:nvCxnSpPr>
        <p:spPr>
          <a:xfrm flipH="1">
            <a:off x="859890" y="4575948"/>
            <a:ext cx="1" cy="22968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37" name="Oval 236"/>
          <p:cNvSpPr/>
          <p:nvPr/>
        </p:nvSpPr>
        <p:spPr>
          <a:xfrm>
            <a:off x="714988"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238" name="Straight Connector 237"/>
          <p:cNvCxnSpPr>
            <a:stCxn id="239" idx="4"/>
          </p:cNvCxnSpPr>
          <p:nvPr/>
        </p:nvCxnSpPr>
        <p:spPr>
          <a:xfrm flipH="1">
            <a:off x="8506812" y="4575947"/>
            <a:ext cx="1"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239" name="Oval 238"/>
          <p:cNvSpPr/>
          <p:nvPr/>
        </p:nvSpPr>
        <p:spPr>
          <a:xfrm>
            <a:off x="8361910"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40" name="Isosceles Triangle 239"/>
          <p:cNvSpPr/>
          <p:nvPr/>
        </p:nvSpPr>
        <p:spPr>
          <a:xfrm>
            <a:off x="6166257"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41" name="Isosceles Triangle 240"/>
          <p:cNvSpPr/>
          <p:nvPr/>
        </p:nvSpPr>
        <p:spPr>
          <a:xfrm>
            <a:off x="6680612"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242" name="Straight Connector 241"/>
          <p:cNvCxnSpPr>
            <a:stCxn id="243" idx="4"/>
          </p:cNvCxnSpPr>
          <p:nvPr/>
        </p:nvCxnSpPr>
        <p:spPr>
          <a:xfrm flipH="1">
            <a:off x="1157308" y="4598387"/>
            <a:ext cx="1" cy="20724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243" name="Oval 242"/>
          <p:cNvSpPr/>
          <p:nvPr/>
        </p:nvSpPr>
        <p:spPr>
          <a:xfrm>
            <a:off x="1048565"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44" name="Isosceles Triangle 243"/>
          <p:cNvSpPr/>
          <p:nvPr/>
        </p:nvSpPr>
        <p:spPr>
          <a:xfrm>
            <a:off x="10365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245" name="Straight Connector 244"/>
          <p:cNvCxnSpPr>
            <a:stCxn id="246" idx="4"/>
          </p:cNvCxnSpPr>
          <p:nvPr/>
        </p:nvCxnSpPr>
        <p:spPr>
          <a:xfrm flipH="1">
            <a:off x="449702" y="4587167"/>
            <a:ext cx="1" cy="22968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246" name="Oval 245"/>
          <p:cNvSpPr/>
          <p:nvPr/>
        </p:nvSpPr>
        <p:spPr>
          <a:xfrm>
            <a:off x="3048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47" name="TextBox 246">
            <a:hlinkClick action="ppaction://hlinkshowjump?jump=nextslide"/>
          </p:cNvPr>
          <p:cNvSpPr txBox="1"/>
          <p:nvPr/>
        </p:nvSpPr>
        <p:spPr>
          <a:xfrm>
            <a:off x="8382000" y="4739646"/>
            <a:ext cx="698932" cy="525784"/>
          </a:xfrm>
          <a:prstGeom prst="rect">
            <a:avLst/>
          </a:prstGeom>
          <a:noFill/>
        </p:spPr>
        <p:txBody>
          <a:bodyPr anchor="ctr" bIns="34292" lIns="68585" rIns="68585" rtlCol="0" tIns="34292" wrap="square">
            <a:spAutoFit/>
          </a:bodyPr>
          <a:lstStyle/>
          <a:p>
            <a:r>
              <a:rPr lang="en-US" sz="1500">
                <a:solidFill>
                  <a:schemeClr val="bg1"/>
                </a:solidFill>
                <a:latin charset="0" pitchFamily="49" typeface="Franchise"/>
                <a:ea charset="0" pitchFamily="49" typeface="Franchise"/>
              </a:rPr>
              <a:t>BEGIN &gt;&gt;</a:t>
            </a:r>
          </a:p>
        </p:txBody>
      </p:sp>
      <p:pic>
        <p:nvPicPr>
          <p:cNvPr id="249" name="Picture 248"/>
          <p:cNvPicPr>
            <a:picLocks noChangeAspect="1"/>
          </p:cNvPicPr>
          <p:nvPr/>
        </p:nvPicPr>
        <p:blipFill>
          <a:blip r:embed="rId4">
            <a:extLst>
              <a:ext uri="{28A0092B-C50C-407E-A947-70E740481C1C}">
                <a14:useLocalDpi val="0"/>
              </a:ext>
            </a:extLst>
          </a:blip>
          <a:stretch>
            <a:fillRect/>
          </a:stretch>
        </p:blipFill>
        <p:spPr>
          <a:xfrm>
            <a:off x="-990600" y="4419309"/>
            <a:ext cx="578758" cy="579294"/>
          </a:xfrm>
          <a:prstGeom prst="rect">
            <a:avLst/>
          </a:prstGeom>
        </p:spPr>
      </p:pic>
      <p:sp>
        <p:nvSpPr>
          <p:cNvPr id="250" name="Oval 249"/>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a:t>
            </a:r>
          </a:p>
        </p:txBody>
      </p:sp>
    </p:spTree>
    <p:extLst>
      <p:ext uri="{BB962C8B-B14F-4D97-AF65-F5344CB8AC3E}">
        <p14:creationId val="3789032745"/>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0.05782 0.00023 L 0.58316 -0.00069" pathEditMode="relative" ptsTypes="AA" rAng="0">
                                      <p:cBhvr>
                                        <p:cTn dur="2000" fill="hold" id="6"/>
                                        <p:tgtEl>
                                          <p:spTgt spid="249"/>
                                        </p:tgtEl>
                                        <p:attrNameLst>
                                          <p:attrName>ppt_x</p:attrName>
                                          <p:attrName>ppt_y</p:attrName>
                                        </p:attrNameLst>
                                      </p:cBhvr>
                                      <p:rCtr x="26267"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226"/>
                                        </p:tgtEl>
                                        <p:attrNameLst>
                                          <p:attrName>style.visibility</p:attrName>
                                        </p:attrNameLst>
                                      </p:cBhvr>
                                      <p:to>
                                        <p:strVal val="visible"/>
                                      </p:to>
                                    </p:set>
                                    <p:animEffect filter="wipe(down)" transition="in">
                                      <p:cBhvr>
                                        <p:cTn dur="250" id="10"/>
                                        <p:tgtEl>
                                          <p:spTgt spid="226"/>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225"/>
                                        </p:tgtEl>
                                        <p:attrNameLst>
                                          <p:attrName>style.visibility</p:attrName>
                                        </p:attrNameLst>
                                      </p:cBhvr>
                                      <p:to>
                                        <p:strVal val="visible"/>
                                      </p:to>
                                    </p:set>
                                    <p:animEffect filter="wipe(down)" transition="in">
                                      <p:cBhvr>
                                        <p:cTn dur="250" id="13"/>
                                        <p:tgtEl>
                                          <p:spTgt spid="225"/>
                                        </p:tgtEl>
                                      </p:cBhvr>
                                    </p:animEffect>
                                  </p:childTnLst>
                                </p:cTn>
                              </p:par>
                              <p:par>
                                <p:cTn fill="hold" grpId="0" id="14" nodeType="withEffect" presetClass="entr" presetID="22" presetSubtype="4">
                                  <p:stCondLst>
                                    <p:cond delay="0"/>
                                  </p:stCondLst>
                                  <p:childTnLst>
                                    <p:set>
                                      <p:cBhvr>
                                        <p:cTn dur="1" fill="hold" id="15">
                                          <p:stCondLst>
                                            <p:cond delay="0"/>
                                          </p:stCondLst>
                                        </p:cTn>
                                        <p:tgtEl>
                                          <p:spTgt spid="229"/>
                                        </p:tgtEl>
                                        <p:attrNameLst>
                                          <p:attrName>style.visibility</p:attrName>
                                        </p:attrNameLst>
                                      </p:cBhvr>
                                      <p:to>
                                        <p:strVal val="visible"/>
                                      </p:to>
                                    </p:set>
                                    <p:animEffect filter="wipe(down)" transition="in">
                                      <p:cBhvr>
                                        <p:cTn dur="250" id="16"/>
                                        <p:tgtEl>
                                          <p:spTgt spid="229"/>
                                        </p:tgtEl>
                                      </p:cBhvr>
                                    </p:animEffect>
                                  </p:childTnLst>
                                </p:cTn>
                              </p:par>
                              <p:par>
                                <p:cTn fill="hold" grpId="0" id="17" nodeType="withEffect" presetClass="entr" presetID="22" presetSubtype="4">
                                  <p:stCondLst>
                                    <p:cond delay="0"/>
                                  </p:stCondLst>
                                  <p:childTnLst>
                                    <p:set>
                                      <p:cBhvr>
                                        <p:cTn dur="1" fill="hold" id="18">
                                          <p:stCondLst>
                                            <p:cond delay="0"/>
                                          </p:stCondLst>
                                        </p:cTn>
                                        <p:tgtEl>
                                          <p:spTgt spid="230"/>
                                        </p:tgtEl>
                                        <p:attrNameLst>
                                          <p:attrName>style.visibility</p:attrName>
                                        </p:attrNameLst>
                                      </p:cBhvr>
                                      <p:to>
                                        <p:strVal val="visible"/>
                                      </p:to>
                                    </p:set>
                                    <p:animEffect filter="wipe(down)" transition="in">
                                      <p:cBhvr>
                                        <p:cTn dur="250" id="19"/>
                                        <p:tgtEl>
                                          <p:spTgt spid="23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25"/>
      <p:bldP grpId="0" spid="226"/>
      <p:bldP grpId="0" spid="229"/>
      <p:bldP grpId="0" spid="230"/>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72" name="Straight Connector 71"/>
          <p:cNvCxnSpPr>
            <a:stCxn id="97" idx="4"/>
          </p:cNvCxnSpPr>
          <p:nvPr/>
        </p:nvCxnSpPr>
        <p:spPr>
          <a:xfrm flipH="1">
            <a:off x="4497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6" name="Rounded Rectangle 52"/>
          <p:cNvSpPr/>
          <p:nvPr/>
        </p:nvSpPr>
        <p:spPr>
          <a:xfrm>
            <a:off x="981072" y="1079039"/>
            <a:ext cx="7288312" cy="1528156"/>
          </a:xfrm>
          <a:custGeom>
            <a:gdLst>
              <a:gd fmla="*/ 22243 w 7162485" name="connsiteX0"/>
              <a:gd fmla="*/ 726801 h 4010835" name="connsiteY0"/>
              <a:gd fmla="*/ 369811 w 7162485" name="connsiteX1"/>
              <a:gd fmla="*/ 110093 h 4010835" name="connsiteY1"/>
              <a:gd fmla="*/ 3427212 w 7162485" name="connsiteX2"/>
              <a:gd fmla="*/ 21593 h 4010835" name="connsiteY2"/>
              <a:gd fmla="*/ 5266253 w 7162485" name="connsiteX3"/>
              <a:gd fmla="*/ 15877 h 4010835" name="connsiteY3"/>
              <a:gd fmla="*/ 6507207 w 7162485" name="connsiteX4"/>
              <a:gd fmla="*/ 32121 h 4010835" name="connsiteY4"/>
              <a:gd fmla="*/ 7140759 w 7162485" name="connsiteX5"/>
              <a:gd fmla="*/ 672815 h 4010835" name="connsiteY5"/>
              <a:gd fmla="*/ 7162313 w 7162485" name="connsiteX6"/>
              <a:gd fmla="*/ 2335393 h 4010835" name="connsiteY6"/>
              <a:gd fmla="*/ 7157886 w 7162485" name="connsiteX7"/>
              <a:gd fmla="*/ 3353531 h 4010835" name="connsiteY7"/>
              <a:gd fmla="*/ 6672688 w 7162485" name="connsiteX8"/>
              <a:gd fmla="*/ 3992229 h 4010835" name="connsiteY8"/>
              <a:gd fmla="*/ 4635746 w 7162485" name="connsiteX9"/>
              <a:gd fmla="*/ 3953683 h 4010835" name="connsiteY9"/>
              <a:gd fmla="*/ 2586064 w 7162485" name="connsiteX10"/>
              <a:gd fmla="*/ 4010835 h 4010835" name="connsiteY10"/>
              <a:gd fmla="*/ 635877 w 7162485" name="connsiteX11"/>
              <a:gd fmla="*/ 3992229 h 4010835" name="connsiteY11"/>
              <a:gd fmla="*/ 48345 w 7162485" name="connsiteX12"/>
              <a:gd fmla="*/ 3673688 h 4010835" name="connsiteY12"/>
              <a:gd fmla="*/ 36513 w 7162485" name="connsiteX13"/>
              <a:gd fmla="*/ 2639233 h 4010835" name="connsiteY13"/>
              <a:gd fmla="*/ 22243 w 7162485" name="connsiteX14"/>
              <a:gd fmla="*/ 726801 h 4010835" name="connsiteY14"/>
              <a:gd fmla="*/ 22243 w 7162485" name="connsiteX15"/>
              <a:gd fmla="*/ 705208 h 3989242" name="connsiteY15"/>
              <a:gd fmla="*/ 42562 w 7260071" name="connsiteX16"/>
              <a:gd fmla="*/ 633143 h 3917177" name="connsiteY16"/>
              <a:gd fmla="*/ 109 w 7283614" name="connsiteX17"/>
              <a:gd fmla="*/ 585099 h 3917177"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b="b" l="l" r="r" t="t"/>
            <a:pathLst>
              <a:path h="4010835" w="7162485">
                <a:moveTo>
                  <a:pt x="22243" y="726801"/>
                </a:moveTo>
                <a:cubicBezTo>
                  <a:pt x="22243" y="374058"/>
                  <a:pt x="17068" y="110093"/>
                  <a:pt x="369811" y="110093"/>
                </a:cubicBezTo>
                <a:lnTo>
                  <a:pt x="3427212" y="21593"/>
                </a:lnTo>
                <a:lnTo>
                  <a:pt x="5266253" y="15877"/>
                </a:lnTo>
                <a:cubicBezTo>
                  <a:pt x="5815695" y="-41"/>
                  <a:pt x="6089562" y="-15959"/>
                  <a:pt x="6507207" y="32121"/>
                </a:cubicBezTo>
                <a:cubicBezTo>
                  <a:pt x="6859950" y="32121"/>
                  <a:pt x="7140759" y="320072"/>
                  <a:pt x="7140759" y="672815"/>
                </a:cubicBezTo>
                <a:cubicBezTo>
                  <a:pt x="7139401" y="1125618"/>
                  <a:pt x="7163671" y="1882590"/>
                  <a:pt x="7162313" y="2335393"/>
                </a:cubicBezTo>
                <a:cubicBezTo>
                  <a:pt x="7163671" y="2734162"/>
                  <a:pt x="7156528" y="2954762"/>
                  <a:pt x="7157886" y="3353531"/>
                </a:cubicBezTo>
                <a:cubicBezTo>
                  <a:pt x="7157886" y="3706274"/>
                  <a:pt x="7025431" y="3992229"/>
                  <a:pt x="6672688" y="3992229"/>
                </a:cubicBezTo>
                <a:lnTo>
                  <a:pt x="4635746" y="3953683"/>
                </a:lnTo>
                <a:lnTo>
                  <a:pt x="2586064" y="4010835"/>
                </a:lnTo>
                <a:lnTo>
                  <a:pt x="635877" y="3992229"/>
                </a:lnTo>
                <a:cubicBezTo>
                  <a:pt x="283134" y="3992229"/>
                  <a:pt x="48345" y="4026431"/>
                  <a:pt x="48345" y="3673688"/>
                </a:cubicBezTo>
                <a:cubicBezTo>
                  <a:pt x="-59132" y="3415479"/>
                  <a:pt x="47957" y="3051047"/>
                  <a:pt x="36513" y="2639233"/>
                </a:cubicBezTo>
                <a:cubicBezTo>
                  <a:pt x="32163" y="2148085"/>
                  <a:pt x="-33307" y="1148324"/>
                  <a:pt x="22243" y="726801"/>
                </a:cubicBezTo>
                <a:close/>
              </a:path>
            </a:pathLst>
          </a:custGeom>
          <a:solidFill>
            <a:srgbClr val="92D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ABOUT US</a:t>
            </a:r>
          </a:p>
        </p:txBody>
      </p:sp>
      <p:sp>
        <p:nvSpPr>
          <p:cNvPr id="81" name="Rounded Rectangle 52"/>
          <p:cNvSpPr/>
          <p:nvPr/>
        </p:nvSpPr>
        <p:spPr>
          <a:xfrm>
            <a:off x="1089176" y="1180684"/>
            <a:ext cx="7082415" cy="1361848"/>
          </a:xfrm>
          <a:custGeom>
            <a:gdLst>
              <a:gd fmla="*/ 66125 w 7832522" name="connsiteX0"/>
              <a:gd fmla="*/ 458730 h 3897730" name="connsiteY0"/>
              <a:gd fmla="*/ 810169 w 7832522" name="connsiteX1"/>
              <a:gd fmla="*/ 38303 h 3897730" name="connsiteY1"/>
              <a:gd fmla="*/ 3115048 w 7832522" name="connsiteX2"/>
              <a:gd fmla="*/ 0 h 3897730" name="connsiteY2"/>
              <a:gd fmla="*/ 5159571 w 7832522" name="connsiteX3"/>
              <a:gd fmla="*/ 40447 h 3897730" name="connsiteY3"/>
              <a:gd fmla="*/ 7275242 w 7832522" name="connsiteX4"/>
              <a:gd fmla="*/ 38302 h 3897730" name="connsiteY4"/>
              <a:gd fmla="*/ 7821645 w 7832522" name="connsiteX5"/>
              <a:gd fmla="*/ 755726 h 3897730" name="connsiteY5"/>
              <a:gd fmla="*/ 7832426 w 7832522" name="connsiteX6"/>
              <a:gd fmla="*/ 2863866 h 3897730" name="connsiteY6"/>
              <a:gd fmla="*/ 7724256 w 7832522" name="connsiteX7"/>
              <a:gd fmla="*/ 3524185 h 3897730" name="connsiteY7"/>
              <a:gd fmla="*/ 6693480 w 7832522" name="connsiteX8"/>
              <a:gd fmla="*/ 3870414 h 3897730" name="connsiteY8"/>
              <a:gd fmla="*/ 5829737 w 7832522" name="connsiteX9"/>
              <a:gd fmla="*/ 3856067 h 3897730" name="connsiteY9"/>
              <a:gd fmla="*/ 4150069 w 7832522" name="connsiteX10"/>
              <a:gd fmla="*/ 3789757 h 3897730" name="connsiteY10"/>
              <a:gd fmla="*/ 2672584 w 7832522" name="connsiteX11"/>
              <a:gd fmla="*/ 3851261 h 3897730" name="connsiteY11"/>
              <a:gd fmla="*/ 810169 w 7832522" name="connsiteX12"/>
              <a:gd fmla="*/ 3870414 h 3897730" name="connsiteY12"/>
              <a:gd fmla="*/ 66978 w 7832522" name="connsiteX13"/>
              <a:gd fmla="*/ 3657432 h 3897730" name="connsiteY13"/>
              <a:gd fmla="*/ 20291 w 7832522" name="connsiteX14"/>
              <a:gd fmla="*/ 2493297 h 3897730" name="connsiteY14"/>
              <a:gd fmla="*/ 66125 w 7832522" name="connsiteX15"/>
              <a:gd fmla="*/ 458730 h 3897730" name="connsiteY15"/>
              <a:gd fmla="*/ 78251 w 7679574" name="connsiteX16"/>
              <a:gd fmla="*/ 388942 h 3876058" name="connsiteY16"/>
              <a:gd fmla="*/ 43213 w 7549753" name="connsiteX17"/>
              <a:gd fmla="*/ 421672 h 3882969"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3897729" w="7832522">
                <a:moveTo>
                  <a:pt x="66125" y="458730"/>
                </a:moveTo>
                <a:cubicBezTo>
                  <a:pt x="66125" y="105987"/>
                  <a:pt x="457426" y="38303"/>
                  <a:pt x="810169" y="38303"/>
                </a:cubicBezTo>
                <a:lnTo>
                  <a:pt x="3115048" y="0"/>
                </a:lnTo>
                <a:lnTo>
                  <a:pt x="5159571" y="40447"/>
                </a:lnTo>
                <a:lnTo>
                  <a:pt x="7275242" y="38302"/>
                </a:lnTo>
                <a:cubicBezTo>
                  <a:pt x="7627985" y="38302"/>
                  <a:pt x="7821645" y="402983"/>
                  <a:pt x="7821645" y="755726"/>
                </a:cubicBezTo>
                <a:cubicBezTo>
                  <a:pt x="7820287" y="1208529"/>
                  <a:pt x="7833784" y="2411063"/>
                  <a:pt x="7832426" y="2863866"/>
                </a:cubicBezTo>
                <a:cubicBezTo>
                  <a:pt x="7833784" y="3262635"/>
                  <a:pt x="7776832" y="3439467"/>
                  <a:pt x="7724256" y="3524185"/>
                </a:cubicBezTo>
                <a:cubicBezTo>
                  <a:pt x="7724256" y="3876928"/>
                  <a:pt x="7046223" y="3870414"/>
                  <a:pt x="6693480" y="3870414"/>
                </a:cubicBezTo>
                <a:lnTo>
                  <a:pt x="5829737" y="3856067"/>
                </a:lnTo>
                <a:cubicBezTo>
                  <a:pt x="5405835" y="3842624"/>
                  <a:pt x="4676261" y="3790558"/>
                  <a:pt x="4150069" y="3789757"/>
                </a:cubicBezTo>
                <a:lnTo>
                  <a:pt x="2672584" y="3851261"/>
                </a:lnTo>
                <a:lnTo>
                  <a:pt x="810169" y="3870414"/>
                </a:lnTo>
                <a:cubicBezTo>
                  <a:pt x="457426" y="3870414"/>
                  <a:pt x="66978" y="4010175"/>
                  <a:pt x="66978" y="3657432"/>
                </a:cubicBezTo>
                <a:cubicBezTo>
                  <a:pt x="-40499" y="3399223"/>
                  <a:pt x="13675" y="2912517"/>
                  <a:pt x="20291" y="2493297"/>
                </a:cubicBezTo>
                <a:cubicBezTo>
                  <a:pt x="24761" y="1960181"/>
                  <a:pt x="-51684" y="844633"/>
                  <a:pt x="66125" y="458730"/>
                </a:cubicBezTo>
                <a:close/>
              </a:path>
            </a:pathLst>
          </a:custGeom>
          <a:solidFill>
            <a:srgbClr val="00B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t>
            </a:r>
          </a:p>
        </p:txBody>
      </p:sp>
      <p:sp>
        <p:nvSpPr>
          <p:cNvPr id="84" name="Your TItle"/>
          <p:cNvSpPr txBox="1"/>
          <p:nvPr/>
        </p:nvSpPr>
        <p:spPr>
          <a:xfrm>
            <a:off x="1143000" y="3395672"/>
            <a:ext cx="1353191" cy="1008954"/>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 sicing elit, sed do eius mod tempor incididunt ut labore et</a:t>
            </a:r>
          </a:p>
        </p:txBody>
      </p:sp>
      <p:cxnSp>
        <p:nvCxnSpPr>
          <p:cNvPr id="87" name="Straight Connector 86"/>
          <p:cNvCxnSpPr>
            <a:stCxn id="88" idx="4"/>
          </p:cNvCxnSpPr>
          <p:nvPr/>
        </p:nvCxnSpPr>
        <p:spPr>
          <a:xfrm flipH="1">
            <a:off x="7993501"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88" name="Oval 87"/>
          <p:cNvSpPr/>
          <p:nvPr/>
        </p:nvSpPr>
        <p:spPr>
          <a:xfrm>
            <a:off x="7848600"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89" name="Rectangle 88"/>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90" name="Straight Connector 89"/>
          <p:cNvCxnSpPr>
            <a:stCxn id="91" idx="4"/>
          </p:cNvCxnSpPr>
          <p:nvPr/>
        </p:nvCxnSpPr>
        <p:spPr>
          <a:xfrm flipH="1">
            <a:off x="8324811"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91" name="Oval 90"/>
          <p:cNvSpPr/>
          <p:nvPr/>
        </p:nvSpPr>
        <p:spPr>
          <a:xfrm>
            <a:off x="8179909"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2" name="Isosceles Triangle 91"/>
          <p:cNvSpPr/>
          <p:nvPr/>
        </p:nvSpPr>
        <p:spPr>
          <a:xfrm>
            <a:off x="5429248"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3" name="Isosceles Triangle 92"/>
          <p:cNvSpPr/>
          <p:nvPr/>
        </p:nvSpPr>
        <p:spPr>
          <a:xfrm>
            <a:off x="5943603"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94" name="Straight Connector 93"/>
          <p:cNvCxnSpPr>
            <a:stCxn id="95" idx="4"/>
          </p:cNvCxnSpPr>
          <p:nvPr/>
        </p:nvCxnSpPr>
        <p:spPr>
          <a:xfrm flipH="1">
            <a:off x="766250"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657506"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6" name="Isosceles Triangle 95"/>
          <p:cNvSpPr/>
          <p:nvPr/>
        </p:nvSpPr>
        <p:spPr>
          <a:xfrm>
            <a:off x="10365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7" name="Oval 96"/>
          <p:cNvSpPr/>
          <p:nvPr/>
        </p:nvSpPr>
        <p:spPr>
          <a:xfrm>
            <a:off x="3048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8" name="Your TItle"/>
          <p:cNvSpPr txBox="1"/>
          <p:nvPr/>
        </p:nvSpPr>
        <p:spPr>
          <a:xfrm>
            <a:off x="2586689" y="3395672"/>
            <a:ext cx="1353191" cy="1008954"/>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 sicing elit, sed do eius mod tempor incididunt ut labore et</a:t>
            </a:r>
          </a:p>
        </p:txBody>
      </p:sp>
      <p:sp>
        <p:nvSpPr>
          <p:cNvPr id="99" name="Your TItle"/>
          <p:cNvSpPr txBox="1"/>
          <p:nvPr/>
        </p:nvSpPr>
        <p:spPr>
          <a:xfrm>
            <a:off x="4028664" y="3395672"/>
            <a:ext cx="1353191" cy="1008954"/>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 sicing elit, sed do eius mod tempor incididunt ut labore et</a:t>
            </a:r>
          </a:p>
        </p:txBody>
      </p:sp>
      <p:sp>
        <p:nvSpPr>
          <p:cNvPr id="100" name="Your TItle"/>
          <p:cNvSpPr txBox="1"/>
          <p:nvPr/>
        </p:nvSpPr>
        <p:spPr>
          <a:xfrm>
            <a:off x="5394983" y="3374973"/>
            <a:ext cx="1353191" cy="1008954"/>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 sicing elit, sed do eius mod tempor incididunt ut labore et</a:t>
            </a:r>
          </a:p>
        </p:txBody>
      </p:sp>
      <p:grpSp>
        <p:nvGrpSpPr>
          <p:cNvPr id="101" name="Group 100"/>
          <p:cNvGrpSpPr/>
          <p:nvPr/>
        </p:nvGrpSpPr>
        <p:grpSpPr>
          <a:xfrm>
            <a:off x="1272673" y="1323788"/>
            <a:ext cx="1160343" cy="1075917"/>
            <a:chOff x="711859" y="2224947"/>
            <a:chExt cx="1547123" cy="1433229"/>
          </a:xfrm>
        </p:grpSpPr>
        <p:cxnSp>
          <p:nvCxnSpPr>
            <p:cNvPr id="102" name="Straight Connector 101"/>
            <p:cNvCxnSpPr/>
            <p:nvPr/>
          </p:nvCxnSpPr>
          <p:spPr>
            <a:xfrm flipH="1">
              <a:off x="1046858" y="3505200"/>
              <a:ext cx="130706" cy="152976"/>
            </a:xfrm>
            <a:prstGeom prst="line">
              <a:avLst/>
            </a:prstGeom>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a:off x="1828800" y="3473525"/>
              <a:ext cx="146702" cy="184651"/>
            </a:xfrm>
            <a:prstGeom prst="line">
              <a:avLst/>
            </a:prstGeom>
            <a:ln w="76200">
              <a:solidFill>
                <a:srgbClr val="85CA3A"/>
              </a:solidFill>
            </a:ln>
          </p:spPr>
          <p:style>
            <a:lnRef idx="1">
              <a:schemeClr val="accent1"/>
            </a:lnRef>
            <a:fillRef idx="0">
              <a:schemeClr val="accent1"/>
            </a:fillRef>
            <a:effectRef idx="0">
              <a:schemeClr val="accent1"/>
            </a:effectRef>
            <a:fontRef idx="minor">
              <a:schemeClr val="tx1"/>
            </a:fontRef>
          </p:style>
        </p:cxnSp>
        <p:sp>
          <p:nvSpPr>
            <p:cNvPr id="104" name="Rounded Rectangle 103"/>
            <p:cNvSpPr/>
            <p:nvPr/>
          </p:nvSpPr>
          <p:spPr>
            <a:xfrm>
              <a:off x="1387505" y="2299042"/>
              <a:ext cx="218992" cy="253712"/>
            </a:xfrm>
            <a:prstGeom prst="roundRect">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5" name="Oval 104"/>
            <p:cNvSpPr/>
            <p:nvPr/>
          </p:nvSpPr>
          <p:spPr>
            <a:xfrm>
              <a:off x="860403" y="2384979"/>
              <a:ext cx="1273197" cy="1273197"/>
            </a:xfrm>
            <a:prstGeom prst="ellipse">
              <a:avLst/>
            </a:prstGeom>
            <a:solidFill>
              <a:schemeClr val="bg1">
                <a:lumMod val="95000"/>
              </a:schemeClr>
            </a:solidFill>
            <a:ln w="762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en-US" smtClean="0">
                  <a:solidFill>
                    <a:schemeClr val="tx1"/>
                  </a:solidFill>
                  <a:latin charset="0" pitchFamily="49" typeface="Franchise"/>
                  <a:ea charset="0" pitchFamily="49" typeface="Franchise"/>
                </a:rPr>
                <a:t>IDEA</a:t>
              </a:r>
            </a:p>
          </p:txBody>
        </p:sp>
        <p:sp>
          <p:nvSpPr>
            <p:cNvPr id="106" name="Chord 105"/>
            <p:cNvSpPr/>
            <p:nvPr/>
          </p:nvSpPr>
          <p:spPr>
            <a:xfrm rot="9460895">
              <a:off x="1857676" y="2258666"/>
              <a:ext cx="401306" cy="401306"/>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7" name="Chord 106"/>
            <p:cNvSpPr/>
            <p:nvPr/>
          </p:nvSpPr>
          <p:spPr>
            <a:xfrm rot="4271624">
              <a:off x="711859" y="2224947"/>
              <a:ext cx="447683" cy="447683"/>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08" name="Straight Connector 107"/>
            <p:cNvCxnSpPr>
              <a:stCxn id="107" idx="2"/>
              <a:endCxn id="105" idx="1"/>
            </p:cNvCxnSpPr>
            <p:nvPr/>
          </p:nvCxnSpPr>
          <p:spPr>
            <a:xfrm>
              <a:off x="992243" y="2513136"/>
              <a:ext cx="54615" cy="58298"/>
            </a:xfrm>
            <a:prstGeom prst="line">
              <a:avLst/>
            </a:prstGeom>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a:stCxn id="106" idx="2"/>
              <a:endCxn id="105" idx="7"/>
            </p:cNvCxnSpPr>
            <p:nvPr/>
          </p:nvCxnSpPr>
          <p:spPr>
            <a:xfrm flipH="1">
              <a:off x="1947145" y="2513443"/>
              <a:ext cx="56715" cy="57991"/>
            </a:xfrm>
            <a:prstGeom prst="line">
              <a:avLst/>
            </a:prstGeom>
            <a:ln w="76200">
              <a:solidFill>
                <a:srgbClr val="85CA3A"/>
              </a:solidFill>
            </a:ln>
          </p:spPr>
          <p:style>
            <a:lnRef idx="1">
              <a:schemeClr val="accent1"/>
            </a:lnRef>
            <a:fillRef idx="0">
              <a:schemeClr val="accent1"/>
            </a:fillRef>
            <a:effectRef idx="0">
              <a:schemeClr val="accent1"/>
            </a:effectRef>
            <a:fontRef idx="minor">
              <a:schemeClr val="tx1"/>
            </a:fontRef>
          </p:style>
        </p:cxnSp>
      </p:grpSp>
      <p:cxnSp>
        <p:nvCxnSpPr>
          <p:cNvPr id="110" name="Straight Connector 109"/>
          <p:cNvCxnSpPr/>
          <p:nvPr/>
        </p:nvCxnSpPr>
        <p:spPr>
          <a:xfrm>
            <a:off x="981073" y="2797238"/>
            <a:ext cx="7170448" cy="5705"/>
          </a:xfrm>
          <a:prstGeom prst="line">
            <a:avLst/>
          </a:prstGeom>
          <a:ln w="38100">
            <a:solidFill>
              <a:srgbClr val="85CA3A"/>
            </a:solidFill>
            <a:prstDash val="solid"/>
            <a:headEnd len="med" type="none" w="med"/>
            <a:tailEnd len="med" type="none" w="med"/>
          </a:ln>
        </p:spPr>
        <p:style>
          <a:lnRef idx="1">
            <a:schemeClr val="dk1"/>
          </a:lnRef>
          <a:fillRef idx="0">
            <a:schemeClr val="dk1"/>
          </a:fillRef>
          <a:effectRef idx="0">
            <a:schemeClr val="dk1"/>
          </a:effectRef>
          <a:fontRef idx="minor">
            <a:schemeClr val="tx1"/>
          </a:fontRef>
        </p:style>
      </p:cxnSp>
      <p:sp>
        <p:nvSpPr>
          <p:cNvPr id="111" name="Oval 110"/>
          <p:cNvSpPr/>
          <p:nvPr/>
        </p:nvSpPr>
        <p:spPr>
          <a:xfrm>
            <a:off x="1764167" y="2721598"/>
            <a:ext cx="162540" cy="162691"/>
          </a:xfrm>
          <a:prstGeom prst="ellipse">
            <a:avLst/>
          </a:prstGeom>
          <a:solidFill>
            <a:schemeClr val="bg1"/>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12" name="Oval 111"/>
          <p:cNvSpPr/>
          <p:nvPr/>
        </p:nvSpPr>
        <p:spPr>
          <a:xfrm>
            <a:off x="3175546" y="2715893"/>
            <a:ext cx="162540" cy="162691"/>
          </a:xfrm>
          <a:prstGeom prst="ellipse">
            <a:avLst/>
          </a:prstGeom>
          <a:solidFill>
            <a:schemeClr val="bg1"/>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13" name="Oval 112"/>
          <p:cNvSpPr/>
          <p:nvPr/>
        </p:nvSpPr>
        <p:spPr>
          <a:xfrm>
            <a:off x="4586928" y="2717795"/>
            <a:ext cx="162540" cy="162691"/>
          </a:xfrm>
          <a:prstGeom prst="ellipse">
            <a:avLst/>
          </a:prstGeom>
          <a:solidFill>
            <a:schemeClr val="bg1"/>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14" name="Oval 113"/>
          <p:cNvSpPr/>
          <p:nvPr/>
        </p:nvSpPr>
        <p:spPr>
          <a:xfrm>
            <a:off x="5998306" y="2719695"/>
            <a:ext cx="162540" cy="162691"/>
          </a:xfrm>
          <a:prstGeom prst="ellipse">
            <a:avLst/>
          </a:prstGeom>
          <a:solidFill>
            <a:schemeClr val="bg1"/>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115" name="Group 114"/>
          <p:cNvGrpSpPr/>
          <p:nvPr/>
        </p:nvGrpSpPr>
        <p:grpSpPr>
          <a:xfrm>
            <a:off x="2681584" y="1340024"/>
            <a:ext cx="1160343" cy="1075917"/>
            <a:chOff x="711859" y="2224947"/>
            <a:chExt cx="1547123" cy="1433229"/>
          </a:xfrm>
          <a:solidFill>
            <a:srgbClr val="00B050"/>
          </a:solidFill>
        </p:grpSpPr>
        <p:cxnSp>
          <p:nvCxnSpPr>
            <p:cNvPr id="116" name="Straight Connector 115"/>
            <p:cNvCxnSpPr/>
            <p:nvPr/>
          </p:nvCxnSpPr>
          <p:spPr>
            <a:xfrm flipH="1">
              <a:off x="1046858" y="3505200"/>
              <a:ext cx="130706" cy="152976"/>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1828800" y="3473525"/>
              <a:ext cx="146702" cy="18465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sp>
          <p:nvSpPr>
            <p:cNvPr id="118" name="Rounded Rectangle 117"/>
            <p:cNvSpPr/>
            <p:nvPr/>
          </p:nvSpPr>
          <p:spPr>
            <a:xfrm>
              <a:off x="1387505" y="2299042"/>
              <a:ext cx="218992" cy="253712"/>
            </a:xfrm>
            <a:prstGeom prst="roundRect">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19" name="Oval 118"/>
            <p:cNvSpPr/>
            <p:nvPr/>
          </p:nvSpPr>
          <p:spPr>
            <a:xfrm>
              <a:off x="860403" y="2384979"/>
              <a:ext cx="1273197" cy="1273197"/>
            </a:xfrm>
            <a:prstGeom prst="ellipse">
              <a:avLst/>
            </a:prstGeom>
            <a:solidFill>
              <a:schemeClr val="bg1">
                <a:lumMod val="95000"/>
              </a:schemeClr>
            </a:solidFill>
            <a:ln w="762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en-US" smtClean="0">
                  <a:solidFill>
                    <a:schemeClr val="tx1"/>
                  </a:solidFill>
                  <a:latin charset="0" pitchFamily="49" typeface="Franchise"/>
                  <a:ea charset="0" pitchFamily="49" typeface="Franchise"/>
                </a:rPr>
                <a:t>PLAN</a:t>
              </a:r>
            </a:p>
          </p:txBody>
        </p:sp>
        <p:sp>
          <p:nvSpPr>
            <p:cNvPr id="120" name="Chord 119"/>
            <p:cNvSpPr/>
            <p:nvPr/>
          </p:nvSpPr>
          <p:spPr>
            <a:xfrm rot="9460895">
              <a:off x="1857676" y="2258666"/>
              <a:ext cx="401306" cy="401306"/>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1" name="Chord 120"/>
            <p:cNvSpPr/>
            <p:nvPr/>
          </p:nvSpPr>
          <p:spPr>
            <a:xfrm rot="4271624">
              <a:off x="711859" y="2224947"/>
              <a:ext cx="447683" cy="447683"/>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22" name="Straight Connector 121"/>
            <p:cNvCxnSpPr>
              <a:stCxn id="121" idx="2"/>
              <a:endCxn id="119" idx="1"/>
            </p:cNvCxnSpPr>
            <p:nvPr/>
          </p:nvCxnSpPr>
          <p:spPr>
            <a:xfrm>
              <a:off x="992243" y="2513136"/>
              <a:ext cx="54615" cy="58298"/>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120" idx="2"/>
              <a:endCxn id="119" idx="7"/>
            </p:cNvCxnSpPr>
            <p:nvPr/>
          </p:nvCxnSpPr>
          <p:spPr>
            <a:xfrm flipH="1">
              <a:off x="1947145" y="2513443"/>
              <a:ext cx="56715" cy="5799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grpSp>
      <p:grpSp>
        <p:nvGrpSpPr>
          <p:cNvPr id="124" name="Group 123"/>
          <p:cNvGrpSpPr/>
          <p:nvPr/>
        </p:nvGrpSpPr>
        <p:grpSpPr>
          <a:xfrm>
            <a:off x="4090496" y="1331904"/>
            <a:ext cx="1160343" cy="1075917"/>
            <a:chOff x="711859" y="2224947"/>
            <a:chExt cx="1547123" cy="1433229"/>
          </a:xfrm>
          <a:solidFill>
            <a:srgbClr val="00B050"/>
          </a:solidFill>
        </p:grpSpPr>
        <p:cxnSp>
          <p:nvCxnSpPr>
            <p:cNvPr id="125" name="Straight Connector 124"/>
            <p:cNvCxnSpPr/>
            <p:nvPr/>
          </p:nvCxnSpPr>
          <p:spPr>
            <a:xfrm flipH="1">
              <a:off x="1046858" y="3505200"/>
              <a:ext cx="130706" cy="152976"/>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1828800" y="3473525"/>
              <a:ext cx="146702" cy="18465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sp>
          <p:nvSpPr>
            <p:cNvPr id="127" name="Rounded Rectangle 126"/>
            <p:cNvSpPr/>
            <p:nvPr/>
          </p:nvSpPr>
          <p:spPr>
            <a:xfrm>
              <a:off x="1387505" y="2299042"/>
              <a:ext cx="218992" cy="253712"/>
            </a:xfrm>
            <a:prstGeom prst="roundRect">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28" name="Oval 127"/>
            <p:cNvSpPr/>
            <p:nvPr/>
          </p:nvSpPr>
          <p:spPr>
            <a:xfrm>
              <a:off x="860403" y="2384979"/>
              <a:ext cx="1273197" cy="1273197"/>
            </a:xfrm>
            <a:prstGeom prst="ellipse">
              <a:avLst/>
            </a:prstGeom>
            <a:solidFill>
              <a:schemeClr val="bg1">
                <a:lumMod val="95000"/>
              </a:schemeClr>
            </a:solidFill>
            <a:ln w="762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en-US" smtClean="0">
                  <a:solidFill>
                    <a:schemeClr val="tx1"/>
                  </a:solidFill>
                  <a:latin charset="0" pitchFamily="49" typeface="Franchise"/>
                  <a:ea charset="0" pitchFamily="49" typeface="Franchise"/>
                </a:rPr>
                <a:t>WORK</a:t>
              </a:r>
            </a:p>
          </p:txBody>
        </p:sp>
        <p:sp>
          <p:nvSpPr>
            <p:cNvPr id="129" name="Chord 128"/>
            <p:cNvSpPr/>
            <p:nvPr/>
          </p:nvSpPr>
          <p:spPr>
            <a:xfrm rot="9460895">
              <a:off x="1857676" y="2258666"/>
              <a:ext cx="401306" cy="401306"/>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0" name="Chord 129"/>
            <p:cNvSpPr/>
            <p:nvPr/>
          </p:nvSpPr>
          <p:spPr>
            <a:xfrm rot="4271624">
              <a:off x="711859" y="2224947"/>
              <a:ext cx="447683" cy="447683"/>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31" name="Straight Connector 130"/>
            <p:cNvCxnSpPr>
              <a:stCxn id="130" idx="2"/>
              <a:endCxn id="128" idx="1"/>
            </p:cNvCxnSpPr>
            <p:nvPr/>
          </p:nvCxnSpPr>
          <p:spPr>
            <a:xfrm>
              <a:off x="992243" y="2513136"/>
              <a:ext cx="54615" cy="58298"/>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a:stCxn id="129" idx="2"/>
              <a:endCxn id="128" idx="7"/>
            </p:cNvCxnSpPr>
            <p:nvPr/>
          </p:nvCxnSpPr>
          <p:spPr>
            <a:xfrm flipH="1">
              <a:off x="1947145" y="2513443"/>
              <a:ext cx="56715" cy="5799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grpSp>
      <p:grpSp>
        <p:nvGrpSpPr>
          <p:cNvPr id="133" name="Group 132"/>
          <p:cNvGrpSpPr/>
          <p:nvPr/>
        </p:nvGrpSpPr>
        <p:grpSpPr>
          <a:xfrm>
            <a:off x="5499407" y="1344497"/>
            <a:ext cx="1160343" cy="1075917"/>
            <a:chOff x="711859" y="2224947"/>
            <a:chExt cx="1547123" cy="1433229"/>
          </a:xfrm>
          <a:solidFill>
            <a:srgbClr val="00B050"/>
          </a:solidFill>
        </p:grpSpPr>
        <p:cxnSp>
          <p:nvCxnSpPr>
            <p:cNvPr id="134" name="Straight Connector 133"/>
            <p:cNvCxnSpPr/>
            <p:nvPr/>
          </p:nvCxnSpPr>
          <p:spPr>
            <a:xfrm flipH="1">
              <a:off x="1046858" y="3505200"/>
              <a:ext cx="130706" cy="152976"/>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1828800" y="3473525"/>
              <a:ext cx="146702" cy="18465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sp>
          <p:nvSpPr>
            <p:cNvPr id="136" name="Rounded Rectangle 135"/>
            <p:cNvSpPr/>
            <p:nvPr/>
          </p:nvSpPr>
          <p:spPr>
            <a:xfrm>
              <a:off x="1387505" y="2299042"/>
              <a:ext cx="218992" cy="253712"/>
            </a:xfrm>
            <a:prstGeom prst="roundRect">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7" name="Oval 136"/>
            <p:cNvSpPr/>
            <p:nvPr/>
          </p:nvSpPr>
          <p:spPr>
            <a:xfrm>
              <a:off x="860403" y="2384979"/>
              <a:ext cx="1273197" cy="1273197"/>
            </a:xfrm>
            <a:prstGeom prst="ellipse">
              <a:avLst/>
            </a:prstGeom>
            <a:solidFill>
              <a:schemeClr val="bg1">
                <a:lumMod val="95000"/>
              </a:schemeClr>
            </a:solidFill>
            <a:ln w="762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en-US" smtClean="0">
                  <a:solidFill>
                    <a:schemeClr val="tx1"/>
                  </a:solidFill>
                  <a:latin charset="0" pitchFamily="49" typeface="Franchise"/>
                  <a:ea charset="0" pitchFamily="49" typeface="Franchise"/>
                </a:rPr>
                <a:t>TEST</a:t>
              </a:r>
            </a:p>
          </p:txBody>
        </p:sp>
        <p:sp>
          <p:nvSpPr>
            <p:cNvPr id="138" name="Chord 137"/>
            <p:cNvSpPr/>
            <p:nvPr/>
          </p:nvSpPr>
          <p:spPr>
            <a:xfrm rot="9460895">
              <a:off x="1857676" y="2258666"/>
              <a:ext cx="401306" cy="401306"/>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9" name="Chord 138"/>
            <p:cNvSpPr/>
            <p:nvPr/>
          </p:nvSpPr>
          <p:spPr>
            <a:xfrm rot="4271624">
              <a:off x="711859" y="2224947"/>
              <a:ext cx="447683" cy="447683"/>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44" name="Straight Connector 143"/>
            <p:cNvCxnSpPr>
              <a:stCxn id="139" idx="2"/>
              <a:endCxn id="137" idx="1"/>
            </p:cNvCxnSpPr>
            <p:nvPr/>
          </p:nvCxnSpPr>
          <p:spPr>
            <a:xfrm>
              <a:off x="992243" y="2513136"/>
              <a:ext cx="54615" cy="58298"/>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stCxn id="138" idx="2"/>
              <a:endCxn id="137" idx="7"/>
            </p:cNvCxnSpPr>
            <p:nvPr/>
          </p:nvCxnSpPr>
          <p:spPr>
            <a:xfrm flipH="1">
              <a:off x="1947145" y="2513443"/>
              <a:ext cx="56715" cy="5799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grpSp>
      <p:sp>
        <p:nvSpPr>
          <p:cNvPr id="146" name="Your TItle"/>
          <p:cNvSpPr txBox="1"/>
          <p:nvPr/>
        </p:nvSpPr>
        <p:spPr>
          <a:xfrm>
            <a:off x="1186238" y="2877618"/>
            <a:ext cx="1254527"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lang="en-US" sz="2400">
                <a:solidFill>
                  <a:srgbClr val="00B050"/>
                </a:solidFill>
                <a:latin charset="0" pitchFamily="49" typeface="Franchise"/>
                <a:ea charset="0" pitchFamily="49" typeface="Franchise"/>
                <a:cs charset="0" pitchFamily="34" typeface="Open Sans Light"/>
              </a:rPr>
              <a:t>AUG / 2013</a:t>
            </a:r>
          </a:p>
        </p:txBody>
      </p:sp>
      <p:sp>
        <p:nvSpPr>
          <p:cNvPr id="147" name="Your TItle"/>
          <p:cNvSpPr txBox="1"/>
          <p:nvPr/>
        </p:nvSpPr>
        <p:spPr>
          <a:xfrm>
            <a:off x="2580593" y="2884288"/>
            <a:ext cx="1254527"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lang="en-US" sz="2400">
                <a:solidFill>
                  <a:srgbClr val="00B050"/>
                </a:solidFill>
                <a:latin charset="0" pitchFamily="49" typeface="Franchise"/>
                <a:ea charset="0" pitchFamily="49" typeface="Franchise"/>
                <a:cs charset="0" pitchFamily="34" typeface="Open Sans Light"/>
              </a:rPr>
              <a:t>SEP/ 2013</a:t>
            </a:r>
          </a:p>
        </p:txBody>
      </p:sp>
      <p:sp>
        <p:nvSpPr>
          <p:cNvPr id="148" name="Your TItle"/>
          <p:cNvSpPr txBox="1"/>
          <p:nvPr/>
        </p:nvSpPr>
        <p:spPr>
          <a:xfrm>
            <a:off x="4052088" y="2884439"/>
            <a:ext cx="1254527"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lang="en-US" sz="2400">
                <a:solidFill>
                  <a:srgbClr val="00B050"/>
                </a:solidFill>
                <a:latin charset="0" pitchFamily="49" typeface="Franchise"/>
                <a:ea charset="0" pitchFamily="49" typeface="Franchise"/>
                <a:cs charset="0" pitchFamily="34" typeface="Open Sans Light"/>
              </a:rPr>
              <a:t>OCT / 2013</a:t>
            </a:r>
          </a:p>
        </p:txBody>
      </p:sp>
      <p:sp>
        <p:nvSpPr>
          <p:cNvPr id="149" name="Your TItle"/>
          <p:cNvSpPr txBox="1"/>
          <p:nvPr/>
        </p:nvSpPr>
        <p:spPr>
          <a:xfrm>
            <a:off x="5460999" y="2884439"/>
            <a:ext cx="1254527"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lang="en-US" sz="2400">
                <a:solidFill>
                  <a:srgbClr val="00B050"/>
                </a:solidFill>
                <a:latin charset="0" pitchFamily="49" typeface="Franchise"/>
                <a:ea charset="0" pitchFamily="49" typeface="Franchise"/>
                <a:cs charset="0" pitchFamily="34" typeface="Open Sans Light"/>
              </a:rPr>
              <a:t>NOV / 2013</a:t>
            </a:r>
          </a:p>
        </p:txBody>
      </p:sp>
      <p:sp>
        <p:nvSpPr>
          <p:cNvPr id="153" name="Rectangle 152"/>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155" name="Picture 154"/>
          <p:cNvPicPr>
            <a:picLocks noChangeAspect="1"/>
          </p:cNvPicPr>
          <p:nvPr/>
        </p:nvPicPr>
        <p:blipFill>
          <a:blip r:embed="rId3">
            <a:extLst>
              <a:ext uri="{28A0092B-C50C-407E-A947-70E740481C1C}">
                <a14:useLocalDpi val="0"/>
              </a:ext>
            </a:extLst>
          </a:blip>
          <a:stretch>
            <a:fillRect/>
          </a:stretch>
        </p:blipFill>
        <p:spPr>
          <a:xfrm>
            <a:off x="-838200" y="4404626"/>
            <a:ext cx="578758" cy="579294"/>
          </a:xfrm>
          <a:prstGeom prst="rect">
            <a:avLst/>
          </a:prstGeom>
        </p:spPr>
      </p:pic>
      <p:sp>
        <p:nvSpPr>
          <p:cNvPr id="156"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TIMELINE LAYOUT</a:t>
            </a:r>
          </a:p>
        </p:txBody>
      </p:sp>
      <p:cxnSp>
        <p:nvCxnSpPr>
          <p:cNvPr id="157" name="Straight Connector 156"/>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158" name="Oval 157"/>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10</a:t>
            </a:r>
          </a:p>
        </p:txBody>
      </p:sp>
      <p:sp>
        <p:nvSpPr>
          <p:cNvPr id="159" name="Chevron 10">
            <a:hlinkClick action="ppaction://hlinkshowjump?jump=previousslide"/>
          </p:cNvPr>
          <p:cNvSpPr/>
          <p:nvPr/>
        </p:nvSpPr>
        <p:spPr>
          <a:xfrm flipH="1">
            <a:off x="419101"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60" name="Chevron 10">
            <a:hlinkClick action="ppaction://hlinkshowjump?jump=nextslide"/>
          </p:cNvPr>
          <p:cNvSpPr/>
          <p:nvPr/>
        </p:nvSpPr>
        <p:spPr>
          <a:xfrm>
            <a:off x="8555173"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61" name="Your TItle"/>
          <p:cNvSpPr txBox="1"/>
          <p:nvPr/>
        </p:nvSpPr>
        <p:spPr>
          <a:xfrm>
            <a:off x="6820982" y="3374973"/>
            <a:ext cx="1353191" cy="1008954"/>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 sicing elit, sed do eius mod tempor incididunt ut labore et</a:t>
            </a:r>
          </a:p>
        </p:txBody>
      </p:sp>
      <p:sp>
        <p:nvSpPr>
          <p:cNvPr id="162" name="Oval 161"/>
          <p:cNvSpPr/>
          <p:nvPr/>
        </p:nvSpPr>
        <p:spPr>
          <a:xfrm>
            <a:off x="7424305" y="2719695"/>
            <a:ext cx="162540" cy="162691"/>
          </a:xfrm>
          <a:prstGeom prst="ellipse">
            <a:avLst/>
          </a:prstGeom>
          <a:solidFill>
            <a:schemeClr val="bg1"/>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163" name="Group 162"/>
          <p:cNvGrpSpPr/>
          <p:nvPr/>
        </p:nvGrpSpPr>
        <p:grpSpPr>
          <a:xfrm>
            <a:off x="6925406" y="1344497"/>
            <a:ext cx="1160343" cy="1075917"/>
            <a:chOff x="711859" y="2224947"/>
            <a:chExt cx="1547123" cy="1433229"/>
          </a:xfrm>
          <a:solidFill>
            <a:srgbClr val="00B050"/>
          </a:solidFill>
        </p:grpSpPr>
        <p:cxnSp>
          <p:nvCxnSpPr>
            <p:cNvPr id="164" name="Straight Connector 163"/>
            <p:cNvCxnSpPr/>
            <p:nvPr/>
          </p:nvCxnSpPr>
          <p:spPr>
            <a:xfrm flipH="1">
              <a:off x="1046858" y="3505200"/>
              <a:ext cx="130706" cy="152976"/>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a:off x="1828800" y="3473525"/>
              <a:ext cx="146702" cy="18465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sp>
          <p:nvSpPr>
            <p:cNvPr id="166" name="Rounded Rectangle 165"/>
            <p:cNvSpPr/>
            <p:nvPr/>
          </p:nvSpPr>
          <p:spPr>
            <a:xfrm>
              <a:off x="1387505" y="2299042"/>
              <a:ext cx="218992" cy="253712"/>
            </a:xfrm>
            <a:prstGeom prst="roundRect">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67" name="Oval 166"/>
            <p:cNvSpPr/>
            <p:nvPr/>
          </p:nvSpPr>
          <p:spPr>
            <a:xfrm>
              <a:off x="860403" y="2384979"/>
              <a:ext cx="1273197" cy="1273197"/>
            </a:xfrm>
            <a:prstGeom prst="ellipse">
              <a:avLst/>
            </a:prstGeom>
            <a:solidFill>
              <a:schemeClr val="bg1">
                <a:lumMod val="95000"/>
              </a:schemeClr>
            </a:solidFill>
            <a:ln w="762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en-US" smtClean="0">
                  <a:solidFill>
                    <a:schemeClr val="tx1"/>
                  </a:solidFill>
                  <a:latin charset="0" pitchFamily="49" typeface="Franchise"/>
                  <a:ea charset="0" pitchFamily="49" typeface="Franchise"/>
                </a:rPr>
                <a:t>OUTPUT</a:t>
              </a:r>
            </a:p>
          </p:txBody>
        </p:sp>
        <p:sp>
          <p:nvSpPr>
            <p:cNvPr id="168" name="Chord 167"/>
            <p:cNvSpPr/>
            <p:nvPr/>
          </p:nvSpPr>
          <p:spPr>
            <a:xfrm rot="9460895">
              <a:off x="1857676" y="2258666"/>
              <a:ext cx="401306" cy="401306"/>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69" name="Chord 168"/>
            <p:cNvSpPr/>
            <p:nvPr/>
          </p:nvSpPr>
          <p:spPr>
            <a:xfrm rot="4271624">
              <a:off x="711859" y="2224947"/>
              <a:ext cx="447683" cy="447683"/>
            </a:xfrm>
            <a:prstGeom prst="chord">
              <a:avLst/>
            </a:prstGeom>
            <a:solidFill>
              <a:srgbClr val="85CA3A"/>
            </a:solidFill>
            <a:ln>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cxnSp>
          <p:nvCxnSpPr>
            <p:cNvPr id="170" name="Straight Connector 169"/>
            <p:cNvCxnSpPr>
              <a:stCxn id="169" idx="2"/>
              <a:endCxn id="167" idx="1"/>
            </p:cNvCxnSpPr>
            <p:nvPr/>
          </p:nvCxnSpPr>
          <p:spPr>
            <a:xfrm>
              <a:off x="992243" y="2513136"/>
              <a:ext cx="54615" cy="58298"/>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stCxn id="168" idx="2"/>
              <a:endCxn id="167" idx="7"/>
            </p:cNvCxnSpPr>
            <p:nvPr/>
          </p:nvCxnSpPr>
          <p:spPr>
            <a:xfrm flipH="1">
              <a:off x="1947145" y="2513443"/>
              <a:ext cx="56715" cy="57991"/>
            </a:xfrm>
            <a:prstGeom prst="line">
              <a:avLst/>
            </a:prstGeom>
            <a:grpFill/>
            <a:ln w="76200">
              <a:solidFill>
                <a:srgbClr val="85CA3A"/>
              </a:solidFill>
            </a:ln>
          </p:spPr>
          <p:style>
            <a:lnRef idx="1">
              <a:schemeClr val="accent1"/>
            </a:lnRef>
            <a:fillRef idx="0">
              <a:schemeClr val="accent1"/>
            </a:fillRef>
            <a:effectRef idx="0">
              <a:schemeClr val="accent1"/>
            </a:effectRef>
            <a:fontRef idx="minor">
              <a:schemeClr val="tx1"/>
            </a:fontRef>
          </p:style>
        </p:cxnSp>
      </p:grpSp>
      <p:sp>
        <p:nvSpPr>
          <p:cNvPr id="172" name="Your TItle"/>
          <p:cNvSpPr txBox="1"/>
          <p:nvPr/>
        </p:nvSpPr>
        <p:spPr>
          <a:xfrm>
            <a:off x="6886998" y="2884439"/>
            <a:ext cx="1254527"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r>
              <a:rPr lang="en-US" smtClean="0" sz="2400">
                <a:solidFill>
                  <a:srgbClr val="00B050"/>
                </a:solidFill>
                <a:latin charset="0" pitchFamily="49" typeface="Franchise"/>
                <a:ea charset="0" pitchFamily="49" typeface="Franchise"/>
                <a:cs charset="0" pitchFamily="34" typeface="Open Sans Light"/>
              </a:rPr>
              <a:t>DEC/ 2013</a:t>
            </a:r>
          </a:p>
        </p:txBody>
      </p:sp>
    </p:spTree>
    <p:extLst>
      <p:ext uri="{BB962C8B-B14F-4D97-AF65-F5344CB8AC3E}">
        <p14:creationId val="2337649025"/>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0.00052 -0.00062 L 1.1099 0.00185" pathEditMode="relative" ptsTypes="AA" rAng="0">
                                      <p:cBhvr>
                                        <p:cTn dur="3000" fill="hold" id="6"/>
                                        <p:tgtEl>
                                          <p:spTgt spid="155"/>
                                        </p:tgtEl>
                                        <p:attrNameLst>
                                          <p:attrName>ppt_x</p:attrName>
                                          <p:attrName>ppt_y</p:attrName>
                                        </p:attrNameLst>
                                      </p:cBhvr>
                                      <p:rCtr x="55521" y="123"/>
                                    </p:animMotion>
                                  </p:childTnLst>
                                </p:cTn>
                              </p:par>
                              <p:par>
                                <p:cTn fill="hold" grpId="0" id="7" nodeType="withEffect" presetClass="entr" presetID="22" presetSubtype="4">
                                  <p:stCondLst>
                                    <p:cond delay="1000"/>
                                  </p:stCondLst>
                                  <p:childTnLst>
                                    <p:set>
                                      <p:cBhvr>
                                        <p:cTn dur="1" fill="hold" id="8">
                                          <p:stCondLst>
                                            <p:cond delay="0"/>
                                          </p:stCondLst>
                                        </p:cTn>
                                        <p:tgtEl>
                                          <p:spTgt spid="76"/>
                                        </p:tgtEl>
                                        <p:attrNameLst>
                                          <p:attrName>style.visibility</p:attrName>
                                        </p:attrNameLst>
                                      </p:cBhvr>
                                      <p:to>
                                        <p:strVal val="visible"/>
                                      </p:to>
                                    </p:set>
                                    <p:animEffect filter="wipe(down)" transition="in">
                                      <p:cBhvr>
                                        <p:cTn dur="250" id="9"/>
                                        <p:tgtEl>
                                          <p:spTgt spid="76"/>
                                        </p:tgtEl>
                                      </p:cBhvr>
                                    </p:animEffect>
                                  </p:childTnLst>
                                </p:cTn>
                              </p:par>
                              <p:par>
                                <p:cTn fill="hold" grpId="0" id="10" nodeType="withEffect" presetClass="entr" presetID="22" presetSubtype="4">
                                  <p:stCondLst>
                                    <p:cond delay="1000"/>
                                  </p:stCondLst>
                                  <p:childTnLst>
                                    <p:set>
                                      <p:cBhvr>
                                        <p:cTn dur="1" fill="hold" id="11">
                                          <p:stCondLst>
                                            <p:cond delay="0"/>
                                          </p:stCondLst>
                                        </p:cTn>
                                        <p:tgtEl>
                                          <p:spTgt spid="81"/>
                                        </p:tgtEl>
                                        <p:attrNameLst>
                                          <p:attrName>style.visibility</p:attrName>
                                        </p:attrNameLst>
                                      </p:cBhvr>
                                      <p:to>
                                        <p:strVal val="visible"/>
                                      </p:to>
                                    </p:set>
                                    <p:animEffect filter="wipe(down)" transition="in">
                                      <p:cBhvr>
                                        <p:cTn dur="250" id="12"/>
                                        <p:tgtEl>
                                          <p:spTgt spid="81"/>
                                        </p:tgtEl>
                                      </p:cBhvr>
                                    </p:animEffect>
                                  </p:childTnLst>
                                </p:cTn>
                              </p:par>
                              <p:par>
                                <p:cTn fill="hold" id="13" nodeType="withEffect" presetClass="entr" presetID="22" presetSubtype="8">
                                  <p:stCondLst>
                                    <p:cond delay="1250"/>
                                  </p:stCondLst>
                                  <p:childTnLst>
                                    <p:set>
                                      <p:cBhvr>
                                        <p:cTn dur="1" fill="hold" id="14">
                                          <p:stCondLst>
                                            <p:cond delay="0"/>
                                          </p:stCondLst>
                                        </p:cTn>
                                        <p:tgtEl>
                                          <p:spTgt spid="110"/>
                                        </p:tgtEl>
                                        <p:attrNameLst>
                                          <p:attrName>style.visibility</p:attrName>
                                        </p:attrNameLst>
                                      </p:cBhvr>
                                      <p:to>
                                        <p:strVal val="visible"/>
                                      </p:to>
                                    </p:set>
                                    <p:animEffect filter="wipe(left)" transition="in">
                                      <p:cBhvr>
                                        <p:cTn dur="500" id="15"/>
                                        <p:tgtEl>
                                          <p:spTgt spid="110"/>
                                        </p:tgtEl>
                                      </p:cBhvr>
                                    </p:animEffect>
                                  </p:childTnLst>
                                </p:cTn>
                              </p:par>
                              <p:par>
                                <p:cTn fill="hold" id="16" nodeType="withEffect" presetClass="entr" presetID="53" presetSubtype="0">
                                  <p:stCondLst>
                                    <p:cond delay="1750"/>
                                  </p:stCondLst>
                                  <p:childTnLst>
                                    <p:set>
                                      <p:cBhvr>
                                        <p:cTn dur="1" fill="hold" id="17">
                                          <p:stCondLst>
                                            <p:cond delay="0"/>
                                          </p:stCondLst>
                                        </p:cTn>
                                        <p:tgtEl>
                                          <p:spTgt spid="101"/>
                                        </p:tgtEl>
                                        <p:attrNameLst>
                                          <p:attrName>style.visibility</p:attrName>
                                        </p:attrNameLst>
                                      </p:cBhvr>
                                      <p:to>
                                        <p:strVal val="visible"/>
                                      </p:to>
                                    </p:set>
                                    <p:anim calcmode="lin" valueType="num">
                                      <p:cBhvr>
                                        <p:cTn dur="250" fill="hold" id="18"/>
                                        <p:tgtEl>
                                          <p:spTgt spid="101"/>
                                        </p:tgtEl>
                                        <p:attrNameLst>
                                          <p:attrName>ppt_w</p:attrName>
                                        </p:attrNameLst>
                                      </p:cBhvr>
                                      <p:tavLst>
                                        <p:tav tm="0">
                                          <p:val>
                                            <p:fltVal val="0"/>
                                          </p:val>
                                        </p:tav>
                                        <p:tav tm="100000">
                                          <p:val>
                                            <p:strVal val="#ppt_w"/>
                                          </p:val>
                                        </p:tav>
                                      </p:tavLst>
                                    </p:anim>
                                    <p:anim calcmode="lin" valueType="num">
                                      <p:cBhvr>
                                        <p:cTn dur="250" fill="hold" id="19"/>
                                        <p:tgtEl>
                                          <p:spTgt spid="101"/>
                                        </p:tgtEl>
                                        <p:attrNameLst>
                                          <p:attrName>ppt_h</p:attrName>
                                        </p:attrNameLst>
                                      </p:cBhvr>
                                      <p:tavLst>
                                        <p:tav tm="0">
                                          <p:val>
                                            <p:fltVal val="0"/>
                                          </p:val>
                                        </p:tav>
                                        <p:tav tm="100000">
                                          <p:val>
                                            <p:strVal val="#ppt_h"/>
                                          </p:val>
                                        </p:tav>
                                      </p:tavLst>
                                    </p:anim>
                                    <p:animEffect filter="fade" transition="in">
                                      <p:cBhvr>
                                        <p:cTn dur="250" id="20"/>
                                        <p:tgtEl>
                                          <p:spTgt spid="101"/>
                                        </p:tgtEl>
                                      </p:cBhvr>
                                    </p:animEffect>
                                  </p:childTnLst>
                                </p:cTn>
                              </p:par>
                              <p:par>
                                <p:cTn fill="hold" grpId="0" id="21" nodeType="withEffect" presetClass="entr" presetID="53" presetSubtype="0">
                                  <p:stCondLst>
                                    <p:cond delay="1750"/>
                                  </p:stCondLst>
                                  <p:childTnLst>
                                    <p:set>
                                      <p:cBhvr>
                                        <p:cTn dur="1" fill="hold" id="22">
                                          <p:stCondLst>
                                            <p:cond delay="0"/>
                                          </p:stCondLst>
                                        </p:cTn>
                                        <p:tgtEl>
                                          <p:spTgt spid="111"/>
                                        </p:tgtEl>
                                        <p:attrNameLst>
                                          <p:attrName>style.visibility</p:attrName>
                                        </p:attrNameLst>
                                      </p:cBhvr>
                                      <p:to>
                                        <p:strVal val="visible"/>
                                      </p:to>
                                    </p:set>
                                    <p:anim calcmode="lin" valueType="num">
                                      <p:cBhvr>
                                        <p:cTn dur="250" fill="hold" id="23"/>
                                        <p:tgtEl>
                                          <p:spTgt spid="111"/>
                                        </p:tgtEl>
                                        <p:attrNameLst>
                                          <p:attrName>ppt_w</p:attrName>
                                        </p:attrNameLst>
                                      </p:cBhvr>
                                      <p:tavLst>
                                        <p:tav tm="0">
                                          <p:val>
                                            <p:fltVal val="0"/>
                                          </p:val>
                                        </p:tav>
                                        <p:tav tm="100000">
                                          <p:val>
                                            <p:strVal val="#ppt_w"/>
                                          </p:val>
                                        </p:tav>
                                      </p:tavLst>
                                    </p:anim>
                                    <p:anim calcmode="lin" valueType="num">
                                      <p:cBhvr>
                                        <p:cTn dur="250" fill="hold" id="24"/>
                                        <p:tgtEl>
                                          <p:spTgt spid="111"/>
                                        </p:tgtEl>
                                        <p:attrNameLst>
                                          <p:attrName>ppt_h</p:attrName>
                                        </p:attrNameLst>
                                      </p:cBhvr>
                                      <p:tavLst>
                                        <p:tav tm="0">
                                          <p:val>
                                            <p:fltVal val="0"/>
                                          </p:val>
                                        </p:tav>
                                        <p:tav tm="100000">
                                          <p:val>
                                            <p:strVal val="#ppt_h"/>
                                          </p:val>
                                        </p:tav>
                                      </p:tavLst>
                                    </p:anim>
                                    <p:animEffect filter="fade" transition="in">
                                      <p:cBhvr>
                                        <p:cTn dur="250" id="25"/>
                                        <p:tgtEl>
                                          <p:spTgt spid="111"/>
                                        </p:tgtEl>
                                      </p:cBhvr>
                                    </p:animEffect>
                                  </p:childTnLst>
                                </p:cTn>
                              </p:par>
                              <p:par>
                                <p:cTn fill="hold" grpId="0" id="26" nodeType="withEffect" presetClass="entr" presetID="53" presetSubtype="0">
                                  <p:stCondLst>
                                    <p:cond delay="1750"/>
                                  </p:stCondLst>
                                  <p:childTnLst>
                                    <p:set>
                                      <p:cBhvr>
                                        <p:cTn dur="1" fill="hold" id="27">
                                          <p:stCondLst>
                                            <p:cond delay="0"/>
                                          </p:stCondLst>
                                        </p:cTn>
                                        <p:tgtEl>
                                          <p:spTgt spid="146"/>
                                        </p:tgtEl>
                                        <p:attrNameLst>
                                          <p:attrName>style.visibility</p:attrName>
                                        </p:attrNameLst>
                                      </p:cBhvr>
                                      <p:to>
                                        <p:strVal val="visible"/>
                                      </p:to>
                                    </p:set>
                                    <p:anim calcmode="lin" valueType="num">
                                      <p:cBhvr>
                                        <p:cTn dur="250" fill="hold" id="28"/>
                                        <p:tgtEl>
                                          <p:spTgt spid="146"/>
                                        </p:tgtEl>
                                        <p:attrNameLst>
                                          <p:attrName>ppt_w</p:attrName>
                                        </p:attrNameLst>
                                      </p:cBhvr>
                                      <p:tavLst>
                                        <p:tav tm="0">
                                          <p:val>
                                            <p:fltVal val="0"/>
                                          </p:val>
                                        </p:tav>
                                        <p:tav tm="100000">
                                          <p:val>
                                            <p:strVal val="#ppt_w"/>
                                          </p:val>
                                        </p:tav>
                                      </p:tavLst>
                                    </p:anim>
                                    <p:anim calcmode="lin" valueType="num">
                                      <p:cBhvr>
                                        <p:cTn dur="250" fill="hold" id="29"/>
                                        <p:tgtEl>
                                          <p:spTgt spid="146"/>
                                        </p:tgtEl>
                                        <p:attrNameLst>
                                          <p:attrName>ppt_h</p:attrName>
                                        </p:attrNameLst>
                                      </p:cBhvr>
                                      <p:tavLst>
                                        <p:tav tm="0">
                                          <p:val>
                                            <p:fltVal val="0"/>
                                          </p:val>
                                        </p:tav>
                                        <p:tav tm="100000">
                                          <p:val>
                                            <p:strVal val="#ppt_h"/>
                                          </p:val>
                                        </p:tav>
                                      </p:tavLst>
                                    </p:anim>
                                    <p:animEffect filter="fade" transition="in">
                                      <p:cBhvr>
                                        <p:cTn dur="250" id="30"/>
                                        <p:tgtEl>
                                          <p:spTgt spid="146"/>
                                        </p:tgtEl>
                                      </p:cBhvr>
                                    </p:animEffect>
                                  </p:childTnLst>
                                </p:cTn>
                              </p:par>
                              <p:par>
                                <p:cTn fill="hold" grpId="0" id="31" nodeType="withEffect" presetClass="entr" presetID="53" presetSubtype="0">
                                  <p:stCondLst>
                                    <p:cond delay="1750"/>
                                  </p:stCondLst>
                                  <p:childTnLst>
                                    <p:set>
                                      <p:cBhvr>
                                        <p:cTn dur="1" fill="hold" id="32">
                                          <p:stCondLst>
                                            <p:cond delay="0"/>
                                          </p:stCondLst>
                                        </p:cTn>
                                        <p:tgtEl>
                                          <p:spTgt spid="84"/>
                                        </p:tgtEl>
                                        <p:attrNameLst>
                                          <p:attrName>style.visibility</p:attrName>
                                        </p:attrNameLst>
                                      </p:cBhvr>
                                      <p:to>
                                        <p:strVal val="visible"/>
                                      </p:to>
                                    </p:set>
                                    <p:anim calcmode="lin" valueType="num">
                                      <p:cBhvr>
                                        <p:cTn dur="250" fill="hold" id="33"/>
                                        <p:tgtEl>
                                          <p:spTgt spid="84"/>
                                        </p:tgtEl>
                                        <p:attrNameLst>
                                          <p:attrName>ppt_w</p:attrName>
                                        </p:attrNameLst>
                                      </p:cBhvr>
                                      <p:tavLst>
                                        <p:tav tm="0">
                                          <p:val>
                                            <p:fltVal val="0"/>
                                          </p:val>
                                        </p:tav>
                                        <p:tav tm="100000">
                                          <p:val>
                                            <p:strVal val="#ppt_w"/>
                                          </p:val>
                                        </p:tav>
                                      </p:tavLst>
                                    </p:anim>
                                    <p:anim calcmode="lin" valueType="num">
                                      <p:cBhvr>
                                        <p:cTn dur="250" fill="hold" id="34"/>
                                        <p:tgtEl>
                                          <p:spTgt spid="84"/>
                                        </p:tgtEl>
                                        <p:attrNameLst>
                                          <p:attrName>ppt_h</p:attrName>
                                        </p:attrNameLst>
                                      </p:cBhvr>
                                      <p:tavLst>
                                        <p:tav tm="0">
                                          <p:val>
                                            <p:fltVal val="0"/>
                                          </p:val>
                                        </p:tav>
                                        <p:tav tm="100000">
                                          <p:val>
                                            <p:strVal val="#ppt_h"/>
                                          </p:val>
                                        </p:tav>
                                      </p:tavLst>
                                    </p:anim>
                                    <p:animEffect filter="fade" transition="in">
                                      <p:cBhvr>
                                        <p:cTn dur="250" id="35"/>
                                        <p:tgtEl>
                                          <p:spTgt spid="84"/>
                                        </p:tgtEl>
                                      </p:cBhvr>
                                    </p:animEffect>
                                  </p:childTnLst>
                                </p:cTn>
                              </p:par>
                              <p:par>
                                <p:cTn fill="hold" id="36" nodeType="withEffect" presetClass="entr" presetID="53" presetSubtype="0">
                                  <p:stCondLst>
                                    <p:cond delay="1750"/>
                                  </p:stCondLst>
                                  <p:childTnLst>
                                    <p:set>
                                      <p:cBhvr>
                                        <p:cTn dur="1" fill="hold" id="37">
                                          <p:stCondLst>
                                            <p:cond delay="0"/>
                                          </p:stCondLst>
                                        </p:cTn>
                                        <p:tgtEl>
                                          <p:spTgt spid="115"/>
                                        </p:tgtEl>
                                        <p:attrNameLst>
                                          <p:attrName>style.visibility</p:attrName>
                                        </p:attrNameLst>
                                      </p:cBhvr>
                                      <p:to>
                                        <p:strVal val="visible"/>
                                      </p:to>
                                    </p:set>
                                    <p:anim calcmode="lin" valueType="num">
                                      <p:cBhvr>
                                        <p:cTn dur="250" fill="hold" id="38"/>
                                        <p:tgtEl>
                                          <p:spTgt spid="115"/>
                                        </p:tgtEl>
                                        <p:attrNameLst>
                                          <p:attrName>ppt_w</p:attrName>
                                        </p:attrNameLst>
                                      </p:cBhvr>
                                      <p:tavLst>
                                        <p:tav tm="0">
                                          <p:val>
                                            <p:fltVal val="0"/>
                                          </p:val>
                                        </p:tav>
                                        <p:tav tm="100000">
                                          <p:val>
                                            <p:strVal val="#ppt_w"/>
                                          </p:val>
                                        </p:tav>
                                      </p:tavLst>
                                    </p:anim>
                                    <p:anim calcmode="lin" valueType="num">
                                      <p:cBhvr>
                                        <p:cTn dur="250" fill="hold" id="39"/>
                                        <p:tgtEl>
                                          <p:spTgt spid="115"/>
                                        </p:tgtEl>
                                        <p:attrNameLst>
                                          <p:attrName>ppt_h</p:attrName>
                                        </p:attrNameLst>
                                      </p:cBhvr>
                                      <p:tavLst>
                                        <p:tav tm="0">
                                          <p:val>
                                            <p:fltVal val="0"/>
                                          </p:val>
                                        </p:tav>
                                        <p:tav tm="100000">
                                          <p:val>
                                            <p:strVal val="#ppt_h"/>
                                          </p:val>
                                        </p:tav>
                                      </p:tavLst>
                                    </p:anim>
                                    <p:animEffect filter="fade" transition="in">
                                      <p:cBhvr>
                                        <p:cTn dur="250" id="40"/>
                                        <p:tgtEl>
                                          <p:spTgt spid="115"/>
                                        </p:tgtEl>
                                      </p:cBhvr>
                                    </p:animEffect>
                                  </p:childTnLst>
                                </p:cTn>
                              </p:par>
                              <p:par>
                                <p:cTn fill="hold" grpId="0" id="41" nodeType="withEffect" presetClass="entr" presetID="53" presetSubtype="0">
                                  <p:stCondLst>
                                    <p:cond delay="1750"/>
                                  </p:stCondLst>
                                  <p:childTnLst>
                                    <p:set>
                                      <p:cBhvr>
                                        <p:cTn dur="1" fill="hold" id="42">
                                          <p:stCondLst>
                                            <p:cond delay="0"/>
                                          </p:stCondLst>
                                        </p:cTn>
                                        <p:tgtEl>
                                          <p:spTgt spid="112"/>
                                        </p:tgtEl>
                                        <p:attrNameLst>
                                          <p:attrName>style.visibility</p:attrName>
                                        </p:attrNameLst>
                                      </p:cBhvr>
                                      <p:to>
                                        <p:strVal val="visible"/>
                                      </p:to>
                                    </p:set>
                                    <p:anim calcmode="lin" valueType="num">
                                      <p:cBhvr>
                                        <p:cTn dur="250" fill="hold" id="43"/>
                                        <p:tgtEl>
                                          <p:spTgt spid="112"/>
                                        </p:tgtEl>
                                        <p:attrNameLst>
                                          <p:attrName>ppt_w</p:attrName>
                                        </p:attrNameLst>
                                      </p:cBhvr>
                                      <p:tavLst>
                                        <p:tav tm="0">
                                          <p:val>
                                            <p:fltVal val="0"/>
                                          </p:val>
                                        </p:tav>
                                        <p:tav tm="100000">
                                          <p:val>
                                            <p:strVal val="#ppt_w"/>
                                          </p:val>
                                        </p:tav>
                                      </p:tavLst>
                                    </p:anim>
                                    <p:anim calcmode="lin" valueType="num">
                                      <p:cBhvr>
                                        <p:cTn dur="250" fill="hold" id="44"/>
                                        <p:tgtEl>
                                          <p:spTgt spid="112"/>
                                        </p:tgtEl>
                                        <p:attrNameLst>
                                          <p:attrName>ppt_h</p:attrName>
                                        </p:attrNameLst>
                                      </p:cBhvr>
                                      <p:tavLst>
                                        <p:tav tm="0">
                                          <p:val>
                                            <p:fltVal val="0"/>
                                          </p:val>
                                        </p:tav>
                                        <p:tav tm="100000">
                                          <p:val>
                                            <p:strVal val="#ppt_h"/>
                                          </p:val>
                                        </p:tav>
                                      </p:tavLst>
                                    </p:anim>
                                    <p:animEffect filter="fade" transition="in">
                                      <p:cBhvr>
                                        <p:cTn dur="250" id="45"/>
                                        <p:tgtEl>
                                          <p:spTgt spid="112"/>
                                        </p:tgtEl>
                                      </p:cBhvr>
                                    </p:animEffect>
                                  </p:childTnLst>
                                </p:cTn>
                              </p:par>
                              <p:par>
                                <p:cTn fill="hold" grpId="0" id="46" nodeType="withEffect" presetClass="entr" presetID="53" presetSubtype="0">
                                  <p:stCondLst>
                                    <p:cond delay="1750"/>
                                  </p:stCondLst>
                                  <p:childTnLst>
                                    <p:set>
                                      <p:cBhvr>
                                        <p:cTn dur="1" fill="hold" id="47">
                                          <p:stCondLst>
                                            <p:cond delay="0"/>
                                          </p:stCondLst>
                                        </p:cTn>
                                        <p:tgtEl>
                                          <p:spTgt spid="147"/>
                                        </p:tgtEl>
                                        <p:attrNameLst>
                                          <p:attrName>style.visibility</p:attrName>
                                        </p:attrNameLst>
                                      </p:cBhvr>
                                      <p:to>
                                        <p:strVal val="visible"/>
                                      </p:to>
                                    </p:set>
                                    <p:anim calcmode="lin" valueType="num">
                                      <p:cBhvr>
                                        <p:cTn dur="250" fill="hold" id="48"/>
                                        <p:tgtEl>
                                          <p:spTgt spid="147"/>
                                        </p:tgtEl>
                                        <p:attrNameLst>
                                          <p:attrName>ppt_w</p:attrName>
                                        </p:attrNameLst>
                                      </p:cBhvr>
                                      <p:tavLst>
                                        <p:tav tm="0">
                                          <p:val>
                                            <p:fltVal val="0"/>
                                          </p:val>
                                        </p:tav>
                                        <p:tav tm="100000">
                                          <p:val>
                                            <p:strVal val="#ppt_w"/>
                                          </p:val>
                                        </p:tav>
                                      </p:tavLst>
                                    </p:anim>
                                    <p:anim calcmode="lin" valueType="num">
                                      <p:cBhvr>
                                        <p:cTn dur="250" fill="hold" id="49"/>
                                        <p:tgtEl>
                                          <p:spTgt spid="147"/>
                                        </p:tgtEl>
                                        <p:attrNameLst>
                                          <p:attrName>ppt_h</p:attrName>
                                        </p:attrNameLst>
                                      </p:cBhvr>
                                      <p:tavLst>
                                        <p:tav tm="0">
                                          <p:val>
                                            <p:fltVal val="0"/>
                                          </p:val>
                                        </p:tav>
                                        <p:tav tm="100000">
                                          <p:val>
                                            <p:strVal val="#ppt_h"/>
                                          </p:val>
                                        </p:tav>
                                      </p:tavLst>
                                    </p:anim>
                                    <p:animEffect filter="fade" transition="in">
                                      <p:cBhvr>
                                        <p:cTn dur="250" id="50"/>
                                        <p:tgtEl>
                                          <p:spTgt spid="147"/>
                                        </p:tgtEl>
                                      </p:cBhvr>
                                    </p:animEffect>
                                  </p:childTnLst>
                                </p:cTn>
                              </p:par>
                              <p:par>
                                <p:cTn fill="hold" grpId="0" id="51" nodeType="withEffect" presetClass="entr" presetID="53" presetSubtype="0">
                                  <p:stCondLst>
                                    <p:cond delay="1750"/>
                                  </p:stCondLst>
                                  <p:childTnLst>
                                    <p:set>
                                      <p:cBhvr>
                                        <p:cTn dur="1" fill="hold" id="52">
                                          <p:stCondLst>
                                            <p:cond delay="0"/>
                                          </p:stCondLst>
                                        </p:cTn>
                                        <p:tgtEl>
                                          <p:spTgt spid="98"/>
                                        </p:tgtEl>
                                        <p:attrNameLst>
                                          <p:attrName>style.visibility</p:attrName>
                                        </p:attrNameLst>
                                      </p:cBhvr>
                                      <p:to>
                                        <p:strVal val="visible"/>
                                      </p:to>
                                    </p:set>
                                    <p:anim calcmode="lin" valueType="num">
                                      <p:cBhvr>
                                        <p:cTn dur="250" fill="hold" id="53"/>
                                        <p:tgtEl>
                                          <p:spTgt spid="98"/>
                                        </p:tgtEl>
                                        <p:attrNameLst>
                                          <p:attrName>ppt_w</p:attrName>
                                        </p:attrNameLst>
                                      </p:cBhvr>
                                      <p:tavLst>
                                        <p:tav tm="0">
                                          <p:val>
                                            <p:fltVal val="0"/>
                                          </p:val>
                                        </p:tav>
                                        <p:tav tm="100000">
                                          <p:val>
                                            <p:strVal val="#ppt_w"/>
                                          </p:val>
                                        </p:tav>
                                      </p:tavLst>
                                    </p:anim>
                                    <p:anim calcmode="lin" valueType="num">
                                      <p:cBhvr>
                                        <p:cTn dur="250" fill="hold" id="54"/>
                                        <p:tgtEl>
                                          <p:spTgt spid="98"/>
                                        </p:tgtEl>
                                        <p:attrNameLst>
                                          <p:attrName>ppt_h</p:attrName>
                                        </p:attrNameLst>
                                      </p:cBhvr>
                                      <p:tavLst>
                                        <p:tav tm="0">
                                          <p:val>
                                            <p:fltVal val="0"/>
                                          </p:val>
                                        </p:tav>
                                        <p:tav tm="100000">
                                          <p:val>
                                            <p:strVal val="#ppt_h"/>
                                          </p:val>
                                        </p:tav>
                                      </p:tavLst>
                                    </p:anim>
                                    <p:animEffect filter="fade" transition="in">
                                      <p:cBhvr>
                                        <p:cTn dur="250" id="55"/>
                                        <p:tgtEl>
                                          <p:spTgt spid="98"/>
                                        </p:tgtEl>
                                      </p:cBhvr>
                                    </p:animEffect>
                                  </p:childTnLst>
                                </p:cTn>
                              </p:par>
                              <p:par>
                                <p:cTn fill="hold" id="56" nodeType="withEffect" presetClass="entr" presetID="53" presetSubtype="0">
                                  <p:stCondLst>
                                    <p:cond delay="1750"/>
                                  </p:stCondLst>
                                  <p:childTnLst>
                                    <p:set>
                                      <p:cBhvr>
                                        <p:cTn dur="1" fill="hold" id="57">
                                          <p:stCondLst>
                                            <p:cond delay="0"/>
                                          </p:stCondLst>
                                        </p:cTn>
                                        <p:tgtEl>
                                          <p:spTgt spid="124"/>
                                        </p:tgtEl>
                                        <p:attrNameLst>
                                          <p:attrName>style.visibility</p:attrName>
                                        </p:attrNameLst>
                                      </p:cBhvr>
                                      <p:to>
                                        <p:strVal val="visible"/>
                                      </p:to>
                                    </p:set>
                                    <p:anim calcmode="lin" valueType="num">
                                      <p:cBhvr>
                                        <p:cTn dur="250" fill="hold" id="58"/>
                                        <p:tgtEl>
                                          <p:spTgt spid="124"/>
                                        </p:tgtEl>
                                        <p:attrNameLst>
                                          <p:attrName>ppt_w</p:attrName>
                                        </p:attrNameLst>
                                      </p:cBhvr>
                                      <p:tavLst>
                                        <p:tav tm="0">
                                          <p:val>
                                            <p:fltVal val="0"/>
                                          </p:val>
                                        </p:tav>
                                        <p:tav tm="100000">
                                          <p:val>
                                            <p:strVal val="#ppt_w"/>
                                          </p:val>
                                        </p:tav>
                                      </p:tavLst>
                                    </p:anim>
                                    <p:anim calcmode="lin" valueType="num">
                                      <p:cBhvr>
                                        <p:cTn dur="250" fill="hold" id="59"/>
                                        <p:tgtEl>
                                          <p:spTgt spid="124"/>
                                        </p:tgtEl>
                                        <p:attrNameLst>
                                          <p:attrName>ppt_h</p:attrName>
                                        </p:attrNameLst>
                                      </p:cBhvr>
                                      <p:tavLst>
                                        <p:tav tm="0">
                                          <p:val>
                                            <p:fltVal val="0"/>
                                          </p:val>
                                        </p:tav>
                                        <p:tav tm="100000">
                                          <p:val>
                                            <p:strVal val="#ppt_h"/>
                                          </p:val>
                                        </p:tav>
                                      </p:tavLst>
                                    </p:anim>
                                    <p:animEffect filter="fade" transition="in">
                                      <p:cBhvr>
                                        <p:cTn dur="250" id="60"/>
                                        <p:tgtEl>
                                          <p:spTgt spid="124"/>
                                        </p:tgtEl>
                                      </p:cBhvr>
                                    </p:animEffect>
                                  </p:childTnLst>
                                </p:cTn>
                              </p:par>
                              <p:par>
                                <p:cTn fill="hold" grpId="0" id="61" nodeType="withEffect" presetClass="entr" presetID="53" presetSubtype="0">
                                  <p:stCondLst>
                                    <p:cond delay="1750"/>
                                  </p:stCondLst>
                                  <p:childTnLst>
                                    <p:set>
                                      <p:cBhvr>
                                        <p:cTn dur="1" fill="hold" id="62">
                                          <p:stCondLst>
                                            <p:cond delay="0"/>
                                          </p:stCondLst>
                                        </p:cTn>
                                        <p:tgtEl>
                                          <p:spTgt spid="113"/>
                                        </p:tgtEl>
                                        <p:attrNameLst>
                                          <p:attrName>style.visibility</p:attrName>
                                        </p:attrNameLst>
                                      </p:cBhvr>
                                      <p:to>
                                        <p:strVal val="visible"/>
                                      </p:to>
                                    </p:set>
                                    <p:anim calcmode="lin" valueType="num">
                                      <p:cBhvr>
                                        <p:cTn dur="250" fill="hold" id="63"/>
                                        <p:tgtEl>
                                          <p:spTgt spid="113"/>
                                        </p:tgtEl>
                                        <p:attrNameLst>
                                          <p:attrName>ppt_w</p:attrName>
                                        </p:attrNameLst>
                                      </p:cBhvr>
                                      <p:tavLst>
                                        <p:tav tm="0">
                                          <p:val>
                                            <p:fltVal val="0"/>
                                          </p:val>
                                        </p:tav>
                                        <p:tav tm="100000">
                                          <p:val>
                                            <p:strVal val="#ppt_w"/>
                                          </p:val>
                                        </p:tav>
                                      </p:tavLst>
                                    </p:anim>
                                    <p:anim calcmode="lin" valueType="num">
                                      <p:cBhvr>
                                        <p:cTn dur="250" fill="hold" id="64"/>
                                        <p:tgtEl>
                                          <p:spTgt spid="113"/>
                                        </p:tgtEl>
                                        <p:attrNameLst>
                                          <p:attrName>ppt_h</p:attrName>
                                        </p:attrNameLst>
                                      </p:cBhvr>
                                      <p:tavLst>
                                        <p:tav tm="0">
                                          <p:val>
                                            <p:fltVal val="0"/>
                                          </p:val>
                                        </p:tav>
                                        <p:tav tm="100000">
                                          <p:val>
                                            <p:strVal val="#ppt_h"/>
                                          </p:val>
                                        </p:tav>
                                      </p:tavLst>
                                    </p:anim>
                                    <p:animEffect filter="fade" transition="in">
                                      <p:cBhvr>
                                        <p:cTn dur="250" id="65"/>
                                        <p:tgtEl>
                                          <p:spTgt spid="113"/>
                                        </p:tgtEl>
                                      </p:cBhvr>
                                    </p:animEffect>
                                  </p:childTnLst>
                                </p:cTn>
                              </p:par>
                              <p:par>
                                <p:cTn fill="hold" grpId="0" id="66" nodeType="withEffect" presetClass="entr" presetID="53" presetSubtype="0">
                                  <p:stCondLst>
                                    <p:cond delay="1750"/>
                                  </p:stCondLst>
                                  <p:childTnLst>
                                    <p:set>
                                      <p:cBhvr>
                                        <p:cTn dur="1" fill="hold" id="67">
                                          <p:stCondLst>
                                            <p:cond delay="0"/>
                                          </p:stCondLst>
                                        </p:cTn>
                                        <p:tgtEl>
                                          <p:spTgt spid="148"/>
                                        </p:tgtEl>
                                        <p:attrNameLst>
                                          <p:attrName>style.visibility</p:attrName>
                                        </p:attrNameLst>
                                      </p:cBhvr>
                                      <p:to>
                                        <p:strVal val="visible"/>
                                      </p:to>
                                    </p:set>
                                    <p:anim calcmode="lin" valueType="num">
                                      <p:cBhvr>
                                        <p:cTn dur="250" fill="hold" id="68"/>
                                        <p:tgtEl>
                                          <p:spTgt spid="148"/>
                                        </p:tgtEl>
                                        <p:attrNameLst>
                                          <p:attrName>ppt_w</p:attrName>
                                        </p:attrNameLst>
                                      </p:cBhvr>
                                      <p:tavLst>
                                        <p:tav tm="0">
                                          <p:val>
                                            <p:fltVal val="0"/>
                                          </p:val>
                                        </p:tav>
                                        <p:tav tm="100000">
                                          <p:val>
                                            <p:strVal val="#ppt_w"/>
                                          </p:val>
                                        </p:tav>
                                      </p:tavLst>
                                    </p:anim>
                                    <p:anim calcmode="lin" valueType="num">
                                      <p:cBhvr>
                                        <p:cTn dur="250" fill="hold" id="69"/>
                                        <p:tgtEl>
                                          <p:spTgt spid="148"/>
                                        </p:tgtEl>
                                        <p:attrNameLst>
                                          <p:attrName>ppt_h</p:attrName>
                                        </p:attrNameLst>
                                      </p:cBhvr>
                                      <p:tavLst>
                                        <p:tav tm="0">
                                          <p:val>
                                            <p:fltVal val="0"/>
                                          </p:val>
                                        </p:tav>
                                        <p:tav tm="100000">
                                          <p:val>
                                            <p:strVal val="#ppt_h"/>
                                          </p:val>
                                        </p:tav>
                                      </p:tavLst>
                                    </p:anim>
                                    <p:animEffect filter="fade" transition="in">
                                      <p:cBhvr>
                                        <p:cTn dur="250" id="70"/>
                                        <p:tgtEl>
                                          <p:spTgt spid="148"/>
                                        </p:tgtEl>
                                      </p:cBhvr>
                                    </p:animEffect>
                                  </p:childTnLst>
                                </p:cTn>
                              </p:par>
                              <p:par>
                                <p:cTn fill="hold" grpId="0" id="71" nodeType="withEffect" presetClass="entr" presetID="53" presetSubtype="0">
                                  <p:stCondLst>
                                    <p:cond delay="1750"/>
                                  </p:stCondLst>
                                  <p:childTnLst>
                                    <p:set>
                                      <p:cBhvr>
                                        <p:cTn dur="1" fill="hold" id="72">
                                          <p:stCondLst>
                                            <p:cond delay="0"/>
                                          </p:stCondLst>
                                        </p:cTn>
                                        <p:tgtEl>
                                          <p:spTgt spid="99"/>
                                        </p:tgtEl>
                                        <p:attrNameLst>
                                          <p:attrName>style.visibility</p:attrName>
                                        </p:attrNameLst>
                                      </p:cBhvr>
                                      <p:to>
                                        <p:strVal val="visible"/>
                                      </p:to>
                                    </p:set>
                                    <p:anim calcmode="lin" valueType="num">
                                      <p:cBhvr>
                                        <p:cTn dur="250" fill="hold" id="73"/>
                                        <p:tgtEl>
                                          <p:spTgt spid="99"/>
                                        </p:tgtEl>
                                        <p:attrNameLst>
                                          <p:attrName>ppt_w</p:attrName>
                                        </p:attrNameLst>
                                      </p:cBhvr>
                                      <p:tavLst>
                                        <p:tav tm="0">
                                          <p:val>
                                            <p:fltVal val="0"/>
                                          </p:val>
                                        </p:tav>
                                        <p:tav tm="100000">
                                          <p:val>
                                            <p:strVal val="#ppt_w"/>
                                          </p:val>
                                        </p:tav>
                                      </p:tavLst>
                                    </p:anim>
                                    <p:anim calcmode="lin" valueType="num">
                                      <p:cBhvr>
                                        <p:cTn dur="250" fill="hold" id="74"/>
                                        <p:tgtEl>
                                          <p:spTgt spid="99"/>
                                        </p:tgtEl>
                                        <p:attrNameLst>
                                          <p:attrName>ppt_h</p:attrName>
                                        </p:attrNameLst>
                                      </p:cBhvr>
                                      <p:tavLst>
                                        <p:tav tm="0">
                                          <p:val>
                                            <p:fltVal val="0"/>
                                          </p:val>
                                        </p:tav>
                                        <p:tav tm="100000">
                                          <p:val>
                                            <p:strVal val="#ppt_h"/>
                                          </p:val>
                                        </p:tav>
                                      </p:tavLst>
                                    </p:anim>
                                    <p:animEffect filter="fade" transition="in">
                                      <p:cBhvr>
                                        <p:cTn dur="250" id="75"/>
                                        <p:tgtEl>
                                          <p:spTgt spid="99"/>
                                        </p:tgtEl>
                                      </p:cBhvr>
                                    </p:animEffect>
                                  </p:childTnLst>
                                </p:cTn>
                              </p:par>
                              <p:par>
                                <p:cTn fill="hold" id="76" nodeType="withEffect" presetClass="entr" presetID="53" presetSubtype="0">
                                  <p:stCondLst>
                                    <p:cond delay="1750"/>
                                  </p:stCondLst>
                                  <p:childTnLst>
                                    <p:set>
                                      <p:cBhvr>
                                        <p:cTn dur="1" fill="hold" id="77">
                                          <p:stCondLst>
                                            <p:cond delay="0"/>
                                          </p:stCondLst>
                                        </p:cTn>
                                        <p:tgtEl>
                                          <p:spTgt spid="133"/>
                                        </p:tgtEl>
                                        <p:attrNameLst>
                                          <p:attrName>style.visibility</p:attrName>
                                        </p:attrNameLst>
                                      </p:cBhvr>
                                      <p:to>
                                        <p:strVal val="visible"/>
                                      </p:to>
                                    </p:set>
                                    <p:anim calcmode="lin" valueType="num">
                                      <p:cBhvr>
                                        <p:cTn dur="250" fill="hold" id="78"/>
                                        <p:tgtEl>
                                          <p:spTgt spid="133"/>
                                        </p:tgtEl>
                                        <p:attrNameLst>
                                          <p:attrName>ppt_w</p:attrName>
                                        </p:attrNameLst>
                                      </p:cBhvr>
                                      <p:tavLst>
                                        <p:tav tm="0">
                                          <p:val>
                                            <p:fltVal val="0"/>
                                          </p:val>
                                        </p:tav>
                                        <p:tav tm="100000">
                                          <p:val>
                                            <p:strVal val="#ppt_w"/>
                                          </p:val>
                                        </p:tav>
                                      </p:tavLst>
                                    </p:anim>
                                    <p:anim calcmode="lin" valueType="num">
                                      <p:cBhvr>
                                        <p:cTn dur="250" fill="hold" id="79"/>
                                        <p:tgtEl>
                                          <p:spTgt spid="133"/>
                                        </p:tgtEl>
                                        <p:attrNameLst>
                                          <p:attrName>ppt_h</p:attrName>
                                        </p:attrNameLst>
                                      </p:cBhvr>
                                      <p:tavLst>
                                        <p:tav tm="0">
                                          <p:val>
                                            <p:fltVal val="0"/>
                                          </p:val>
                                        </p:tav>
                                        <p:tav tm="100000">
                                          <p:val>
                                            <p:strVal val="#ppt_h"/>
                                          </p:val>
                                        </p:tav>
                                      </p:tavLst>
                                    </p:anim>
                                    <p:animEffect filter="fade" transition="in">
                                      <p:cBhvr>
                                        <p:cTn dur="250" id="80"/>
                                        <p:tgtEl>
                                          <p:spTgt spid="133"/>
                                        </p:tgtEl>
                                      </p:cBhvr>
                                    </p:animEffect>
                                  </p:childTnLst>
                                </p:cTn>
                              </p:par>
                              <p:par>
                                <p:cTn fill="hold" grpId="0" id="81" nodeType="withEffect" presetClass="entr" presetID="53" presetSubtype="0">
                                  <p:stCondLst>
                                    <p:cond delay="1750"/>
                                  </p:stCondLst>
                                  <p:childTnLst>
                                    <p:set>
                                      <p:cBhvr>
                                        <p:cTn dur="1" fill="hold" id="82">
                                          <p:stCondLst>
                                            <p:cond delay="0"/>
                                          </p:stCondLst>
                                        </p:cTn>
                                        <p:tgtEl>
                                          <p:spTgt spid="114"/>
                                        </p:tgtEl>
                                        <p:attrNameLst>
                                          <p:attrName>style.visibility</p:attrName>
                                        </p:attrNameLst>
                                      </p:cBhvr>
                                      <p:to>
                                        <p:strVal val="visible"/>
                                      </p:to>
                                    </p:set>
                                    <p:anim calcmode="lin" valueType="num">
                                      <p:cBhvr>
                                        <p:cTn dur="250" fill="hold" id="83"/>
                                        <p:tgtEl>
                                          <p:spTgt spid="114"/>
                                        </p:tgtEl>
                                        <p:attrNameLst>
                                          <p:attrName>ppt_w</p:attrName>
                                        </p:attrNameLst>
                                      </p:cBhvr>
                                      <p:tavLst>
                                        <p:tav tm="0">
                                          <p:val>
                                            <p:fltVal val="0"/>
                                          </p:val>
                                        </p:tav>
                                        <p:tav tm="100000">
                                          <p:val>
                                            <p:strVal val="#ppt_w"/>
                                          </p:val>
                                        </p:tav>
                                      </p:tavLst>
                                    </p:anim>
                                    <p:anim calcmode="lin" valueType="num">
                                      <p:cBhvr>
                                        <p:cTn dur="250" fill="hold" id="84"/>
                                        <p:tgtEl>
                                          <p:spTgt spid="114"/>
                                        </p:tgtEl>
                                        <p:attrNameLst>
                                          <p:attrName>ppt_h</p:attrName>
                                        </p:attrNameLst>
                                      </p:cBhvr>
                                      <p:tavLst>
                                        <p:tav tm="0">
                                          <p:val>
                                            <p:fltVal val="0"/>
                                          </p:val>
                                        </p:tav>
                                        <p:tav tm="100000">
                                          <p:val>
                                            <p:strVal val="#ppt_h"/>
                                          </p:val>
                                        </p:tav>
                                      </p:tavLst>
                                    </p:anim>
                                    <p:animEffect filter="fade" transition="in">
                                      <p:cBhvr>
                                        <p:cTn dur="250" id="85"/>
                                        <p:tgtEl>
                                          <p:spTgt spid="114"/>
                                        </p:tgtEl>
                                      </p:cBhvr>
                                    </p:animEffect>
                                  </p:childTnLst>
                                </p:cTn>
                              </p:par>
                              <p:par>
                                <p:cTn fill="hold" grpId="0" id="86" nodeType="withEffect" presetClass="entr" presetID="53" presetSubtype="0">
                                  <p:stCondLst>
                                    <p:cond delay="1750"/>
                                  </p:stCondLst>
                                  <p:childTnLst>
                                    <p:set>
                                      <p:cBhvr>
                                        <p:cTn dur="1" fill="hold" id="87">
                                          <p:stCondLst>
                                            <p:cond delay="0"/>
                                          </p:stCondLst>
                                        </p:cTn>
                                        <p:tgtEl>
                                          <p:spTgt spid="149"/>
                                        </p:tgtEl>
                                        <p:attrNameLst>
                                          <p:attrName>style.visibility</p:attrName>
                                        </p:attrNameLst>
                                      </p:cBhvr>
                                      <p:to>
                                        <p:strVal val="visible"/>
                                      </p:to>
                                    </p:set>
                                    <p:anim calcmode="lin" valueType="num">
                                      <p:cBhvr>
                                        <p:cTn dur="250" fill="hold" id="88"/>
                                        <p:tgtEl>
                                          <p:spTgt spid="149"/>
                                        </p:tgtEl>
                                        <p:attrNameLst>
                                          <p:attrName>ppt_w</p:attrName>
                                        </p:attrNameLst>
                                      </p:cBhvr>
                                      <p:tavLst>
                                        <p:tav tm="0">
                                          <p:val>
                                            <p:fltVal val="0"/>
                                          </p:val>
                                        </p:tav>
                                        <p:tav tm="100000">
                                          <p:val>
                                            <p:strVal val="#ppt_w"/>
                                          </p:val>
                                        </p:tav>
                                      </p:tavLst>
                                    </p:anim>
                                    <p:anim calcmode="lin" valueType="num">
                                      <p:cBhvr>
                                        <p:cTn dur="250" fill="hold" id="89"/>
                                        <p:tgtEl>
                                          <p:spTgt spid="149"/>
                                        </p:tgtEl>
                                        <p:attrNameLst>
                                          <p:attrName>ppt_h</p:attrName>
                                        </p:attrNameLst>
                                      </p:cBhvr>
                                      <p:tavLst>
                                        <p:tav tm="0">
                                          <p:val>
                                            <p:fltVal val="0"/>
                                          </p:val>
                                        </p:tav>
                                        <p:tav tm="100000">
                                          <p:val>
                                            <p:strVal val="#ppt_h"/>
                                          </p:val>
                                        </p:tav>
                                      </p:tavLst>
                                    </p:anim>
                                    <p:animEffect filter="fade" transition="in">
                                      <p:cBhvr>
                                        <p:cTn dur="250" id="90"/>
                                        <p:tgtEl>
                                          <p:spTgt spid="149"/>
                                        </p:tgtEl>
                                      </p:cBhvr>
                                    </p:animEffect>
                                  </p:childTnLst>
                                </p:cTn>
                              </p:par>
                              <p:par>
                                <p:cTn fill="hold" grpId="0" id="91" nodeType="withEffect" presetClass="entr" presetID="53" presetSubtype="0">
                                  <p:stCondLst>
                                    <p:cond delay="1750"/>
                                  </p:stCondLst>
                                  <p:childTnLst>
                                    <p:set>
                                      <p:cBhvr>
                                        <p:cTn dur="1" fill="hold" id="92">
                                          <p:stCondLst>
                                            <p:cond delay="0"/>
                                          </p:stCondLst>
                                        </p:cTn>
                                        <p:tgtEl>
                                          <p:spTgt spid="100"/>
                                        </p:tgtEl>
                                        <p:attrNameLst>
                                          <p:attrName>style.visibility</p:attrName>
                                        </p:attrNameLst>
                                      </p:cBhvr>
                                      <p:to>
                                        <p:strVal val="visible"/>
                                      </p:to>
                                    </p:set>
                                    <p:anim calcmode="lin" valueType="num">
                                      <p:cBhvr>
                                        <p:cTn dur="250" fill="hold" id="93"/>
                                        <p:tgtEl>
                                          <p:spTgt spid="100"/>
                                        </p:tgtEl>
                                        <p:attrNameLst>
                                          <p:attrName>ppt_w</p:attrName>
                                        </p:attrNameLst>
                                      </p:cBhvr>
                                      <p:tavLst>
                                        <p:tav tm="0">
                                          <p:val>
                                            <p:fltVal val="0"/>
                                          </p:val>
                                        </p:tav>
                                        <p:tav tm="100000">
                                          <p:val>
                                            <p:strVal val="#ppt_w"/>
                                          </p:val>
                                        </p:tav>
                                      </p:tavLst>
                                    </p:anim>
                                    <p:anim calcmode="lin" valueType="num">
                                      <p:cBhvr>
                                        <p:cTn dur="250" fill="hold" id="94"/>
                                        <p:tgtEl>
                                          <p:spTgt spid="100"/>
                                        </p:tgtEl>
                                        <p:attrNameLst>
                                          <p:attrName>ppt_h</p:attrName>
                                        </p:attrNameLst>
                                      </p:cBhvr>
                                      <p:tavLst>
                                        <p:tav tm="0">
                                          <p:val>
                                            <p:fltVal val="0"/>
                                          </p:val>
                                        </p:tav>
                                        <p:tav tm="100000">
                                          <p:val>
                                            <p:strVal val="#ppt_h"/>
                                          </p:val>
                                        </p:tav>
                                      </p:tavLst>
                                    </p:anim>
                                    <p:animEffect filter="fade" transition="in">
                                      <p:cBhvr>
                                        <p:cTn dur="250" id="95"/>
                                        <p:tgtEl>
                                          <p:spTgt spid="100"/>
                                        </p:tgtEl>
                                      </p:cBhvr>
                                    </p:animEffect>
                                  </p:childTnLst>
                                </p:cTn>
                              </p:par>
                              <p:par>
                                <p:cTn fill="hold" id="96" nodeType="withEffect" presetClass="entr" presetID="53" presetSubtype="0">
                                  <p:stCondLst>
                                    <p:cond delay="1750"/>
                                  </p:stCondLst>
                                  <p:childTnLst>
                                    <p:set>
                                      <p:cBhvr>
                                        <p:cTn dur="1" fill="hold" id="97">
                                          <p:stCondLst>
                                            <p:cond delay="0"/>
                                          </p:stCondLst>
                                        </p:cTn>
                                        <p:tgtEl>
                                          <p:spTgt spid="163"/>
                                        </p:tgtEl>
                                        <p:attrNameLst>
                                          <p:attrName>style.visibility</p:attrName>
                                        </p:attrNameLst>
                                      </p:cBhvr>
                                      <p:to>
                                        <p:strVal val="visible"/>
                                      </p:to>
                                    </p:set>
                                    <p:anim calcmode="lin" valueType="num">
                                      <p:cBhvr>
                                        <p:cTn dur="250" fill="hold" id="98"/>
                                        <p:tgtEl>
                                          <p:spTgt spid="163"/>
                                        </p:tgtEl>
                                        <p:attrNameLst>
                                          <p:attrName>ppt_w</p:attrName>
                                        </p:attrNameLst>
                                      </p:cBhvr>
                                      <p:tavLst>
                                        <p:tav tm="0">
                                          <p:val>
                                            <p:fltVal val="0"/>
                                          </p:val>
                                        </p:tav>
                                        <p:tav tm="100000">
                                          <p:val>
                                            <p:strVal val="#ppt_w"/>
                                          </p:val>
                                        </p:tav>
                                      </p:tavLst>
                                    </p:anim>
                                    <p:anim calcmode="lin" valueType="num">
                                      <p:cBhvr>
                                        <p:cTn dur="250" fill="hold" id="99"/>
                                        <p:tgtEl>
                                          <p:spTgt spid="163"/>
                                        </p:tgtEl>
                                        <p:attrNameLst>
                                          <p:attrName>ppt_h</p:attrName>
                                        </p:attrNameLst>
                                      </p:cBhvr>
                                      <p:tavLst>
                                        <p:tav tm="0">
                                          <p:val>
                                            <p:fltVal val="0"/>
                                          </p:val>
                                        </p:tav>
                                        <p:tav tm="100000">
                                          <p:val>
                                            <p:strVal val="#ppt_h"/>
                                          </p:val>
                                        </p:tav>
                                      </p:tavLst>
                                    </p:anim>
                                    <p:animEffect filter="fade" transition="in">
                                      <p:cBhvr>
                                        <p:cTn dur="250" id="100"/>
                                        <p:tgtEl>
                                          <p:spTgt spid="163"/>
                                        </p:tgtEl>
                                      </p:cBhvr>
                                    </p:animEffect>
                                  </p:childTnLst>
                                </p:cTn>
                              </p:par>
                              <p:par>
                                <p:cTn fill="hold" grpId="0" id="101" nodeType="withEffect" presetClass="entr" presetID="53" presetSubtype="0">
                                  <p:stCondLst>
                                    <p:cond delay="1750"/>
                                  </p:stCondLst>
                                  <p:childTnLst>
                                    <p:set>
                                      <p:cBhvr>
                                        <p:cTn dur="1" fill="hold" id="102">
                                          <p:stCondLst>
                                            <p:cond delay="0"/>
                                          </p:stCondLst>
                                        </p:cTn>
                                        <p:tgtEl>
                                          <p:spTgt spid="162"/>
                                        </p:tgtEl>
                                        <p:attrNameLst>
                                          <p:attrName>style.visibility</p:attrName>
                                        </p:attrNameLst>
                                      </p:cBhvr>
                                      <p:to>
                                        <p:strVal val="visible"/>
                                      </p:to>
                                    </p:set>
                                    <p:anim calcmode="lin" valueType="num">
                                      <p:cBhvr>
                                        <p:cTn dur="250" fill="hold" id="103"/>
                                        <p:tgtEl>
                                          <p:spTgt spid="162"/>
                                        </p:tgtEl>
                                        <p:attrNameLst>
                                          <p:attrName>ppt_w</p:attrName>
                                        </p:attrNameLst>
                                      </p:cBhvr>
                                      <p:tavLst>
                                        <p:tav tm="0">
                                          <p:val>
                                            <p:fltVal val="0"/>
                                          </p:val>
                                        </p:tav>
                                        <p:tav tm="100000">
                                          <p:val>
                                            <p:strVal val="#ppt_w"/>
                                          </p:val>
                                        </p:tav>
                                      </p:tavLst>
                                    </p:anim>
                                    <p:anim calcmode="lin" valueType="num">
                                      <p:cBhvr>
                                        <p:cTn dur="250" fill="hold" id="104"/>
                                        <p:tgtEl>
                                          <p:spTgt spid="162"/>
                                        </p:tgtEl>
                                        <p:attrNameLst>
                                          <p:attrName>ppt_h</p:attrName>
                                        </p:attrNameLst>
                                      </p:cBhvr>
                                      <p:tavLst>
                                        <p:tav tm="0">
                                          <p:val>
                                            <p:fltVal val="0"/>
                                          </p:val>
                                        </p:tav>
                                        <p:tav tm="100000">
                                          <p:val>
                                            <p:strVal val="#ppt_h"/>
                                          </p:val>
                                        </p:tav>
                                      </p:tavLst>
                                    </p:anim>
                                    <p:animEffect filter="fade" transition="in">
                                      <p:cBhvr>
                                        <p:cTn dur="250" id="105"/>
                                        <p:tgtEl>
                                          <p:spTgt spid="162"/>
                                        </p:tgtEl>
                                      </p:cBhvr>
                                    </p:animEffect>
                                  </p:childTnLst>
                                </p:cTn>
                              </p:par>
                              <p:par>
                                <p:cTn fill="hold" grpId="0" id="106" nodeType="withEffect" presetClass="entr" presetID="53" presetSubtype="0">
                                  <p:stCondLst>
                                    <p:cond delay="1750"/>
                                  </p:stCondLst>
                                  <p:childTnLst>
                                    <p:set>
                                      <p:cBhvr>
                                        <p:cTn dur="1" fill="hold" id="107">
                                          <p:stCondLst>
                                            <p:cond delay="0"/>
                                          </p:stCondLst>
                                        </p:cTn>
                                        <p:tgtEl>
                                          <p:spTgt spid="172"/>
                                        </p:tgtEl>
                                        <p:attrNameLst>
                                          <p:attrName>style.visibility</p:attrName>
                                        </p:attrNameLst>
                                      </p:cBhvr>
                                      <p:to>
                                        <p:strVal val="visible"/>
                                      </p:to>
                                    </p:set>
                                    <p:anim calcmode="lin" valueType="num">
                                      <p:cBhvr>
                                        <p:cTn dur="250" fill="hold" id="108"/>
                                        <p:tgtEl>
                                          <p:spTgt spid="172"/>
                                        </p:tgtEl>
                                        <p:attrNameLst>
                                          <p:attrName>ppt_w</p:attrName>
                                        </p:attrNameLst>
                                      </p:cBhvr>
                                      <p:tavLst>
                                        <p:tav tm="0">
                                          <p:val>
                                            <p:fltVal val="0"/>
                                          </p:val>
                                        </p:tav>
                                        <p:tav tm="100000">
                                          <p:val>
                                            <p:strVal val="#ppt_w"/>
                                          </p:val>
                                        </p:tav>
                                      </p:tavLst>
                                    </p:anim>
                                    <p:anim calcmode="lin" valueType="num">
                                      <p:cBhvr>
                                        <p:cTn dur="250" fill="hold" id="109"/>
                                        <p:tgtEl>
                                          <p:spTgt spid="172"/>
                                        </p:tgtEl>
                                        <p:attrNameLst>
                                          <p:attrName>ppt_h</p:attrName>
                                        </p:attrNameLst>
                                      </p:cBhvr>
                                      <p:tavLst>
                                        <p:tav tm="0">
                                          <p:val>
                                            <p:fltVal val="0"/>
                                          </p:val>
                                        </p:tav>
                                        <p:tav tm="100000">
                                          <p:val>
                                            <p:strVal val="#ppt_h"/>
                                          </p:val>
                                        </p:tav>
                                      </p:tavLst>
                                    </p:anim>
                                    <p:animEffect filter="fade" transition="in">
                                      <p:cBhvr>
                                        <p:cTn dur="250" id="110"/>
                                        <p:tgtEl>
                                          <p:spTgt spid="172"/>
                                        </p:tgtEl>
                                      </p:cBhvr>
                                    </p:animEffect>
                                  </p:childTnLst>
                                </p:cTn>
                              </p:par>
                              <p:par>
                                <p:cTn fill="hold" grpId="0" id="111" nodeType="withEffect" presetClass="entr" presetID="53" presetSubtype="0">
                                  <p:stCondLst>
                                    <p:cond delay="1750"/>
                                  </p:stCondLst>
                                  <p:childTnLst>
                                    <p:set>
                                      <p:cBhvr>
                                        <p:cTn dur="1" fill="hold" id="112">
                                          <p:stCondLst>
                                            <p:cond delay="0"/>
                                          </p:stCondLst>
                                        </p:cTn>
                                        <p:tgtEl>
                                          <p:spTgt spid="161"/>
                                        </p:tgtEl>
                                        <p:attrNameLst>
                                          <p:attrName>style.visibility</p:attrName>
                                        </p:attrNameLst>
                                      </p:cBhvr>
                                      <p:to>
                                        <p:strVal val="visible"/>
                                      </p:to>
                                    </p:set>
                                    <p:anim calcmode="lin" valueType="num">
                                      <p:cBhvr>
                                        <p:cTn dur="250" fill="hold" id="113"/>
                                        <p:tgtEl>
                                          <p:spTgt spid="161"/>
                                        </p:tgtEl>
                                        <p:attrNameLst>
                                          <p:attrName>ppt_w</p:attrName>
                                        </p:attrNameLst>
                                      </p:cBhvr>
                                      <p:tavLst>
                                        <p:tav tm="0">
                                          <p:val>
                                            <p:fltVal val="0"/>
                                          </p:val>
                                        </p:tav>
                                        <p:tav tm="100000">
                                          <p:val>
                                            <p:strVal val="#ppt_w"/>
                                          </p:val>
                                        </p:tav>
                                      </p:tavLst>
                                    </p:anim>
                                    <p:anim calcmode="lin" valueType="num">
                                      <p:cBhvr>
                                        <p:cTn dur="250" fill="hold" id="114"/>
                                        <p:tgtEl>
                                          <p:spTgt spid="161"/>
                                        </p:tgtEl>
                                        <p:attrNameLst>
                                          <p:attrName>ppt_h</p:attrName>
                                        </p:attrNameLst>
                                      </p:cBhvr>
                                      <p:tavLst>
                                        <p:tav tm="0">
                                          <p:val>
                                            <p:fltVal val="0"/>
                                          </p:val>
                                        </p:tav>
                                        <p:tav tm="100000">
                                          <p:val>
                                            <p:strVal val="#ppt_h"/>
                                          </p:val>
                                        </p:tav>
                                      </p:tavLst>
                                    </p:anim>
                                    <p:animEffect filter="fade" transition="in">
                                      <p:cBhvr>
                                        <p:cTn dur="250" id="115"/>
                                        <p:tgtEl>
                                          <p:spTgt spid="16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81"/>
      <p:bldP grpId="0" spid="84"/>
      <p:bldP grpId="0" spid="98"/>
      <p:bldP grpId="0" spid="99"/>
      <p:bldP grpId="0" spid="100"/>
      <p:bldP grpId="0" spid="111"/>
      <p:bldP grpId="0" spid="112"/>
      <p:bldP grpId="0" spid="113"/>
      <p:bldP grpId="0" spid="114"/>
      <p:bldP grpId="0" spid="146"/>
      <p:bldP grpId="0" spid="147"/>
      <p:bldP grpId="0" spid="148"/>
      <p:bldP grpId="0" spid="149"/>
      <p:bldP grpId="0" spid="161"/>
      <p:bldP grpId="0" spid="162"/>
      <p:bldP grpId="0" spid="17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4" name="Straight Connector 43"/>
          <p:cNvCxnSpPr>
            <a:stCxn id="65" idx="4"/>
          </p:cNvCxnSpPr>
          <p:nvPr/>
        </p:nvCxnSpPr>
        <p:spPr>
          <a:xfrm flipH="1">
            <a:off x="1517807"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1" name="Your TItle"/>
          <p:cNvSpPr txBox="1"/>
          <p:nvPr/>
        </p:nvSpPr>
        <p:spPr>
          <a:xfrm>
            <a:off x="1196329" y="1632254"/>
            <a:ext cx="3234697" cy="2615896"/>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Lorem ipsum dolor sit amet, </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inex ea commodo consequat. Duis aute irure dolor in reprehenderit in voluptate velit esse Lorem ipsum dolor sit amet</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inex ea commodo consequat. Duis aute irure dolor in</a:t>
            </a:r>
          </a:p>
        </p:txBody>
      </p:sp>
      <p:pic>
        <p:nvPicPr>
          <p:cNvPr id="52" name="Picture 51"/>
          <p:cNvPicPr>
            <a:picLocks noChangeAspect="1"/>
          </p:cNvPicPr>
          <p:nvPr/>
        </p:nvPicPr>
        <p:blipFill>
          <a:blip r:embed="rId3">
            <a:lum bright="70000" contrast="-70000"/>
            <a:extLst>
              <a:ext uri="{28A0092B-C50C-407E-A947-70E740481C1C}">
                <a14:useLocalDpi val="0"/>
              </a:ext>
            </a:extLst>
          </a:blip>
          <a:stretch>
            <a:fillRect/>
          </a:stretch>
        </p:blipFill>
        <p:spPr>
          <a:xfrm>
            <a:off x="6321490" y="4398734"/>
            <a:ext cx="485301" cy="485751"/>
          </a:xfrm>
          <a:prstGeom prst="rect">
            <a:avLst/>
          </a:prstGeom>
        </p:spPr>
      </p:pic>
      <p:sp>
        <p:nvSpPr>
          <p:cNvPr id="53" name="Flowchart: Process 5"/>
          <p:cNvSpPr/>
          <p:nvPr/>
        </p:nvSpPr>
        <p:spPr>
          <a:xfrm>
            <a:off x="1272109" y="1204074"/>
            <a:ext cx="3071291" cy="326923"/>
          </a:xfrm>
          <a:custGeom>
            <a:gdLst>
              <a:gd fmla="*/ 0 w 3160776" name="connsiteX0"/>
              <a:gd fmla="*/ 78631 h 435493" name="connsiteY0"/>
              <a:gd fmla="*/ 71374 w 3160776" name="connsiteX1"/>
              <a:gd fmla="*/ 7257 h 435493" name="connsiteY1"/>
              <a:gd fmla="*/ 1065917 w 3160776" name="connsiteX2"/>
              <a:gd fmla="*/ 0 h 435493" name="connsiteY2"/>
              <a:gd fmla="*/ 3089402 w 3160776" name="connsiteX3"/>
              <a:gd fmla="*/ 7257 h 435493" name="connsiteY3"/>
              <a:gd fmla="*/ 3160776 w 3160776" name="connsiteX4"/>
              <a:gd fmla="*/ 78631 h 435493" name="connsiteY4"/>
              <a:gd fmla="*/ 3160776 w 3160776" name="connsiteX5"/>
              <a:gd fmla="*/ 364119 h 435493" name="connsiteY5"/>
              <a:gd fmla="*/ 3089402 w 3160776" name="connsiteX6"/>
              <a:gd fmla="*/ 435493 h 435493" name="connsiteY6"/>
              <a:gd fmla="*/ 2241574 w 3160776" name="connsiteX7"/>
              <a:gd fmla="*/ 420914 h 435493" name="connsiteY7"/>
              <a:gd fmla="*/ 71374 w 3160776" name="connsiteX8"/>
              <a:gd fmla="*/ 435493 h 435493" name="connsiteY8"/>
              <a:gd fmla="*/ 0 w 3160776" name="connsiteX9"/>
              <a:gd fmla="*/ 364119 h 435493" name="connsiteY9"/>
              <a:gd fmla="*/ 0 w 3160776" name="connsiteX10"/>
              <a:gd fmla="*/ 78631 h 43549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35493" w="3160776">
                <a:moveTo>
                  <a:pt x="0" y="78631"/>
                </a:moveTo>
                <a:cubicBezTo>
                  <a:pt x="0" y="39212"/>
                  <a:pt x="31955" y="7257"/>
                  <a:pt x="71374" y="7257"/>
                </a:cubicBezTo>
                <a:lnTo>
                  <a:pt x="1065917" y="0"/>
                </a:lnTo>
                <a:lnTo>
                  <a:pt x="3089402" y="7257"/>
                </a:lnTo>
                <a:cubicBezTo>
                  <a:pt x="3128821" y="7257"/>
                  <a:pt x="3160776" y="39212"/>
                  <a:pt x="3160776" y="78631"/>
                </a:cubicBezTo>
                <a:lnTo>
                  <a:pt x="3160776" y="364119"/>
                </a:lnTo>
                <a:cubicBezTo>
                  <a:pt x="3160776" y="403538"/>
                  <a:pt x="3128821" y="435493"/>
                  <a:pt x="3089402" y="435493"/>
                </a:cubicBezTo>
                <a:lnTo>
                  <a:pt x="2241574" y="420914"/>
                </a:lnTo>
                <a:lnTo>
                  <a:pt x="71374" y="435493"/>
                </a:lnTo>
                <a:cubicBezTo>
                  <a:pt x="31955" y="435493"/>
                  <a:pt x="0" y="403538"/>
                  <a:pt x="0" y="364119"/>
                </a:cubicBezTo>
                <a:lnTo>
                  <a:pt x="0" y="78631"/>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cxnSp>
        <p:nvCxnSpPr>
          <p:cNvPr id="54" name="Straight Connector 53"/>
          <p:cNvCxnSpPr>
            <a:stCxn id="55" idx="4"/>
          </p:cNvCxnSpPr>
          <p:nvPr/>
        </p:nvCxnSpPr>
        <p:spPr>
          <a:xfrm flipH="1">
            <a:off x="7146805"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7001904"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6" name="Rectangle 55"/>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7" name="Straight Connector 56"/>
          <p:cNvCxnSpPr>
            <a:stCxn id="58" idx="4"/>
          </p:cNvCxnSpPr>
          <p:nvPr/>
        </p:nvCxnSpPr>
        <p:spPr>
          <a:xfrm flipH="1">
            <a:off x="1927995"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1783094"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9" name="Straight Connector 58"/>
          <p:cNvCxnSpPr>
            <a:stCxn id="60" idx="4"/>
          </p:cNvCxnSpPr>
          <p:nvPr/>
        </p:nvCxnSpPr>
        <p:spPr>
          <a:xfrm flipH="1">
            <a:off x="7478115"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7333213"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1" name="Isosceles Triangle 60"/>
          <p:cNvSpPr/>
          <p:nvPr/>
        </p:nvSpPr>
        <p:spPr>
          <a:xfrm>
            <a:off x="5943603"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62" name="Straight Connector 61"/>
          <p:cNvCxnSpPr>
            <a:stCxn id="63" idx="4"/>
          </p:cNvCxnSpPr>
          <p:nvPr/>
        </p:nvCxnSpPr>
        <p:spPr>
          <a:xfrm flipH="1">
            <a:off x="2225414"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2116671"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4" name="Isosceles Triangle 63"/>
          <p:cNvSpPr/>
          <p:nvPr/>
        </p:nvSpPr>
        <p:spPr>
          <a:xfrm>
            <a:off x="2104606"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5" name="Oval 64"/>
          <p:cNvSpPr/>
          <p:nvPr/>
        </p:nvSpPr>
        <p:spPr>
          <a:xfrm>
            <a:off x="1372906"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0" name="Rectangle 69"/>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cxnSp>
        <p:nvCxnSpPr>
          <p:cNvPr id="72" name="Straight Connector 71"/>
          <p:cNvCxnSpPr/>
          <p:nvPr/>
        </p:nvCxnSpPr>
        <p:spPr>
          <a:xfrm flipH="1">
            <a:off x="4840121" y="4579584"/>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4725557" y="4368659"/>
            <a:ext cx="249357" cy="24958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4" name="Oval 73"/>
          <p:cNvSpPr/>
          <p:nvPr/>
        </p:nvSpPr>
        <p:spPr>
          <a:xfrm>
            <a:off x="4954153" y="4430975"/>
            <a:ext cx="189345" cy="189520"/>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5" name="Isosceles Triangle 74"/>
          <p:cNvSpPr/>
          <p:nvPr/>
        </p:nvSpPr>
        <p:spPr>
          <a:xfrm>
            <a:off x="4887420"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pic>
        <p:nvPicPr>
          <p:cNvPr id="76" name="Picture 75"/>
          <p:cNvPicPr>
            <a:picLocks noChangeAspect="1"/>
          </p:cNvPicPr>
          <p:nvPr/>
        </p:nvPicPr>
        <p:blipFill>
          <a:blip r:embed="rId4">
            <a:extLst>
              <a:ext uri="{28A0092B-C50C-407E-A947-70E740481C1C}">
                <a14:useLocalDpi val="0"/>
              </a:ext>
            </a:extLst>
          </a:blip>
          <a:stretch>
            <a:fillRect/>
          </a:stretch>
        </p:blipFill>
        <p:spPr>
          <a:xfrm>
            <a:off x="-1143000" y="4404626"/>
            <a:ext cx="578758" cy="579294"/>
          </a:xfrm>
          <a:prstGeom prst="rect">
            <a:avLst/>
          </a:prstGeom>
        </p:spPr>
      </p:pic>
      <p:sp>
        <p:nvSpPr>
          <p:cNvPr id="77"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TWO TEXT COLUMNS</a:t>
            </a:r>
          </a:p>
        </p:txBody>
      </p:sp>
      <p:cxnSp>
        <p:nvCxnSpPr>
          <p:cNvPr id="78" name="Straight Connector 77"/>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9" name="Oval 78"/>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11</a:t>
            </a:r>
          </a:p>
        </p:txBody>
      </p:sp>
      <p:sp>
        <p:nvSpPr>
          <p:cNvPr id="80"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81"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82" name="Your TItle"/>
          <p:cNvSpPr txBox="1"/>
          <p:nvPr/>
        </p:nvSpPr>
        <p:spPr>
          <a:xfrm>
            <a:off x="4766303" y="1632254"/>
            <a:ext cx="3234697" cy="2615896"/>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Lorem ipsum dolor sit amet, </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inex ea commodo consequat. Duis aute irure dolor in reprehenderit in voluptate velit esse Lorem ipsum dolor sit amet</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inex ea commodo consequat. Duis aute irure dolor in</a:t>
            </a:r>
          </a:p>
        </p:txBody>
      </p:sp>
      <p:sp>
        <p:nvSpPr>
          <p:cNvPr id="83" name="Flowchart: Process 5"/>
          <p:cNvSpPr/>
          <p:nvPr/>
        </p:nvSpPr>
        <p:spPr>
          <a:xfrm>
            <a:off x="4842083" y="1204074"/>
            <a:ext cx="3082717" cy="326923"/>
          </a:xfrm>
          <a:custGeom>
            <a:gdLst>
              <a:gd fmla="*/ 0 w 3160776" name="connsiteX0"/>
              <a:gd fmla="*/ 78631 h 435493" name="connsiteY0"/>
              <a:gd fmla="*/ 71374 w 3160776" name="connsiteX1"/>
              <a:gd fmla="*/ 7257 h 435493" name="connsiteY1"/>
              <a:gd fmla="*/ 1065917 w 3160776" name="connsiteX2"/>
              <a:gd fmla="*/ 0 h 435493" name="connsiteY2"/>
              <a:gd fmla="*/ 3089402 w 3160776" name="connsiteX3"/>
              <a:gd fmla="*/ 7257 h 435493" name="connsiteY3"/>
              <a:gd fmla="*/ 3160776 w 3160776" name="connsiteX4"/>
              <a:gd fmla="*/ 78631 h 435493" name="connsiteY4"/>
              <a:gd fmla="*/ 3160776 w 3160776" name="connsiteX5"/>
              <a:gd fmla="*/ 364119 h 435493" name="connsiteY5"/>
              <a:gd fmla="*/ 3089402 w 3160776" name="connsiteX6"/>
              <a:gd fmla="*/ 435493 h 435493" name="connsiteY6"/>
              <a:gd fmla="*/ 2241574 w 3160776" name="connsiteX7"/>
              <a:gd fmla="*/ 420914 h 435493" name="connsiteY7"/>
              <a:gd fmla="*/ 71374 w 3160776" name="connsiteX8"/>
              <a:gd fmla="*/ 435493 h 435493" name="connsiteY8"/>
              <a:gd fmla="*/ 0 w 3160776" name="connsiteX9"/>
              <a:gd fmla="*/ 364119 h 435493" name="connsiteY9"/>
              <a:gd fmla="*/ 0 w 3160776" name="connsiteX10"/>
              <a:gd fmla="*/ 78631 h 43549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35493" w="3160776">
                <a:moveTo>
                  <a:pt x="0" y="78631"/>
                </a:moveTo>
                <a:cubicBezTo>
                  <a:pt x="0" y="39212"/>
                  <a:pt x="31955" y="7257"/>
                  <a:pt x="71374" y="7257"/>
                </a:cubicBezTo>
                <a:lnTo>
                  <a:pt x="1065917" y="0"/>
                </a:lnTo>
                <a:lnTo>
                  <a:pt x="3089402" y="7257"/>
                </a:lnTo>
                <a:cubicBezTo>
                  <a:pt x="3128821" y="7257"/>
                  <a:pt x="3160776" y="39212"/>
                  <a:pt x="3160776" y="78631"/>
                </a:cubicBezTo>
                <a:lnTo>
                  <a:pt x="3160776" y="364119"/>
                </a:lnTo>
                <a:cubicBezTo>
                  <a:pt x="3160776" y="403538"/>
                  <a:pt x="3128821" y="435493"/>
                  <a:pt x="3089402" y="435493"/>
                </a:cubicBezTo>
                <a:lnTo>
                  <a:pt x="2241574" y="420914"/>
                </a:lnTo>
                <a:lnTo>
                  <a:pt x="71374" y="435493"/>
                </a:lnTo>
                <a:cubicBezTo>
                  <a:pt x="31955" y="435493"/>
                  <a:pt x="0" y="403538"/>
                  <a:pt x="0" y="364119"/>
                </a:cubicBezTo>
                <a:lnTo>
                  <a:pt x="0" y="78631"/>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spTree>
    <p:extLst>
      <p:ext uri="{BB962C8B-B14F-4D97-AF65-F5344CB8AC3E}">
        <p14:creationId val="3972039440"/>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8.33333E-07 3.90861E-06 L 1.14323 0.00216" pathEditMode="relative" ptsTypes="AA" rAng="0">
                                      <p:cBhvr>
                                        <p:cTn dur="3000" fill="hold" id="6"/>
                                        <p:tgtEl>
                                          <p:spTgt spid="76"/>
                                        </p:tgtEl>
                                        <p:attrNameLst>
                                          <p:attrName>ppt_x</p:attrName>
                                          <p:attrName>ppt_y</p:attrName>
                                        </p:attrNameLst>
                                      </p:cBhvr>
                                      <p:rCtr x="57153" y="93"/>
                                    </p:animMotion>
                                  </p:childTnLst>
                                </p:cTn>
                              </p:par>
                              <p:par>
                                <p:cTn fill="hold" grpId="0" id="7" nodeType="withEffect" presetClass="entr" presetID="53" presetSubtype="0">
                                  <p:stCondLst>
                                    <p:cond delay="1000"/>
                                  </p:stCondLst>
                                  <p:childTnLst>
                                    <p:set>
                                      <p:cBhvr>
                                        <p:cTn dur="1" fill="hold" id="8">
                                          <p:stCondLst>
                                            <p:cond delay="0"/>
                                          </p:stCondLst>
                                        </p:cTn>
                                        <p:tgtEl>
                                          <p:spTgt spid="53"/>
                                        </p:tgtEl>
                                        <p:attrNameLst>
                                          <p:attrName>style.visibility</p:attrName>
                                        </p:attrNameLst>
                                      </p:cBhvr>
                                      <p:to>
                                        <p:strVal val="visible"/>
                                      </p:to>
                                    </p:set>
                                    <p:anim calcmode="lin" valueType="num">
                                      <p:cBhvr>
                                        <p:cTn dur="250" fill="hold" id="9"/>
                                        <p:tgtEl>
                                          <p:spTgt spid="53"/>
                                        </p:tgtEl>
                                        <p:attrNameLst>
                                          <p:attrName>ppt_w</p:attrName>
                                        </p:attrNameLst>
                                      </p:cBhvr>
                                      <p:tavLst>
                                        <p:tav tm="0">
                                          <p:val>
                                            <p:fltVal val="0"/>
                                          </p:val>
                                        </p:tav>
                                        <p:tav tm="100000">
                                          <p:val>
                                            <p:strVal val="#ppt_w"/>
                                          </p:val>
                                        </p:tav>
                                      </p:tavLst>
                                    </p:anim>
                                    <p:anim calcmode="lin" valueType="num">
                                      <p:cBhvr>
                                        <p:cTn dur="250" fill="hold" id="10"/>
                                        <p:tgtEl>
                                          <p:spTgt spid="53"/>
                                        </p:tgtEl>
                                        <p:attrNameLst>
                                          <p:attrName>ppt_h</p:attrName>
                                        </p:attrNameLst>
                                      </p:cBhvr>
                                      <p:tavLst>
                                        <p:tav tm="0">
                                          <p:val>
                                            <p:fltVal val="0"/>
                                          </p:val>
                                        </p:tav>
                                        <p:tav tm="100000">
                                          <p:val>
                                            <p:strVal val="#ppt_h"/>
                                          </p:val>
                                        </p:tav>
                                      </p:tavLst>
                                    </p:anim>
                                    <p:animEffect filter="fade" transition="in">
                                      <p:cBhvr>
                                        <p:cTn dur="250" id="11"/>
                                        <p:tgtEl>
                                          <p:spTgt spid="53"/>
                                        </p:tgtEl>
                                      </p:cBhvr>
                                    </p:animEffect>
                                  </p:childTnLst>
                                </p:cTn>
                              </p:par>
                              <p:par>
                                <p:cTn fill="hold" grpId="0" id="12" nodeType="withEffect" presetClass="entr" presetID="53" presetSubtype="0">
                                  <p:stCondLst>
                                    <p:cond delay="1000"/>
                                  </p:stCondLst>
                                  <p:childTnLst>
                                    <p:set>
                                      <p:cBhvr>
                                        <p:cTn dur="1" fill="hold" id="13">
                                          <p:stCondLst>
                                            <p:cond delay="0"/>
                                          </p:stCondLst>
                                        </p:cTn>
                                        <p:tgtEl>
                                          <p:spTgt spid="51"/>
                                        </p:tgtEl>
                                        <p:attrNameLst>
                                          <p:attrName>style.visibility</p:attrName>
                                        </p:attrNameLst>
                                      </p:cBhvr>
                                      <p:to>
                                        <p:strVal val="visible"/>
                                      </p:to>
                                    </p:set>
                                    <p:anim calcmode="lin" valueType="num">
                                      <p:cBhvr>
                                        <p:cTn dur="250" fill="hold" id="14"/>
                                        <p:tgtEl>
                                          <p:spTgt spid="51"/>
                                        </p:tgtEl>
                                        <p:attrNameLst>
                                          <p:attrName>ppt_w</p:attrName>
                                        </p:attrNameLst>
                                      </p:cBhvr>
                                      <p:tavLst>
                                        <p:tav tm="0">
                                          <p:val>
                                            <p:fltVal val="0"/>
                                          </p:val>
                                        </p:tav>
                                        <p:tav tm="100000">
                                          <p:val>
                                            <p:strVal val="#ppt_w"/>
                                          </p:val>
                                        </p:tav>
                                      </p:tavLst>
                                    </p:anim>
                                    <p:anim calcmode="lin" valueType="num">
                                      <p:cBhvr>
                                        <p:cTn dur="250" fill="hold" id="15"/>
                                        <p:tgtEl>
                                          <p:spTgt spid="51"/>
                                        </p:tgtEl>
                                        <p:attrNameLst>
                                          <p:attrName>ppt_h</p:attrName>
                                        </p:attrNameLst>
                                      </p:cBhvr>
                                      <p:tavLst>
                                        <p:tav tm="0">
                                          <p:val>
                                            <p:fltVal val="0"/>
                                          </p:val>
                                        </p:tav>
                                        <p:tav tm="100000">
                                          <p:val>
                                            <p:strVal val="#ppt_h"/>
                                          </p:val>
                                        </p:tav>
                                      </p:tavLst>
                                    </p:anim>
                                    <p:animEffect filter="fade" transition="in">
                                      <p:cBhvr>
                                        <p:cTn dur="250" id="16"/>
                                        <p:tgtEl>
                                          <p:spTgt spid="51"/>
                                        </p:tgtEl>
                                      </p:cBhvr>
                                    </p:animEffect>
                                  </p:childTnLst>
                                </p:cTn>
                              </p:par>
                              <p:par>
                                <p:cTn fill="hold" grpId="0" id="17" nodeType="withEffect" presetClass="entr" presetID="53" presetSubtype="0">
                                  <p:stCondLst>
                                    <p:cond delay="1000"/>
                                  </p:stCondLst>
                                  <p:childTnLst>
                                    <p:set>
                                      <p:cBhvr>
                                        <p:cTn dur="1" fill="hold" id="18">
                                          <p:stCondLst>
                                            <p:cond delay="0"/>
                                          </p:stCondLst>
                                        </p:cTn>
                                        <p:tgtEl>
                                          <p:spTgt spid="83"/>
                                        </p:tgtEl>
                                        <p:attrNameLst>
                                          <p:attrName>style.visibility</p:attrName>
                                        </p:attrNameLst>
                                      </p:cBhvr>
                                      <p:to>
                                        <p:strVal val="visible"/>
                                      </p:to>
                                    </p:set>
                                    <p:anim calcmode="lin" valueType="num">
                                      <p:cBhvr>
                                        <p:cTn dur="250" fill="hold" id="19"/>
                                        <p:tgtEl>
                                          <p:spTgt spid="83"/>
                                        </p:tgtEl>
                                        <p:attrNameLst>
                                          <p:attrName>ppt_w</p:attrName>
                                        </p:attrNameLst>
                                      </p:cBhvr>
                                      <p:tavLst>
                                        <p:tav tm="0">
                                          <p:val>
                                            <p:fltVal val="0"/>
                                          </p:val>
                                        </p:tav>
                                        <p:tav tm="100000">
                                          <p:val>
                                            <p:strVal val="#ppt_w"/>
                                          </p:val>
                                        </p:tav>
                                      </p:tavLst>
                                    </p:anim>
                                    <p:anim calcmode="lin" valueType="num">
                                      <p:cBhvr>
                                        <p:cTn dur="250" fill="hold" id="20"/>
                                        <p:tgtEl>
                                          <p:spTgt spid="83"/>
                                        </p:tgtEl>
                                        <p:attrNameLst>
                                          <p:attrName>ppt_h</p:attrName>
                                        </p:attrNameLst>
                                      </p:cBhvr>
                                      <p:tavLst>
                                        <p:tav tm="0">
                                          <p:val>
                                            <p:fltVal val="0"/>
                                          </p:val>
                                        </p:tav>
                                        <p:tav tm="100000">
                                          <p:val>
                                            <p:strVal val="#ppt_h"/>
                                          </p:val>
                                        </p:tav>
                                      </p:tavLst>
                                    </p:anim>
                                    <p:animEffect filter="fade" transition="in">
                                      <p:cBhvr>
                                        <p:cTn dur="250" id="21"/>
                                        <p:tgtEl>
                                          <p:spTgt spid="83"/>
                                        </p:tgtEl>
                                      </p:cBhvr>
                                    </p:animEffect>
                                  </p:childTnLst>
                                </p:cTn>
                              </p:par>
                              <p:par>
                                <p:cTn fill="hold" grpId="0" id="22" nodeType="withEffect" presetClass="entr" presetID="53" presetSubtype="0">
                                  <p:stCondLst>
                                    <p:cond delay="1000"/>
                                  </p:stCondLst>
                                  <p:childTnLst>
                                    <p:set>
                                      <p:cBhvr>
                                        <p:cTn dur="1" fill="hold" id="23">
                                          <p:stCondLst>
                                            <p:cond delay="0"/>
                                          </p:stCondLst>
                                        </p:cTn>
                                        <p:tgtEl>
                                          <p:spTgt spid="82"/>
                                        </p:tgtEl>
                                        <p:attrNameLst>
                                          <p:attrName>style.visibility</p:attrName>
                                        </p:attrNameLst>
                                      </p:cBhvr>
                                      <p:to>
                                        <p:strVal val="visible"/>
                                      </p:to>
                                    </p:set>
                                    <p:anim calcmode="lin" valueType="num">
                                      <p:cBhvr>
                                        <p:cTn dur="250" fill="hold" id="24"/>
                                        <p:tgtEl>
                                          <p:spTgt spid="82"/>
                                        </p:tgtEl>
                                        <p:attrNameLst>
                                          <p:attrName>ppt_w</p:attrName>
                                        </p:attrNameLst>
                                      </p:cBhvr>
                                      <p:tavLst>
                                        <p:tav tm="0">
                                          <p:val>
                                            <p:fltVal val="0"/>
                                          </p:val>
                                        </p:tav>
                                        <p:tav tm="100000">
                                          <p:val>
                                            <p:strVal val="#ppt_w"/>
                                          </p:val>
                                        </p:tav>
                                      </p:tavLst>
                                    </p:anim>
                                    <p:anim calcmode="lin" valueType="num">
                                      <p:cBhvr>
                                        <p:cTn dur="250" fill="hold" id="25"/>
                                        <p:tgtEl>
                                          <p:spTgt spid="82"/>
                                        </p:tgtEl>
                                        <p:attrNameLst>
                                          <p:attrName>ppt_h</p:attrName>
                                        </p:attrNameLst>
                                      </p:cBhvr>
                                      <p:tavLst>
                                        <p:tav tm="0">
                                          <p:val>
                                            <p:fltVal val="0"/>
                                          </p:val>
                                        </p:tav>
                                        <p:tav tm="100000">
                                          <p:val>
                                            <p:strVal val="#ppt_h"/>
                                          </p:val>
                                        </p:tav>
                                      </p:tavLst>
                                    </p:anim>
                                    <p:animEffect filter="fade" transition="in">
                                      <p:cBhvr>
                                        <p:cTn dur="250" id="26"/>
                                        <p:tgtEl>
                                          <p:spTgt spid="8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1"/>
      <p:bldP grpId="0" spid="53"/>
      <p:bldP grpId="0" spid="82"/>
      <p:bldP grpId="0" spid="83"/>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1" name="Straight Connector 30"/>
          <p:cNvCxnSpPr>
            <a:stCxn id="64" idx="4"/>
          </p:cNvCxnSpPr>
          <p:nvPr/>
        </p:nvCxnSpPr>
        <p:spPr>
          <a:xfrm flipH="1">
            <a:off x="5259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57" idx="4"/>
          </p:cNvCxnSpPr>
          <p:nvPr/>
        </p:nvCxnSpPr>
        <p:spPr>
          <a:xfrm flipH="1">
            <a:off x="936089" y="4690640"/>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0" name="Your TItle"/>
          <p:cNvSpPr txBox="1"/>
          <p:nvPr/>
        </p:nvSpPr>
        <p:spPr>
          <a:xfrm>
            <a:off x="1127753" y="1615871"/>
            <a:ext cx="2148847" cy="2556079"/>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Lorem ipsum dolor sit amet, </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a:t>
            </a:r>
          </a:p>
        </p:txBody>
      </p:sp>
      <p:pic>
        <p:nvPicPr>
          <p:cNvPr id="51" name="Picture 50"/>
          <p:cNvPicPr>
            <a:picLocks noChangeAspect="1"/>
          </p:cNvPicPr>
          <p:nvPr/>
        </p:nvPicPr>
        <p:blipFill>
          <a:blip r:embed="rId3">
            <a:lum bright="70000" contrast="-70000"/>
            <a:extLst>
              <a:ext uri="{28A0092B-C50C-407E-A947-70E740481C1C}">
                <a14:useLocalDpi val="0"/>
              </a:ext>
            </a:extLst>
          </a:blip>
          <a:stretch>
            <a:fillRect/>
          </a:stretch>
        </p:blipFill>
        <p:spPr>
          <a:xfrm>
            <a:off x="7515699" y="3989751"/>
            <a:ext cx="485301" cy="485751"/>
          </a:xfrm>
          <a:prstGeom prst="rect">
            <a:avLst/>
          </a:prstGeom>
        </p:spPr>
      </p:pic>
      <p:cxnSp>
        <p:nvCxnSpPr>
          <p:cNvPr id="54" name="Straight Connector 53"/>
          <p:cNvCxnSpPr>
            <a:stCxn id="55" idx="4"/>
          </p:cNvCxnSpPr>
          <p:nvPr/>
        </p:nvCxnSpPr>
        <p:spPr>
          <a:xfrm flipH="1">
            <a:off x="8058187"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79132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6" name="Rectangle 55"/>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7" name="Oval 56"/>
          <p:cNvSpPr/>
          <p:nvPr/>
        </p:nvSpPr>
        <p:spPr>
          <a:xfrm>
            <a:off x="791188" y="4400567"/>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8" name="Straight Connector 57"/>
          <p:cNvCxnSpPr>
            <a:stCxn id="59" idx="4"/>
          </p:cNvCxnSpPr>
          <p:nvPr/>
        </p:nvCxnSpPr>
        <p:spPr>
          <a:xfrm flipH="1">
            <a:off x="83894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82445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0" name="Isosceles Triangle 59"/>
          <p:cNvSpPr/>
          <p:nvPr/>
        </p:nvSpPr>
        <p:spPr>
          <a:xfrm>
            <a:off x="4877021" y="4721446"/>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61" name="Straight Connector 60"/>
          <p:cNvCxnSpPr>
            <a:stCxn id="62" idx="4"/>
          </p:cNvCxnSpPr>
          <p:nvPr/>
        </p:nvCxnSpPr>
        <p:spPr>
          <a:xfrm flipH="1">
            <a:off x="1233508"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62" name="Oval 61"/>
          <p:cNvSpPr/>
          <p:nvPr/>
        </p:nvSpPr>
        <p:spPr>
          <a:xfrm>
            <a:off x="1124765"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3" name="Isosceles Triangle 62"/>
          <p:cNvSpPr/>
          <p:nvPr/>
        </p:nvSpPr>
        <p:spPr>
          <a:xfrm>
            <a:off x="545423" y="472365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4" name="Oval 63"/>
          <p:cNvSpPr/>
          <p:nvPr/>
        </p:nvSpPr>
        <p:spPr>
          <a:xfrm>
            <a:off x="3810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5" name="Flowchart: Process 5"/>
          <p:cNvSpPr/>
          <p:nvPr/>
        </p:nvSpPr>
        <p:spPr>
          <a:xfrm>
            <a:off x="1173492" y="1187693"/>
            <a:ext cx="2103108" cy="294464"/>
          </a:xfrm>
          <a:custGeom>
            <a:gdLst>
              <a:gd fmla="*/ 0 w 3160776" name="connsiteX0"/>
              <a:gd fmla="*/ 78631 h 435493" name="connsiteY0"/>
              <a:gd fmla="*/ 71374 w 3160776" name="connsiteX1"/>
              <a:gd fmla="*/ 7257 h 435493" name="connsiteY1"/>
              <a:gd fmla="*/ 1065917 w 3160776" name="connsiteX2"/>
              <a:gd fmla="*/ 0 h 435493" name="connsiteY2"/>
              <a:gd fmla="*/ 3089402 w 3160776" name="connsiteX3"/>
              <a:gd fmla="*/ 7257 h 435493" name="connsiteY3"/>
              <a:gd fmla="*/ 3160776 w 3160776" name="connsiteX4"/>
              <a:gd fmla="*/ 78631 h 435493" name="connsiteY4"/>
              <a:gd fmla="*/ 3160776 w 3160776" name="connsiteX5"/>
              <a:gd fmla="*/ 364119 h 435493" name="connsiteY5"/>
              <a:gd fmla="*/ 3089402 w 3160776" name="connsiteX6"/>
              <a:gd fmla="*/ 435493 h 435493" name="connsiteY6"/>
              <a:gd fmla="*/ 2241574 w 3160776" name="connsiteX7"/>
              <a:gd fmla="*/ 420914 h 435493" name="connsiteY7"/>
              <a:gd fmla="*/ 71374 w 3160776" name="connsiteX8"/>
              <a:gd fmla="*/ 435493 h 435493" name="connsiteY8"/>
              <a:gd fmla="*/ 0 w 3160776" name="connsiteX9"/>
              <a:gd fmla="*/ 364119 h 435493" name="connsiteY9"/>
              <a:gd fmla="*/ 0 w 3160776" name="connsiteX10"/>
              <a:gd fmla="*/ 78631 h 43549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35493" w="3160776">
                <a:moveTo>
                  <a:pt x="0" y="78631"/>
                </a:moveTo>
                <a:cubicBezTo>
                  <a:pt x="0" y="39212"/>
                  <a:pt x="31955" y="7257"/>
                  <a:pt x="71374" y="7257"/>
                </a:cubicBezTo>
                <a:lnTo>
                  <a:pt x="1065917" y="0"/>
                </a:lnTo>
                <a:lnTo>
                  <a:pt x="3089402" y="7257"/>
                </a:lnTo>
                <a:cubicBezTo>
                  <a:pt x="3128821" y="7257"/>
                  <a:pt x="3160776" y="39212"/>
                  <a:pt x="3160776" y="78631"/>
                </a:cubicBezTo>
                <a:lnTo>
                  <a:pt x="3160776" y="364119"/>
                </a:lnTo>
                <a:cubicBezTo>
                  <a:pt x="3160776" y="403538"/>
                  <a:pt x="3128821" y="435493"/>
                  <a:pt x="3089402" y="435493"/>
                </a:cubicBezTo>
                <a:lnTo>
                  <a:pt x="2241574" y="420914"/>
                </a:lnTo>
                <a:lnTo>
                  <a:pt x="71374" y="435493"/>
                </a:lnTo>
                <a:cubicBezTo>
                  <a:pt x="31955" y="435493"/>
                  <a:pt x="0" y="403538"/>
                  <a:pt x="0" y="364119"/>
                </a:cubicBezTo>
                <a:lnTo>
                  <a:pt x="0" y="78631"/>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sp>
        <p:nvSpPr>
          <p:cNvPr id="70" name="Rectangle 69"/>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cxnSp>
        <p:nvCxnSpPr>
          <p:cNvPr id="72" name="Straight Connector 71"/>
          <p:cNvCxnSpPr/>
          <p:nvPr/>
        </p:nvCxnSpPr>
        <p:spPr>
          <a:xfrm flipH="1">
            <a:off x="4840121" y="4579584"/>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3" name="Oval 72"/>
          <p:cNvSpPr/>
          <p:nvPr/>
        </p:nvSpPr>
        <p:spPr>
          <a:xfrm>
            <a:off x="4725557" y="4368659"/>
            <a:ext cx="249357" cy="24958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pic>
        <p:nvPicPr>
          <p:cNvPr id="74" name="Picture 73"/>
          <p:cNvPicPr>
            <a:picLocks noChangeAspect="1"/>
          </p:cNvPicPr>
          <p:nvPr/>
        </p:nvPicPr>
        <p:blipFill>
          <a:blip r:embed="rId4">
            <a:extLst>
              <a:ext uri="{28A0092B-C50C-407E-A947-70E740481C1C}">
                <a14:useLocalDpi val="0"/>
              </a:ext>
            </a:extLst>
          </a:blip>
          <a:stretch>
            <a:fillRect/>
          </a:stretch>
        </p:blipFill>
        <p:spPr>
          <a:xfrm>
            <a:off x="-1066800" y="4404626"/>
            <a:ext cx="578758" cy="579294"/>
          </a:xfrm>
          <a:prstGeom prst="rect">
            <a:avLst/>
          </a:prstGeom>
        </p:spPr>
      </p:pic>
      <p:sp>
        <p:nvSpPr>
          <p:cNvPr id="75"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THREE TEXT COLUMNS</a:t>
            </a:r>
          </a:p>
        </p:txBody>
      </p:sp>
      <p:cxnSp>
        <p:nvCxnSpPr>
          <p:cNvPr id="76" name="Straight Connector 75"/>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7" name="Oval 76"/>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12</a:t>
            </a:r>
          </a:p>
        </p:txBody>
      </p:sp>
      <p:sp>
        <p:nvSpPr>
          <p:cNvPr id="78"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9"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81" name="Your TItle"/>
          <p:cNvSpPr txBox="1"/>
          <p:nvPr/>
        </p:nvSpPr>
        <p:spPr>
          <a:xfrm>
            <a:off x="3489953" y="1638915"/>
            <a:ext cx="2148847" cy="2556079"/>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Lorem ipsum dolor sit amet, </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a:t>
            </a:r>
          </a:p>
        </p:txBody>
      </p:sp>
      <p:sp>
        <p:nvSpPr>
          <p:cNvPr id="82" name="Flowchart: Process 5"/>
          <p:cNvSpPr/>
          <p:nvPr/>
        </p:nvSpPr>
        <p:spPr>
          <a:xfrm>
            <a:off x="3535692" y="1210737"/>
            <a:ext cx="2103108" cy="294464"/>
          </a:xfrm>
          <a:custGeom>
            <a:gdLst>
              <a:gd fmla="*/ 0 w 3160776" name="connsiteX0"/>
              <a:gd fmla="*/ 78631 h 435493" name="connsiteY0"/>
              <a:gd fmla="*/ 71374 w 3160776" name="connsiteX1"/>
              <a:gd fmla="*/ 7257 h 435493" name="connsiteY1"/>
              <a:gd fmla="*/ 1065917 w 3160776" name="connsiteX2"/>
              <a:gd fmla="*/ 0 h 435493" name="connsiteY2"/>
              <a:gd fmla="*/ 3089402 w 3160776" name="connsiteX3"/>
              <a:gd fmla="*/ 7257 h 435493" name="connsiteY3"/>
              <a:gd fmla="*/ 3160776 w 3160776" name="connsiteX4"/>
              <a:gd fmla="*/ 78631 h 435493" name="connsiteY4"/>
              <a:gd fmla="*/ 3160776 w 3160776" name="connsiteX5"/>
              <a:gd fmla="*/ 364119 h 435493" name="connsiteY5"/>
              <a:gd fmla="*/ 3089402 w 3160776" name="connsiteX6"/>
              <a:gd fmla="*/ 435493 h 435493" name="connsiteY6"/>
              <a:gd fmla="*/ 2241574 w 3160776" name="connsiteX7"/>
              <a:gd fmla="*/ 420914 h 435493" name="connsiteY7"/>
              <a:gd fmla="*/ 71374 w 3160776" name="connsiteX8"/>
              <a:gd fmla="*/ 435493 h 435493" name="connsiteY8"/>
              <a:gd fmla="*/ 0 w 3160776" name="connsiteX9"/>
              <a:gd fmla="*/ 364119 h 435493" name="connsiteY9"/>
              <a:gd fmla="*/ 0 w 3160776" name="connsiteX10"/>
              <a:gd fmla="*/ 78631 h 43549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35493" w="3160776">
                <a:moveTo>
                  <a:pt x="0" y="78631"/>
                </a:moveTo>
                <a:cubicBezTo>
                  <a:pt x="0" y="39212"/>
                  <a:pt x="31955" y="7257"/>
                  <a:pt x="71374" y="7257"/>
                </a:cubicBezTo>
                <a:lnTo>
                  <a:pt x="1065917" y="0"/>
                </a:lnTo>
                <a:lnTo>
                  <a:pt x="3089402" y="7257"/>
                </a:lnTo>
                <a:cubicBezTo>
                  <a:pt x="3128821" y="7257"/>
                  <a:pt x="3160776" y="39212"/>
                  <a:pt x="3160776" y="78631"/>
                </a:cubicBezTo>
                <a:lnTo>
                  <a:pt x="3160776" y="364119"/>
                </a:lnTo>
                <a:cubicBezTo>
                  <a:pt x="3160776" y="403538"/>
                  <a:pt x="3128821" y="435493"/>
                  <a:pt x="3089402" y="435493"/>
                </a:cubicBezTo>
                <a:lnTo>
                  <a:pt x="2241574" y="420914"/>
                </a:lnTo>
                <a:lnTo>
                  <a:pt x="71374" y="435493"/>
                </a:lnTo>
                <a:cubicBezTo>
                  <a:pt x="31955" y="435493"/>
                  <a:pt x="0" y="403538"/>
                  <a:pt x="0" y="364119"/>
                </a:cubicBezTo>
                <a:lnTo>
                  <a:pt x="0" y="78631"/>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sp>
        <p:nvSpPr>
          <p:cNvPr id="83" name="Your TItle"/>
          <p:cNvSpPr txBox="1"/>
          <p:nvPr/>
        </p:nvSpPr>
        <p:spPr>
          <a:xfrm>
            <a:off x="5852153" y="1638915"/>
            <a:ext cx="2148847" cy="2556079"/>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Lorem ipsum dolor sit amet, </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a:t>
            </a:r>
          </a:p>
        </p:txBody>
      </p:sp>
      <p:sp>
        <p:nvSpPr>
          <p:cNvPr id="84" name="Flowchart: Process 5"/>
          <p:cNvSpPr/>
          <p:nvPr/>
        </p:nvSpPr>
        <p:spPr>
          <a:xfrm>
            <a:off x="5897892" y="1210737"/>
            <a:ext cx="2103108" cy="294464"/>
          </a:xfrm>
          <a:custGeom>
            <a:gdLst>
              <a:gd fmla="*/ 0 w 3160776" name="connsiteX0"/>
              <a:gd fmla="*/ 78631 h 435493" name="connsiteY0"/>
              <a:gd fmla="*/ 71374 w 3160776" name="connsiteX1"/>
              <a:gd fmla="*/ 7257 h 435493" name="connsiteY1"/>
              <a:gd fmla="*/ 1065917 w 3160776" name="connsiteX2"/>
              <a:gd fmla="*/ 0 h 435493" name="connsiteY2"/>
              <a:gd fmla="*/ 3089402 w 3160776" name="connsiteX3"/>
              <a:gd fmla="*/ 7257 h 435493" name="connsiteY3"/>
              <a:gd fmla="*/ 3160776 w 3160776" name="connsiteX4"/>
              <a:gd fmla="*/ 78631 h 435493" name="connsiteY4"/>
              <a:gd fmla="*/ 3160776 w 3160776" name="connsiteX5"/>
              <a:gd fmla="*/ 364119 h 435493" name="connsiteY5"/>
              <a:gd fmla="*/ 3089402 w 3160776" name="connsiteX6"/>
              <a:gd fmla="*/ 435493 h 435493" name="connsiteY6"/>
              <a:gd fmla="*/ 2241574 w 3160776" name="connsiteX7"/>
              <a:gd fmla="*/ 420914 h 435493" name="connsiteY7"/>
              <a:gd fmla="*/ 71374 w 3160776" name="connsiteX8"/>
              <a:gd fmla="*/ 435493 h 435493" name="connsiteY8"/>
              <a:gd fmla="*/ 0 w 3160776" name="connsiteX9"/>
              <a:gd fmla="*/ 364119 h 435493" name="connsiteY9"/>
              <a:gd fmla="*/ 0 w 3160776" name="connsiteX10"/>
              <a:gd fmla="*/ 78631 h 43549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35493" w="3160776">
                <a:moveTo>
                  <a:pt x="0" y="78631"/>
                </a:moveTo>
                <a:cubicBezTo>
                  <a:pt x="0" y="39212"/>
                  <a:pt x="31955" y="7257"/>
                  <a:pt x="71374" y="7257"/>
                </a:cubicBezTo>
                <a:lnTo>
                  <a:pt x="1065917" y="0"/>
                </a:lnTo>
                <a:lnTo>
                  <a:pt x="3089402" y="7257"/>
                </a:lnTo>
                <a:cubicBezTo>
                  <a:pt x="3128821" y="7257"/>
                  <a:pt x="3160776" y="39212"/>
                  <a:pt x="3160776" y="78631"/>
                </a:cubicBezTo>
                <a:lnTo>
                  <a:pt x="3160776" y="364119"/>
                </a:lnTo>
                <a:cubicBezTo>
                  <a:pt x="3160776" y="403538"/>
                  <a:pt x="3128821" y="435493"/>
                  <a:pt x="3089402" y="435493"/>
                </a:cubicBezTo>
                <a:lnTo>
                  <a:pt x="2241574" y="420914"/>
                </a:lnTo>
                <a:lnTo>
                  <a:pt x="71374" y="435493"/>
                </a:lnTo>
                <a:cubicBezTo>
                  <a:pt x="31955" y="435493"/>
                  <a:pt x="0" y="403538"/>
                  <a:pt x="0" y="364119"/>
                </a:cubicBezTo>
                <a:lnTo>
                  <a:pt x="0" y="78631"/>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spTree>
    <p:extLst>
      <p:ext uri="{BB962C8B-B14F-4D97-AF65-F5344CB8AC3E}">
        <p14:creationId val="2878377927"/>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3.90861E-06 L 1.1349 0.00216" pathEditMode="relative" ptsTypes="AA" rAng="0">
                                      <p:cBhvr>
                                        <p:cTn dur="3000" fill="hold" id="6"/>
                                        <p:tgtEl>
                                          <p:spTgt spid="74"/>
                                        </p:tgtEl>
                                        <p:attrNameLst>
                                          <p:attrName>ppt_x</p:attrName>
                                          <p:attrName>ppt_y</p:attrName>
                                        </p:attrNameLst>
                                      </p:cBhvr>
                                      <p:rCtr x="56736" y="93"/>
                                    </p:animMotion>
                                  </p:childTnLst>
                                </p:cTn>
                              </p:par>
                              <p:par>
                                <p:cTn fill="hold" grpId="0" id="7" nodeType="withEffect" presetClass="entr" presetID="53" presetSubtype="0">
                                  <p:stCondLst>
                                    <p:cond delay="1000"/>
                                  </p:stCondLst>
                                  <p:childTnLst>
                                    <p:set>
                                      <p:cBhvr>
                                        <p:cTn dur="1" fill="hold" id="8">
                                          <p:stCondLst>
                                            <p:cond delay="0"/>
                                          </p:stCondLst>
                                        </p:cTn>
                                        <p:tgtEl>
                                          <p:spTgt spid="65"/>
                                        </p:tgtEl>
                                        <p:attrNameLst>
                                          <p:attrName>style.visibility</p:attrName>
                                        </p:attrNameLst>
                                      </p:cBhvr>
                                      <p:to>
                                        <p:strVal val="visible"/>
                                      </p:to>
                                    </p:set>
                                    <p:anim calcmode="lin" valueType="num">
                                      <p:cBhvr>
                                        <p:cTn dur="250" fill="hold" id="9"/>
                                        <p:tgtEl>
                                          <p:spTgt spid="65"/>
                                        </p:tgtEl>
                                        <p:attrNameLst>
                                          <p:attrName>ppt_w</p:attrName>
                                        </p:attrNameLst>
                                      </p:cBhvr>
                                      <p:tavLst>
                                        <p:tav tm="0">
                                          <p:val>
                                            <p:fltVal val="0"/>
                                          </p:val>
                                        </p:tav>
                                        <p:tav tm="100000">
                                          <p:val>
                                            <p:strVal val="#ppt_w"/>
                                          </p:val>
                                        </p:tav>
                                      </p:tavLst>
                                    </p:anim>
                                    <p:anim calcmode="lin" valueType="num">
                                      <p:cBhvr>
                                        <p:cTn dur="250" fill="hold" id="10"/>
                                        <p:tgtEl>
                                          <p:spTgt spid="65"/>
                                        </p:tgtEl>
                                        <p:attrNameLst>
                                          <p:attrName>ppt_h</p:attrName>
                                        </p:attrNameLst>
                                      </p:cBhvr>
                                      <p:tavLst>
                                        <p:tav tm="0">
                                          <p:val>
                                            <p:fltVal val="0"/>
                                          </p:val>
                                        </p:tav>
                                        <p:tav tm="100000">
                                          <p:val>
                                            <p:strVal val="#ppt_h"/>
                                          </p:val>
                                        </p:tav>
                                      </p:tavLst>
                                    </p:anim>
                                    <p:animEffect filter="fade" transition="in">
                                      <p:cBhvr>
                                        <p:cTn dur="250" id="11"/>
                                        <p:tgtEl>
                                          <p:spTgt spid="65"/>
                                        </p:tgtEl>
                                      </p:cBhvr>
                                    </p:animEffect>
                                  </p:childTnLst>
                                </p:cTn>
                              </p:par>
                              <p:par>
                                <p:cTn fill="hold" grpId="0" id="12" nodeType="withEffect" presetClass="entr" presetID="53" presetSubtype="0">
                                  <p:stCondLst>
                                    <p:cond delay="1000"/>
                                  </p:stCondLst>
                                  <p:childTnLst>
                                    <p:set>
                                      <p:cBhvr>
                                        <p:cTn dur="1" fill="hold" id="13">
                                          <p:stCondLst>
                                            <p:cond delay="0"/>
                                          </p:stCondLst>
                                        </p:cTn>
                                        <p:tgtEl>
                                          <p:spTgt spid="50"/>
                                        </p:tgtEl>
                                        <p:attrNameLst>
                                          <p:attrName>style.visibility</p:attrName>
                                        </p:attrNameLst>
                                      </p:cBhvr>
                                      <p:to>
                                        <p:strVal val="visible"/>
                                      </p:to>
                                    </p:set>
                                    <p:anim calcmode="lin" valueType="num">
                                      <p:cBhvr>
                                        <p:cTn dur="250" fill="hold" id="14"/>
                                        <p:tgtEl>
                                          <p:spTgt spid="50"/>
                                        </p:tgtEl>
                                        <p:attrNameLst>
                                          <p:attrName>ppt_w</p:attrName>
                                        </p:attrNameLst>
                                      </p:cBhvr>
                                      <p:tavLst>
                                        <p:tav tm="0">
                                          <p:val>
                                            <p:fltVal val="0"/>
                                          </p:val>
                                        </p:tav>
                                        <p:tav tm="100000">
                                          <p:val>
                                            <p:strVal val="#ppt_w"/>
                                          </p:val>
                                        </p:tav>
                                      </p:tavLst>
                                    </p:anim>
                                    <p:anim calcmode="lin" valueType="num">
                                      <p:cBhvr>
                                        <p:cTn dur="250" fill="hold" id="15"/>
                                        <p:tgtEl>
                                          <p:spTgt spid="50"/>
                                        </p:tgtEl>
                                        <p:attrNameLst>
                                          <p:attrName>ppt_h</p:attrName>
                                        </p:attrNameLst>
                                      </p:cBhvr>
                                      <p:tavLst>
                                        <p:tav tm="0">
                                          <p:val>
                                            <p:fltVal val="0"/>
                                          </p:val>
                                        </p:tav>
                                        <p:tav tm="100000">
                                          <p:val>
                                            <p:strVal val="#ppt_h"/>
                                          </p:val>
                                        </p:tav>
                                      </p:tavLst>
                                    </p:anim>
                                    <p:animEffect filter="fade" transition="in">
                                      <p:cBhvr>
                                        <p:cTn dur="250" id="16"/>
                                        <p:tgtEl>
                                          <p:spTgt spid="50"/>
                                        </p:tgtEl>
                                      </p:cBhvr>
                                    </p:animEffect>
                                  </p:childTnLst>
                                </p:cTn>
                              </p:par>
                              <p:par>
                                <p:cTn fill="hold" grpId="0" id="17" nodeType="withEffect" presetClass="entr" presetID="53" presetSubtype="0">
                                  <p:stCondLst>
                                    <p:cond delay="1000"/>
                                  </p:stCondLst>
                                  <p:childTnLst>
                                    <p:set>
                                      <p:cBhvr>
                                        <p:cTn dur="1" fill="hold" id="18">
                                          <p:stCondLst>
                                            <p:cond delay="0"/>
                                          </p:stCondLst>
                                        </p:cTn>
                                        <p:tgtEl>
                                          <p:spTgt spid="82"/>
                                        </p:tgtEl>
                                        <p:attrNameLst>
                                          <p:attrName>style.visibility</p:attrName>
                                        </p:attrNameLst>
                                      </p:cBhvr>
                                      <p:to>
                                        <p:strVal val="visible"/>
                                      </p:to>
                                    </p:set>
                                    <p:anim calcmode="lin" valueType="num">
                                      <p:cBhvr>
                                        <p:cTn dur="250" fill="hold" id="19"/>
                                        <p:tgtEl>
                                          <p:spTgt spid="82"/>
                                        </p:tgtEl>
                                        <p:attrNameLst>
                                          <p:attrName>ppt_w</p:attrName>
                                        </p:attrNameLst>
                                      </p:cBhvr>
                                      <p:tavLst>
                                        <p:tav tm="0">
                                          <p:val>
                                            <p:fltVal val="0"/>
                                          </p:val>
                                        </p:tav>
                                        <p:tav tm="100000">
                                          <p:val>
                                            <p:strVal val="#ppt_w"/>
                                          </p:val>
                                        </p:tav>
                                      </p:tavLst>
                                    </p:anim>
                                    <p:anim calcmode="lin" valueType="num">
                                      <p:cBhvr>
                                        <p:cTn dur="250" fill="hold" id="20"/>
                                        <p:tgtEl>
                                          <p:spTgt spid="82"/>
                                        </p:tgtEl>
                                        <p:attrNameLst>
                                          <p:attrName>ppt_h</p:attrName>
                                        </p:attrNameLst>
                                      </p:cBhvr>
                                      <p:tavLst>
                                        <p:tav tm="0">
                                          <p:val>
                                            <p:fltVal val="0"/>
                                          </p:val>
                                        </p:tav>
                                        <p:tav tm="100000">
                                          <p:val>
                                            <p:strVal val="#ppt_h"/>
                                          </p:val>
                                        </p:tav>
                                      </p:tavLst>
                                    </p:anim>
                                    <p:animEffect filter="fade" transition="in">
                                      <p:cBhvr>
                                        <p:cTn dur="250" id="21"/>
                                        <p:tgtEl>
                                          <p:spTgt spid="82"/>
                                        </p:tgtEl>
                                      </p:cBhvr>
                                    </p:animEffect>
                                  </p:childTnLst>
                                </p:cTn>
                              </p:par>
                              <p:par>
                                <p:cTn fill="hold" grpId="0" id="22" nodeType="withEffect" presetClass="entr" presetID="53" presetSubtype="0">
                                  <p:stCondLst>
                                    <p:cond delay="1000"/>
                                  </p:stCondLst>
                                  <p:childTnLst>
                                    <p:set>
                                      <p:cBhvr>
                                        <p:cTn dur="1" fill="hold" id="23">
                                          <p:stCondLst>
                                            <p:cond delay="0"/>
                                          </p:stCondLst>
                                        </p:cTn>
                                        <p:tgtEl>
                                          <p:spTgt spid="81"/>
                                        </p:tgtEl>
                                        <p:attrNameLst>
                                          <p:attrName>style.visibility</p:attrName>
                                        </p:attrNameLst>
                                      </p:cBhvr>
                                      <p:to>
                                        <p:strVal val="visible"/>
                                      </p:to>
                                    </p:set>
                                    <p:anim calcmode="lin" valueType="num">
                                      <p:cBhvr>
                                        <p:cTn dur="250" fill="hold" id="24"/>
                                        <p:tgtEl>
                                          <p:spTgt spid="81"/>
                                        </p:tgtEl>
                                        <p:attrNameLst>
                                          <p:attrName>ppt_w</p:attrName>
                                        </p:attrNameLst>
                                      </p:cBhvr>
                                      <p:tavLst>
                                        <p:tav tm="0">
                                          <p:val>
                                            <p:fltVal val="0"/>
                                          </p:val>
                                        </p:tav>
                                        <p:tav tm="100000">
                                          <p:val>
                                            <p:strVal val="#ppt_w"/>
                                          </p:val>
                                        </p:tav>
                                      </p:tavLst>
                                    </p:anim>
                                    <p:anim calcmode="lin" valueType="num">
                                      <p:cBhvr>
                                        <p:cTn dur="250" fill="hold" id="25"/>
                                        <p:tgtEl>
                                          <p:spTgt spid="81"/>
                                        </p:tgtEl>
                                        <p:attrNameLst>
                                          <p:attrName>ppt_h</p:attrName>
                                        </p:attrNameLst>
                                      </p:cBhvr>
                                      <p:tavLst>
                                        <p:tav tm="0">
                                          <p:val>
                                            <p:fltVal val="0"/>
                                          </p:val>
                                        </p:tav>
                                        <p:tav tm="100000">
                                          <p:val>
                                            <p:strVal val="#ppt_h"/>
                                          </p:val>
                                        </p:tav>
                                      </p:tavLst>
                                    </p:anim>
                                    <p:animEffect filter="fade" transition="in">
                                      <p:cBhvr>
                                        <p:cTn dur="250" id="26"/>
                                        <p:tgtEl>
                                          <p:spTgt spid="81"/>
                                        </p:tgtEl>
                                      </p:cBhvr>
                                    </p:animEffect>
                                  </p:childTnLst>
                                </p:cTn>
                              </p:par>
                              <p:par>
                                <p:cTn fill="hold" grpId="0" id="27" nodeType="withEffect" presetClass="entr" presetID="53" presetSubtype="0">
                                  <p:stCondLst>
                                    <p:cond delay="1000"/>
                                  </p:stCondLst>
                                  <p:childTnLst>
                                    <p:set>
                                      <p:cBhvr>
                                        <p:cTn dur="1" fill="hold" id="28">
                                          <p:stCondLst>
                                            <p:cond delay="0"/>
                                          </p:stCondLst>
                                        </p:cTn>
                                        <p:tgtEl>
                                          <p:spTgt spid="84"/>
                                        </p:tgtEl>
                                        <p:attrNameLst>
                                          <p:attrName>style.visibility</p:attrName>
                                        </p:attrNameLst>
                                      </p:cBhvr>
                                      <p:to>
                                        <p:strVal val="visible"/>
                                      </p:to>
                                    </p:set>
                                    <p:anim calcmode="lin" valueType="num">
                                      <p:cBhvr>
                                        <p:cTn dur="250" fill="hold" id="29"/>
                                        <p:tgtEl>
                                          <p:spTgt spid="84"/>
                                        </p:tgtEl>
                                        <p:attrNameLst>
                                          <p:attrName>ppt_w</p:attrName>
                                        </p:attrNameLst>
                                      </p:cBhvr>
                                      <p:tavLst>
                                        <p:tav tm="0">
                                          <p:val>
                                            <p:fltVal val="0"/>
                                          </p:val>
                                        </p:tav>
                                        <p:tav tm="100000">
                                          <p:val>
                                            <p:strVal val="#ppt_w"/>
                                          </p:val>
                                        </p:tav>
                                      </p:tavLst>
                                    </p:anim>
                                    <p:anim calcmode="lin" valueType="num">
                                      <p:cBhvr>
                                        <p:cTn dur="250" fill="hold" id="30"/>
                                        <p:tgtEl>
                                          <p:spTgt spid="84"/>
                                        </p:tgtEl>
                                        <p:attrNameLst>
                                          <p:attrName>ppt_h</p:attrName>
                                        </p:attrNameLst>
                                      </p:cBhvr>
                                      <p:tavLst>
                                        <p:tav tm="0">
                                          <p:val>
                                            <p:fltVal val="0"/>
                                          </p:val>
                                        </p:tav>
                                        <p:tav tm="100000">
                                          <p:val>
                                            <p:strVal val="#ppt_h"/>
                                          </p:val>
                                        </p:tav>
                                      </p:tavLst>
                                    </p:anim>
                                    <p:animEffect filter="fade" transition="in">
                                      <p:cBhvr>
                                        <p:cTn dur="250" id="31"/>
                                        <p:tgtEl>
                                          <p:spTgt spid="84"/>
                                        </p:tgtEl>
                                      </p:cBhvr>
                                    </p:animEffect>
                                  </p:childTnLst>
                                </p:cTn>
                              </p:par>
                              <p:par>
                                <p:cTn fill="hold" grpId="0" id="32" nodeType="withEffect" presetClass="entr" presetID="53" presetSubtype="0">
                                  <p:stCondLst>
                                    <p:cond delay="1000"/>
                                  </p:stCondLst>
                                  <p:childTnLst>
                                    <p:set>
                                      <p:cBhvr>
                                        <p:cTn dur="1" fill="hold" id="33">
                                          <p:stCondLst>
                                            <p:cond delay="0"/>
                                          </p:stCondLst>
                                        </p:cTn>
                                        <p:tgtEl>
                                          <p:spTgt spid="83"/>
                                        </p:tgtEl>
                                        <p:attrNameLst>
                                          <p:attrName>style.visibility</p:attrName>
                                        </p:attrNameLst>
                                      </p:cBhvr>
                                      <p:to>
                                        <p:strVal val="visible"/>
                                      </p:to>
                                    </p:set>
                                    <p:anim calcmode="lin" valueType="num">
                                      <p:cBhvr>
                                        <p:cTn dur="250" fill="hold" id="34"/>
                                        <p:tgtEl>
                                          <p:spTgt spid="83"/>
                                        </p:tgtEl>
                                        <p:attrNameLst>
                                          <p:attrName>ppt_w</p:attrName>
                                        </p:attrNameLst>
                                      </p:cBhvr>
                                      <p:tavLst>
                                        <p:tav tm="0">
                                          <p:val>
                                            <p:fltVal val="0"/>
                                          </p:val>
                                        </p:tav>
                                        <p:tav tm="100000">
                                          <p:val>
                                            <p:strVal val="#ppt_w"/>
                                          </p:val>
                                        </p:tav>
                                      </p:tavLst>
                                    </p:anim>
                                    <p:anim calcmode="lin" valueType="num">
                                      <p:cBhvr>
                                        <p:cTn dur="250" fill="hold" id="35"/>
                                        <p:tgtEl>
                                          <p:spTgt spid="83"/>
                                        </p:tgtEl>
                                        <p:attrNameLst>
                                          <p:attrName>ppt_h</p:attrName>
                                        </p:attrNameLst>
                                      </p:cBhvr>
                                      <p:tavLst>
                                        <p:tav tm="0">
                                          <p:val>
                                            <p:fltVal val="0"/>
                                          </p:val>
                                        </p:tav>
                                        <p:tav tm="100000">
                                          <p:val>
                                            <p:strVal val="#ppt_h"/>
                                          </p:val>
                                        </p:tav>
                                      </p:tavLst>
                                    </p:anim>
                                    <p:animEffect filter="fade" transition="in">
                                      <p:cBhvr>
                                        <p:cTn dur="250" id="36"/>
                                        <p:tgtEl>
                                          <p:spTgt spid="8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0"/>
      <p:bldP grpId="0" spid="65"/>
      <p:bldP grpId="0" spid="81"/>
      <p:bldP grpId="0" spid="82"/>
      <p:bldP grpId="0" spid="83"/>
      <p:bldP grpId="0" spid="8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4" name="Straight Connector 33"/>
          <p:cNvCxnSpPr>
            <a:stCxn id="54" idx="4"/>
          </p:cNvCxnSpPr>
          <p:nvPr/>
        </p:nvCxnSpPr>
        <p:spPr>
          <a:xfrm flipH="1">
            <a:off x="5259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38" name="Oval 6"/>
          <p:cNvSpPr/>
          <p:nvPr/>
        </p:nvSpPr>
        <p:spPr>
          <a:xfrm>
            <a:off x="4191000" y="1008352"/>
            <a:ext cx="3657600" cy="3011198"/>
          </a:xfrm>
          <a:custGeom>
            <a:gdLst>
              <a:gd fmla="*/ 25564 w 2821329" name="connsiteX0"/>
              <a:gd fmla="*/ 1123733 h 2819176" name="connsiteY0"/>
              <a:gd fmla="*/ 252499 w 2821329" name="connsiteX1"/>
              <a:gd fmla="*/ 215356 h 2819176" name="connsiteY1"/>
              <a:gd fmla="*/ 1561780 w 2821329" name="connsiteX2"/>
              <a:gd fmla="*/ 11046 h 2819176" name="connsiteY2"/>
              <a:gd fmla="*/ 2683008 w 2821329" name="connsiteX3"/>
              <a:gd fmla="*/ 195716 h 2819176" name="connsiteY3"/>
              <a:gd fmla="*/ 2800786 w 2821329" name="connsiteX4"/>
              <a:gd fmla="*/ 1558272 h 2819176" name="connsiteY4"/>
              <a:gd fmla="*/ 2662126 w 2821329" name="connsiteX5"/>
              <a:gd fmla="*/ 2701891 h 2819176" name="connsiteY5"/>
              <a:gd fmla="*/ 1348588 w 2821329" name="connsiteX6"/>
              <a:gd fmla="*/ 2780943 h 2819176" name="connsiteY6"/>
              <a:gd fmla="*/ 154495 w 2821329" name="connsiteX7"/>
              <a:gd fmla="*/ 2647603 h 2819176" name="connsiteY7"/>
              <a:gd fmla="*/ 25564 w 2821329" name="connsiteX8"/>
              <a:gd fmla="*/ 1123733 h 28191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19176" w="2821329">
                <a:moveTo>
                  <a:pt x="25564" y="1123733"/>
                </a:moveTo>
                <a:cubicBezTo>
                  <a:pt x="41898" y="718359"/>
                  <a:pt x="-3537" y="400804"/>
                  <a:pt x="252499" y="215356"/>
                </a:cubicBezTo>
                <a:cubicBezTo>
                  <a:pt x="508535" y="29908"/>
                  <a:pt x="1156695" y="14319"/>
                  <a:pt x="1561780" y="11046"/>
                </a:cubicBezTo>
                <a:cubicBezTo>
                  <a:pt x="1966865" y="7773"/>
                  <a:pt x="2476507" y="-62155"/>
                  <a:pt x="2683008" y="195716"/>
                </a:cubicBezTo>
                <a:cubicBezTo>
                  <a:pt x="2889509" y="453587"/>
                  <a:pt x="2804266" y="1140576"/>
                  <a:pt x="2800786" y="1558272"/>
                </a:cubicBezTo>
                <a:cubicBezTo>
                  <a:pt x="2797306" y="1975968"/>
                  <a:pt x="2904159" y="2498113"/>
                  <a:pt x="2662126" y="2701891"/>
                </a:cubicBezTo>
                <a:cubicBezTo>
                  <a:pt x="2420093" y="2905669"/>
                  <a:pt x="1780163" y="2782291"/>
                  <a:pt x="1348588" y="2780943"/>
                </a:cubicBezTo>
                <a:cubicBezTo>
                  <a:pt x="917013" y="2779595"/>
                  <a:pt x="374999" y="2923805"/>
                  <a:pt x="154495" y="2647603"/>
                </a:cubicBezTo>
                <a:cubicBezTo>
                  <a:pt x="-66009" y="2371401"/>
                  <a:pt x="9230" y="1529108"/>
                  <a:pt x="25564" y="1123733"/>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39" name="Picture 38"/>
          <p:cNvPicPr>
            <a:picLocks noChangeAspect="1"/>
          </p:cNvPicPr>
          <p:nvPr/>
        </p:nvPicPr>
        <p:blipFill>
          <a:blip r:embed="rId3">
            <a:extLst>
              <a:ext uri="{28A0092B-C50C-407E-A947-70E740481C1C}">
                <a14:useLocalDpi val="0"/>
              </a:ext>
            </a:extLst>
          </a:blip>
          <a:stretch>
            <a:fillRect/>
          </a:stretch>
        </p:blipFill>
        <p:spPr>
          <a:xfrm>
            <a:off x="4551871" y="1449922"/>
            <a:ext cx="2914379" cy="2187808"/>
          </a:xfrm>
          <a:prstGeom prst="flowChartAlternateProcess">
            <a:avLst/>
          </a:prstGeom>
          <a:noFill/>
          <a:ln w="57150">
            <a:solidFill>
              <a:schemeClr val="bg1">
                <a:lumMod val="85000"/>
              </a:schemeClr>
            </a:solidFill>
            <a:prstDash val="solid"/>
          </a:ln>
        </p:spPr>
      </p:pic>
      <p:sp>
        <p:nvSpPr>
          <p:cNvPr id="40" name="Your TItle"/>
          <p:cNvSpPr txBox="1"/>
          <p:nvPr/>
        </p:nvSpPr>
        <p:spPr>
          <a:xfrm>
            <a:off x="1359316" y="1724122"/>
            <a:ext cx="2526884" cy="2147833"/>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Lorem ipsum dolor sit amet, </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nostrud exercitation ullamco laboris nisi ut aliquip ex ea commodo consequat. Duis aute irure dolor in reprehenderit in voluptate velit esse Lorem ipsum dolor sit amet, </a:t>
            </a:r>
          </a:p>
        </p:txBody>
      </p:sp>
      <p:sp>
        <p:nvSpPr>
          <p:cNvPr id="41" name="Flowchart: Process 5"/>
          <p:cNvSpPr/>
          <p:nvPr/>
        </p:nvSpPr>
        <p:spPr>
          <a:xfrm>
            <a:off x="1432133" y="1276350"/>
            <a:ext cx="2441139" cy="342947"/>
          </a:xfrm>
          <a:custGeom>
            <a:gdLst>
              <a:gd fmla="*/ 0 w 3605548" name="connsiteX0"/>
              <a:gd fmla="*/ 115593 h 456839" name="connsiteY0"/>
              <a:gd fmla="*/ 65482 w 3605548" name="connsiteX1"/>
              <a:gd fmla="*/ 50111 h 456839" name="connsiteY1"/>
              <a:gd fmla="*/ 1139414 w 3605548" name="connsiteX2"/>
              <a:gd fmla="*/ 46571 h 456839" name="connsiteY2"/>
              <a:gd fmla="*/ 2335185 w 3605548" name="connsiteX3"/>
              <a:gd fmla="*/ 851 h 456839" name="connsiteY3"/>
              <a:gd fmla="*/ 2983042 w 3605548" name="connsiteX4"/>
              <a:gd fmla="*/ 16091 h 456839" name="connsiteY4"/>
              <a:gd fmla="*/ 3533507 w 3605548" name="connsiteX5"/>
              <a:gd fmla="*/ 50111 h 456839" name="connsiteY5"/>
              <a:gd fmla="*/ 3598989 w 3605548" name="connsiteX6"/>
              <a:gd fmla="*/ 115593 h 456839" name="connsiteY6"/>
              <a:gd fmla="*/ 3598989 w 3605548" name="connsiteX7"/>
              <a:gd fmla="*/ 377515 h 456839" name="connsiteY7"/>
              <a:gd fmla="*/ 3533507 w 3605548" name="connsiteX8"/>
              <a:gd fmla="*/ 442997 h 456839" name="connsiteY8"/>
              <a:gd fmla="*/ 2613211 w 3605548" name="connsiteX9"/>
              <a:gd fmla="*/ 433846 h 456839" name="connsiteY9"/>
              <a:gd fmla="*/ 1655781 w 3605548" name="connsiteX10"/>
              <a:gd fmla="*/ 412331 h 456839" name="connsiteY10"/>
              <a:gd fmla="*/ 65482 w 3605548" name="connsiteX11"/>
              <a:gd fmla="*/ 442997 h 456839" name="connsiteY11"/>
              <a:gd fmla="*/ 0 w 3605548" name="connsiteX12"/>
              <a:gd fmla="*/ 377515 h 456839" name="connsiteY12"/>
              <a:gd fmla="*/ 0 w 3605548" name="connsiteX13"/>
              <a:gd fmla="*/ 115593 h 456839" name="connsiteY13"/>
              <a:gd fmla="*/ 0 w 3624553" name="connsiteX14"/>
              <a:gd fmla="*/ 86990 h 428236"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456839" w="3605547">
                <a:moveTo>
                  <a:pt x="0" y="115593"/>
                </a:moveTo>
                <a:cubicBezTo>
                  <a:pt x="0" y="79428"/>
                  <a:pt x="29317" y="50111"/>
                  <a:pt x="65482" y="50111"/>
                </a:cubicBezTo>
                <a:cubicBezTo>
                  <a:pt x="434217" y="16658"/>
                  <a:pt x="781437" y="47751"/>
                  <a:pt x="1139414" y="46571"/>
                </a:cubicBezTo>
                <a:cubicBezTo>
                  <a:pt x="1619923" y="14298"/>
                  <a:pt x="1881208" y="29538"/>
                  <a:pt x="2335185" y="851"/>
                </a:cubicBezTo>
                <a:cubicBezTo>
                  <a:pt x="2518065" y="851"/>
                  <a:pt x="2703343" y="-5424"/>
                  <a:pt x="2983042" y="16091"/>
                </a:cubicBezTo>
                <a:cubicBezTo>
                  <a:pt x="3182231" y="-25760"/>
                  <a:pt x="3430849" y="33527"/>
                  <a:pt x="3533507" y="50111"/>
                </a:cubicBezTo>
                <a:cubicBezTo>
                  <a:pt x="3636165" y="66695"/>
                  <a:pt x="3598989" y="79428"/>
                  <a:pt x="3598989" y="115593"/>
                </a:cubicBezTo>
                <a:cubicBezTo>
                  <a:pt x="3609903" y="170160"/>
                  <a:pt x="3609903" y="322948"/>
                  <a:pt x="3598989" y="377515"/>
                </a:cubicBezTo>
                <a:cubicBezTo>
                  <a:pt x="3598989" y="413680"/>
                  <a:pt x="3569672" y="442997"/>
                  <a:pt x="3533507" y="442997"/>
                </a:cubicBezTo>
                <a:lnTo>
                  <a:pt x="2613211" y="433846"/>
                </a:lnTo>
                <a:cubicBezTo>
                  <a:pt x="2300257" y="428735"/>
                  <a:pt x="2076817" y="471765"/>
                  <a:pt x="1655781" y="412331"/>
                </a:cubicBezTo>
                <a:cubicBezTo>
                  <a:pt x="1132853" y="444068"/>
                  <a:pt x="846593" y="475805"/>
                  <a:pt x="65482" y="442997"/>
                </a:cubicBezTo>
                <a:cubicBezTo>
                  <a:pt x="29317" y="442997"/>
                  <a:pt x="0" y="413680"/>
                  <a:pt x="0" y="377515"/>
                </a:cubicBezTo>
                <a:lnTo>
                  <a:pt x="0" y="115593"/>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cxnSp>
        <p:nvCxnSpPr>
          <p:cNvPr id="42" name="Straight Connector 41"/>
          <p:cNvCxnSpPr>
            <a:stCxn id="43" idx="4"/>
          </p:cNvCxnSpPr>
          <p:nvPr/>
        </p:nvCxnSpPr>
        <p:spPr>
          <a:xfrm flipH="1">
            <a:off x="8058187"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3" name="Oval 42"/>
          <p:cNvSpPr/>
          <p:nvPr/>
        </p:nvSpPr>
        <p:spPr>
          <a:xfrm>
            <a:off x="79132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44" name="Rectangle 43"/>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45" name="Straight Connector 44"/>
          <p:cNvCxnSpPr>
            <a:stCxn id="46" idx="4"/>
          </p:cNvCxnSpPr>
          <p:nvPr/>
        </p:nvCxnSpPr>
        <p:spPr>
          <a:xfrm flipH="1">
            <a:off x="894045" y="4575948"/>
            <a:ext cx="5721" cy="219209"/>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6" name="Oval 45"/>
          <p:cNvSpPr/>
          <p:nvPr/>
        </p:nvSpPr>
        <p:spPr>
          <a:xfrm>
            <a:off x="791187" y="4358587"/>
            <a:ext cx="217157" cy="217360"/>
          </a:xfrm>
          <a:prstGeom prst="ellipse">
            <a:avLst/>
          </a:prstGeom>
          <a:solidFill>
            <a:srgbClr val="82C836"/>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47" name="Straight Connector 46"/>
          <p:cNvCxnSpPr>
            <a:stCxn id="48" idx="4"/>
          </p:cNvCxnSpPr>
          <p:nvPr/>
        </p:nvCxnSpPr>
        <p:spPr>
          <a:xfrm flipH="1">
            <a:off x="83894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48" name="Oval 47"/>
          <p:cNvSpPr/>
          <p:nvPr/>
        </p:nvSpPr>
        <p:spPr>
          <a:xfrm>
            <a:off x="82445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49" name="Isosceles Triangle 48"/>
          <p:cNvSpPr/>
          <p:nvPr/>
        </p:nvSpPr>
        <p:spPr>
          <a:xfrm>
            <a:off x="5429249"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0" name="Isosceles Triangle 49"/>
          <p:cNvSpPr/>
          <p:nvPr/>
        </p:nvSpPr>
        <p:spPr>
          <a:xfrm>
            <a:off x="594360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1" name="Straight Connector 50"/>
          <p:cNvCxnSpPr>
            <a:stCxn id="52" idx="4"/>
          </p:cNvCxnSpPr>
          <p:nvPr/>
        </p:nvCxnSpPr>
        <p:spPr>
          <a:xfrm flipH="1">
            <a:off x="1233508"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1124765"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3" name="Isosceles Triangle 52"/>
          <p:cNvSpPr/>
          <p:nvPr/>
        </p:nvSpPr>
        <p:spPr>
          <a:xfrm>
            <a:off x="11127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4" name="Oval 53"/>
          <p:cNvSpPr/>
          <p:nvPr/>
        </p:nvSpPr>
        <p:spPr>
          <a:xfrm>
            <a:off x="3810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7" name="Rectangle 56"/>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59" name="Picture 58"/>
          <p:cNvPicPr>
            <a:picLocks noChangeAspect="1"/>
          </p:cNvPicPr>
          <p:nvPr/>
        </p:nvPicPr>
        <p:blipFill>
          <a:blip r:embed="rId4">
            <a:extLst>
              <a:ext uri="{28A0092B-C50C-407E-A947-70E740481C1C}">
                <a14:useLocalDpi val="0"/>
              </a:ext>
            </a:extLst>
          </a:blip>
          <a:stretch>
            <a:fillRect/>
          </a:stretch>
        </p:blipFill>
        <p:spPr>
          <a:xfrm>
            <a:off x="-990600" y="4404626"/>
            <a:ext cx="578758" cy="579294"/>
          </a:xfrm>
          <a:prstGeom prst="rect">
            <a:avLst/>
          </a:prstGeom>
        </p:spPr>
      </p:pic>
      <p:sp>
        <p:nvSpPr>
          <p:cNvPr id="60"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PICTURE LAYOUT</a:t>
            </a:r>
          </a:p>
        </p:txBody>
      </p:sp>
      <p:cxnSp>
        <p:nvCxnSpPr>
          <p:cNvPr id="61" name="Straight Connector 60"/>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62" name="Oval 61"/>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13</a:t>
            </a:r>
          </a:p>
        </p:txBody>
      </p:sp>
      <p:sp>
        <p:nvSpPr>
          <p:cNvPr id="63"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64"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3310857790"/>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2.5E-06 3.90861E-06 L 1.13489 0.00216" pathEditMode="relative" ptsTypes="AA" rAng="0">
                                      <p:cBhvr>
                                        <p:cTn dur="3000" fill="hold" id="6"/>
                                        <p:tgtEl>
                                          <p:spTgt spid="59"/>
                                        </p:tgtEl>
                                        <p:attrNameLst>
                                          <p:attrName>ppt_x</p:attrName>
                                          <p:attrName>ppt_y</p:attrName>
                                        </p:attrNameLst>
                                      </p:cBhvr>
                                      <p:rCtr x="56736" y="93"/>
                                    </p:animMotion>
                                  </p:childTnLst>
                                </p:cTn>
                              </p:par>
                              <p:par>
                                <p:cTn fill="hold" grpId="0" id="7" nodeType="withEffect" presetClass="entr" presetID="2" presetSubtype="4">
                                  <p:stCondLst>
                                    <p:cond delay="1000"/>
                                  </p:stCondLst>
                                  <p:childTnLst>
                                    <p:set>
                                      <p:cBhvr>
                                        <p:cTn dur="1" fill="hold" id="8">
                                          <p:stCondLst>
                                            <p:cond delay="0"/>
                                          </p:stCondLst>
                                        </p:cTn>
                                        <p:tgtEl>
                                          <p:spTgt spid="41"/>
                                        </p:tgtEl>
                                        <p:attrNameLst>
                                          <p:attrName>style.visibility</p:attrName>
                                        </p:attrNameLst>
                                      </p:cBhvr>
                                      <p:to>
                                        <p:strVal val="visible"/>
                                      </p:to>
                                    </p:set>
                                    <p:anim calcmode="lin" valueType="num">
                                      <p:cBhvr additive="base">
                                        <p:cTn dur="250" fill="hold" id="9"/>
                                        <p:tgtEl>
                                          <p:spTgt spid="41"/>
                                        </p:tgtEl>
                                        <p:attrNameLst>
                                          <p:attrName>ppt_x</p:attrName>
                                        </p:attrNameLst>
                                      </p:cBhvr>
                                      <p:tavLst>
                                        <p:tav tm="0">
                                          <p:val>
                                            <p:strVal val="#ppt_x"/>
                                          </p:val>
                                        </p:tav>
                                        <p:tav tm="100000">
                                          <p:val>
                                            <p:strVal val="#ppt_x"/>
                                          </p:val>
                                        </p:tav>
                                      </p:tavLst>
                                    </p:anim>
                                    <p:anim calcmode="lin" valueType="num">
                                      <p:cBhvr additive="base">
                                        <p:cTn dur="250" fill="hold" id="10"/>
                                        <p:tgtEl>
                                          <p:spTgt spid="41"/>
                                        </p:tgtEl>
                                        <p:attrNameLst>
                                          <p:attrName>ppt_y</p:attrName>
                                        </p:attrNameLst>
                                      </p:cBhvr>
                                      <p:tavLst>
                                        <p:tav tm="0">
                                          <p:val>
                                            <p:strVal val="1+#ppt_h/2"/>
                                          </p:val>
                                        </p:tav>
                                        <p:tav tm="100000">
                                          <p:val>
                                            <p:strVal val="#ppt_y"/>
                                          </p:val>
                                        </p:tav>
                                      </p:tavLst>
                                    </p:anim>
                                  </p:childTnLst>
                                </p:cTn>
                              </p:par>
                              <p:par>
                                <p:cTn fill="hold" grpId="0" id="11" nodeType="withEffect" presetClass="entr" presetID="2" presetSubtype="4">
                                  <p:stCondLst>
                                    <p:cond delay="1000"/>
                                  </p:stCondLst>
                                  <p:childTnLst>
                                    <p:set>
                                      <p:cBhvr>
                                        <p:cTn dur="1" fill="hold" id="12">
                                          <p:stCondLst>
                                            <p:cond delay="0"/>
                                          </p:stCondLst>
                                        </p:cTn>
                                        <p:tgtEl>
                                          <p:spTgt spid="40"/>
                                        </p:tgtEl>
                                        <p:attrNameLst>
                                          <p:attrName>style.visibility</p:attrName>
                                        </p:attrNameLst>
                                      </p:cBhvr>
                                      <p:to>
                                        <p:strVal val="visible"/>
                                      </p:to>
                                    </p:set>
                                    <p:anim calcmode="lin" valueType="num">
                                      <p:cBhvr additive="base">
                                        <p:cTn dur="250" fill="hold" id="13"/>
                                        <p:tgtEl>
                                          <p:spTgt spid="40"/>
                                        </p:tgtEl>
                                        <p:attrNameLst>
                                          <p:attrName>ppt_x</p:attrName>
                                        </p:attrNameLst>
                                      </p:cBhvr>
                                      <p:tavLst>
                                        <p:tav tm="0">
                                          <p:val>
                                            <p:strVal val="#ppt_x"/>
                                          </p:val>
                                        </p:tav>
                                        <p:tav tm="100000">
                                          <p:val>
                                            <p:strVal val="#ppt_x"/>
                                          </p:val>
                                        </p:tav>
                                      </p:tavLst>
                                    </p:anim>
                                    <p:anim calcmode="lin" valueType="num">
                                      <p:cBhvr additive="base">
                                        <p:cTn dur="250" fill="hold" id="14"/>
                                        <p:tgtEl>
                                          <p:spTgt spid="40"/>
                                        </p:tgtEl>
                                        <p:attrNameLst>
                                          <p:attrName>ppt_y</p:attrName>
                                        </p:attrNameLst>
                                      </p:cBhvr>
                                      <p:tavLst>
                                        <p:tav tm="0">
                                          <p:val>
                                            <p:strVal val="1+#ppt_h/2"/>
                                          </p:val>
                                        </p:tav>
                                        <p:tav tm="100000">
                                          <p:val>
                                            <p:strVal val="#ppt_y"/>
                                          </p:val>
                                        </p:tav>
                                      </p:tavLst>
                                    </p:anim>
                                  </p:childTnLst>
                                </p:cTn>
                              </p:par>
                              <p:par>
                                <p:cTn fill="hold" grpId="0" id="15" nodeType="withEffect" presetClass="entr" presetID="2" presetSubtype="4">
                                  <p:stCondLst>
                                    <p:cond delay="1000"/>
                                  </p:stCondLst>
                                  <p:childTnLst>
                                    <p:set>
                                      <p:cBhvr>
                                        <p:cTn dur="1" fill="hold" id="16">
                                          <p:stCondLst>
                                            <p:cond delay="0"/>
                                          </p:stCondLst>
                                        </p:cTn>
                                        <p:tgtEl>
                                          <p:spTgt spid="38"/>
                                        </p:tgtEl>
                                        <p:attrNameLst>
                                          <p:attrName>style.visibility</p:attrName>
                                        </p:attrNameLst>
                                      </p:cBhvr>
                                      <p:to>
                                        <p:strVal val="visible"/>
                                      </p:to>
                                    </p:set>
                                    <p:anim calcmode="lin" valueType="num">
                                      <p:cBhvr additive="base">
                                        <p:cTn dur="250" fill="hold" id="17"/>
                                        <p:tgtEl>
                                          <p:spTgt spid="38"/>
                                        </p:tgtEl>
                                        <p:attrNameLst>
                                          <p:attrName>ppt_x</p:attrName>
                                        </p:attrNameLst>
                                      </p:cBhvr>
                                      <p:tavLst>
                                        <p:tav tm="0">
                                          <p:val>
                                            <p:strVal val="#ppt_x"/>
                                          </p:val>
                                        </p:tav>
                                        <p:tav tm="100000">
                                          <p:val>
                                            <p:strVal val="#ppt_x"/>
                                          </p:val>
                                        </p:tav>
                                      </p:tavLst>
                                    </p:anim>
                                    <p:anim calcmode="lin" valueType="num">
                                      <p:cBhvr additive="base">
                                        <p:cTn dur="250" fill="hold" id="18"/>
                                        <p:tgtEl>
                                          <p:spTgt spid="38"/>
                                        </p:tgtEl>
                                        <p:attrNameLst>
                                          <p:attrName>ppt_y</p:attrName>
                                        </p:attrNameLst>
                                      </p:cBhvr>
                                      <p:tavLst>
                                        <p:tav tm="0">
                                          <p:val>
                                            <p:strVal val="1+#ppt_h/2"/>
                                          </p:val>
                                        </p:tav>
                                        <p:tav tm="100000">
                                          <p:val>
                                            <p:strVal val="#ppt_y"/>
                                          </p:val>
                                        </p:tav>
                                      </p:tavLst>
                                    </p:anim>
                                  </p:childTnLst>
                                </p:cTn>
                              </p:par>
                              <p:par>
                                <p:cTn fill="hold" id="19" nodeType="withEffect" presetClass="entr" presetID="2" presetSubtype="4">
                                  <p:stCondLst>
                                    <p:cond delay="1000"/>
                                  </p:stCondLst>
                                  <p:childTnLst>
                                    <p:set>
                                      <p:cBhvr>
                                        <p:cTn dur="1" fill="hold" id="20">
                                          <p:stCondLst>
                                            <p:cond delay="0"/>
                                          </p:stCondLst>
                                        </p:cTn>
                                        <p:tgtEl>
                                          <p:spTgt spid="39"/>
                                        </p:tgtEl>
                                        <p:attrNameLst>
                                          <p:attrName>style.visibility</p:attrName>
                                        </p:attrNameLst>
                                      </p:cBhvr>
                                      <p:to>
                                        <p:strVal val="visible"/>
                                      </p:to>
                                    </p:set>
                                    <p:anim calcmode="lin" valueType="num">
                                      <p:cBhvr additive="base">
                                        <p:cTn dur="250" fill="hold" id="21"/>
                                        <p:tgtEl>
                                          <p:spTgt spid="39"/>
                                        </p:tgtEl>
                                        <p:attrNameLst>
                                          <p:attrName>ppt_x</p:attrName>
                                        </p:attrNameLst>
                                      </p:cBhvr>
                                      <p:tavLst>
                                        <p:tav tm="0">
                                          <p:val>
                                            <p:strVal val="#ppt_x"/>
                                          </p:val>
                                        </p:tav>
                                        <p:tav tm="100000">
                                          <p:val>
                                            <p:strVal val="#ppt_x"/>
                                          </p:val>
                                        </p:tav>
                                      </p:tavLst>
                                    </p:anim>
                                    <p:anim calcmode="lin" valueType="num">
                                      <p:cBhvr additive="base">
                                        <p:cTn dur="250" fill="hold" id="22"/>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8"/>
      <p:bldP grpId="0" spid="40"/>
      <p:bldP grpId="0" spid="41"/>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2" name="Straight Connector 41"/>
          <p:cNvCxnSpPr>
            <a:stCxn id="63" idx="4"/>
          </p:cNvCxnSpPr>
          <p:nvPr/>
        </p:nvCxnSpPr>
        <p:spPr>
          <a:xfrm flipH="1">
            <a:off x="994355"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44" idx="4"/>
          </p:cNvCxnSpPr>
          <p:nvPr/>
        </p:nvCxnSpPr>
        <p:spPr>
          <a:xfrm flipH="1">
            <a:off x="7972946" y="4678547"/>
            <a:ext cx="0" cy="24090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7867653" y="4467763"/>
            <a:ext cx="210589" cy="210785"/>
          </a:xfrm>
          <a:prstGeom prst="ellipse">
            <a:avLst/>
          </a:prstGeom>
          <a:solidFill>
            <a:srgbClr val="82C836"/>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47" name="Oval 6"/>
          <p:cNvSpPr/>
          <p:nvPr/>
        </p:nvSpPr>
        <p:spPr>
          <a:xfrm>
            <a:off x="5061021" y="1144058"/>
            <a:ext cx="1755498" cy="1445252"/>
          </a:xfrm>
          <a:custGeom>
            <a:gdLst>
              <a:gd fmla="*/ 25564 w 2821329" name="connsiteX0"/>
              <a:gd fmla="*/ 1123733 h 2819176" name="connsiteY0"/>
              <a:gd fmla="*/ 252499 w 2821329" name="connsiteX1"/>
              <a:gd fmla="*/ 215356 h 2819176" name="connsiteY1"/>
              <a:gd fmla="*/ 1561780 w 2821329" name="connsiteX2"/>
              <a:gd fmla="*/ 11046 h 2819176" name="connsiteY2"/>
              <a:gd fmla="*/ 2683008 w 2821329" name="connsiteX3"/>
              <a:gd fmla="*/ 195716 h 2819176" name="connsiteY3"/>
              <a:gd fmla="*/ 2800786 w 2821329" name="connsiteX4"/>
              <a:gd fmla="*/ 1558272 h 2819176" name="connsiteY4"/>
              <a:gd fmla="*/ 2662126 w 2821329" name="connsiteX5"/>
              <a:gd fmla="*/ 2701891 h 2819176" name="connsiteY5"/>
              <a:gd fmla="*/ 1348588 w 2821329" name="connsiteX6"/>
              <a:gd fmla="*/ 2780943 h 2819176" name="connsiteY6"/>
              <a:gd fmla="*/ 154495 w 2821329" name="connsiteX7"/>
              <a:gd fmla="*/ 2647603 h 2819176" name="connsiteY7"/>
              <a:gd fmla="*/ 25564 w 2821329" name="connsiteX8"/>
              <a:gd fmla="*/ 1123733 h 28191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19176" w="2821329">
                <a:moveTo>
                  <a:pt x="25564" y="1123733"/>
                </a:moveTo>
                <a:cubicBezTo>
                  <a:pt x="41898" y="718359"/>
                  <a:pt x="-3537" y="400804"/>
                  <a:pt x="252499" y="215356"/>
                </a:cubicBezTo>
                <a:cubicBezTo>
                  <a:pt x="508535" y="29908"/>
                  <a:pt x="1156695" y="14319"/>
                  <a:pt x="1561780" y="11046"/>
                </a:cubicBezTo>
                <a:cubicBezTo>
                  <a:pt x="1966865" y="7773"/>
                  <a:pt x="2476507" y="-62155"/>
                  <a:pt x="2683008" y="195716"/>
                </a:cubicBezTo>
                <a:cubicBezTo>
                  <a:pt x="2889509" y="453587"/>
                  <a:pt x="2804266" y="1140576"/>
                  <a:pt x="2800786" y="1558272"/>
                </a:cubicBezTo>
                <a:cubicBezTo>
                  <a:pt x="2797306" y="1975968"/>
                  <a:pt x="2904159" y="2498113"/>
                  <a:pt x="2662126" y="2701891"/>
                </a:cubicBezTo>
                <a:cubicBezTo>
                  <a:pt x="2420093" y="2905669"/>
                  <a:pt x="1780163" y="2782291"/>
                  <a:pt x="1348588" y="2780943"/>
                </a:cubicBezTo>
                <a:cubicBezTo>
                  <a:pt x="917013" y="2779595"/>
                  <a:pt x="374999" y="2923805"/>
                  <a:pt x="154495" y="2647603"/>
                </a:cubicBezTo>
                <a:cubicBezTo>
                  <a:pt x="-66009" y="2371401"/>
                  <a:pt x="9230" y="1529108"/>
                  <a:pt x="25564" y="1123733"/>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48" name="Picture 47"/>
          <p:cNvPicPr>
            <a:picLocks noChangeAspect="1"/>
          </p:cNvPicPr>
          <p:nvPr/>
        </p:nvPicPr>
        <p:blipFill>
          <a:blip r:embed="rId3">
            <a:extLst>
              <a:ext uri="{28A0092B-C50C-407E-A947-70E740481C1C}">
                <a14:useLocalDpi val="0"/>
              </a:ext>
            </a:extLst>
          </a:blip>
          <a:stretch>
            <a:fillRect/>
          </a:stretch>
        </p:blipFill>
        <p:spPr>
          <a:xfrm>
            <a:off x="5247775" y="1341655"/>
            <a:ext cx="1398783" cy="1050059"/>
          </a:xfrm>
          <a:prstGeom prst="flowChartAlternateProcess">
            <a:avLst/>
          </a:prstGeom>
          <a:noFill/>
          <a:ln w="57150">
            <a:solidFill>
              <a:schemeClr val="bg1">
                <a:lumMod val="85000"/>
              </a:schemeClr>
            </a:solidFill>
            <a:prstDash val="solid"/>
          </a:ln>
        </p:spPr>
      </p:pic>
      <p:sp>
        <p:nvSpPr>
          <p:cNvPr id="49" name="Your TItle"/>
          <p:cNvSpPr txBox="1"/>
          <p:nvPr/>
        </p:nvSpPr>
        <p:spPr>
          <a:xfrm>
            <a:off x="2228851" y="1684764"/>
            <a:ext cx="2415965" cy="1085360"/>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a:t>
            </a:r>
          </a:p>
        </p:txBody>
      </p:sp>
      <p:sp>
        <p:nvSpPr>
          <p:cNvPr id="50" name="Flowchart: Process 5"/>
          <p:cNvSpPr/>
          <p:nvPr/>
        </p:nvSpPr>
        <p:spPr>
          <a:xfrm>
            <a:off x="2301666" y="1258466"/>
            <a:ext cx="2343150" cy="321474"/>
          </a:xfrm>
          <a:custGeom>
            <a:gdLst>
              <a:gd fmla="*/ 0 w 3598989" name="connsiteX0"/>
              <a:gd fmla="*/ 86990 h 428236" name="connsiteY0"/>
              <a:gd fmla="*/ 65482 w 3598989" name="connsiteX1"/>
              <a:gd fmla="*/ 21508 h 428236" name="connsiteY1"/>
              <a:gd fmla="*/ 1139414 w 3598989" name="connsiteX2"/>
              <a:gd fmla="*/ 17968 h 428236" name="connsiteY2"/>
              <a:gd fmla="*/ 2355028 w 3598989" name="connsiteX3"/>
              <a:gd fmla="*/ 17968 h 428236" name="connsiteY3"/>
              <a:gd fmla="*/ 2903668 w 3598989" name="connsiteX4"/>
              <a:gd fmla="*/ 17968 h 428236" name="connsiteY4"/>
              <a:gd fmla="*/ 3533507 w 3598989" name="connsiteX5"/>
              <a:gd fmla="*/ 21508 h 428236" name="connsiteY5"/>
              <a:gd fmla="*/ 3598989 w 3598989" name="connsiteX6"/>
              <a:gd fmla="*/ 86990 h 428236" name="connsiteY6"/>
              <a:gd fmla="*/ 3598989 w 3598989" name="connsiteX7"/>
              <a:gd fmla="*/ 348912 h 428236" name="connsiteY7"/>
              <a:gd fmla="*/ 3533507 w 3598989" name="connsiteX8"/>
              <a:gd fmla="*/ 414394 h 428236" name="connsiteY8"/>
              <a:gd fmla="*/ 2613211 w 3598989" name="connsiteX9"/>
              <a:gd fmla="*/ 405243 h 428236" name="connsiteY9"/>
              <a:gd fmla="*/ 1655781 w 3598989" name="connsiteX10"/>
              <a:gd fmla="*/ 383728 h 428236" name="connsiteY10"/>
              <a:gd fmla="*/ 65482 w 3598989" name="connsiteX11"/>
              <a:gd fmla="*/ 414394 h 428236" name="connsiteY11"/>
              <a:gd fmla="*/ 0 w 3598989" name="connsiteX12"/>
              <a:gd fmla="*/ 348912 h 428236" name="connsiteY12"/>
              <a:gd fmla="*/ 0 w 3598989" name="connsiteX13"/>
              <a:gd fmla="*/ 86990 h 428236" name="connsiteY13"/>
              <a:gd fmla="*/ 0 w 3624553" name="connsiteX14"/>
              <a:gd fmla="*/ 86990 h 428236"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428236" w="3598988">
                <a:moveTo>
                  <a:pt x="0" y="86990"/>
                </a:moveTo>
                <a:cubicBezTo>
                  <a:pt x="0" y="50825"/>
                  <a:pt x="29317" y="21508"/>
                  <a:pt x="65482" y="21508"/>
                </a:cubicBezTo>
                <a:cubicBezTo>
                  <a:pt x="434217" y="-11945"/>
                  <a:pt x="781437" y="19148"/>
                  <a:pt x="1139414" y="17968"/>
                </a:cubicBezTo>
                <a:cubicBezTo>
                  <a:pt x="1619923" y="-14305"/>
                  <a:pt x="1960581" y="-14305"/>
                  <a:pt x="2355028" y="17968"/>
                </a:cubicBezTo>
                <a:cubicBezTo>
                  <a:pt x="2537908" y="17968"/>
                  <a:pt x="2623969" y="-3547"/>
                  <a:pt x="2903668" y="17968"/>
                </a:cubicBezTo>
                <a:cubicBezTo>
                  <a:pt x="3102857" y="-23883"/>
                  <a:pt x="3323561" y="20328"/>
                  <a:pt x="3533507" y="21508"/>
                </a:cubicBezTo>
                <a:cubicBezTo>
                  <a:pt x="3569672" y="21508"/>
                  <a:pt x="3598989" y="50825"/>
                  <a:pt x="3598989" y="86990"/>
                </a:cubicBezTo>
                <a:cubicBezTo>
                  <a:pt x="3609903" y="141557"/>
                  <a:pt x="3609903" y="294345"/>
                  <a:pt x="3598989" y="348912"/>
                </a:cubicBezTo>
                <a:cubicBezTo>
                  <a:pt x="3598989" y="385077"/>
                  <a:pt x="3569672" y="414394"/>
                  <a:pt x="3533507" y="414394"/>
                </a:cubicBezTo>
                <a:lnTo>
                  <a:pt x="2613211" y="405243"/>
                </a:lnTo>
                <a:cubicBezTo>
                  <a:pt x="2300257" y="400132"/>
                  <a:pt x="2076817" y="443162"/>
                  <a:pt x="1655781" y="383728"/>
                </a:cubicBezTo>
                <a:cubicBezTo>
                  <a:pt x="1132853" y="415465"/>
                  <a:pt x="846593" y="447202"/>
                  <a:pt x="65482" y="414394"/>
                </a:cubicBezTo>
                <a:cubicBezTo>
                  <a:pt x="29317" y="414394"/>
                  <a:pt x="0" y="385077"/>
                  <a:pt x="0" y="348912"/>
                </a:cubicBezTo>
                <a:lnTo>
                  <a:pt x="0" y="86990"/>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cxnSp>
        <p:nvCxnSpPr>
          <p:cNvPr id="51" name="Straight Connector 50"/>
          <p:cNvCxnSpPr>
            <a:stCxn id="52" idx="4"/>
          </p:cNvCxnSpPr>
          <p:nvPr/>
        </p:nvCxnSpPr>
        <p:spPr>
          <a:xfrm flipH="1">
            <a:off x="7540052" y="4634580"/>
            <a:ext cx="0" cy="189177"/>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7467600" y="4489542"/>
            <a:ext cx="144903" cy="145037"/>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3" name="Rectangle 52"/>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4" name="Straight Connector 53"/>
          <p:cNvCxnSpPr>
            <a:stCxn id="55" idx="4"/>
          </p:cNvCxnSpPr>
          <p:nvPr/>
        </p:nvCxnSpPr>
        <p:spPr>
          <a:xfrm flipH="1">
            <a:off x="1404543"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1259642"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6" name="Straight Connector 55"/>
          <p:cNvCxnSpPr>
            <a:stCxn id="57" idx="4"/>
          </p:cNvCxnSpPr>
          <p:nvPr/>
        </p:nvCxnSpPr>
        <p:spPr>
          <a:xfrm flipH="1">
            <a:off x="7762356" y="4575947"/>
            <a:ext cx="0" cy="24090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7657064" y="4365164"/>
            <a:ext cx="210589" cy="210785"/>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8" name="Isosceles Triangle 57"/>
          <p:cNvSpPr/>
          <p:nvPr/>
        </p:nvSpPr>
        <p:spPr>
          <a:xfrm>
            <a:off x="889635"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9" name="Isosceles Triangle 58"/>
          <p:cNvSpPr/>
          <p:nvPr/>
        </p:nvSpPr>
        <p:spPr>
          <a:xfrm>
            <a:off x="7965917"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60" name="Straight Connector 59"/>
          <p:cNvCxnSpPr>
            <a:stCxn id="61" idx="4"/>
          </p:cNvCxnSpPr>
          <p:nvPr/>
        </p:nvCxnSpPr>
        <p:spPr>
          <a:xfrm flipH="1">
            <a:off x="1701962"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61" name="Oval 60"/>
          <p:cNvSpPr/>
          <p:nvPr/>
        </p:nvSpPr>
        <p:spPr>
          <a:xfrm>
            <a:off x="1593219"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2" name="Isosceles Triangle 61"/>
          <p:cNvSpPr/>
          <p:nvPr/>
        </p:nvSpPr>
        <p:spPr>
          <a:xfrm>
            <a:off x="158115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3" name="Oval 62"/>
          <p:cNvSpPr/>
          <p:nvPr/>
        </p:nvSpPr>
        <p:spPr>
          <a:xfrm>
            <a:off x="849454"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4" name="Oval 6"/>
          <p:cNvSpPr/>
          <p:nvPr/>
        </p:nvSpPr>
        <p:spPr>
          <a:xfrm>
            <a:off x="5040908" y="2770124"/>
            <a:ext cx="1759342" cy="1448416"/>
          </a:xfrm>
          <a:custGeom>
            <a:gdLst>
              <a:gd fmla="*/ 25564 w 2821329" name="connsiteX0"/>
              <a:gd fmla="*/ 1123733 h 2819176" name="connsiteY0"/>
              <a:gd fmla="*/ 252499 w 2821329" name="connsiteX1"/>
              <a:gd fmla="*/ 215356 h 2819176" name="connsiteY1"/>
              <a:gd fmla="*/ 1561780 w 2821329" name="connsiteX2"/>
              <a:gd fmla="*/ 11046 h 2819176" name="connsiteY2"/>
              <a:gd fmla="*/ 2683008 w 2821329" name="connsiteX3"/>
              <a:gd fmla="*/ 195716 h 2819176" name="connsiteY3"/>
              <a:gd fmla="*/ 2800786 w 2821329" name="connsiteX4"/>
              <a:gd fmla="*/ 1558272 h 2819176" name="connsiteY4"/>
              <a:gd fmla="*/ 2662126 w 2821329" name="connsiteX5"/>
              <a:gd fmla="*/ 2701891 h 2819176" name="connsiteY5"/>
              <a:gd fmla="*/ 1348588 w 2821329" name="connsiteX6"/>
              <a:gd fmla="*/ 2780943 h 2819176" name="connsiteY6"/>
              <a:gd fmla="*/ 154495 w 2821329" name="connsiteX7"/>
              <a:gd fmla="*/ 2647603 h 2819176" name="connsiteY7"/>
              <a:gd fmla="*/ 25564 w 2821329" name="connsiteX8"/>
              <a:gd fmla="*/ 1123733 h 28191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19176" w="2821329">
                <a:moveTo>
                  <a:pt x="25564" y="1123733"/>
                </a:moveTo>
                <a:cubicBezTo>
                  <a:pt x="41898" y="718359"/>
                  <a:pt x="-3537" y="400804"/>
                  <a:pt x="252499" y="215356"/>
                </a:cubicBezTo>
                <a:cubicBezTo>
                  <a:pt x="508535" y="29908"/>
                  <a:pt x="1156695" y="14319"/>
                  <a:pt x="1561780" y="11046"/>
                </a:cubicBezTo>
                <a:cubicBezTo>
                  <a:pt x="1966865" y="7773"/>
                  <a:pt x="2476507" y="-62155"/>
                  <a:pt x="2683008" y="195716"/>
                </a:cubicBezTo>
                <a:cubicBezTo>
                  <a:pt x="2889509" y="453587"/>
                  <a:pt x="2804266" y="1140576"/>
                  <a:pt x="2800786" y="1558272"/>
                </a:cubicBezTo>
                <a:cubicBezTo>
                  <a:pt x="2797306" y="1975968"/>
                  <a:pt x="2904159" y="2498113"/>
                  <a:pt x="2662126" y="2701891"/>
                </a:cubicBezTo>
                <a:cubicBezTo>
                  <a:pt x="2420093" y="2905669"/>
                  <a:pt x="1780163" y="2782291"/>
                  <a:pt x="1348588" y="2780943"/>
                </a:cubicBezTo>
                <a:cubicBezTo>
                  <a:pt x="917013" y="2779595"/>
                  <a:pt x="374999" y="2923805"/>
                  <a:pt x="154495" y="2647603"/>
                </a:cubicBezTo>
                <a:cubicBezTo>
                  <a:pt x="-66009" y="2371401"/>
                  <a:pt x="9230" y="1529108"/>
                  <a:pt x="25564" y="1123733"/>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65" name="Picture 64"/>
          <p:cNvPicPr>
            <a:picLocks noChangeAspect="1"/>
          </p:cNvPicPr>
          <p:nvPr/>
        </p:nvPicPr>
        <p:blipFill>
          <a:blip r:embed="rId4">
            <a:extLst>
              <a:ext uri="{28A0092B-C50C-407E-A947-70E740481C1C}">
                <a14:useLocalDpi val="0"/>
              </a:ext>
            </a:extLst>
          </a:blip>
          <a:stretch>
            <a:fillRect/>
          </a:stretch>
        </p:blipFill>
        <p:spPr>
          <a:xfrm>
            <a:off x="5228074" y="2968152"/>
            <a:ext cx="1401845" cy="1052360"/>
          </a:xfrm>
          <a:prstGeom prst="flowChartAlternateProcess">
            <a:avLst/>
          </a:prstGeom>
          <a:noFill/>
          <a:ln w="57150">
            <a:solidFill>
              <a:schemeClr val="bg1">
                <a:lumMod val="85000"/>
              </a:schemeClr>
            </a:solidFill>
            <a:prstDash val="solid"/>
          </a:ln>
        </p:spPr>
      </p:pic>
      <p:sp>
        <p:nvSpPr>
          <p:cNvPr id="66" name="Flowchart: Process 5"/>
          <p:cNvSpPr/>
          <p:nvPr/>
        </p:nvSpPr>
        <p:spPr>
          <a:xfrm>
            <a:off x="2301666" y="2784146"/>
            <a:ext cx="2343150" cy="321474"/>
          </a:xfrm>
          <a:custGeom>
            <a:gdLst>
              <a:gd fmla="*/ 0 w 3598989" name="connsiteX0"/>
              <a:gd fmla="*/ 86990 h 428236" name="connsiteY0"/>
              <a:gd fmla="*/ 65482 w 3598989" name="connsiteX1"/>
              <a:gd fmla="*/ 21508 h 428236" name="connsiteY1"/>
              <a:gd fmla="*/ 1139414 w 3598989" name="connsiteX2"/>
              <a:gd fmla="*/ 17968 h 428236" name="connsiteY2"/>
              <a:gd fmla="*/ 2355028 w 3598989" name="connsiteX3"/>
              <a:gd fmla="*/ 17968 h 428236" name="connsiteY3"/>
              <a:gd fmla="*/ 2903668 w 3598989" name="connsiteX4"/>
              <a:gd fmla="*/ 17968 h 428236" name="connsiteY4"/>
              <a:gd fmla="*/ 3533507 w 3598989" name="connsiteX5"/>
              <a:gd fmla="*/ 21508 h 428236" name="connsiteY5"/>
              <a:gd fmla="*/ 3598989 w 3598989" name="connsiteX6"/>
              <a:gd fmla="*/ 86990 h 428236" name="connsiteY6"/>
              <a:gd fmla="*/ 3598989 w 3598989" name="connsiteX7"/>
              <a:gd fmla="*/ 348912 h 428236" name="connsiteY7"/>
              <a:gd fmla="*/ 3533507 w 3598989" name="connsiteX8"/>
              <a:gd fmla="*/ 414394 h 428236" name="connsiteY8"/>
              <a:gd fmla="*/ 2613211 w 3598989" name="connsiteX9"/>
              <a:gd fmla="*/ 405243 h 428236" name="connsiteY9"/>
              <a:gd fmla="*/ 1655781 w 3598989" name="connsiteX10"/>
              <a:gd fmla="*/ 383728 h 428236" name="connsiteY10"/>
              <a:gd fmla="*/ 65482 w 3598989" name="connsiteX11"/>
              <a:gd fmla="*/ 414394 h 428236" name="connsiteY11"/>
              <a:gd fmla="*/ 0 w 3598989" name="connsiteX12"/>
              <a:gd fmla="*/ 348912 h 428236" name="connsiteY12"/>
              <a:gd fmla="*/ 0 w 3598989" name="connsiteX13"/>
              <a:gd fmla="*/ 86990 h 428236" name="connsiteY13"/>
              <a:gd fmla="*/ 0 w 3624553" name="connsiteX14"/>
              <a:gd fmla="*/ 86990 h 428236" name="connsiteY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b="b" l="l" r="r" t="t"/>
            <a:pathLst>
              <a:path h="428236" w="3598988">
                <a:moveTo>
                  <a:pt x="0" y="86990"/>
                </a:moveTo>
                <a:cubicBezTo>
                  <a:pt x="0" y="50825"/>
                  <a:pt x="29317" y="21508"/>
                  <a:pt x="65482" y="21508"/>
                </a:cubicBezTo>
                <a:cubicBezTo>
                  <a:pt x="434217" y="-11945"/>
                  <a:pt x="781437" y="19148"/>
                  <a:pt x="1139414" y="17968"/>
                </a:cubicBezTo>
                <a:cubicBezTo>
                  <a:pt x="1619923" y="-14305"/>
                  <a:pt x="1960581" y="-14305"/>
                  <a:pt x="2355028" y="17968"/>
                </a:cubicBezTo>
                <a:cubicBezTo>
                  <a:pt x="2537908" y="17968"/>
                  <a:pt x="2623969" y="-3547"/>
                  <a:pt x="2903668" y="17968"/>
                </a:cubicBezTo>
                <a:cubicBezTo>
                  <a:pt x="3102857" y="-23883"/>
                  <a:pt x="3323561" y="20328"/>
                  <a:pt x="3533507" y="21508"/>
                </a:cubicBezTo>
                <a:cubicBezTo>
                  <a:pt x="3569672" y="21508"/>
                  <a:pt x="3598989" y="50825"/>
                  <a:pt x="3598989" y="86990"/>
                </a:cubicBezTo>
                <a:cubicBezTo>
                  <a:pt x="3609903" y="141557"/>
                  <a:pt x="3609903" y="294345"/>
                  <a:pt x="3598989" y="348912"/>
                </a:cubicBezTo>
                <a:cubicBezTo>
                  <a:pt x="3598989" y="385077"/>
                  <a:pt x="3569672" y="414394"/>
                  <a:pt x="3533507" y="414394"/>
                </a:cubicBezTo>
                <a:lnTo>
                  <a:pt x="2613211" y="405243"/>
                </a:lnTo>
                <a:cubicBezTo>
                  <a:pt x="2300257" y="400132"/>
                  <a:pt x="2076817" y="443162"/>
                  <a:pt x="1655781" y="383728"/>
                </a:cubicBezTo>
                <a:cubicBezTo>
                  <a:pt x="1132853" y="415465"/>
                  <a:pt x="846593" y="447202"/>
                  <a:pt x="65482" y="414394"/>
                </a:cubicBezTo>
                <a:cubicBezTo>
                  <a:pt x="29317" y="414394"/>
                  <a:pt x="0" y="385077"/>
                  <a:pt x="0" y="348912"/>
                </a:cubicBezTo>
                <a:lnTo>
                  <a:pt x="0" y="86990"/>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sp>
        <p:nvSpPr>
          <p:cNvPr id="67" name="Your TItle"/>
          <p:cNvSpPr txBox="1"/>
          <p:nvPr/>
        </p:nvSpPr>
        <p:spPr>
          <a:xfrm>
            <a:off x="2228851" y="3205727"/>
            <a:ext cx="2415965" cy="1084495"/>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 nostrud exercitation ullamco laboris nisi ut aliquip ex ea commodo</a:t>
            </a:r>
          </a:p>
        </p:txBody>
      </p:sp>
      <p:sp>
        <p:nvSpPr>
          <p:cNvPr id="70" name="Rectangle 69"/>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72" name="Picture 71"/>
          <p:cNvPicPr>
            <a:picLocks noChangeAspect="1"/>
          </p:cNvPicPr>
          <p:nvPr/>
        </p:nvPicPr>
        <p:blipFill>
          <a:blip r:embed="rId5">
            <a:extLst>
              <a:ext uri="{28A0092B-C50C-407E-A947-70E740481C1C}">
                <a14:useLocalDpi val="0"/>
              </a:ext>
            </a:extLst>
          </a:blip>
          <a:stretch>
            <a:fillRect/>
          </a:stretch>
        </p:blipFill>
        <p:spPr>
          <a:xfrm>
            <a:off x="-1066800" y="4404626"/>
            <a:ext cx="578758" cy="579294"/>
          </a:xfrm>
          <a:prstGeom prst="rect">
            <a:avLst/>
          </a:prstGeom>
        </p:spPr>
      </p:pic>
      <p:sp>
        <p:nvSpPr>
          <p:cNvPr id="73"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PICTURE LAYOUT</a:t>
            </a:r>
          </a:p>
        </p:txBody>
      </p:sp>
      <p:cxnSp>
        <p:nvCxnSpPr>
          <p:cNvPr id="74" name="Straight Connector 73"/>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5" name="Oval 74"/>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14</a:t>
            </a:r>
          </a:p>
        </p:txBody>
      </p:sp>
      <p:sp>
        <p:nvSpPr>
          <p:cNvPr id="76"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7"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626597892"/>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3.90861E-06 L 1.14323 0.00216" pathEditMode="relative" ptsTypes="AA" rAng="0">
                                      <p:cBhvr>
                                        <p:cTn dur="3000" fill="hold" id="6"/>
                                        <p:tgtEl>
                                          <p:spTgt spid="72"/>
                                        </p:tgtEl>
                                        <p:attrNameLst>
                                          <p:attrName>ppt_x</p:attrName>
                                          <p:attrName>ppt_y</p:attrName>
                                        </p:attrNameLst>
                                      </p:cBhvr>
                                      <p:rCtr x="57153" y="93"/>
                                    </p:animMotion>
                                  </p:childTnLst>
                                </p:cTn>
                              </p:par>
                              <p:par>
                                <p:cTn fill="hold" grpId="0" id="7" nodeType="withEffect" presetClass="entr" presetID="53" presetSubtype="0">
                                  <p:stCondLst>
                                    <p:cond delay="1000"/>
                                  </p:stCondLst>
                                  <p:childTnLst>
                                    <p:set>
                                      <p:cBhvr>
                                        <p:cTn dur="1" fill="hold" id="8">
                                          <p:stCondLst>
                                            <p:cond delay="0"/>
                                          </p:stCondLst>
                                        </p:cTn>
                                        <p:tgtEl>
                                          <p:spTgt spid="50"/>
                                        </p:tgtEl>
                                        <p:attrNameLst>
                                          <p:attrName>style.visibility</p:attrName>
                                        </p:attrNameLst>
                                      </p:cBhvr>
                                      <p:to>
                                        <p:strVal val="visible"/>
                                      </p:to>
                                    </p:set>
                                    <p:anim calcmode="lin" valueType="num">
                                      <p:cBhvr>
                                        <p:cTn dur="250" fill="hold" id="9"/>
                                        <p:tgtEl>
                                          <p:spTgt spid="50"/>
                                        </p:tgtEl>
                                        <p:attrNameLst>
                                          <p:attrName>ppt_w</p:attrName>
                                        </p:attrNameLst>
                                      </p:cBhvr>
                                      <p:tavLst>
                                        <p:tav tm="0">
                                          <p:val>
                                            <p:fltVal val="0"/>
                                          </p:val>
                                        </p:tav>
                                        <p:tav tm="100000">
                                          <p:val>
                                            <p:strVal val="#ppt_w"/>
                                          </p:val>
                                        </p:tav>
                                      </p:tavLst>
                                    </p:anim>
                                    <p:anim calcmode="lin" valueType="num">
                                      <p:cBhvr>
                                        <p:cTn dur="250" fill="hold" id="10"/>
                                        <p:tgtEl>
                                          <p:spTgt spid="50"/>
                                        </p:tgtEl>
                                        <p:attrNameLst>
                                          <p:attrName>ppt_h</p:attrName>
                                        </p:attrNameLst>
                                      </p:cBhvr>
                                      <p:tavLst>
                                        <p:tav tm="0">
                                          <p:val>
                                            <p:fltVal val="0"/>
                                          </p:val>
                                        </p:tav>
                                        <p:tav tm="100000">
                                          <p:val>
                                            <p:strVal val="#ppt_h"/>
                                          </p:val>
                                        </p:tav>
                                      </p:tavLst>
                                    </p:anim>
                                    <p:animEffect filter="fade" transition="in">
                                      <p:cBhvr>
                                        <p:cTn dur="250" id="11"/>
                                        <p:tgtEl>
                                          <p:spTgt spid="50"/>
                                        </p:tgtEl>
                                      </p:cBhvr>
                                    </p:animEffect>
                                  </p:childTnLst>
                                </p:cTn>
                              </p:par>
                              <p:par>
                                <p:cTn fill="hold" grpId="0" id="12" nodeType="withEffect" presetClass="entr" presetID="53" presetSubtype="0">
                                  <p:stCondLst>
                                    <p:cond delay="1000"/>
                                  </p:stCondLst>
                                  <p:childTnLst>
                                    <p:set>
                                      <p:cBhvr>
                                        <p:cTn dur="1" fill="hold" id="13">
                                          <p:stCondLst>
                                            <p:cond delay="0"/>
                                          </p:stCondLst>
                                        </p:cTn>
                                        <p:tgtEl>
                                          <p:spTgt spid="66"/>
                                        </p:tgtEl>
                                        <p:attrNameLst>
                                          <p:attrName>style.visibility</p:attrName>
                                        </p:attrNameLst>
                                      </p:cBhvr>
                                      <p:to>
                                        <p:strVal val="visible"/>
                                      </p:to>
                                    </p:set>
                                    <p:anim calcmode="lin" valueType="num">
                                      <p:cBhvr>
                                        <p:cTn dur="250" fill="hold" id="14"/>
                                        <p:tgtEl>
                                          <p:spTgt spid="66"/>
                                        </p:tgtEl>
                                        <p:attrNameLst>
                                          <p:attrName>ppt_w</p:attrName>
                                        </p:attrNameLst>
                                      </p:cBhvr>
                                      <p:tavLst>
                                        <p:tav tm="0">
                                          <p:val>
                                            <p:fltVal val="0"/>
                                          </p:val>
                                        </p:tav>
                                        <p:tav tm="100000">
                                          <p:val>
                                            <p:strVal val="#ppt_w"/>
                                          </p:val>
                                        </p:tav>
                                      </p:tavLst>
                                    </p:anim>
                                    <p:anim calcmode="lin" valueType="num">
                                      <p:cBhvr>
                                        <p:cTn dur="250" fill="hold" id="15"/>
                                        <p:tgtEl>
                                          <p:spTgt spid="66"/>
                                        </p:tgtEl>
                                        <p:attrNameLst>
                                          <p:attrName>ppt_h</p:attrName>
                                        </p:attrNameLst>
                                      </p:cBhvr>
                                      <p:tavLst>
                                        <p:tav tm="0">
                                          <p:val>
                                            <p:fltVal val="0"/>
                                          </p:val>
                                        </p:tav>
                                        <p:tav tm="100000">
                                          <p:val>
                                            <p:strVal val="#ppt_h"/>
                                          </p:val>
                                        </p:tav>
                                      </p:tavLst>
                                    </p:anim>
                                    <p:animEffect filter="fade" transition="in">
                                      <p:cBhvr>
                                        <p:cTn dur="250" id="16"/>
                                        <p:tgtEl>
                                          <p:spTgt spid="66"/>
                                        </p:tgtEl>
                                      </p:cBhvr>
                                    </p:animEffect>
                                  </p:childTnLst>
                                </p:cTn>
                              </p:par>
                              <p:par>
                                <p:cTn fill="hold" grpId="0" id="17" nodeType="withEffect" presetClass="entr" presetID="53" presetSubtype="0">
                                  <p:stCondLst>
                                    <p:cond delay="1000"/>
                                  </p:stCondLst>
                                  <p:childTnLst>
                                    <p:set>
                                      <p:cBhvr>
                                        <p:cTn dur="1" fill="hold" id="18">
                                          <p:stCondLst>
                                            <p:cond delay="0"/>
                                          </p:stCondLst>
                                        </p:cTn>
                                        <p:tgtEl>
                                          <p:spTgt spid="49"/>
                                        </p:tgtEl>
                                        <p:attrNameLst>
                                          <p:attrName>style.visibility</p:attrName>
                                        </p:attrNameLst>
                                      </p:cBhvr>
                                      <p:to>
                                        <p:strVal val="visible"/>
                                      </p:to>
                                    </p:set>
                                    <p:anim calcmode="lin" valueType="num">
                                      <p:cBhvr>
                                        <p:cTn dur="250" fill="hold" id="19"/>
                                        <p:tgtEl>
                                          <p:spTgt spid="49"/>
                                        </p:tgtEl>
                                        <p:attrNameLst>
                                          <p:attrName>ppt_w</p:attrName>
                                        </p:attrNameLst>
                                      </p:cBhvr>
                                      <p:tavLst>
                                        <p:tav tm="0">
                                          <p:val>
                                            <p:fltVal val="0"/>
                                          </p:val>
                                        </p:tav>
                                        <p:tav tm="100000">
                                          <p:val>
                                            <p:strVal val="#ppt_w"/>
                                          </p:val>
                                        </p:tav>
                                      </p:tavLst>
                                    </p:anim>
                                    <p:anim calcmode="lin" valueType="num">
                                      <p:cBhvr>
                                        <p:cTn dur="250" fill="hold" id="20"/>
                                        <p:tgtEl>
                                          <p:spTgt spid="49"/>
                                        </p:tgtEl>
                                        <p:attrNameLst>
                                          <p:attrName>ppt_h</p:attrName>
                                        </p:attrNameLst>
                                      </p:cBhvr>
                                      <p:tavLst>
                                        <p:tav tm="0">
                                          <p:val>
                                            <p:fltVal val="0"/>
                                          </p:val>
                                        </p:tav>
                                        <p:tav tm="100000">
                                          <p:val>
                                            <p:strVal val="#ppt_h"/>
                                          </p:val>
                                        </p:tav>
                                      </p:tavLst>
                                    </p:anim>
                                    <p:animEffect filter="fade" transition="in">
                                      <p:cBhvr>
                                        <p:cTn dur="250" id="21"/>
                                        <p:tgtEl>
                                          <p:spTgt spid="49"/>
                                        </p:tgtEl>
                                      </p:cBhvr>
                                    </p:animEffect>
                                  </p:childTnLst>
                                </p:cTn>
                              </p:par>
                              <p:par>
                                <p:cTn fill="hold" grpId="0" id="22" nodeType="withEffect" presetClass="entr" presetID="53" presetSubtype="0">
                                  <p:stCondLst>
                                    <p:cond delay="1000"/>
                                  </p:stCondLst>
                                  <p:childTnLst>
                                    <p:set>
                                      <p:cBhvr>
                                        <p:cTn dur="1" fill="hold" id="23">
                                          <p:stCondLst>
                                            <p:cond delay="0"/>
                                          </p:stCondLst>
                                        </p:cTn>
                                        <p:tgtEl>
                                          <p:spTgt spid="67"/>
                                        </p:tgtEl>
                                        <p:attrNameLst>
                                          <p:attrName>style.visibility</p:attrName>
                                        </p:attrNameLst>
                                      </p:cBhvr>
                                      <p:to>
                                        <p:strVal val="visible"/>
                                      </p:to>
                                    </p:set>
                                    <p:anim calcmode="lin" valueType="num">
                                      <p:cBhvr>
                                        <p:cTn dur="250" fill="hold" id="24"/>
                                        <p:tgtEl>
                                          <p:spTgt spid="67"/>
                                        </p:tgtEl>
                                        <p:attrNameLst>
                                          <p:attrName>ppt_w</p:attrName>
                                        </p:attrNameLst>
                                      </p:cBhvr>
                                      <p:tavLst>
                                        <p:tav tm="0">
                                          <p:val>
                                            <p:fltVal val="0"/>
                                          </p:val>
                                        </p:tav>
                                        <p:tav tm="100000">
                                          <p:val>
                                            <p:strVal val="#ppt_w"/>
                                          </p:val>
                                        </p:tav>
                                      </p:tavLst>
                                    </p:anim>
                                    <p:anim calcmode="lin" valueType="num">
                                      <p:cBhvr>
                                        <p:cTn dur="250" fill="hold" id="25"/>
                                        <p:tgtEl>
                                          <p:spTgt spid="67"/>
                                        </p:tgtEl>
                                        <p:attrNameLst>
                                          <p:attrName>ppt_h</p:attrName>
                                        </p:attrNameLst>
                                      </p:cBhvr>
                                      <p:tavLst>
                                        <p:tav tm="0">
                                          <p:val>
                                            <p:fltVal val="0"/>
                                          </p:val>
                                        </p:tav>
                                        <p:tav tm="100000">
                                          <p:val>
                                            <p:strVal val="#ppt_h"/>
                                          </p:val>
                                        </p:tav>
                                      </p:tavLst>
                                    </p:anim>
                                    <p:animEffect filter="fade" transition="in">
                                      <p:cBhvr>
                                        <p:cTn dur="250" id="26"/>
                                        <p:tgtEl>
                                          <p:spTgt spid="67"/>
                                        </p:tgtEl>
                                      </p:cBhvr>
                                    </p:animEffect>
                                  </p:childTnLst>
                                </p:cTn>
                              </p:par>
                              <p:par>
                                <p:cTn fill="hold" grpId="0" id="27" nodeType="withEffect" presetClass="entr" presetID="53" presetSubtype="0">
                                  <p:stCondLst>
                                    <p:cond delay="1000"/>
                                  </p:stCondLst>
                                  <p:childTnLst>
                                    <p:set>
                                      <p:cBhvr>
                                        <p:cTn dur="1" fill="hold" id="28">
                                          <p:stCondLst>
                                            <p:cond delay="0"/>
                                          </p:stCondLst>
                                        </p:cTn>
                                        <p:tgtEl>
                                          <p:spTgt spid="47"/>
                                        </p:tgtEl>
                                        <p:attrNameLst>
                                          <p:attrName>style.visibility</p:attrName>
                                        </p:attrNameLst>
                                      </p:cBhvr>
                                      <p:to>
                                        <p:strVal val="visible"/>
                                      </p:to>
                                    </p:set>
                                    <p:anim calcmode="lin" valueType="num">
                                      <p:cBhvr>
                                        <p:cTn dur="250" fill="hold" id="29"/>
                                        <p:tgtEl>
                                          <p:spTgt spid="47"/>
                                        </p:tgtEl>
                                        <p:attrNameLst>
                                          <p:attrName>ppt_w</p:attrName>
                                        </p:attrNameLst>
                                      </p:cBhvr>
                                      <p:tavLst>
                                        <p:tav tm="0">
                                          <p:val>
                                            <p:fltVal val="0"/>
                                          </p:val>
                                        </p:tav>
                                        <p:tav tm="100000">
                                          <p:val>
                                            <p:strVal val="#ppt_w"/>
                                          </p:val>
                                        </p:tav>
                                      </p:tavLst>
                                    </p:anim>
                                    <p:anim calcmode="lin" valueType="num">
                                      <p:cBhvr>
                                        <p:cTn dur="250" fill="hold" id="30"/>
                                        <p:tgtEl>
                                          <p:spTgt spid="47"/>
                                        </p:tgtEl>
                                        <p:attrNameLst>
                                          <p:attrName>ppt_h</p:attrName>
                                        </p:attrNameLst>
                                      </p:cBhvr>
                                      <p:tavLst>
                                        <p:tav tm="0">
                                          <p:val>
                                            <p:fltVal val="0"/>
                                          </p:val>
                                        </p:tav>
                                        <p:tav tm="100000">
                                          <p:val>
                                            <p:strVal val="#ppt_h"/>
                                          </p:val>
                                        </p:tav>
                                      </p:tavLst>
                                    </p:anim>
                                    <p:animEffect filter="fade" transition="in">
                                      <p:cBhvr>
                                        <p:cTn dur="250" id="31"/>
                                        <p:tgtEl>
                                          <p:spTgt spid="47"/>
                                        </p:tgtEl>
                                      </p:cBhvr>
                                    </p:animEffect>
                                  </p:childTnLst>
                                </p:cTn>
                              </p:par>
                              <p:par>
                                <p:cTn fill="hold" id="32" nodeType="withEffect" presetClass="entr" presetID="53" presetSubtype="0">
                                  <p:stCondLst>
                                    <p:cond delay="1000"/>
                                  </p:stCondLst>
                                  <p:childTnLst>
                                    <p:set>
                                      <p:cBhvr>
                                        <p:cTn dur="1" fill="hold" id="33">
                                          <p:stCondLst>
                                            <p:cond delay="0"/>
                                          </p:stCondLst>
                                        </p:cTn>
                                        <p:tgtEl>
                                          <p:spTgt spid="48"/>
                                        </p:tgtEl>
                                        <p:attrNameLst>
                                          <p:attrName>style.visibility</p:attrName>
                                        </p:attrNameLst>
                                      </p:cBhvr>
                                      <p:to>
                                        <p:strVal val="visible"/>
                                      </p:to>
                                    </p:set>
                                    <p:anim calcmode="lin" valueType="num">
                                      <p:cBhvr>
                                        <p:cTn dur="250" fill="hold" id="34"/>
                                        <p:tgtEl>
                                          <p:spTgt spid="48"/>
                                        </p:tgtEl>
                                        <p:attrNameLst>
                                          <p:attrName>ppt_w</p:attrName>
                                        </p:attrNameLst>
                                      </p:cBhvr>
                                      <p:tavLst>
                                        <p:tav tm="0">
                                          <p:val>
                                            <p:fltVal val="0"/>
                                          </p:val>
                                        </p:tav>
                                        <p:tav tm="100000">
                                          <p:val>
                                            <p:strVal val="#ppt_w"/>
                                          </p:val>
                                        </p:tav>
                                      </p:tavLst>
                                    </p:anim>
                                    <p:anim calcmode="lin" valueType="num">
                                      <p:cBhvr>
                                        <p:cTn dur="250" fill="hold" id="35"/>
                                        <p:tgtEl>
                                          <p:spTgt spid="48"/>
                                        </p:tgtEl>
                                        <p:attrNameLst>
                                          <p:attrName>ppt_h</p:attrName>
                                        </p:attrNameLst>
                                      </p:cBhvr>
                                      <p:tavLst>
                                        <p:tav tm="0">
                                          <p:val>
                                            <p:fltVal val="0"/>
                                          </p:val>
                                        </p:tav>
                                        <p:tav tm="100000">
                                          <p:val>
                                            <p:strVal val="#ppt_h"/>
                                          </p:val>
                                        </p:tav>
                                      </p:tavLst>
                                    </p:anim>
                                    <p:animEffect filter="fade" transition="in">
                                      <p:cBhvr>
                                        <p:cTn dur="250" id="36"/>
                                        <p:tgtEl>
                                          <p:spTgt spid="48"/>
                                        </p:tgtEl>
                                      </p:cBhvr>
                                    </p:animEffect>
                                  </p:childTnLst>
                                </p:cTn>
                              </p:par>
                              <p:par>
                                <p:cTn fill="hold" grpId="0" id="37" nodeType="withEffect" presetClass="entr" presetID="53" presetSubtype="0">
                                  <p:stCondLst>
                                    <p:cond delay="1000"/>
                                  </p:stCondLst>
                                  <p:childTnLst>
                                    <p:set>
                                      <p:cBhvr>
                                        <p:cTn dur="1" fill="hold" id="38">
                                          <p:stCondLst>
                                            <p:cond delay="0"/>
                                          </p:stCondLst>
                                        </p:cTn>
                                        <p:tgtEl>
                                          <p:spTgt spid="64"/>
                                        </p:tgtEl>
                                        <p:attrNameLst>
                                          <p:attrName>style.visibility</p:attrName>
                                        </p:attrNameLst>
                                      </p:cBhvr>
                                      <p:to>
                                        <p:strVal val="visible"/>
                                      </p:to>
                                    </p:set>
                                    <p:anim calcmode="lin" valueType="num">
                                      <p:cBhvr>
                                        <p:cTn dur="250" fill="hold" id="39"/>
                                        <p:tgtEl>
                                          <p:spTgt spid="64"/>
                                        </p:tgtEl>
                                        <p:attrNameLst>
                                          <p:attrName>ppt_w</p:attrName>
                                        </p:attrNameLst>
                                      </p:cBhvr>
                                      <p:tavLst>
                                        <p:tav tm="0">
                                          <p:val>
                                            <p:fltVal val="0"/>
                                          </p:val>
                                        </p:tav>
                                        <p:tav tm="100000">
                                          <p:val>
                                            <p:strVal val="#ppt_w"/>
                                          </p:val>
                                        </p:tav>
                                      </p:tavLst>
                                    </p:anim>
                                    <p:anim calcmode="lin" valueType="num">
                                      <p:cBhvr>
                                        <p:cTn dur="250" fill="hold" id="40"/>
                                        <p:tgtEl>
                                          <p:spTgt spid="64"/>
                                        </p:tgtEl>
                                        <p:attrNameLst>
                                          <p:attrName>ppt_h</p:attrName>
                                        </p:attrNameLst>
                                      </p:cBhvr>
                                      <p:tavLst>
                                        <p:tav tm="0">
                                          <p:val>
                                            <p:fltVal val="0"/>
                                          </p:val>
                                        </p:tav>
                                        <p:tav tm="100000">
                                          <p:val>
                                            <p:strVal val="#ppt_h"/>
                                          </p:val>
                                        </p:tav>
                                      </p:tavLst>
                                    </p:anim>
                                    <p:animEffect filter="fade" transition="in">
                                      <p:cBhvr>
                                        <p:cTn dur="250" id="41"/>
                                        <p:tgtEl>
                                          <p:spTgt spid="64"/>
                                        </p:tgtEl>
                                      </p:cBhvr>
                                    </p:animEffect>
                                  </p:childTnLst>
                                </p:cTn>
                              </p:par>
                              <p:par>
                                <p:cTn fill="hold" id="42" nodeType="withEffect" presetClass="entr" presetID="53" presetSubtype="0">
                                  <p:stCondLst>
                                    <p:cond delay="1000"/>
                                  </p:stCondLst>
                                  <p:childTnLst>
                                    <p:set>
                                      <p:cBhvr>
                                        <p:cTn dur="1" fill="hold" id="43">
                                          <p:stCondLst>
                                            <p:cond delay="0"/>
                                          </p:stCondLst>
                                        </p:cTn>
                                        <p:tgtEl>
                                          <p:spTgt spid="65"/>
                                        </p:tgtEl>
                                        <p:attrNameLst>
                                          <p:attrName>style.visibility</p:attrName>
                                        </p:attrNameLst>
                                      </p:cBhvr>
                                      <p:to>
                                        <p:strVal val="visible"/>
                                      </p:to>
                                    </p:set>
                                    <p:anim calcmode="lin" valueType="num">
                                      <p:cBhvr>
                                        <p:cTn dur="250" fill="hold" id="44"/>
                                        <p:tgtEl>
                                          <p:spTgt spid="65"/>
                                        </p:tgtEl>
                                        <p:attrNameLst>
                                          <p:attrName>ppt_w</p:attrName>
                                        </p:attrNameLst>
                                      </p:cBhvr>
                                      <p:tavLst>
                                        <p:tav tm="0">
                                          <p:val>
                                            <p:fltVal val="0"/>
                                          </p:val>
                                        </p:tav>
                                        <p:tav tm="100000">
                                          <p:val>
                                            <p:strVal val="#ppt_w"/>
                                          </p:val>
                                        </p:tav>
                                      </p:tavLst>
                                    </p:anim>
                                    <p:anim calcmode="lin" valueType="num">
                                      <p:cBhvr>
                                        <p:cTn dur="250" fill="hold" id="45"/>
                                        <p:tgtEl>
                                          <p:spTgt spid="65"/>
                                        </p:tgtEl>
                                        <p:attrNameLst>
                                          <p:attrName>ppt_h</p:attrName>
                                        </p:attrNameLst>
                                      </p:cBhvr>
                                      <p:tavLst>
                                        <p:tav tm="0">
                                          <p:val>
                                            <p:fltVal val="0"/>
                                          </p:val>
                                        </p:tav>
                                        <p:tav tm="100000">
                                          <p:val>
                                            <p:strVal val="#ppt_h"/>
                                          </p:val>
                                        </p:tav>
                                      </p:tavLst>
                                    </p:anim>
                                    <p:animEffect filter="fade" transition="in">
                                      <p:cBhvr>
                                        <p:cTn dur="250" id="46"/>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7"/>
      <p:bldP grpId="0" spid="49"/>
      <p:bldP grpId="0" spid="50"/>
      <p:bldP grpId="0" spid="64"/>
      <p:bldP grpId="0" spid="66"/>
      <p:bldP grpId="0" spid="67"/>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5" name="Straight Connector 34"/>
          <p:cNvCxnSpPr>
            <a:stCxn id="58" idx="4"/>
          </p:cNvCxnSpPr>
          <p:nvPr/>
        </p:nvCxnSpPr>
        <p:spPr>
          <a:xfrm flipH="1">
            <a:off x="5259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41" idx="4"/>
          </p:cNvCxnSpPr>
          <p:nvPr/>
        </p:nvCxnSpPr>
        <p:spPr>
          <a:xfrm flipH="1">
            <a:off x="8058187"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79132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42" name="Rectangle 41"/>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43" name="Straight Connector 42"/>
          <p:cNvCxnSpPr>
            <a:stCxn id="47" idx="4"/>
          </p:cNvCxnSpPr>
          <p:nvPr/>
        </p:nvCxnSpPr>
        <p:spPr>
          <a:xfrm flipH="1">
            <a:off x="936089"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791188"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1" name="Straight Connector 50"/>
          <p:cNvCxnSpPr>
            <a:stCxn id="52" idx="4"/>
          </p:cNvCxnSpPr>
          <p:nvPr/>
        </p:nvCxnSpPr>
        <p:spPr>
          <a:xfrm flipH="1">
            <a:off x="83894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2" name="Oval 51"/>
          <p:cNvSpPr/>
          <p:nvPr/>
        </p:nvSpPr>
        <p:spPr>
          <a:xfrm>
            <a:off x="82445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3" name="Isosceles Triangle 52"/>
          <p:cNvSpPr/>
          <p:nvPr/>
        </p:nvSpPr>
        <p:spPr>
          <a:xfrm>
            <a:off x="5029200"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4" name="Isosceles Triangle 53"/>
          <p:cNvSpPr/>
          <p:nvPr/>
        </p:nvSpPr>
        <p:spPr>
          <a:xfrm>
            <a:off x="5543555"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5" name="Straight Connector 54"/>
          <p:cNvCxnSpPr>
            <a:stCxn id="56" idx="4"/>
          </p:cNvCxnSpPr>
          <p:nvPr/>
        </p:nvCxnSpPr>
        <p:spPr>
          <a:xfrm flipH="1">
            <a:off x="1233508"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1124765"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7" name="Isosceles Triangle 56"/>
          <p:cNvSpPr/>
          <p:nvPr/>
        </p:nvSpPr>
        <p:spPr>
          <a:xfrm>
            <a:off x="11127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8" name="Oval 57"/>
          <p:cNvSpPr/>
          <p:nvPr/>
        </p:nvSpPr>
        <p:spPr>
          <a:xfrm>
            <a:off x="3810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9" name="Oval 6"/>
          <p:cNvSpPr/>
          <p:nvPr/>
        </p:nvSpPr>
        <p:spPr>
          <a:xfrm>
            <a:off x="914400" y="1272809"/>
            <a:ext cx="1751993" cy="2961446"/>
          </a:xfrm>
          <a:custGeom>
            <a:gdLst>
              <a:gd fmla="*/ 13706 w 3055209" name="connsiteX0"/>
              <a:gd fmla="*/ 1090090 h 2822562" name="connsiteY0"/>
              <a:gd fmla="*/ 222271 w 3055209" name="connsiteX1"/>
              <a:gd fmla="*/ 144966 h 2822562" name="connsiteY1"/>
              <a:gd fmla="*/ 1531552 w 3055209" name="connsiteX2"/>
              <a:gd fmla="*/ 15871 h 2822562" name="connsiteY2"/>
              <a:gd fmla="*/ 2854846 w 3055209" name="connsiteX3"/>
              <a:gd fmla="*/ 93091 h 2822562" name="connsiteY3"/>
              <a:gd fmla="*/ 3027648 w 3055209" name="connsiteX4"/>
              <a:gd fmla="*/ 827118 h 2822562" name="connsiteY4"/>
              <a:gd fmla="*/ 3009362 w 3055209" name="connsiteX5"/>
              <a:gd fmla="*/ 1651550 h 2822562" name="connsiteY5"/>
              <a:gd fmla="*/ 2889073 w 3055209" name="connsiteX6"/>
              <a:gd fmla="*/ 2666230 h 2822562" name="connsiteY6"/>
              <a:gd fmla="*/ 1208142 w 3055209" name="connsiteX7"/>
              <a:gd fmla="*/ 2818003 h 2822562" name="connsiteY7"/>
              <a:gd fmla="*/ 179376 w 3055209" name="connsiteX8"/>
              <a:gd fmla="*/ 2673918 h 2822562" name="connsiteY8"/>
              <a:gd fmla="*/ 33407 w 3055209" name="connsiteX9"/>
              <a:gd fmla="*/ 1897104 h 2822562" name="connsiteY9"/>
              <a:gd fmla="*/ 13706 w 3055209" name="connsiteX10"/>
              <a:gd fmla="*/ 1090090 h 282256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822562" w="3055209">
                <a:moveTo>
                  <a:pt x="13706" y="1090090"/>
                </a:moveTo>
                <a:cubicBezTo>
                  <a:pt x="20855" y="668598"/>
                  <a:pt x="-30703" y="324003"/>
                  <a:pt x="222271" y="144966"/>
                </a:cubicBezTo>
                <a:cubicBezTo>
                  <a:pt x="475245" y="-34071"/>
                  <a:pt x="1092790" y="24517"/>
                  <a:pt x="1531552" y="15871"/>
                </a:cubicBezTo>
                <a:cubicBezTo>
                  <a:pt x="1970314" y="7225"/>
                  <a:pt x="2605497" y="-42117"/>
                  <a:pt x="2854846" y="93091"/>
                </a:cubicBezTo>
                <a:cubicBezTo>
                  <a:pt x="3104195" y="228299"/>
                  <a:pt x="3001895" y="585699"/>
                  <a:pt x="3027648" y="827118"/>
                </a:cubicBezTo>
                <a:cubicBezTo>
                  <a:pt x="3053401" y="1068537"/>
                  <a:pt x="3032458" y="1345031"/>
                  <a:pt x="3009362" y="1651550"/>
                </a:cubicBezTo>
                <a:cubicBezTo>
                  <a:pt x="2986266" y="1958069"/>
                  <a:pt x="3189276" y="2471821"/>
                  <a:pt x="2889073" y="2666230"/>
                </a:cubicBezTo>
                <a:cubicBezTo>
                  <a:pt x="2588870" y="2860639"/>
                  <a:pt x="1639717" y="2819351"/>
                  <a:pt x="1208142" y="2818003"/>
                </a:cubicBezTo>
                <a:cubicBezTo>
                  <a:pt x="776567" y="2816655"/>
                  <a:pt x="375165" y="2827401"/>
                  <a:pt x="179376" y="2673918"/>
                </a:cubicBezTo>
                <a:cubicBezTo>
                  <a:pt x="-16413" y="2520435"/>
                  <a:pt x="54896" y="2151082"/>
                  <a:pt x="33407" y="1897104"/>
                </a:cubicBezTo>
                <a:cubicBezTo>
                  <a:pt x="11918" y="1643126"/>
                  <a:pt x="-17771" y="1382113"/>
                  <a:pt x="13706" y="1090090"/>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60" name="Picture 59"/>
          <p:cNvPicPr>
            <a:picLocks noChangeAspect="1"/>
          </p:cNvPicPr>
          <p:nvPr/>
        </p:nvPicPr>
        <p:blipFill>
          <a:blip r:embed="rId3">
            <a:extLst>
              <a:ext uri="{28A0092B-C50C-407E-A947-70E740481C1C}">
                <a14:useLocalDpi val="0"/>
              </a:ext>
            </a:extLst>
          </a:blip>
          <a:stretch>
            <a:fillRect/>
          </a:stretch>
        </p:blipFill>
        <p:spPr>
          <a:xfrm>
            <a:off x="1066522" y="1899938"/>
            <a:ext cx="1443296" cy="2166948"/>
          </a:xfrm>
          <a:prstGeom prst="flowChartAlternateProcess">
            <a:avLst/>
          </a:prstGeom>
          <a:noFill/>
          <a:ln w="57150">
            <a:solidFill>
              <a:schemeClr val="bg1">
                <a:lumMod val="85000"/>
              </a:schemeClr>
            </a:solidFill>
            <a:prstDash val="solid"/>
          </a:ln>
        </p:spPr>
      </p:pic>
      <p:sp>
        <p:nvSpPr>
          <p:cNvPr id="61" name="TextBox 60"/>
          <p:cNvSpPr txBox="1"/>
          <p:nvPr/>
        </p:nvSpPr>
        <p:spPr>
          <a:xfrm>
            <a:off x="1110641" y="1491755"/>
            <a:ext cx="1399176" cy="236224"/>
          </a:xfrm>
          <a:prstGeom prst="rect">
            <a:avLst/>
          </a:prstGeom>
          <a:noFill/>
        </p:spPr>
        <p:txBody>
          <a:bodyPr bIns="34292" lIns="68585" rIns="68585" rtlCol="0" tIns="34292" wrap="square">
            <a:spAutoFit/>
          </a:bodyPr>
          <a:lstStyle/>
          <a:p>
            <a:pPr algn="ctr"/>
            <a:r>
              <a:rPr lang="en-US" sz="1100">
                <a:solidFill>
                  <a:schemeClr val="bg1"/>
                </a:solidFill>
                <a:latin charset="0" pitchFamily="50" typeface="Code Bold"/>
              </a:rPr>
              <a:t>Title Goes Here</a:t>
            </a:r>
          </a:p>
        </p:txBody>
      </p:sp>
      <p:sp>
        <p:nvSpPr>
          <p:cNvPr id="62" name="Oval 6"/>
          <p:cNvSpPr/>
          <p:nvPr/>
        </p:nvSpPr>
        <p:spPr>
          <a:xfrm>
            <a:off x="2780895" y="1247753"/>
            <a:ext cx="1751993" cy="2961446"/>
          </a:xfrm>
          <a:custGeom>
            <a:gdLst>
              <a:gd fmla="*/ 13706 w 3055209" name="connsiteX0"/>
              <a:gd fmla="*/ 1090090 h 2822562" name="connsiteY0"/>
              <a:gd fmla="*/ 222271 w 3055209" name="connsiteX1"/>
              <a:gd fmla="*/ 144966 h 2822562" name="connsiteY1"/>
              <a:gd fmla="*/ 1531552 w 3055209" name="connsiteX2"/>
              <a:gd fmla="*/ 15871 h 2822562" name="connsiteY2"/>
              <a:gd fmla="*/ 2854846 w 3055209" name="connsiteX3"/>
              <a:gd fmla="*/ 93091 h 2822562" name="connsiteY3"/>
              <a:gd fmla="*/ 3027648 w 3055209" name="connsiteX4"/>
              <a:gd fmla="*/ 827118 h 2822562" name="connsiteY4"/>
              <a:gd fmla="*/ 3009362 w 3055209" name="connsiteX5"/>
              <a:gd fmla="*/ 1651550 h 2822562" name="connsiteY5"/>
              <a:gd fmla="*/ 2889073 w 3055209" name="connsiteX6"/>
              <a:gd fmla="*/ 2666230 h 2822562" name="connsiteY6"/>
              <a:gd fmla="*/ 1208142 w 3055209" name="connsiteX7"/>
              <a:gd fmla="*/ 2818003 h 2822562" name="connsiteY7"/>
              <a:gd fmla="*/ 179376 w 3055209" name="connsiteX8"/>
              <a:gd fmla="*/ 2673918 h 2822562" name="connsiteY8"/>
              <a:gd fmla="*/ 33407 w 3055209" name="connsiteX9"/>
              <a:gd fmla="*/ 1897104 h 2822562" name="connsiteY9"/>
              <a:gd fmla="*/ 13706 w 3055209" name="connsiteX10"/>
              <a:gd fmla="*/ 1090090 h 282256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822562" w="3055209">
                <a:moveTo>
                  <a:pt x="13706" y="1090090"/>
                </a:moveTo>
                <a:cubicBezTo>
                  <a:pt x="20855" y="668598"/>
                  <a:pt x="-30703" y="324003"/>
                  <a:pt x="222271" y="144966"/>
                </a:cubicBezTo>
                <a:cubicBezTo>
                  <a:pt x="475245" y="-34071"/>
                  <a:pt x="1092790" y="24517"/>
                  <a:pt x="1531552" y="15871"/>
                </a:cubicBezTo>
                <a:cubicBezTo>
                  <a:pt x="1970314" y="7225"/>
                  <a:pt x="2605497" y="-42117"/>
                  <a:pt x="2854846" y="93091"/>
                </a:cubicBezTo>
                <a:cubicBezTo>
                  <a:pt x="3104195" y="228299"/>
                  <a:pt x="3001895" y="585699"/>
                  <a:pt x="3027648" y="827118"/>
                </a:cubicBezTo>
                <a:cubicBezTo>
                  <a:pt x="3053401" y="1068537"/>
                  <a:pt x="3032458" y="1345031"/>
                  <a:pt x="3009362" y="1651550"/>
                </a:cubicBezTo>
                <a:cubicBezTo>
                  <a:pt x="2986266" y="1958069"/>
                  <a:pt x="3189276" y="2471821"/>
                  <a:pt x="2889073" y="2666230"/>
                </a:cubicBezTo>
                <a:cubicBezTo>
                  <a:pt x="2588870" y="2860639"/>
                  <a:pt x="1639717" y="2819351"/>
                  <a:pt x="1208142" y="2818003"/>
                </a:cubicBezTo>
                <a:cubicBezTo>
                  <a:pt x="776567" y="2816655"/>
                  <a:pt x="375165" y="2827401"/>
                  <a:pt x="179376" y="2673918"/>
                </a:cubicBezTo>
                <a:cubicBezTo>
                  <a:pt x="-16413" y="2520435"/>
                  <a:pt x="54896" y="2151082"/>
                  <a:pt x="33407" y="1897104"/>
                </a:cubicBezTo>
                <a:cubicBezTo>
                  <a:pt x="11918" y="1643126"/>
                  <a:pt x="-17771" y="1382113"/>
                  <a:pt x="13706" y="1090090"/>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63" name="Picture 62"/>
          <p:cNvPicPr>
            <a:picLocks noChangeAspect="1"/>
          </p:cNvPicPr>
          <p:nvPr/>
        </p:nvPicPr>
        <p:blipFill>
          <a:blip r:embed="rId3">
            <a:extLst>
              <a:ext uri="{28A0092B-C50C-407E-A947-70E740481C1C}">
                <a14:useLocalDpi val="0"/>
              </a:ext>
            </a:extLst>
          </a:blip>
          <a:stretch>
            <a:fillRect/>
          </a:stretch>
        </p:blipFill>
        <p:spPr>
          <a:xfrm>
            <a:off x="2933017" y="1874884"/>
            <a:ext cx="1443296" cy="2166948"/>
          </a:xfrm>
          <a:prstGeom prst="flowChartAlternateProcess">
            <a:avLst/>
          </a:prstGeom>
          <a:noFill/>
          <a:ln w="57150">
            <a:solidFill>
              <a:schemeClr val="bg1">
                <a:lumMod val="85000"/>
              </a:schemeClr>
            </a:solidFill>
            <a:prstDash val="solid"/>
          </a:ln>
        </p:spPr>
      </p:pic>
      <p:sp>
        <p:nvSpPr>
          <p:cNvPr id="64" name="TextBox 63"/>
          <p:cNvSpPr txBox="1"/>
          <p:nvPr/>
        </p:nvSpPr>
        <p:spPr>
          <a:xfrm>
            <a:off x="2977136" y="1466701"/>
            <a:ext cx="1399176" cy="236224"/>
          </a:xfrm>
          <a:prstGeom prst="rect">
            <a:avLst/>
          </a:prstGeom>
          <a:noFill/>
        </p:spPr>
        <p:txBody>
          <a:bodyPr bIns="34292" lIns="68585" rIns="68585" rtlCol="0" tIns="34292" wrap="square">
            <a:spAutoFit/>
          </a:bodyPr>
          <a:lstStyle/>
          <a:p>
            <a:pPr algn="ctr"/>
            <a:r>
              <a:rPr lang="en-US" sz="1100">
                <a:solidFill>
                  <a:schemeClr val="bg1"/>
                </a:solidFill>
                <a:latin charset="0" pitchFamily="50" typeface="Code Bold"/>
              </a:rPr>
              <a:t>Title Goes Here</a:t>
            </a:r>
          </a:p>
        </p:txBody>
      </p:sp>
      <p:sp>
        <p:nvSpPr>
          <p:cNvPr id="65" name="Oval 6"/>
          <p:cNvSpPr/>
          <p:nvPr/>
        </p:nvSpPr>
        <p:spPr>
          <a:xfrm>
            <a:off x="4647390" y="1222698"/>
            <a:ext cx="1751993" cy="2961446"/>
          </a:xfrm>
          <a:custGeom>
            <a:gdLst>
              <a:gd fmla="*/ 13706 w 3055209" name="connsiteX0"/>
              <a:gd fmla="*/ 1090090 h 2822562" name="connsiteY0"/>
              <a:gd fmla="*/ 222271 w 3055209" name="connsiteX1"/>
              <a:gd fmla="*/ 144966 h 2822562" name="connsiteY1"/>
              <a:gd fmla="*/ 1531552 w 3055209" name="connsiteX2"/>
              <a:gd fmla="*/ 15871 h 2822562" name="connsiteY2"/>
              <a:gd fmla="*/ 2854846 w 3055209" name="connsiteX3"/>
              <a:gd fmla="*/ 93091 h 2822562" name="connsiteY3"/>
              <a:gd fmla="*/ 3027648 w 3055209" name="connsiteX4"/>
              <a:gd fmla="*/ 827118 h 2822562" name="connsiteY4"/>
              <a:gd fmla="*/ 3009362 w 3055209" name="connsiteX5"/>
              <a:gd fmla="*/ 1651550 h 2822562" name="connsiteY5"/>
              <a:gd fmla="*/ 2889073 w 3055209" name="connsiteX6"/>
              <a:gd fmla="*/ 2666230 h 2822562" name="connsiteY6"/>
              <a:gd fmla="*/ 1208142 w 3055209" name="connsiteX7"/>
              <a:gd fmla="*/ 2818003 h 2822562" name="connsiteY7"/>
              <a:gd fmla="*/ 179376 w 3055209" name="connsiteX8"/>
              <a:gd fmla="*/ 2673918 h 2822562" name="connsiteY8"/>
              <a:gd fmla="*/ 33407 w 3055209" name="connsiteX9"/>
              <a:gd fmla="*/ 1897104 h 2822562" name="connsiteY9"/>
              <a:gd fmla="*/ 13706 w 3055209" name="connsiteX10"/>
              <a:gd fmla="*/ 1090090 h 282256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822562" w="3055209">
                <a:moveTo>
                  <a:pt x="13706" y="1090090"/>
                </a:moveTo>
                <a:cubicBezTo>
                  <a:pt x="20855" y="668598"/>
                  <a:pt x="-30703" y="324003"/>
                  <a:pt x="222271" y="144966"/>
                </a:cubicBezTo>
                <a:cubicBezTo>
                  <a:pt x="475245" y="-34071"/>
                  <a:pt x="1092790" y="24517"/>
                  <a:pt x="1531552" y="15871"/>
                </a:cubicBezTo>
                <a:cubicBezTo>
                  <a:pt x="1970314" y="7225"/>
                  <a:pt x="2605497" y="-42117"/>
                  <a:pt x="2854846" y="93091"/>
                </a:cubicBezTo>
                <a:cubicBezTo>
                  <a:pt x="3104195" y="228299"/>
                  <a:pt x="3001895" y="585699"/>
                  <a:pt x="3027648" y="827118"/>
                </a:cubicBezTo>
                <a:cubicBezTo>
                  <a:pt x="3053401" y="1068537"/>
                  <a:pt x="3032458" y="1345031"/>
                  <a:pt x="3009362" y="1651550"/>
                </a:cubicBezTo>
                <a:cubicBezTo>
                  <a:pt x="2986266" y="1958069"/>
                  <a:pt x="3189276" y="2471821"/>
                  <a:pt x="2889073" y="2666230"/>
                </a:cubicBezTo>
                <a:cubicBezTo>
                  <a:pt x="2588870" y="2860639"/>
                  <a:pt x="1639717" y="2819351"/>
                  <a:pt x="1208142" y="2818003"/>
                </a:cubicBezTo>
                <a:cubicBezTo>
                  <a:pt x="776567" y="2816655"/>
                  <a:pt x="375165" y="2827401"/>
                  <a:pt x="179376" y="2673918"/>
                </a:cubicBezTo>
                <a:cubicBezTo>
                  <a:pt x="-16413" y="2520435"/>
                  <a:pt x="54896" y="2151082"/>
                  <a:pt x="33407" y="1897104"/>
                </a:cubicBezTo>
                <a:cubicBezTo>
                  <a:pt x="11918" y="1643126"/>
                  <a:pt x="-17771" y="1382113"/>
                  <a:pt x="13706" y="1090090"/>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66" name="Picture 65"/>
          <p:cNvPicPr>
            <a:picLocks noChangeAspect="1"/>
          </p:cNvPicPr>
          <p:nvPr/>
        </p:nvPicPr>
        <p:blipFill>
          <a:blip r:embed="rId3">
            <a:extLst>
              <a:ext uri="{28A0092B-C50C-407E-A947-70E740481C1C}">
                <a14:useLocalDpi val="0"/>
              </a:ext>
            </a:extLst>
          </a:blip>
          <a:stretch>
            <a:fillRect/>
          </a:stretch>
        </p:blipFill>
        <p:spPr>
          <a:xfrm>
            <a:off x="4799512" y="1849829"/>
            <a:ext cx="1443296" cy="2166948"/>
          </a:xfrm>
          <a:prstGeom prst="flowChartAlternateProcess">
            <a:avLst/>
          </a:prstGeom>
          <a:noFill/>
          <a:ln w="57150">
            <a:solidFill>
              <a:schemeClr val="bg1">
                <a:lumMod val="85000"/>
              </a:schemeClr>
            </a:solidFill>
            <a:prstDash val="solid"/>
          </a:ln>
        </p:spPr>
      </p:pic>
      <p:sp>
        <p:nvSpPr>
          <p:cNvPr id="67" name="TextBox 66"/>
          <p:cNvSpPr txBox="1"/>
          <p:nvPr/>
        </p:nvSpPr>
        <p:spPr>
          <a:xfrm>
            <a:off x="4843631" y="1441646"/>
            <a:ext cx="1399176" cy="236224"/>
          </a:xfrm>
          <a:prstGeom prst="rect">
            <a:avLst/>
          </a:prstGeom>
          <a:noFill/>
        </p:spPr>
        <p:txBody>
          <a:bodyPr bIns="34292" lIns="68585" rIns="68585" rtlCol="0" tIns="34292" wrap="square">
            <a:spAutoFit/>
          </a:bodyPr>
          <a:lstStyle/>
          <a:p>
            <a:pPr algn="ctr"/>
            <a:r>
              <a:rPr lang="en-US" sz="1100">
                <a:solidFill>
                  <a:schemeClr val="bg1"/>
                </a:solidFill>
                <a:latin charset="0" pitchFamily="50" typeface="Code Bold"/>
              </a:rPr>
              <a:t>Title Goes Here</a:t>
            </a:r>
          </a:p>
        </p:txBody>
      </p:sp>
      <p:sp>
        <p:nvSpPr>
          <p:cNvPr id="70" name="Rectangle 69"/>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72" name="Picture 71"/>
          <p:cNvPicPr>
            <a:picLocks noChangeAspect="1"/>
          </p:cNvPicPr>
          <p:nvPr/>
        </p:nvPicPr>
        <p:blipFill>
          <a:blip r:embed="rId4">
            <a:extLst>
              <a:ext uri="{28A0092B-C50C-407E-A947-70E740481C1C}">
                <a14:useLocalDpi val="0"/>
              </a:ext>
            </a:extLst>
          </a:blip>
          <a:stretch>
            <a:fillRect/>
          </a:stretch>
        </p:blipFill>
        <p:spPr>
          <a:xfrm>
            <a:off x="-1066800" y="4404626"/>
            <a:ext cx="578758" cy="579294"/>
          </a:xfrm>
          <a:prstGeom prst="rect">
            <a:avLst/>
          </a:prstGeom>
        </p:spPr>
      </p:pic>
      <p:sp>
        <p:nvSpPr>
          <p:cNvPr id="73"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PICTURE LAYOUT</a:t>
            </a:r>
          </a:p>
        </p:txBody>
      </p:sp>
      <p:cxnSp>
        <p:nvCxnSpPr>
          <p:cNvPr id="74" name="Straight Connector 73"/>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5" name="Oval 74"/>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15</a:t>
            </a:r>
          </a:p>
        </p:txBody>
      </p:sp>
      <p:sp>
        <p:nvSpPr>
          <p:cNvPr id="76"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7"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8" name="Oval 6"/>
          <p:cNvSpPr/>
          <p:nvPr/>
        </p:nvSpPr>
        <p:spPr>
          <a:xfrm>
            <a:off x="6513885" y="1197643"/>
            <a:ext cx="1751993" cy="2961446"/>
          </a:xfrm>
          <a:custGeom>
            <a:gdLst>
              <a:gd fmla="*/ 13706 w 3055209" name="connsiteX0"/>
              <a:gd fmla="*/ 1090090 h 2822562" name="connsiteY0"/>
              <a:gd fmla="*/ 222271 w 3055209" name="connsiteX1"/>
              <a:gd fmla="*/ 144966 h 2822562" name="connsiteY1"/>
              <a:gd fmla="*/ 1531552 w 3055209" name="connsiteX2"/>
              <a:gd fmla="*/ 15871 h 2822562" name="connsiteY2"/>
              <a:gd fmla="*/ 2854846 w 3055209" name="connsiteX3"/>
              <a:gd fmla="*/ 93091 h 2822562" name="connsiteY3"/>
              <a:gd fmla="*/ 3027648 w 3055209" name="connsiteX4"/>
              <a:gd fmla="*/ 827118 h 2822562" name="connsiteY4"/>
              <a:gd fmla="*/ 3009362 w 3055209" name="connsiteX5"/>
              <a:gd fmla="*/ 1651550 h 2822562" name="connsiteY5"/>
              <a:gd fmla="*/ 2889073 w 3055209" name="connsiteX6"/>
              <a:gd fmla="*/ 2666230 h 2822562" name="connsiteY6"/>
              <a:gd fmla="*/ 1208142 w 3055209" name="connsiteX7"/>
              <a:gd fmla="*/ 2818003 h 2822562" name="connsiteY7"/>
              <a:gd fmla="*/ 179376 w 3055209" name="connsiteX8"/>
              <a:gd fmla="*/ 2673918 h 2822562" name="connsiteY8"/>
              <a:gd fmla="*/ 33407 w 3055209" name="connsiteX9"/>
              <a:gd fmla="*/ 1897104 h 2822562" name="connsiteY9"/>
              <a:gd fmla="*/ 13706 w 3055209" name="connsiteX10"/>
              <a:gd fmla="*/ 1090090 h 2822562"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822562" w="3055209">
                <a:moveTo>
                  <a:pt x="13706" y="1090090"/>
                </a:moveTo>
                <a:cubicBezTo>
                  <a:pt x="20855" y="668598"/>
                  <a:pt x="-30703" y="324003"/>
                  <a:pt x="222271" y="144966"/>
                </a:cubicBezTo>
                <a:cubicBezTo>
                  <a:pt x="475245" y="-34071"/>
                  <a:pt x="1092790" y="24517"/>
                  <a:pt x="1531552" y="15871"/>
                </a:cubicBezTo>
                <a:cubicBezTo>
                  <a:pt x="1970314" y="7225"/>
                  <a:pt x="2605497" y="-42117"/>
                  <a:pt x="2854846" y="93091"/>
                </a:cubicBezTo>
                <a:cubicBezTo>
                  <a:pt x="3104195" y="228299"/>
                  <a:pt x="3001895" y="585699"/>
                  <a:pt x="3027648" y="827118"/>
                </a:cubicBezTo>
                <a:cubicBezTo>
                  <a:pt x="3053401" y="1068537"/>
                  <a:pt x="3032458" y="1345031"/>
                  <a:pt x="3009362" y="1651550"/>
                </a:cubicBezTo>
                <a:cubicBezTo>
                  <a:pt x="2986266" y="1958069"/>
                  <a:pt x="3189276" y="2471821"/>
                  <a:pt x="2889073" y="2666230"/>
                </a:cubicBezTo>
                <a:cubicBezTo>
                  <a:pt x="2588870" y="2860639"/>
                  <a:pt x="1639717" y="2819351"/>
                  <a:pt x="1208142" y="2818003"/>
                </a:cubicBezTo>
                <a:cubicBezTo>
                  <a:pt x="776567" y="2816655"/>
                  <a:pt x="375165" y="2827401"/>
                  <a:pt x="179376" y="2673918"/>
                </a:cubicBezTo>
                <a:cubicBezTo>
                  <a:pt x="-16413" y="2520435"/>
                  <a:pt x="54896" y="2151082"/>
                  <a:pt x="33407" y="1897104"/>
                </a:cubicBezTo>
                <a:cubicBezTo>
                  <a:pt x="11918" y="1643126"/>
                  <a:pt x="-17771" y="1382113"/>
                  <a:pt x="13706" y="1090090"/>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79" name="Picture 78"/>
          <p:cNvPicPr>
            <a:picLocks noChangeAspect="1"/>
          </p:cNvPicPr>
          <p:nvPr/>
        </p:nvPicPr>
        <p:blipFill>
          <a:blip r:embed="rId3">
            <a:extLst>
              <a:ext uri="{28A0092B-C50C-407E-A947-70E740481C1C}">
                <a14:useLocalDpi val="0"/>
              </a:ext>
            </a:extLst>
          </a:blip>
          <a:stretch>
            <a:fillRect/>
          </a:stretch>
        </p:blipFill>
        <p:spPr>
          <a:xfrm>
            <a:off x="6666007" y="1824774"/>
            <a:ext cx="1443296" cy="2166948"/>
          </a:xfrm>
          <a:prstGeom prst="flowChartAlternateProcess">
            <a:avLst/>
          </a:prstGeom>
          <a:noFill/>
          <a:ln w="57150">
            <a:solidFill>
              <a:schemeClr val="bg1">
                <a:lumMod val="85000"/>
              </a:schemeClr>
            </a:solidFill>
            <a:prstDash val="solid"/>
          </a:ln>
        </p:spPr>
      </p:pic>
      <p:sp>
        <p:nvSpPr>
          <p:cNvPr id="80" name="TextBox 79"/>
          <p:cNvSpPr txBox="1"/>
          <p:nvPr/>
        </p:nvSpPr>
        <p:spPr>
          <a:xfrm>
            <a:off x="6710126" y="1416591"/>
            <a:ext cx="1399176" cy="236224"/>
          </a:xfrm>
          <a:prstGeom prst="rect">
            <a:avLst/>
          </a:prstGeom>
          <a:noFill/>
        </p:spPr>
        <p:txBody>
          <a:bodyPr bIns="34292" lIns="68585" rIns="68585" rtlCol="0" tIns="34292" wrap="square">
            <a:spAutoFit/>
          </a:bodyPr>
          <a:lstStyle/>
          <a:p>
            <a:pPr algn="ctr"/>
            <a:r>
              <a:rPr lang="en-US" sz="1100">
                <a:solidFill>
                  <a:schemeClr val="bg1"/>
                </a:solidFill>
                <a:latin charset="0" pitchFamily="50" typeface="Code Bold"/>
              </a:rPr>
              <a:t>Title Goes Here</a:t>
            </a:r>
          </a:p>
        </p:txBody>
      </p:sp>
    </p:spTree>
    <p:extLst>
      <p:ext uri="{BB962C8B-B14F-4D97-AF65-F5344CB8AC3E}">
        <p14:creationId val="734334053"/>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3.90861E-06 L 1.14323 0.00216" pathEditMode="relative" ptsTypes="AA" rAng="0">
                                      <p:cBhvr>
                                        <p:cTn dur="3000" fill="hold" id="6"/>
                                        <p:tgtEl>
                                          <p:spTgt spid="72"/>
                                        </p:tgtEl>
                                        <p:attrNameLst>
                                          <p:attrName>ppt_x</p:attrName>
                                          <p:attrName>ppt_y</p:attrName>
                                        </p:attrNameLst>
                                      </p:cBhvr>
                                      <p:rCtr x="57153" y="93"/>
                                    </p:animMotion>
                                  </p:childTnLst>
                                </p:cTn>
                              </p:par>
                              <p:par>
                                <p:cTn fill="hold" grpId="0" id="7" nodeType="withEffect" presetClass="entr" presetID="53" presetSubtype="0">
                                  <p:stCondLst>
                                    <p:cond delay="1000"/>
                                  </p:stCondLst>
                                  <p:childTnLst>
                                    <p:set>
                                      <p:cBhvr>
                                        <p:cTn dur="1" fill="hold" id="8">
                                          <p:stCondLst>
                                            <p:cond delay="0"/>
                                          </p:stCondLst>
                                        </p:cTn>
                                        <p:tgtEl>
                                          <p:spTgt spid="59"/>
                                        </p:tgtEl>
                                        <p:attrNameLst>
                                          <p:attrName>style.visibility</p:attrName>
                                        </p:attrNameLst>
                                      </p:cBhvr>
                                      <p:to>
                                        <p:strVal val="visible"/>
                                      </p:to>
                                    </p:set>
                                    <p:anim calcmode="lin" valueType="num">
                                      <p:cBhvr>
                                        <p:cTn dur="250" fill="hold" id="9"/>
                                        <p:tgtEl>
                                          <p:spTgt spid="59"/>
                                        </p:tgtEl>
                                        <p:attrNameLst>
                                          <p:attrName>ppt_w</p:attrName>
                                        </p:attrNameLst>
                                      </p:cBhvr>
                                      <p:tavLst>
                                        <p:tav tm="0">
                                          <p:val>
                                            <p:fltVal val="0"/>
                                          </p:val>
                                        </p:tav>
                                        <p:tav tm="100000">
                                          <p:val>
                                            <p:strVal val="#ppt_w"/>
                                          </p:val>
                                        </p:tav>
                                      </p:tavLst>
                                    </p:anim>
                                    <p:anim calcmode="lin" valueType="num">
                                      <p:cBhvr>
                                        <p:cTn dur="250" fill="hold" id="10"/>
                                        <p:tgtEl>
                                          <p:spTgt spid="59"/>
                                        </p:tgtEl>
                                        <p:attrNameLst>
                                          <p:attrName>ppt_h</p:attrName>
                                        </p:attrNameLst>
                                      </p:cBhvr>
                                      <p:tavLst>
                                        <p:tav tm="0">
                                          <p:val>
                                            <p:fltVal val="0"/>
                                          </p:val>
                                        </p:tav>
                                        <p:tav tm="100000">
                                          <p:val>
                                            <p:strVal val="#ppt_h"/>
                                          </p:val>
                                        </p:tav>
                                      </p:tavLst>
                                    </p:anim>
                                    <p:animEffect filter="fade" transition="in">
                                      <p:cBhvr>
                                        <p:cTn dur="250" id="11"/>
                                        <p:tgtEl>
                                          <p:spTgt spid="59"/>
                                        </p:tgtEl>
                                      </p:cBhvr>
                                    </p:animEffect>
                                  </p:childTnLst>
                                </p:cTn>
                              </p:par>
                              <p:par>
                                <p:cTn fill="hold" grpId="0" id="12" nodeType="withEffect" presetClass="entr" presetID="53" presetSubtype="0">
                                  <p:stCondLst>
                                    <p:cond delay="1000"/>
                                  </p:stCondLst>
                                  <p:childTnLst>
                                    <p:set>
                                      <p:cBhvr>
                                        <p:cTn dur="1" fill="hold" id="13">
                                          <p:stCondLst>
                                            <p:cond delay="0"/>
                                          </p:stCondLst>
                                        </p:cTn>
                                        <p:tgtEl>
                                          <p:spTgt spid="61"/>
                                        </p:tgtEl>
                                        <p:attrNameLst>
                                          <p:attrName>style.visibility</p:attrName>
                                        </p:attrNameLst>
                                      </p:cBhvr>
                                      <p:to>
                                        <p:strVal val="visible"/>
                                      </p:to>
                                    </p:set>
                                    <p:anim calcmode="lin" valueType="num">
                                      <p:cBhvr>
                                        <p:cTn dur="250" fill="hold" id="14"/>
                                        <p:tgtEl>
                                          <p:spTgt spid="61"/>
                                        </p:tgtEl>
                                        <p:attrNameLst>
                                          <p:attrName>ppt_w</p:attrName>
                                        </p:attrNameLst>
                                      </p:cBhvr>
                                      <p:tavLst>
                                        <p:tav tm="0">
                                          <p:val>
                                            <p:fltVal val="0"/>
                                          </p:val>
                                        </p:tav>
                                        <p:tav tm="100000">
                                          <p:val>
                                            <p:strVal val="#ppt_w"/>
                                          </p:val>
                                        </p:tav>
                                      </p:tavLst>
                                    </p:anim>
                                    <p:anim calcmode="lin" valueType="num">
                                      <p:cBhvr>
                                        <p:cTn dur="250" fill="hold" id="15"/>
                                        <p:tgtEl>
                                          <p:spTgt spid="61"/>
                                        </p:tgtEl>
                                        <p:attrNameLst>
                                          <p:attrName>ppt_h</p:attrName>
                                        </p:attrNameLst>
                                      </p:cBhvr>
                                      <p:tavLst>
                                        <p:tav tm="0">
                                          <p:val>
                                            <p:fltVal val="0"/>
                                          </p:val>
                                        </p:tav>
                                        <p:tav tm="100000">
                                          <p:val>
                                            <p:strVal val="#ppt_h"/>
                                          </p:val>
                                        </p:tav>
                                      </p:tavLst>
                                    </p:anim>
                                    <p:animEffect filter="fade" transition="in">
                                      <p:cBhvr>
                                        <p:cTn dur="250" id="16"/>
                                        <p:tgtEl>
                                          <p:spTgt spid="61"/>
                                        </p:tgtEl>
                                      </p:cBhvr>
                                    </p:animEffect>
                                  </p:childTnLst>
                                </p:cTn>
                              </p:par>
                              <p:par>
                                <p:cTn fill="hold" id="17" nodeType="withEffect" presetClass="entr" presetID="53" presetSubtype="0">
                                  <p:stCondLst>
                                    <p:cond delay="1000"/>
                                  </p:stCondLst>
                                  <p:childTnLst>
                                    <p:set>
                                      <p:cBhvr>
                                        <p:cTn dur="1" fill="hold" id="18">
                                          <p:stCondLst>
                                            <p:cond delay="0"/>
                                          </p:stCondLst>
                                        </p:cTn>
                                        <p:tgtEl>
                                          <p:spTgt spid="60"/>
                                        </p:tgtEl>
                                        <p:attrNameLst>
                                          <p:attrName>style.visibility</p:attrName>
                                        </p:attrNameLst>
                                      </p:cBhvr>
                                      <p:to>
                                        <p:strVal val="visible"/>
                                      </p:to>
                                    </p:set>
                                    <p:anim calcmode="lin" valueType="num">
                                      <p:cBhvr>
                                        <p:cTn dur="250" fill="hold" id="19"/>
                                        <p:tgtEl>
                                          <p:spTgt spid="60"/>
                                        </p:tgtEl>
                                        <p:attrNameLst>
                                          <p:attrName>ppt_w</p:attrName>
                                        </p:attrNameLst>
                                      </p:cBhvr>
                                      <p:tavLst>
                                        <p:tav tm="0">
                                          <p:val>
                                            <p:fltVal val="0"/>
                                          </p:val>
                                        </p:tav>
                                        <p:tav tm="100000">
                                          <p:val>
                                            <p:strVal val="#ppt_w"/>
                                          </p:val>
                                        </p:tav>
                                      </p:tavLst>
                                    </p:anim>
                                    <p:anim calcmode="lin" valueType="num">
                                      <p:cBhvr>
                                        <p:cTn dur="250" fill="hold" id="20"/>
                                        <p:tgtEl>
                                          <p:spTgt spid="60"/>
                                        </p:tgtEl>
                                        <p:attrNameLst>
                                          <p:attrName>ppt_h</p:attrName>
                                        </p:attrNameLst>
                                      </p:cBhvr>
                                      <p:tavLst>
                                        <p:tav tm="0">
                                          <p:val>
                                            <p:fltVal val="0"/>
                                          </p:val>
                                        </p:tav>
                                        <p:tav tm="100000">
                                          <p:val>
                                            <p:strVal val="#ppt_h"/>
                                          </p:val>
                                        </p:tav>
                                      </p:tavLst>
                                    </p:anim>
                                    <p:animEffect filter="fade" transition="in">
                                      <p:cBhvr>
                                        <p:cTn dur="250" id="21"/>
                                        <p:tgtEl>
                                          <p:spTgt spid="60"/>
                                        </p:tgtEl>
                                      </p:cBhvr>
                                    </p:animEffect>
                                  </p:childTnLst>
                                </p:cTn>
                              </p:par>
                              <p:par>
                                <p:cTn fill="hold" grpId="0" id="22" nodeType="withEffect" presetClass="entr" presetID="53" presetSubtype="0">
                                  <p:stCondLst>
                                    <p:cond delay="1250"/>
                                  </p:stCondLst>
                                  <p:childTnLst>
                                    <p:set>
                                      <p:cBhvr>
                                        <p:cTn dur="1" fill="hold" id="23">
                                          <p:stCondLst>
                                            <p:cond delay="0"/>
                                          </p:stCondLst>
                                        </p:cTn>
                                        <p:tgtEl>
                                          <p:spTgt spid="62"/>
                                        </p:tgtEl>
                                        <p:attrNameLst>
                                          <p:attrName>style.visibility</p:attrName>
                                        </p:attrNameLst>
                                      </p:cBhvr>
                                      <p:to>
                                        <p:strVal val="visible"/>
                                      </p:to>
                                    </p:set>
                                    <p:anim calcmode="lin" valueType="num">
                                      <p:cBhvr>
                                        <p:cTn dur="250" fill="hold" id="24"/>
                                        <p:tgtEl>
                                          <p:spTgt spid="62"/>
                                        </p:tgtEl>
                                        <p:attrNameLst>
                                          <p:attrName>ppt_w</p:attrName>
                                        </p:attrNameLst>
                                      </p:cBhvr>
                                      <p:tavLst>
                                        <p:tav tm="0">
                                          <p:val>
                                            <p:fltVal val="0"/>
                                          </p:val>
                                        </p:tav>
                                        <p:tav tm="100000">
                                          <p:val>
                                            <p:strVal val="#ppt_w"/>
                                          </p:val>
                                        </p:tav>
                                      </p:tavLst>
                                    </p:anim>
                                    <p:anim calcmode="lin" valueType="num">
                                      <p:cBhvr>
                                        <p:cTn dur="250" fill="hold" id="25"/>
                                        <p:tgtEl>
                                          <p:spTgt spid="62"/>
                                        </p:tgtEl>
                                        <p:attrNameLst>
                                          <p:attrName>ppt_h</p:attrName>
                                        </p:attrNameLst>
                                      </p:cBhvr>
                                      <p:tavLst>
                                        <p:tav tm="0">
                                          <p:val>
                                            <p:fltVal val="0"/>
                                          </p:val>
                                        </p:tav>
                                        <p:tav tm="100000">
                                          <p:val>
                                            <p:strVal val="#ppt_h"/>
                                          </p:val>
                                        </p:tav>
                                      </p:tavLst>
                                    </p:anim>
                                    <p:animEffect filter="fade" transition="in">
                                      <p:cBhvr>
                                        <p:cTn dur="250" id="26"/>
                                        <p:tgtEl>
                                          <p:spTgt spid="62"/>
                                        </p:tgtEl>
                                      </p:cBhvr>
                                    </p:animEffect>
                                  </p:childTnLst>
                                </p:cTn>
                              </p:par>
                              <p:par>
                                <p:cTn fill="hold" grpId="0" id="27" nodeType="withEffect" presetClass="entr" presetID="53" presetSubtype="0">
                                  <p:stCondLst>
                                    <p:cond delay="1250"/>
                                  </p:stCondLst>
                                  <p:childTnLst>
                                    <p:set>
                                      <p:cBhvr>
                                        <p:cTn dur="1" fill="hold" id="28">
                                          <p:stCondLst>
                                            <p:cond delay="0"/>
                                          </p:stCondLst>
                                        </p:cTn>
                                        <p:tgtEl>
                                          <p:spTgt spid="64"/>
                                        </p:tgtEl>
                                        <p:attrNameLst>
                                          <p:attrName>style.visibility</p:attrName>
                                        </p:attrNameLst>
                                      </p:cBhvr>
                                      <p:to>
                                        <p:strVal val="visible"/>
                                      </p:to>
                                    </p:set>
                                    <p:anim calcmode="lin" valueType="num">
                                      <p:cBhvr>
                                        <p:cTn dur="250" fill="hold" id="29"/>
                                        <p:tgtEl>
                                          <p:spTgt spid="64"/>
                                        </p:tgtEl>
                                        <p:attrNameLst>
                                          <p:attrName>ppt_w</p:attrName>
                                        </p:attrNameLst>
                                      </p:cBhvr>
                                      <p:tavLst>
                                        <p:tav tm="0">
                                          <p:val>
                                            <p:fltVal val="0"/>
                                          </p:val>
                                        </p:tav>
                                        <p:tav tm="100000">
                                          <p:val>
                                            <p:strVal val="#ppt_w"/>
                                          </p:val>
                                        </p:tav>
                                      </p:tavLst>
                                    </p:anim>
                                    <p:anim calcmode="lin" valueType="num">
                                      <p:cBhvr>
                                        <p:cTn dur="250" fill="hold" id="30"/>
                                        <p:tgtEl>
                                          <p:spTgt spid="64"/>
                                        </p:tgtEl>
                                        <p:attrNameLst>
                                          <p:attrName>ppt_h</p:attrName>
                                        </p:attrNameLst>
                                      </p:cBhvr>
                                      <p:tavLst>
                                        <p:tav tm="0">
                                          <p:val>
                                            <p:fltVal val="0"/>
                                          </p:val>
                                        </p:tav>
                                        <p:tav tm="100000">
                                          <p:val>
                                            <p:strVal val="#ppt_h"/>
                                          </p:val>
                                        </p:tav>
                                      </p:tavLst>
                                    </p:anim>
                                    <p:animEffect filter="fade" transition="in">
                                      <p:cBhvr>
                                        <p:cTn dur="250" id="31"/>
                                        <p:tgtEl>
                                          <p:spTgt spid="64"/>
                                        </p:tgtEl>
                                      </p:cBhvr>
                                    </p:animEffect>
                                  </p:childTnLst>
                                </p:cTn>
                              </p:par>
                              <p:par>
                                <p:cTn fill="hold" id="32" nodeType="withEffect" presetClass="entr" presetID="53" presetSubtype="0">
                                  <p:stCondLst>
                                    <p:cond delay="1250"/>
                                  </p:stCondLst>
                                  <p:childTnLst>
                                    <p:set>
                                      <p:cBhvr>
                                        <p:cTn dur="1" fill="hold" id="33">
                                          <p:stCondLst>
                                            <p:cond delay="0"/>
                                          </p:stCondLst>
                                        </p:cTn>
                                        <p:tgtEl>
                                          <p:spTgt spid="63"/>
                                        </p:tgtEl>
                                        <p:attrNameLst>
                                          <p:attrName>style.visibility</p:attrName>
                                        </p:attrNameLst>
                                      </p:cBhvr>
                                      <p:to>
                                        <p:strVal val="visible"/>
                                      </p:to>
                                    </p:set>
                                    <p:anim calcmode="lin" valueType="num">
                                      <p:cBhvr>
                                        <p:cTn dur="250" fill="hold" id="34"/>
                                        <p:tgtEl>
                                          <p:spTgt spid="63"/>
                                        </p:tgtEl>
                                        <p:attrNameLst>
                                          <p:attrName>ppt_w</p:attrName>
                                        </p:attrNameLst>
                                      </p:cBhvr>
                                      <p:tavLst>
                                        <p:tav tm="0">
                                          <p:val>
                                            <p:fltVal val="0"/>
                                          </p:val>
                                        </p:tav>
                                        <p:tav tm="100000">
                                          <p:val>
                                            <p:strVal val="#ppt_w"/>
                                          </p:val>
                                        </p:tav>
                                      </p:tavLst>
                                    </p:anim>
                                    <p:anim calcmode="lin" valueType="num">
                                      <p:cBhvr>
                                        <p:cTn dur="250" fill="hold" id="35"/>
                                        <p:tgtEl>
                                          <p:spTgt spid="63"/>
                                        </p:tgtEl>
                                        <p:attrNameLst>
                                          <p:attrName>ppt_h</p:attrName>
                                        </p:attrNameLst>
                                      </p:cBhvr>
                                      <p:tavLst>
                                        <p:tav tm="0">
                                          <p:val>
                                            <p:fltVal val="0"/>
                                          </p:val>
                                        </p:tav>
                                        <p:tav tm="100000">
                                          <p:val>
                                            <p:strVal val="#ppt_h"/>
                                          </p:val>
                                        </p:tav>
                                      </p:tavLst>
                                    </p:anim>
                                    <p:animEffect filter="fade" transition="in">
                                      <p:cBhvr>
                                        <p:cTn dur="250" id="36"/>
                                        <p:tgtEl>
                                          <p:spTgt spid="63"/>
                                        </p:tgtEl>
                                      </p:cBhvr>
                                    </p:animEffect>
                                  </p:childTnLst>
                                </p:cTn>
                              </p:par>
                              <p:par>
                                <p:cTn fill="hold" grpId="0" id="37" nodeType="withEffect" presetClass="entr" presetID="53" presetSubtype="0">
                                  <p:stCondLst>
                                    <p:cond delay="1500"/>
                                  </p:stCondLst>
                                  <p:childTnLst>
                                    <p:set>
                                      <p:cBhvr>
                                        <p:cTn dur="1" fill="hold" id="38">
                                          <p:stCondLst>
                                            <p:cond delay="0"/>
                                          </p:stCondLst>
                                        </p:cTn>
                                        <p:tgtEl>
                                          <p:spTgt spid="65"/>
                                        </p:tgtEl>
                                        <p:attrNameLst>
                                          <p:attrName>style.visibility</p:attrName>
                                        </p:attrNameLst>
                                      </p:cBhvr>
                                      <p:to>
                                        <p:strVal val="visible"/>
                                      </p:to>
                                    </p:set>
                                    <p:anim calcmode="lin" valueType="num">
                                      <p:cBhvr>
                                        <p:cTn dur="250" fill="hold" id="39"/>
                                        <p:tgtEl>
                                          <p:spTgt spid="65"/>
                                        </p:tgtEl>
                                        <p:attrNameLst>
                                          <p:attrName>ppt_w</p:attrName>
                                        </p:attrNameLst>
                                      </p:cBhvr>
                                      <p:tavLst>
                                        <p:tav tm="0">
                                          <p:val>
                                            <p:fltVal val="0"/>
                                          </p:val>
                                        </p:tav>
                                        <p:tav tm="100000">
                                          <p:val>
                                            <p:strVal val="#ppt_w"/>
                                          </p:val>
                                        </p:tav>
                                      </p:tavLst>
                                    </p:anim>
                                    <p:anim calcmode="lin" valueType="num">
                                      <p:cBhvr>
                                        <p:cTn dur="250" fill="hold" id="40"/>
                                        <p:tgtEl>
                                          <p:spTgt spid="65"/>
                                        </p:tgtEl>
                                        <p:attrNameLst>
                                          <p:attrName>ppt_h</p:attrName>
                                        </p:attrNameLst>
                                      </p:cBhvr>
                                      <p:tavLst>
                                        <p:tav tm="0">
                                          <p:val>
                                            <p:fltVal val="0"/>
                                          </p:val>
                                        </p:tav>
                                        <p:tav tm="100000">
                                          <p:val>
                                            <p:strVal val="#ppt_h"/>
                                          </p:val>
                                        </p:tav>
                                      </p:tavLst>
                                    </p:anim>
                                    <p:animEffect filter="fade" transition="in">
                                      <p:cBhvr>
                                        <p:cTn dur="250" id="41"/>
                                        <p:tgtEl>
                                          <p:spTgt spid="65"/>
                                        </p:tgtEl>
                                      </p:cBhvr>
                                    </p:animEffect>
                                  </p:childTnLst>
                                </p:cTn>
                              </p:par>
                              <p:par>
                                <p:cTn fill="hold" grpId="0" id="42" nodeType="withEffect" presetClass="entr" presetID="53" presetSubtype="0">
                                  <p:stCondLst>
                                    <p:cond delay="1500"/>
                                  </p:stCondLst>
                                  <p:childTnLst>
                                    <p:set>
                                      <p:cBhvr>
                                        <p:cTn dur="1" fill="hold" id="43">
                                          <p:stCondLst>
                                            <p:cond delay="0"/>
                                          </p:stCondLst>
                                        </p:cTn>
                                        <p:tgtEl>
                                          <p:spTgt spid="67"/>
                                        </p:tgtEl>
                                        <p:attrNameLst>
                                          <p:attrName>style.visibility</p:attrName>
                                        </p:attrNameLst>
                                      </p:cBhvr>
                                      <p:to>
                                        <p:strVal val="visible"/>
                                      </p:to>
                                    </p:set>
                                    <p:anim calcmode="lin" valueType="num">
                                      <p:cBhvr>
                                        <p:cTn dur="250" fill="hold" id="44"/>
                                        <p:tgtEl>
                                          <p:spTgt spid="67"/>
                                        </p:tgtEl>
                                        <p:attrNameLst>
                                          <p:attrName>ppt_w</p:attrName>
                                        </p:attrNameLst>
                                      </p:cBhvr>
                                      <p:tavLst>
                                        <p:tav tm="0">
                                          <p:val>
                                            <p:fltVal val="0"/>
                                          </p:val>
                                        </p:tav>
                                        <p:tav tm="100000">
                                          <p:val>
                                            <p:strVal val="#ppt_w"/>
                                          </p:val>
                                        </p:tav>
                                      </p:tavLst>
                                    </p:anim>
                                    <p:anim calcmode="lin" valueType="num">
                                      <p:cBhvr>
                                        <p:cTn dur="250" fill="hold" id="45"/>
                                        <p:tgtEl>
                                          <p:spTgt spid="67"/>
                                        </p:tgtEl>
                                        <p:attrNameLst>
                                          <p:attrName>ppt_h</p:attrName>
                                        </p:attrNameLst>
                                      </p:cBhvr>
                                      <p:tavLst>
                                        <p:tav tm="0">
                                          <p:val>
                                            <p:fltVal val="0"/>
                                          </p:val>
                                        </p:tav>
                                        <p:tav tm="100000">
                                          <p:val>
                                            <p:strVal val="#ppt_h"/>
                                          </p:val>
                                        </p:tav>
                                      </p:tavLst>
                                    </p:anim>
                                    <p:animEffect filter="fade" transition="in">
                                      <p:cBhvr>
                                        <p:cTn dur="250" id="46"/>
                                        <p:tgtEl>
                                          <p:spTgt spid="67"/>
                                        </p:tgtEl>
                                      </p:cBhvr>
                                    </p:animEffect>
                                  </p:childTnLst>
                                </p:cTn>
                              </p:par>
                              <p:par>
                                <p:cTn fill="hold" id="47" nodeType="withEffect" presetClass="entr" presetID="53" presetSubtype="0">
                                  <p:stCondLst>
                                    <p:cond delay="1500"/>
                                  </p:stCondLst>
                                  <p:childTnLst>
                                    <p:set>
                                      <p:cBhvr>
                                        <p:cTn dur="1" fill="hold" id="48">
                                          <p:stCondLst>
                                            <p:cond delay="0"/>
                                          </p:stCondLst>
                                        </p:cTn>
                                        <p:tgtEl>
                                          <p:spTgt spid="66"/>
                                        </p:tgtEl>
                                        <p:attrNameLst>
                                          <p:attrName>style.visibility</p:attrName>
                                        </p:attrNameLst>
                                      </p:cBhvr>
                                      <p:to>
                                        <p:strVal val="visible"/>
                                      </p:to>
                                    </p:set>
                                    <p:anim calcmode="lin" valueType="num">
                                      <p:cBhvr>
                                        <p:cTn dur="250" fill="hold" id="49"/>
                                        <p:tgtEl>
                                          <p:spTgt spid="66"/>
                                        </p:tgtEl>
                                        <p:attrNameLst>
                                          <p:attrName>ppt_w</p:attrName>
                                        </p:attrNameLst>
                                      </p:cBhvr>
                                      <p:tavLst>
                                        <p:tav tm="0">
                                          <p:val>
                                            <p:fltVal val="0"/>
                                          </p:val>
                                        </p:tav>
                                        <p:tav tm="100000">
                                          <p:val>
                                            <p:strVal val="#ppt_w"/>
                                          </p:val>
                                        </p:tav>
                                      </p:tavLst>
                                    </p:anim>
                                    <p:anim calcmode="lin" valueType="num">
                                      <p:cBhvr>
                                        <p:cTn dur="250" fill="hold" id="50"/>
                                        <p:tgtEl>
                                          <p:spTgt spid="66"/>
                                        </p:tgtEl>
                                        <p:attrNameLst>
                                          <p:attrName>ppt_h</p:attrName>
                                        </p:attrNameLst>
                                      </p:cBhvr>
                                      <p:tavLst>
                                        <p:tav tm="0">
                                          <p:val>
                                            <p:fltVal val="0"/>
                                          </p:val>
                                        </p:tav>
                                        <p:tav tm="100000">
                                          <p:val>
                                            <p:strVal val="#ppt_h"/>
                                          </p:val>
                                        </p:tav>
                                      </p:tavLst>
                                    </p:anim>
                                    <p:animEffect filter="fade" transition="in">
                                      <p:cBhvr>
                                        <p:cTn dur="250" id="51"/>
                                        <p:tgtEl>
                                          <p:spTgt spid="66"/>
                                        </p:tgtEl>
                                      </p:cBhvr>
                                    </p:animEffect>
                                  </p:childTnLst>
                                </p:cTn>
                              </p:par>
                              <p:par>
                                <p:cTn fill="hold" grpId="0" id="52" nodeType="withEffect" presetClass="entr" presetID="53" presetSubtype="0">
                                  <p:stCondLst>
                                    <p:cond delay="1750"/>
                                  </p:stCondLst>
                                  <p:childTnLst>
                                    <p:set>
                                      <p:cBhvr>
                                        <p:cTn dur="1" fill="hold" id="53">
                                          <p:stCondLst>
                                            <p:cond delay="0"/>
                                          </p:stCondLst>
                                        </p:cTn>
                                        <p:tgtEl>
                                          <p:spTgt spid="78"/>
                                        </p:tgtEl>
                                        <p:attrNameLst>
                                          <p:attrName>style.visibility</p:attrName>
                                        </p:attrNameLst>
                                      </p:cBhvr>
                                      <p:to>
                                        <p:strVal val="visible"/>
                                      </p:to>
                                    </p:set>
                                    <p:anim calcmode="lin" valueType="num">
                                      <p:cBhvr>
                                        <p:cTn dur="250" fill="hold" id="54"/>
                                        <p:tgtEl>
                                          <p:spTgt spid="78"/>
                                        </p:tgtEl>
                                        <p:attrNameLst>
                                          <p:attrName>ppt_w</p:attrName>
                                        </p:attrNameLst>
                                      </p:cBhvr>
                                      <p:tavLst>
                                        <p:tav tm="0">
                                          <p:val>
                                            <p:fltVal val="0"/>
                                          </p:val>
                                        </p:tav>
                                        <p:tav tm="100000">
                                          <p:val>
                                            <p:strVal val="#ppt_w"/>
                                          </p:val>
                                        </p:tav>
                                      </p:tavLst>
                                    </p:anim>
                                    <p:anim calcmode="lin" valueType="num">
                                      <p:cBhvr>
                                        <p:cTn dur="250" fill="hold" id="55"/>
                                        <p:tgtEl>
                                          <p:spTgt spid="78"/>
                                        </p:tgtEl>
                                        <p:attrNameLst>
                                          <p:attrName>ppt_h</p:attrName>
                                        </p:attrNameLst>
                                      </p:cBhvr>
                                      <p:tavLst>
                                        <p:tav tm="0">
                                          <p:val>
                                            <p:fltVal val="0"/>
                                          </p:val>
                                        </p:tav>
                                        <p:tav tm="100000">
                                          <p:val>
                                            <p:strVal val="#ppt_h"/>
                                          </p:val>
                                        </p:tav>
                                      </p:tavLst>
                                    </p:anim>
                                    <p:animEffect filter="fade" transition="in">
                                      <p:cBhvr>
                                        <p:cTn dur="250" id="56"/>
                                        <p:tgtEl>
                                          <p:spTgt spid="78"/>
                                        </p:tgtEl>
                                      </p:cBhvr>
                                    </p:animEffect>
                                  </p:childTnLst>
                                </p:cTn>
                              </p:par>
                              <p:par>
                                <p:cTn fill="hold" grpId="0" id="57" nodeType="withEffect" presetClass="entr" presetID="53" presetSubtype="0">
                                  <p:stCondLst>
                                    <p:cond delay="1750"/>
                                  </p:stCondLst>
                                  <p:childTnLst>
                                    <p:set>
                                      <p:cBhvr>
                                        <p:cTn dur="1" fill="hold" id="58">
                                          <p:stCondLst>
                                            <p:cond delay="0"/>
                                          </p:stCondLst>
                                        </p:cTn>
                                        <p:tgtEl>
                                          <p:spTgt spid="80"/>
                                        </p:tgtEl>
                                        <p:attrNameLst>
                                          <p:attrName>style.visibility</p:attrName>
                                        </p:attrNameLst>
                                      </p:cBhvr>
                                      <p:to>
                                        <p:strVal val="visible"/>
                                      </p:to>
                                    </p:set>
                                    <p:anim calcmode="lin" valueType="num">
                                      <p:cBhvr>
                                        <p:cTn dur="250" fill="hold" id="59"/>
                                        <p:tgtEl>
                                          <p:spTgt spid="80"/>
                                        </p:tgtEl>
                                        <p:attrNameLst>
                                          <p:attrName>ppt_w</p:attrName>
                                        </p:attrNameLst>
                                      </p:cBhvr>
                                      <p:tavLst>
                                        <p:tav tm="0">
                                          <p:val>
                                            <p:fltVal val="0"/>
                                          </p:val>
                                        </p:tav>
                                        <p:tav tm="100000">
                                          <p:val>
                                            <p:strVal val="#ppt_w"/>
                                          </p:val>
                                        </p:tav>
                                      </p:tavLst>
                                    </p:anim>
                                    <p:anim calcmode="lin" valueType="num">
                                      <p:cBhvr>
                                        <p:cTn dur="250" fill="hold" id="60"/>
                                        <p:tgtEl>
                                          <p:spTgt spid="80"/>
                                        </p:tgtEl>
                                        <p:attrNameLst>
                                          <p:attrName>ppt_h</p:attrName>
                                        </p:attrNameLst>
                                      </p:cBhvr>
                                      <p:tavLst>
                                        <p:tav tm="0">
                                          <p:val>
                                            <p:fltVal val="0"/>
                                          </p:val>
                                        </p:tav>
                                        <p:tav tm="100000">
                                          <p:val>
                                            <p:strVal val="#ppt_h"/>
                                          </p:val>
                                        </p:tav>
                                      </p:tavLst>
                                    </p:anim>
                                    <p:animEffect filter="fade" transition="in">
                                      <p:cBhvr>
                                        <p:cTn dur="250" id="61"/>
                                        <p:tgtEl>
                                          <p:spTgt spid="80"/>
                                        </p:tgtEl>
                                      </p:cBhvr>
                                    </p:animEffect>
                                  </p:childTnLst>
                                </p:cTn>
                              </p:par>
                              <p:par>
                                <p:cTn fill="hold" id="62" nodeType="withEffect" presetClass="entr" presetID="53" presetSubtype="0">
                                  <p:stCondLst>
                                    <p:cond delay="1750"/>
                                  </p:stCondLst>
                                  <p:childTnLst>
                                    <p:set>
                                      <p:cBhvr>
                                        <p:cTn dur="1" fill="hold" id="63">
                                          <p:stCondLst>
                                            <p:cond delay="0"/>
                                          </p:stCondLst>
                                        </p:cTn>
                                        <p:tgtEl>
                                          <p:spTgt spid="79"/>
                                        </p:tgtEl>
                                        <p:attrNameLst>
                                          <p:attrName>style.visibility</p:attrName>
                                        </p:attrNameLst>
                                      </p:cBhvr>
                                      <p:to>
                                        <p:strVal val="visible"/>
                                      </p:to>
                                    </p:set>
                                    <p:anim calcmode="lin" valueType="num">
                                      <p:cBhvr>
                                        <p:cTn dur="250" fill="hold" id="64"/>
                                        <p:tgtEl>
                                          <p:spTgt spid="79"/>
                                        </p:tgtEl>
                                        <p:attrNameLst>
                                          <p:attrName>ppt_w</p:attrName>
                                        </p:attrNameLst>
                                      </p:cBhvr>
                                      <p:tavLst>
                                        <p:tav tm="0">
                                          <p:val>
                                            <p:fltVal val="0"/>
                                          </p:val>
                                        </p:tav>
                                        <p:tav tm="100000">
                                          <p:val>
                                            <p:strVal val="#ppt_w"/>
                                          </p:val>
                                        </p:tav>
                                      </p:tavLst>
                                    </p:anim>
                                    <p:anim calcmode="lin" valueType="num">
                                      <p:cBhvr>
                                        <p:cTn dur="250" fill="hold" id="65"/>
                                        <p:tgtEl>
                                          <p:spTgt spid="79"/>
                                        </p:tgtEl>
                                        <p:attrNameLst>
                                          <p:attrName>ppt_h</p:attrName>
                                        </p:attrNameLst>
                                      </p:cBhvr>
                                      <p:tavLst>
                                        <p:tav tm="0">
                                          <p:val>
                                            <p:fltVal val="0"/>
                                          </p:val>
                                        </p:tav>
                                        <p:tav tm="100000">
                                          <p:val>
                                            <p:strVal val="#ppt_h"/>
                                          </p:val>
                                        </p:tav>
                                      </p:tavLst>
                                    </p:anim>
                                    <p:animEffect filter="fade" transition="in">
                                      <p:cBhvr>
                                        <p:cTn dur="250" id="66"/>
                                        <p:tgtEl>
                                          <p:spTgt spid="7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1"/>
      <p:bldP grpId="0" spid="62"/>
      <p:bldP grpId="0" spid="64"/>
      <p:bldP grpId="0" spid="65"/>
      <p:bldP grpId="0" spid="67"/>
      <p:bldP grpId="0" spid="78"/>
      <p:bldP grpId="0" spid="80"/>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86" name="Straight Connector 85"/>
          <p:cNvCxnSpPr>
            <a:stCxn id="87" idx="4"/>
          </p:cNvCxnSpPr>
          <p:nvPr/>
        </p:nvCxnSpPr>
        <p:spPr>
          <a:xfrm flipH="1">
            <a:off x="464698" y="4575947"/>
            <a:ext cx="0"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3197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29" name="Rounded Rectangle 52"/>
          <p:cNvSpPr/>
          <p:nvPr/>
        </p:nvSpPr>
        <p:spPr>
          <a:xfrm>
            <a:off x="1002655" y="1001673"/>
            <a:ext cx="7226945" cy="3692600"/>
          </a:xfrm>
          <a:custGeom>
            <a:gdLst>
              <a:gd fmla="*/ 109 w 7283614" name="connsiteX0"/>
              <a:gd fmla="*/ 556187 h 3888265" name="connsiteY0"/>
              <a:gd fmla="*/ 402821 w 7283614" name="connsiteX1"/>
              <a:gd fmla="*/ 16435 h 3888265" name="connsiteY1"/>
              <a:gd fmla="*/ 3459928 w 7283614" name="connsiteX2"/>
              <a:gd fmla="*/ 0 h 3888265" name="connsiteY2"/>
              <a:gd fmla="*/ 6563050 w 7283614" name="connsiteX3"/>
              <a:gd fmla="*/ 37548 h 3888265" name="connsiteY3"/>
              <a:gd fmla="*/ 7283614 w 7283614" name="connsiteX4"/>
              <a:gd fmla="*/ 406115 h 3888265" name="connsiteY4"/>
              <a:gd fmla="*/ 7230839 w 7283614" name="connsiteX5"/>
              <a:gd fmla="*/ 2311387 h 3888265" name="connsiteY5"/>
              <a:gd fmla="*/ 7275742 w 7283614" name="connsiteX6"/>
              <a:gd fmla="*/ 3329526 h 3888265" name="connsiteY6"/>
              <a:gd fmla="*/ 6716550 w 7283614" name="connsiteX7"/>
              <a:gd fmla="*/ 3869659 h 3888265" name="connsiteY7"/>
              <a:gd fmla="*/ 5421608 w 7283614" name="connsiteX8"/>
              <a:gd fmla="*/ 3854408 h 3888265" name="connsiteY8"/>
              <a:gd fmla="*/ 4679608 w 7283614" name="connsiteX9"/>
              <a:gd fmla="*/ 3831113 h 3888265" name="connsiteY9"/>
              <a:gd fmla="*/ 4187775 w 7283614" name="connsiteX10"/>
              <a:gd fmla="*/ 3844404 h 3888265" name="connsiteY10"/>
              <a:gd fmla="*/ 2629926 w 7283614" name="connsiteX11"/>
              <a:gd fmla="*/ 3888265 h 3888265" name="connsiteY11"/>
              <a:gd fmla="*/ 679739 w 7283614" name="connsiteX12"/>
              <a:gd fmla="*/ 3869659 h 3888265" name="connsiteY12"/>
              <a:gd fmla="*/ 92207 w 7283614" name="connsiteX13"/>
              <a:gd fmla="*/ 3551118 h 3888265" name="connsiteY13"/>
              <a:gd fmla="*/ 6383 w 7283614" name="connsiteX14"/>
              <a:gd fmla="*/ 2626179 h 3888265" name="connsiteY14"/>
              <a:gd fmla="*/ 34875 w 7283614" name="connsiteX15"/>
              <a:gd fmla="*/ 1406004 h 3888265" name="connsiteY15"/>
              <a:gd fmla="*/ 23543 w 7283614" name="connsiteX16"/>
              <a:gd fmla="*/ 1080235 h 3888265" name="connsiteY16"/>
              <a:gd fmla="*/ 109 w 7283614" name="connsiteX17"/>
              <a:gd fmla="*/ 556187 h 3888265"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3888265" w="7283614">
                <a:moveTo>
                  <a:pt x="109" y="556187"/>
                </a:moveTo>
                <a:cubicBezTo>
                  <a:pt x="109" y="434743"/>
                  <a:pt x="50078" y="16435"/>
                  <a:pt x="402821" y="16435"/>
                </a:cubicBezTo>
                <a:lnTo>
                  <a:pt x="3459928" y="0"/>
                </a:lnTo>
                <a:lnTo>
                  <a:pt x="6563050" y="37548"/>
                </a:lnTo>
                <a:cubicBezTo>
                  <a:pt x="6915793" y="37548"/>
                  <a:pt x="7283614" y="53372"/>
                  <a:pt x="7283614" y="406115"/>
                </a:cubicBezTo>
                <a:cubicBezTo>
                  <a:pt x="7282256" y="858918"/>
                  <a:pt x="7232197" y="1858584"/>
                  <a:pt x="7230839" y="2311387"/>
                </a:cubicBezTo>
                <a:cubicBezTo>
                  <a:pt x="7232197" y="2710156"/>
                  <a:pt x="7274384" y="2930757"/>
                  <a:pt x="7275742" y="3329526"/>
                </a:cubicBezTo>
                <a:cubicBezTo>
                  <a:pt x="7275742" y="3682269"/>
                  <a:pt x="7069293" y="3869659"/>
                  <a:pt x="6716550" y="3869659"/>
                </a:cubicBezTo>
                <a:lnTo>
                  <a:pt x="5421608" y="3854408"/>
                </a:lnTo>
                <a:lnTo>
                  <a:pt x="4679608" y="3831113"/>
                </a:lnTo>
                <a:lnTo>
                  <a:pt x="4187775" y="3844404"/>
                </a:lnTo>
                <a:lnTo>
                  <a:pt x="2629926" y="3888265"/>
                </a:lnTo>
                <a:lnTo>
                  <a:pt x="679739" y="3869659"/>
                </a:lnTo>
                <a:cubicBezTo>
                  <a:pt x="326996" y="3869659"/>
                  <a:pt x="92207" y="3903861"/>
                  <a:pt x="92207" y="3551118"/>
                </a:cubicBezTo>
                <a:cubicBezTo>
                  <a:pt x="-15270" y="3292909"/>
                  <a:pt x="15938" y="2983698"/>
                  <a:pt x="6383" y="2626179"/>
                </a:cubicBezTo>
                <a:cubicBezTo>
                  <a:pt x="-3172" y="2268660"/>
                  <a:pt x="9475" y="1606029"/>
                  <a:pt x="34875" y="1406004"/>
                </a:cubicBezTo>
                <a:cubicBezTo>
                  <a:pt x="60275" y="1205979"/>
                  <a:pt x="22515" y="1201861"/>
                  <a:pt x="23543" y="1080235"/>
                </a:cubicBezTo>
                <a:cubicBezTo>
                  <a:pt x="25598" y="938582"/>
                  <a:pt x="-1946" y="697840"/>
                  <a:pt x="109" y="556187"/>
                </a:cubicBezTo>
                <a:close/>
              </a:path>
            </a:pathLst>
          </a:custGeom>
          <a:solidFill>
            <a:srgbClr val="92D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ABOUT US</a:t>
            </a:r>
          </a:p>
        </p:txBody>
      </p:sp>
      <p:sp>
        <p:nvSpPr>
          <p:cNvPr id="35" name="Rounded Rectangle 52"/>
          <p:cNvSpPr/>
          <p:nvPr/>
        </p:nvSpPr>
        <p:spPr>
          <a:xfrm>
            <a:off x="1126542" y="1093761"/>
            <a:ext cx="6967562" cy="3499474"/>
          </a:xfrm>
          <a:custGeom>
            <a:gdLst>
              <a:gd fmla="*/ 36931 w 7598223" name="connsiteX0"/>
              <a:gd fmla="*/ 441078 h 3986814" name="connsiteY0"/>
              <a:gd fmla="*/ 617850 w 7598223" name="connsiteX1"/>
              <a:gd fmla="*/ 38302 h 3986814" name="connsiteY1"/>
              <a:gd fmla="*/ 3639017 w 7598223" name="connsiteX2"/>
              <a:gd fmla="*/ 0 h 3986814" name="connsiteY2"/>
              <a:gd fmla="*/ 6595100 w 7598223" name="connsiteX3"/>
              <a:gd fmla="*/ 38303 h 3986814" name="connsiteY3"/>
              <a:gd fmla="*/ 7525113 w 7598223" name="connsiteX4"/>
              <a:gd fmla="*/ 145476 h 3986814" name="connsiteY4"/>
              <a:gd fmla="*/ 7592017 w 7598223" name="connsiteX5"/>
              <a:gd fmla="*/ 500444 h 3986814" name="connsiteY5"/>
              <a:gd fmla="*/ 7557648 w 7598223" name="connsiteX6"/>
              <a:gd fmla="*/ 2331336 h 3986814" name="connsiteY6"/>
              <a:gd fmla="*/ 7598223 w 7598223" name="connsiteX7"/>
              <a:gd fmla="*/ 3490244 h 3986814" name="connsiteY7"/>
              <a:gd fmla="*/ 7337234 w 7598223" name="connsiteX8"/>
              <a:gd fmla="*/ 3904426 h 3986814" name="connsiteY8"/>
              <a:gd fmla="*/ 6642070 w 7598223" name="connsiteX9"/>
              <a:gd fmla="*/ 3964258 h 3986814" name="connsiteY9"/>
              <a:gd fmla="*/ 5744702 w 7598223" name="connsiteX10"/>
              <a:gd fmla="*/ 3967447 h 3986814" name="connsiteY10"/>
              <a:gd fmla="*/ 4081045 w 7598223" name="connsiteX11"/>
              <a:gd fmla="*/ 3946163 h 3986814" name="connsiteY11"/>
              <a:gd fmla="*/ 2574204 w 7598223" name="connsiteX12"/>
              <a:gd fmla="*/ 3986814 h 3986814" name="connsiteY12"/>
              <a:gd fmla="*/ 805729 w 7598223" name="connsiteX13"/>
              <a:gd fmla="*/ 3974685 h 3986814" name="connsiteY13"/>
              <a:gd fmla="*/ 76829 w 7598223" name="connsiteX14"/>
              <a:gd fmla="*/ 3675325 h 3986814" name="connsiteY14"/>
              <a:gd fmla="*/ 4934 w 7598223" name="connsiteX15"/>
              <a:gd fmla="*/ 2405856 h 3986814" name="connsiteY15"/>
              <a:gd fmla="*/ 66925 w 7598223" name="connsiteX16"/>
              <a:gd fmla="*/ 1458895 h 3986814" name="connsiteY16"/>
              <a:gd fmla="*/ 49809 w 7598223" name="connsiteX17"/>
              <a:gd fmla="*/ 1124456 h 3986814" name="connsiteY17"/>
              <a:gd fmla="*/ 36931 w 7598223" name="connsiteX18"/>
              <a:gd fmla="*/ 441078 h 3986814"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3986814" w="7598223">
                <a:moveTo>
                  <a:pt x="36931" y="441078"/>
                </a:moveTo>
                <a:cubicBezTo>
                  <a:pt x="36931" y="88335"/>
                  <a:pt x="265107" y="38302"/>
                  <a:pt x="617850" y="38302"/>
                </a:cubicBezTo>
                <a:lnTo>
                  <a:pt x="3639017" y="0"/>
                </a:lnTo>
                <a:lnTo>
                  <a:pt x="6595100" y="38303"/>
                </a:lnTo>
                <a:cubicBezTo>
                  <a:pt x="7304920" y="69500"/>
                  <a:pt x="7355535" y="54984"/>
                  <a:pt x="7525113" y="145476"/>
                </a:cubicBezTo>
                <a:cubicBezTo>
                  <a:pt x="7606623" y="457543"/>
                  <a:pt x="7541093" y="160464"/>
                  <a:pt x="7592017" y="500444"/>
                </a:cubicBezTo>
                <a:cubicBezTo>
                  <a:pt x="7590659" y="953247"/>
                  <a:pt x="7559006" y="1878533"/>
                  <a:pt x="7557648" y="2331336"/>
                </a:cubicBezTo>
                <a:cubicBezTo>
                  <a:pt x="7559006" y="2730105"/>
                  <a:pt x="7596865" y="3091475"/>
                  <a:pt x="7598223" y="3490244"/>
                </a:cubicBezTo>
                <a:cubicBezTo>
                  <a:pt x="7544852" y="3743302"/>
                  <a:pt x="7496593" y="3825424"/>
                  <a:pt x="7337234" y="3904426"/>
                </a:cubicBezTo>
                <a:cubicBezTo>
                  <a:pt x="7177875" y="3983428"/>
                  <a:pt x="6896995" y="3945816"/>
                  <a:pt x="6642070" y="3964258"/>
                </a:cubicBezTo>
                <a:lnTo>
                  <a:pt x="5744702" y="3967447"/>
                </a:lnTo>
                <a:cubicBezTo>
                  <a:pt x="5320800" y="3954004"/>
                  <a:pt x="4607237" y="3946964"/>
                  <a:pt x="4081045" y="3946163"/>
                </a:cubicBezTo>
                <a:lnTo>
                  <a:pt x="2574204" y="3986814"/>
                </a:lnTo>
                <a:lnTo>
                  <a:pt x="805729" y="3974685"/>
                </a:lnTo>
                <a:cubicBezTo>
                  <a:pt x="452986" y="3974685"/>
                  <a:pt x="76829" y="4028068"/>
                  <a:pt x="76829" y="3675325"/>
                </a:cubicBezTo>
                <a:cubicBezTo>
                  <a:pt x="-30648" y="3417116"/>
                  <a:pt x="6585" y="2775261"/>
                  <a:pt x="4934" y="2405856"/>
                </a:cubicBezTo>
                <a:cubicBezTo>
                  <a:pt x="3283" y="2036451"/>
                  <a:pt x="41525" y="1658920"/>
                  <a:pt x="66925" y="1458895"/>
                </a:cubicBezTo>
                <a:cubicBezTo>
                  <a:pt x="92325" y="1258870"/>
                  <a:pt x="48781" y="1246082"/>
                  <a:pt x="49809" y="1124456"/>
                </a:cubicBezTo>
                <a:cubicBezTo>
                  <a:pt x="51864" y="982803"/>
                  <a:pt x="34876" y="582731"/>
                  <a:pt x="36931" y="441078"/>
                </a:cubicBezTo>
                <a:close/>
              </a:path>
            </a:pathLst>
          </a:custGeom>
          <a:solidFill>
            <a:srgbClr val="00B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t>
            </a:r>
          </a:p>
        </p:txBody>
      </p:sp>
      <p:pic>
        <p:nvPicPr>
          <p:cNvPr id="44" name="Picture 43"/>
          <p:cNvPicPr>
            <a:picLocks noChangeAspect="1"/>
          </p:cNvPicPr>
          <p:nvPr/>
        </p:nvPicPr>
        <p:blipFill>
          <a:blip r:embed="rId3">
            <a:extLst>
              <a:ext uri="{28A0092B-C50C-407E-A947-70E740481C1C}">
                <a14:useLocalDpi val="0"/>
              </a:ext>
            </a:extLst>
          </a:blip>
          <a:srcRect b="5597" t="5597"/>
          <a:stretch>
            <a:fillRect/>
          </a:stretch>
        </p:blipFill>
        <p:spPr>
          <a:xfrm>
            <a:off x="1676400" y="1318782"/>
            <a:ext cx="1435641" cy="957094"/>
          </a:xfrm>
          <a:prstGeom prst="roundRect">
            <a:avLst/>
          </a:prstGeom>
          <a:noFill/>
          <a:ln w="57150">
            <a:solidFill>
              <a:srgbClr val="92D050"/>
            </a:solidFill>
            <a:prstDash val="solid"/>
          </a:ln>
        </p:spPr>
      </p:pic>
      <p:pic>
        <p:nvPicPr>
          <p:cNvPr id="54" name="Picture 53"/>
          <p:cNvPicPr>
            <a:picLocks noChangeAspect="1"/>
          </p:cNvPicPr>
          <p:nvPr/>
        </p:nvPicPr>
        <p:blipFill>
          <a:blip r:embed="rId4">
            <a:duotone>
              <a:schemeClr val="accent3">
                <a:shade val="45000"/>
                <a:satMod val="135000"/>
              </a:schemeClr>
              <a:prstClr val="white"/>
            </a:duotone>
            <a:extLst>
              <a:ext uri="{BEBA8EAE-BF5A-486C-A8C5-ECC9F3942E4B}">
                <a14:imgProps>
                  <a14:imgLayer r:embed="rId5">
                    <a14:imgEffect>
                      <a14:colorTemperature colorTemp="11200"/>
                    </a14:imgEffect>
                    <a14:imgEffect>
                      <a14:brightnessContrast bright="-20000" contrast="20000"/>
                    </a14:imgEffect>
                  </a14:imgLayer>
                </a14:imgProps>
              </a:ext>
              <a:ext uri="{28A0092B-C50C-407E-A947-70E740481C1C}">
                <a14:useLocalDpi val="0"/>
              </a:ext>
            </a:extLst>
          </a:blip>
          <a:stretch>
            <a:fillRect/>
          </a:stretch>
        </p:blipFill>
        <p:spPr>
          <a:xfrm>
            <a:off x="7543800" y="106483"/>
            <a:ext cx="492760" cy="493216"/>
          </a:xfrm>
          <a:prstGeom prst="rect">
            <a:avLst/>
          </a:prstGeom>
        </p:spPr>
      </p:pic>
      <p:pic>
        <p:nvPicPr>
          <p:cNvPr id="55" name="Picture 54"/>
          <p:cNvPicPr>
            <a:picLocks noChangeAspect="1"/>
          </p:cNvPicPr>
          <p:nvPr/>
        </p:nvPicPr>
        <p:blipFill>
          <a:blip r:embed="rId6">
            <a:duotone>
              <a:schemeClr val="accent3">
                <a:shade val="45000"/>
                <a:satMod val="135000"/>
              </a:schemeClr>
              <a:prstClr val="white"/>
            </a:duotone>
            <a:extLst>
              <a:ext uri="{BEBA8EAE-BF5A-486C-A8C5-ECC9F3942E4B}">
                <a14:imgProps>
                  <a14:imgLayer r:embed="rId7">
                    <a14:imgEffect>
                      <a14:sharpenSoften amount="50000"/>
                    </a14:imgEffect>
                    <a14:imgEffect>
                      <a14:colorTemperature colorTemp="11200"/>
                    </a14:imgEffect>
                    <a14:imgEffect>
                      <a14:brightnessContrast bright="-40000" contrast="40000"/>
                    </a14:imgEffect>
                  </a14:imgLayer>
                </a14:imgProps>
              </a:ext>
              <a:ext uri="{28A0092B-C50C-407E-A947-70E740481C1C}">
                <a14:useLocalDpi val="0"/>
              </a:ext>
            </a:extLst>
          </a:blip>
          <a:stretch>
            <a:fillRect/>
          </a:stretch>
        </p:blipFill>
        <p:spPr>
          <a:xfrm>
            <a:off x="6447826" y="27429"/>
            <a:ext cx="629651" cy="630234"/>
          </a:xfrm>
          <a:prstGeom prst="rect">
            <a:avLst/>
          </a:prstGeom>
        </p:spPr>
      </p:pic>
      <p:pic>
        <p:nvPicPr>
          <p:cNvPr id="56" name="Picture 55"/>
          <p:cNvPicPr>
            <a:picLocks noChangeAspect="1"/>
          </p:cNvPicPr>
          <p:nvPr/>
        </p:nvPicPr>
        <p:blipFill>
          <a:blip r:embed="rId8">
            <a:lum bright="70000" contrast="-70000"/>
            <a:extLst>
              <a:ext uri="{BEBA8EAE-BF5A-486C-A8C5-ECC9F3942E4B}">
                <a14:imgProps>
                  <a14:imgLayer r:embed="rId9">
                    <a14:imgEffect>
                      <a14:brightnessContrast bright="-40000" contrast="40000"/>
                    </a14:imgEffect>
                  </a14:imgLayer>
                </a14:imgProps>
              </a:ext>
              <a:ext uri="{28A0092B-C50C-407E-A947-70E740481C1C}">
                <a14:useLocalDpi val="0"/>
              </a:ext>
            </a:extLst>
          </a:blip>
          <a:stretch>
            <a:fillRect/>
          </a:stretch>
        </p:blipFill>
        <p:spPr>
          <a:xfrm>
            <a:off x="7077480" y="330247"/>
            <a:ext cx="401916" cy="402288"/>
          </a:xfrm>
          <a:prstGeom prst="rect">
            <a:avLst/>
          </a:prstGeom>
        </p:spPr>
      </p:pic>
      <p:sp>
        <p:nvSpPr>
          <p:cNvPr id="57" name="Rectangle 15"/>
          <p:cNvSpPr/>
          <p:nvPr/>
        </p:nvSpPr>
        <p:spPr>
          <a:xfrm>
            <a:off x="1676401" y="2449977"/>
            <a:ext cx="1454272" cy="352967"/>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chemeClr val="bg1">
              <a:lumMod val="95000"/>
            </a:schemeClr>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100">
                <a:solidFill>
                  <a:schemeClr val="tx1"/>
                </a:solidFill>
                <a:latin charset="0" pitchFamily="50" typeface="Code Bold"/>
                <a:ea charset="0" pitchFamily="49" typeface="Franchise"/>
                <a:cs charset="0" pitchFamily="2" typeface="Ebrima"/>
              </a:rPr>
              <a:t>Detail Goes Here</a:t>
            </a:r>
          </a:p>
        </p:txBody>
      </p:sp>
      <p:sp>
        <p:nvSpPr>
          <p:cNvPr id="58" name="Rectangle 57"/>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endParaRPr>
          </a:p>
        </p:txBody>
      </p:sp>
      <p:sp>
        <p:nvSpPr>
          <p:cNvPr id="66" name="Rectangle 65"/>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68" name="Picture 67"/>
          <p:cNvPicPr>
            <a:picLocks noChangeAspect="1"/>
          </p:cNvPicPr>
          <p:nvPr/>
        </p:nvPicPr>
        <p:blipFill>
          <a:blip r:embed="rId10">
            <a:extLst>
              <a:ext uri="{28A0092B-C50C-407E-A947-70E740481C1C}">
                <a14:useLocalDpi val="0"/>
              </a:ext>
            </a:extLst>
          </a:blip>
          <a:stretch>
            <a:fillRect/>
          </a:stretch>
        </p:blipFill>
        <p:spPr>
          <a:xfrm>
            <a:off x="-990600" y="4404626"/>
            <a:ext cx="578758" cy="579294"/>
          </a:xfrm>
          <a:prstGeom prst="rect">
            <a:avLst/>
          </a:prstGeom>
        </p:spPr>
      </p:pic>
      <p:sp>
        <p:nvSpPr>
          <p:cNvPr id="69"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PORTFOLIO LAYOUT</a:t>
            </a:r>
          </a:p>
        </p:txBody>
      </p:sp>
      <p:cxnSp>
        <p:nvCxnSpPr>
          <p:cNvPr id="70" name="Straight Connector 69"/>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1" name="Oval 70"/>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16</a:t>
            </a:r>
          </a:p>
        </p:txBody>
      </p:sp>
      <p:sp>
        <p:nvSpPr>
          <p:cNvPr id="72"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3"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pic>
        <p:nvPicPr>
          <p:cNvPr id="74" name="Picture 73"/>
          <p:cNvPicPr>
            <a:picLocks noChangeAspect="1"/>
          </p:cNvPicPr>
          <p:nvPr/>
        </p:nvPicPr>
        <p:blipFill>
          <a:blip r:embed="rId3">
            <a:extLst>
              <a:ext uri="{28A0092B-C50C-407E-A947-70E740481C1C}">
                <a14:useLocalDpi val="0"/>
              </a:ext>
            </a:extLst>
          </a:blip>
          <a:srcRect b="5597" t="5597"/>
          <a:stretch>
            <a:fillRect/>
          </a:stretch>
        </p:blipFill>
        <p:spPr>
          <a:xfrm>
            <a:off x="3882964" y="1329521"/>
            <a:ext cx="1435641" cy="957094"/>
          </a:xfrm>
          <a:prstGeom prst="roundRect">
            <a:avLst/>
          </a:prstGeom>
          <a:noFill/>
          <a:ln w="57150">
            <a:solidFill>
              <a:srgbClr val="92D050"/>
            </a:solidFill>
            <a:prstDash val="solid"/>
          </a:ln>
        </p:spPr>
      </p:pic>
      <p:sp>
        <p:nvSpPr>
          <p:cNvPr id="75" name="Rectangle 15"/>
          <p:cNvSpPr/>
          <p:nvPr/>
        </p:nvSpPr>
        <p:spPr>
          <a:xfrm>
            <a:off x="3879728" y="2460716"/>
            <a:ext cx="1454272" cy="352967"/>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chemeClr val="bg1">
              <a:lumMod val="95000"/>
            </a:schemeClr>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100">
                <a:solidFill>
                  <a:schemeClr val="tx1"/>
                </a:solidFill>
                <a:latin charset="0" pitchFamily="50" typeface="Code Bold"/>
                <a:ea charset="0" pitchFamily="49" typeface="Franchise"/>
                <a:cs charset="0" pitchFamily="2" typeface="Ebrima"/>
              </a:rPr>
              <a:t>Detail Goes Here</a:t>
            </a:r>
          </a:p>
        </p:txBody>
      </p:sp>
      <p:pic>
        <p:nvPicPr>
          <p:cNvPr id="76" name="Picture 75"/>
          <p:cNvPicPr>
            <a:picLocks noChangeAspect="1"/>
          </p:cNvPicPr>
          <p:nvPr/>
        </p:nvPicPr>
        <p:blipFill>
          <a:blip r:embed="rId3">
            <a:extLst>
              <a:ext uri="{28A0092B-C50C-407E-A947-70E740481C1C}">
                <a14:useLocalDpi val="0"/>
              </a:ext>
            </a:extLst>
          </a:blip>
          <a:srcRect b="5597" t="5597"/>
          <a:stretch>
            <a:fillRect/>
          </a:stretch>
        </p:blipFill>
        <p:spPr>
          <a:xfrm>
            <a:off x="6089527" y="1347047"/>
            <a:ext cx="1435641" cy="957094"/>
          </a:xfrm>
          <a:prstGeom prst="roundRect">
            <a:avLst/>
          </a:prstGeom>
          <a:noFill/>
          <a:ln w="57150">
            <a:solidFill>
              <a:srgbClr val="92D050"/>
            </a:solidFill>
            <a:prstDash val="solid"/>
          </a:ln>
        </p:spPr>
      </p:pic>
      <p:sp>
        <p:nvSpPr>
          <p:cNvPr id="77" name="Rectangle 15"/>
          <p:cNvSpPr/>
          <p:nvPr/>
        </p:nvSpPr>
        <p:spPr>
          <a:xfrm>
            <a:off x="6089528" y="2478242"/>
            <a:ext cx="1454272" cy="352967"/>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chemeClr val="bg1">
              <a:lumMod val="95000"/>
            </a:schemeClr>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100">
                <a:solidFill>
                  <a:schemeClr val="tx1"/>
                </a:solidFill>
                <a:latin charset="0" pitchFamily="50" typeface="Code Bold"/>
                <a:ea charset="0" pitchFamily="49" typeface="Franchise"/>
                <a:cs charset="0" pitchFamily="2" typeface="Ebrima"/>
              </a:rPr>
              <a:t>Detail Goes Here</a:t>
            </a:r>
          </a:p>
        </p:txBody>
      </p:sp>
      <p:pic>
        <p:nvPicPr>
          <p:cNvPr id="78" name="Picture 77"/>
          <p:cNvPicPr>
            <a:picLocks noChangeAspect="1"/>
          </p:cNvPicPr>
          <p:nvPr/>
        </p:nvPicPr>
        <p:blipFill>
          <a:blip r:embed="rId3">
            <a:extLst>
              <a:ext uri="{28A0092B-C50C-407E-A947-70E740481C1C}">
                <a14:useLocalDpi val="0"/>
              </a:ext>
            </a:extLst>
          </a:blip>
          <a:srcRect b="5597" t="5597"/>
          <a:stretch>
            <a:fillRect/>
          </a:stretch>
        </p:blipFill>
        <p:spPr>
          <a:xfrm>
            <a:off x="1676400" y="2973515"/>
            <a:ext cx="1435641" cy="957094"/>
          </a:xfrm>
          <a:prstGeom prst="roundRect">
            <a:avLst/>
          </a:prstGeom>
          <a:noFill/>
          <a:ln w="57150">
            <a:solidFill>
              <a:srgbClr val="92D050"/>
            </a:solidFill>
            <a:prstDash val="solid"/>
          </a:ln>
        </p:spPr>
      </p:pic>
      <p:sp>
        <p:nvSpPr>
          <p:cNvPr id="79" name="Rectangle 15"/>
          <p:cNvSpPr/>
          <p:nvPr/>
        </p:nvSpPr>
        <p:spPr>
          <a:xfrm>
            <a:off x="1676401" y="4104710"/>
            <a:ext cx="1454272" cy="352967"/>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chemeClr val="bg1">
              <a:lumMod val="95000"/>
            </a:schemeClr>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100">
                <a:solidFill>
                  <a:schemeClr val="tx1"/>
                </a:solidFill>
                <a:latin charset="0" pitchFamily="50" typeface="Code Bold"/>
                <a:ea charset="0" pitchFamily="49" typeface="Franchise"/>
                <a:cs charset="0" pitchFamily="2" typeface="Ebrima"/>
              </a:rPr>
              <a:t>Detail Goes Here</a:t>
            </a:r>
          </a:p>
        </p:txBody>
      </p:sp>
      <p:pic>
        <p:nvPicPr>
          <p:cNvPr id="80" name="Picture 79"/>
          <p:cNvPicPr>
            <a:picLocks noChangeAspect="1"/>
          </p:cNvPicPr>
          <p:nvPr/>
        </p:nvPicPr>
        <p:blipFill>
          <a:blip r:embed="rId3">
            <a:extLst>
              <a:ext uri="{28A0092B-C50C-407E-A947-70E740481C1C}">
                <a14:useLocalDpi val="0"/>
              </a:ext>
            </a:extLst>
          </a:blip>
          <a:srcRect b="5597" t="5597"/>
          <a:stretch>
            <a:fillRect/>
          </a:stretch>
        </p:blipFill>
        <p:spPr>
          <a:xfrm>
            <a:off x="3882964" y="2984254"/>
            <a:ext cx="1435641" cy="957094"/>
          </a:xfrm>
          <a:prstGeom prst="roundRect">
            <a:avLst/>
          </a:prstGeom>
          <a:noFill/>
          <a:ln w="57150">
            <a:solidFill>
              <a:srgbClr val="92D050"/>
            </a:solidFill>
            <a:prstDash val="solid"/>
          </a:ln>
        </p:spPr>
      </p:pic>
      <p:sp>
        <p:nvSpPr>
          <p:cNvPr id="81" name="Rectangle 15"/>
          <p:cNvSpPr/>
          <p:nvPr/>
        </p:nvSpPr>
        <p:spPr>
          <a:xfrm>
            <a:off x="3879728" y="4115449"/>
            <a:ext cx="1454272" cy="352967"/>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chemeClr val="bg1">
              <a:lumMod val="95000"/>
            </a:schemeClr>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100">
                <a:solidFill>
                  <a:schemeClr val="tx1"/>
                </a:solidFill>
                <a:latin charset="0" pitchFamily="50" typeface="Code Bold"/>
                <a:ea charset="0" pitchFamily="49" typeface="Franchise"/>
                <a:cs charset="0" pitchFamily="2" typeface="Ebrima"/>
              </a:rPr>
              <a:t>Detail Goes Here</a:t>
            </a:r>
          </a:p>
        </p:txBody>
      </p:sp>
      <p:pic>
        <p:nvPicPr>
          <p:cNvPr id="82" name="Picture 81"/>
          <p:cNvPicPr>
            <a:picLocks noChangeAspect="1"/>
          </p:cNvPicPr>
          <p:nvPr/>
        </p:nvPicPr>
        <p:blipFill>
          <a:blip r:embed="rId3">
            <a:extLst>
              <a:ext uri="{28A0092B-C50C-407E-A947-70E740481C1C}">
                <a14:useLocalDpi val="0"/>
              </a:ext>
            </a:extLst>
          </a:blip>
          <a:srcRect b="5597" t="5597"/>
          <a:stretch>
            <a:fillRect/>
          </a:stretch>
        </p:blipFill>
        <p:spPr>
          <a:xfrm>
            <a:off x="6089527" y="3001780"/>
            <a:ext cx="1435641" cy="957094"/>
          </a:xfrm>
          <a:prstGeom prst="roundRect">
            <a:avLst/>
          </a:prstGeom>
          <a:noFill/>
          <a:ln w="57150">
            <a:solidFill>
              <a:srgbClr val="92D050"/>
            </a:solidFill>
            <a:prstDash val="solid"/>
          </a:ln>
        </p:spPr>
      </p:pic>
      <p:sp>
        <p:nvSpPr>
          <p:cNvPr id="83" name="Rectangle 15"/>
          <p:cNvSpPr/>
          <p:nvPr/>
        </p:nvSpPr>
        <p:spPr>
          <a:xfrm>
            <a:off x="6089528" y="4132975"/>
            <a:ext cx="1454272" cy="352967"/>
          </a:xfrm>
          <a:custGeom>
            <a:gdLst>
              <a:gd fmla="*/ 13855 w 4737435" name="connsiteX0"/>
              <a:gd fmla="*/ 554834 h 1181528" name="connsiteY0"/>
              <a:gd fmla="*/ 99686 w 4737435" name="connsiteX1"/>
              <a:gd fmla="*/ 141960 h 1181528" name="connsiteY1"/>
              <a:gd fmla="*/ 1146641 w 4737435" name="connsiteX2"/>
              <a:gd fmla="*/ 45381 h 1181528" name="connsiteY2"/>
              <a:gd fmla="*/ 2743656 w 4737435" name="connsiteX3"/>
              <a:gd fmla="*/ 82931 h 1181528" name="connsiteY3"/>
              <a:gd fmla="*/ 3517606 w 4737435" name="connsiteX4"/>
              <a:gd fmla="*/ 59234 h 1181528" name="connsiteY4"/>
              <a:gd fmla="*/ 4405751 w 4737435" name="connsiteX5"/>
              <a:gd fmla="*/ 0 h 1181528" name="connsiteY5"/>
              <a:gd fmla="*/ 4726233 w 4737435" name="connsiteX6"/>
              <a:gd fmla="*/ 262180 h 1181528" name="connsiteY6"/>
              <a:gd fmla="*/ 4657544 w 4737435" name="connsiteX7"/>
              <a:gd fmla="*/ 986912 h 1181528" name="connsiteY7"/>
              <a:gd fmla="*/ 4419606 w 4737435" name="connsiteX8"/>
              <a:gd fmla="*/ 1181528 h 1181528" name="connsiteY8"/>
              <a:gd fmla="*/ 3894463 w 4737435" name="connsiteX9"/>
              <a:gd fmla="*/ 1172317 h 1181528" name="connsiteY9"/>
              <a:gd fmla="*/ 3367989 w 4737435" name="connsiteX10"/>
              <a:gd fmla="*/ 1136070 h 1181528" name="connsiteY10"/>
              <a:gd fmla="*/ 2841517 w 4737435" name="connsiteX11"/>
              <a:gd fmla="*/ 1149925 h 1181528" name="connsiteY11"/>
              <a:gd fmla="*/ 2509887 w 4737435" name="connsiteX12"/>
              <a:gd fmla="*/ 1142900 h 1181528" name="connsiteY12"/>
              <a:gd fmla="*/ 1974249 w 4737435" name="connsiteX13"/>
              <a:gd fmla="*/ 1134363 h 1181528" name="connsiteY13"/>
              <a:gd fmla="*/ 1469917 w 4737435" name="connsiteX14"/>
              <a:gd fmla="*/ 1177633 h 1181528" name="connsiteY14"/>
              <a:gd fmla="*/ 208471 w 4737435" name="connsiteX15"/>
              <a:gd fmla="*/ 1181528 h 1181528" name="connsiteY15"/>
              <a:gd fmla="*/ 0 w 4737435" name="connsiteX16"/>
              <a:gd fmla="*/ 973057 h 1181528" name="connsiteY16"/>
              <a:gd fmla="*/ 13855 w 4737435" name="connsiteX17"/>
              <a:gd fmla="*/ 554834 h 1181528"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1181528" w="4737435">
                <a:moveTo>
                  <a:pt x="13855" y="554834"/>
                </a:moveTo>
                <a:cubicBezTo>
                  <a:pt x="13855" y="439699"/>
                  <a:pt x="-15449" y="141960"/>
                  <a:pt x="99686" y="141960"/>
                </a:cubicBezTo>
                <a:cubicBezTo>
                  <a:pt x="326419" y="93143"/>
                  <a:pt x="717036" y="45381"/>
                  <a:pt x="1146641" y="45381"/>
                </a:cubicBezTo>
                <a:cubicBezTo>
                  <a:pt x="1576246" y="45381"/>
                  <a:pt x="2459638" y="89858"/>
                  <a:pt x="2743656" y="82931"/>
                </a:cubicBezTo>
                <a:lnTo>
                  <a:pt x="3517606" y="59234"/>
                </a:lnTo>
                <a:lnTo>
                  <a:pt x="4405751" y="0"/>
                </a:lnTo>
                <a:cubicBezTo>
                  <a:pt x="4520886" y="0"/>
                  <a:pt x="4726233" y="147045"/>
                  <a:pt x="4726233" y="262180"/>
                </a:cubicBezTo>
                <a:cubicBezTo>
                  <a:pt x="4763178" y="544751"/>
                  <a:pt x="4700503" y="709464"/>
                  <a:pt x="4657544" y="986912"/>
                </a:cubicBezTo>
                <a:cubicBezTo>
                  <a:pt x="4657544" y="1102047"/>
                  <a:pt x="4534741" y="1181528"/>
                  <a:pt x="4419606" y="1181528"/>
                </a:cubicBezTo>
                <a:lnTo>
                  <a:pt x="3894463" y="1172317"/>
                </a:lnTo>
                <a:lnTo>
                  <a:pt x="3367989" y="1136070"/>
                </a:lnTo>
                <a:lnTo>
                  <a:pt x="2841517" y="1149925"/>
                </a:lnTo>
                <a:lnTo>
                  <a:pt x="2509887" y="1142900"/>
                </a:lnTo>
                <a:lnTo>
                  <a:pt x="1974249" y="1134363"/>
                </a:lnTo>
                <a:lnTo>
                  <a:pt x="1469917" y="1177633"/>
                </a:lnTo>
                <a:lnTo>
                  <a:pt x="208471" y="1181528"/>
                </a:lnTo>
                <a:cubicBezTo>
                  <a:pt x="93336" y="1181528"/>
                  <a:pt x="0" y="1088192"/>
                  <a:pt x="0" y="973057"/>
                </a:cubicBezTo>
                <a:cubicBezTo>
                  <a:pt x="0" y="695104"/>
                  <a:pt x="13855" y="832787"/>
                  <a:pt x="13855" y="554834"/>
                </a:cubicBezTo>
                <a:close/>
              </a:path>
            </a:pathLst>
          </a:custGeom>
          <a:solidFill>
            <a:schemeClr val="bg1">
              <a:lumMod val="95000"/>
            </a:schemeClr>
          </a:solidFill>
          <a:ln cap="rnd" cmpd="sng" w="38100">
            <a:solidFill>
              <a:srgbClr val="85CA3A"/>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100">
                <a:solidFill>
                  <a:schemeClr val="tx1"/>
                </a:solidFill>
                <a:latin charset="0" pitchFamily="50" typeface="Code Bold"/>
                <a:ea charset="0" pitchFamily="49" typeface="Franchise"/>
                <a:cs charset="0" pitchFamily="2" typeface="Ebrima"/>
              </a:rPr>
              <a:t>Detail Goes Here</a:t>
            </a:r>
          </a:p>
        </p:txBody>
      </p:sp>
    </p:spTree>
    <p:extLst>
      <p:ext uri="{BB962C8B-B14F-4D97-AF65-F5344CB8AC3E}">
        <p14:creationId val="2525174581"/>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2.5E-06 3.90861E-06 L 1.13489 0.00216" pathEditMode="relative" ptsTypes="AA" rAng="0">
                                      <p:cBhvr>
                                        <p:cTn dur="3000" fill="hold" id="6"/>
                                        <p:tgtEl>
                                          <p:spTgt spid="68"/>
                                        </p:tgtEl>
                                        <p:attrNameLst>
                                          <p:attrName>ppt_x</p:attrName>
                                          <p:attrName>ppt_y</p:attrName>
                                        </p:attrNameLst>
                                      </p:cBhvr>
                                      <p:rCtr x="56736" y="93"/>
                                    </p:animMotion>
                                  </p:childTnLst>
                                </p:cTn>
                              </p:par>
                              <p:par>
                                <p:cTn fill="hold" grpId="0" id="7" nodeType="withEffect" presetClass="entr" presetID="53" presetSubtype="0">
                                  <p:stCondLst>
                                    <p:cond delay="1000"/>
                                  </p:stCondLst>
                                  <p:childTnLst>
                                    <p:set>
                                      <p:cBhvr>
                                        <p:cTn dur="1" fill="hold" id="8">
                                          <p:stCondLst>
                                            <p:cond delay="0"/>
                                          </p:stCondLst>
                                        </p:cTn>
                                        <p:tgtEl>
                                          <p:spTgt spid="29"/>
                                        </p:tgtEl>
                                        <p:attrNameLst>
                                          <p:attrName>style.visibility</p:attrName>
                                        </p:attrNameLst>
                                      </p:cBhvr>
                                      <p:to>
                                        <p:strVal val="visible"/>
                                      </p:to>
                                    </p:set>
                                    <p:anim calcmode="lin" valueType="num">
                                      <p:cBhvr>
                                        <p:cTn dur="250" fill="hold" id="9"/>
                                        <p:tgtEl>
                                          <p:spTgt spid="29"/>
                                        </p:tgtEl>
                                        <p:attrNameLst>
                                          <p:attrName>ppt_w</p:attrName>
                                        </p:attrNameLst>
                                      </p:cBhvr>
                                      <p:tavLst>
                                        <p:tav tm="0">
                                          <p:val>
                                            <p:fltVal val="0"/>
                                          </p:val>
                                        </p:tav>
                                        <p:tav tm="100000">
                                          <p:val>
                                            <p:strVal val="#ppt_w"/>
                                          </p:val>
                                        </p:tav>
                                      </p:tavLst>
                                    </p:anim>
                                    <p:anim calcmode="lin" valueType="num">
                                      <p:cBhvr>
                                        <p:cTn dur="250" fill="hold" id="10"/>
                                        <p:tgtEl>
                                          <p:spTgt spid="29"/>
                                        </p:tgtEl>
                                        <p:attrNameLst>
                                          <p:attrName>ppt_h</p:attrName>
                                        </p:attrNameLst>
                                      </p:cBhvr>
                                      <p:tavLst>
                                        <p:tav tm="0">
                                          <p:val>
                                            <p:fltVal val="0"/>
                                          </p:val>
                                        </p:tav>
                                        <p:tav tm="100000">
                                          <p:val>
                                            <p:strVal val="#ppt_h"/>
                                          </p:val>
                                        </p:tav>
                                      </p:tavLst>
                                    </p:anim>
                                    <p:animEffect filter="fade" transition="in">
                                      <p:cBhvr>
                                        <p:cTn dur="250" id="11"/>
                                        <p:tgtEl>
                                          <p:spTgt spid="29"/>
                                        </p:tgtEl>
                                      </p:cBhvr>
                                    </p:animEffect>
                                  </p:childTnLst>
                                </p:cTn>
                              </p:par>
                              <p:par>
                                <p:cTn fill="hold" id="12" nodeType="withEffect" presetClass="entr" presetID="53" presetSubtype="0">
                                  <p:stCondLst>
                                    <p:cond delay="1000"/>
                                  </p:stCondLst>
                                  <p:childTnLst>
                                    <p:set>
                                      <p:cBhvr>
                                        <p:cTn dur="1" fill="hold" id="13">
                                          <p:stCondLst>
                                            <p:cond delay="0"/>
                                          </p:stCondLst>
                                        </p:cTn>
                                        <p:tgtEl>
                                          <p:spTgt spid="44"/>
                                        </p:tgtEl>
                                        <p:attrNameLst>
                                          <p:attrName>style.visibility</p:attrName>
                                        </p:attrNameLst>
                                      </p:cBhvr>
                                      <p:to>
                                        <p:strVal val="visible"/>
                                      </p:to>
                                    </p:set>
                                    <p:anim calcmode="lin" valueType="num">
                                      <p:cBhvr>
                                        <p:cTn dur="250" fill="hold" id="14"/>
                                        <p:tgtEl>
                                          <p:spTgt spid="44"/>
                                        </p:tgtEl>
                                        <p:attrNameLst>
                                          <p:attrName>ppt_w</p:attrName>
                                        </p:attrNameLst>
                                      </p:cBhvr>
                                      <p:tavLst>
                                        <p:tav tm="0">
                                          <p:val>
                                            <p:fltVal val="0"/>
                                          </p:val>
                                        </p:tav>
                                        <p:tav tm="100000">
                                          <p:val>
                                            <p:strVal val="#ppt_w"/>
                                          </p:val>
                                        </p:tav>
                                      </p:tavLst>
                                    </p:anim>
                                    <p:anim calcmode="lin" valueType="num">
                                      <p:cBhvr>
                                        <p:cTn dur="250" fill="hold" id="15"/>
                                        <p:tgtEl>
                                          <p:spTgt spid="44"/>
                                        </p:tgtEl>
                                        <p:attrNameLst>
                                          <p:attrName>ppt_h</p:attrName>
                                        </p:attrNameLst>
                                      </p:cBhvr>
                                      <p:tavLst>
                                        <p:tav tm="0">
                                          <p:val>
                                            <p:fltVal val="0"/>
                                          </p:val>
                                        </p:tav>
                                        <p:tav tm="100000">
                                          <p:val>
                                            <p:strVal val="#ppt_h"/>
                                          </p:val>
                                        </p:tav>
                                      </p:tavLst>
                                    </p:anim>
                                    <p:animEffect filter="fade" transition="in">
                                      <p:cBhvr>
                                        <p:cTn dur="250" id="16"/>
                                        <p:tgtEl>
                                          <p:spTgt spid="44"/>
                                        </p:tgtEl>
                                      </p:cBhvr>
                                    </p:animEffect>
                                  </p:childTnLst>
                                </p:cTn>
                              </p:par>
                              <p:par>
                                <p:cTn fill="hold" grpId="0" id="17" nodeType="withEffect" presetClass="entr" presetID="53" presetSubtype="0">
                                  <p:stCondLst>
                                    <p:cond delay="1000"/>
                                  </p:stCondLst>
                                  <p:childTnLst>
                                    <p:set>
                                      <p:cBhvr>
                                        <p:cTn dur="1" fill="hold" id="18">
                                          <p:stCondLst>
                                            <p:cond delay="0"/>
                                          </p:stCondLst>
                                        </p:cTn>
                                        <p:tgtEl>
                                          <p:spTgt spid="57"/>
                                        </p:tgtEl>
                                        <p:attrNameLst>
                                          <p:attrName>style.visibility</p:attrName>
                                        </p:attrNameLst>
                                      </p:cBhvr>
                                      <p:to>
                                        <p:strVal val="visible"/>
                                      </p:to>
                                    </p:set>
                                    <p:anim calcmode="lin" valueType="num">
                                      <p:cBhvr>
                                        <p:cTn dur="250" fill="hold" id="19"/>
                                        <p:tgtEl>
                                          <p:spTgt spid="57"/>
                                        </p:tgtEl>
                                        <p:attrNameLst>
                                          <p:attrName>ppt_w</p:attrName>
                                        </p:attrNameLst>
                                      </p:cBhvr>
                                      <p:tavLst>
                                        <p:tav tm="0">
                                          <p:val>
                                            <p:fltVal val="0"/>
                                          </p:val>
                                        </p:tav>
                                        <p:tav tm="100000">
                                          <p:val>
                                            <p:strVal val="#ppt_w"/>
                                          </p:val>
                                        </p:tav>
                                      </p:tavLst>
                                    </p:anim>
                                    <p:anim calcmode="lin" valueType="num">
                                      <p:cBhvr>
                                        <p:cTn dur="250" fill="hold" id="20"/>
                                        <p:tgtEl>
                                          <p:spTgt spid="57"/>
                                        </p:tgtEl>
                                        <p:attrNameLst>
                                          <p:attrName>ppt_h</p:attrName>
                                        </p:attrNameLst>
                                      </p:cBhvr>
                                      <p:tavLst>
                                        <p:tav tm="0">
                                          <p:val>
                                            <p:fltVal val="0"/>
                                          </p:val>
                                        </p:tav>
                                        <p:tav tm="100000">
                                          <p:val>
                                            <p:strVal val="#ppt_h"/>
                                          </p:val>
                                        </p:tav>
                                      </p:tavLst>
                                    </p:anim>
                                    <p:animEffect filter="fade" transition="in">
                                      <p:cBhvr>
                                        <p:cTn dur="250" id="21"/>
                                        <p:tgtEl>
                                          <p:spTgt spid="57"/>
                                        </p:tgtEl>
                                      </p:cBhvr>
                                    </p:animEffect>
                                  </p:childTnLst>
                                </p:cTn>
                              </p:par>
                              <p:par>
                                <p:cTn fill="hold" grpId="0" id="22" nodeType="withEffect" presetClass="entr" presetID="53" presetSubtype="0">
                                  <p:stCondLst>
                                    <p:cond delay="1000"/>
                                  </p:stCondLst>
                                  <p:childTnLst>
                                    <p:set>
                                      <p:cBhvr>
                                        <p:cTn dur="1" fill="hold" id="23">
                                          <p:stCondLst>
                                            <p:cond delay="0"/>
                                          </p:stCondLst>
                                        </p:cTn>
                                        <p:tgtEl>
                                          <p:spTgt spid="35"/>
                                        </p:tgtEl>
                                        <p:attrNameLst>
                                          <p:attrName>style.visibility</p:attrName>
                                        </p:attrNameLst>
                                      </p:cBhvr>
                                      <p:to>
                                        <p:strVal val="visible"/>
                                      </p:to>
                                    </p:set>
                                    <p:anim calcmode="lin" valueType="num">
                                      <p:cBhvr>
                                        <p:cTn dur="250" fill="hold" id="24"/>
                                        <p:tgtEl>
                                          <p:spTgt spid="35"/>
                                        </p:tgtEl>
                                        <p:attrNameLst>
                                          <p:attrName>ppt_w</p:attrName>
                                        </p:attrNameLst>
                                      </p:cBhvr>
                                      <p:tavLst>
                                        <p:tav tm="0">
                                          <p:val>
                                            <p:fltVal val="0"/>
                                          </p:val>
                                        </p:tav>
                                        <p:tav tm="100000">
                                          <p:val>
                                            <p:strVal val="#ppt_w"/>
                                          </p:val>
                                        </p:tav>
                                      </p:tavLst>
                                    </p:anim>
                                    <p:anim calcmode="lin" valueType="num">
                                      <p:cBhvr>
                                        <p:cTn dur="250" fill="hold" id="25"/>
                                        <p:tgtEl>
                                          <p:spTgt spid="35"/>
                                        </p:tgtEl>
                                        <p:attrNameLst>
                                          <p:attrName>ppt_h</p:attrName>
                                        </p:attrNameLst>
                                      </p:cBhvr>
                                      <p:tavLst>
                                        <p:tav tm="0">
                                          <p:val>
                                            <p:fltVal val="0"/>
                                          </p:val>
                                        </p:tav>
                                        <p:tav tm="100000">
                                          <p:val>
                                            <p:strVal val="#ppt_h"/>
                                          </p:val>
                                        </p:tav>
                                      </p:tavLst>
                                    </p:anim>
                                    <p:animEffect filter="fade" transition="in">
                                      <p:cBhvr>
                                        <p:cTn dur="250" id="26"/>
                                        <p:tgtEl>
                                          <p:spTgt spid="35"/>
                                        </p:tgtEl>
                                      </p:cBhvr>
                                    </p:animEffect>
                                  </p:childTnLst>
                                </p:cTn>
                              </p:par>
                              <p:par>
                                <p:cTn fill="hold" id="27" nodeType="withEffect" presetClass="entr" presetID="53" presetSubtype="0">
                                  <p:stCondLst>
                                    <p:cond delay="1000"/>
                                  </p:stCondLst>
                                  <p:childTnLst>
                                    <p:set>
                                      <p:cBhvr>
                                        <p:cTn dur="1" fill="hold" id="28">
                                          <p:stCondLst>
                                            <p:cond delay="0"/>
                                          </p:stCondLst>
                                        </p:cTn>
                                        <p:tgtEl>
                                          <p:spTgt spid="74"/>
                                        </p:tgtEl>
                                        <p:attrNameLst>
                                          <p:attrName>style.visibility</p:attrName>
                                        </p:attrNameLst>
                                      </p:cBhvr>
                                      <p:to>
                                        <p:strVal val="visible"/>
                                      </p:to>
                                    </p:set>
                                    <p:anim calcmode="lin" valueType="num">
                                      <p:cBhvr>
                                        <p:cTn dur="250" fill="hold" id="29"/>
                                        <p:tgtEl>
                                          <p:spTgt spid="74"/>
                                        </p:tgtEl>
                                        <p:attrNameLst>
                                          <p:attrName>ppt_w</p:attrName>
                                        </p:attrNameLst>
                                      </p:cBhvr>
                                      <p:tavLst>
                                        <p:tav tm="0">
                                          <p:val>
                                            <p:fltVal val="0"/>
                                          </p:val>
                                        </p:tav>
                                        <p:tav tm="100000">
                                          <p:val>
                                            <p:strVal val="#ppt_w"/>
                                          </p:val>
                                        </p:tav>
                                      </p:tavLst>
                                    </p:anim>
                                    <p:anim calcmode="lin" valueType="num">
                                      <p:cBhvr>
                                        <p:cTn dur="250" fill="hold" id="30"/>
                                        <p:tgtEl>
                                          <p:spTgt spid="74"/>
                                        </p:tgtEl>
                                        <p:attrNameLst>
                                          <p:attrName>ppt_h</p:attrName>
                                        </p:attrNameLst>
                                      </p:cBhvr>
                                      <p:tavLst>
                                        <p:tav tm="0">
                                          <p:val>
                                            <p:fltVal val="0"/>
                                          </p:val>
                                        </p:tav>
                                        <p:tav tm="100000">
                                          <p:val>
                                            <p:strVal val="#ppt_h"/>
                                          </p:val>
                                        </p:tav>
                                      </p:tavLst>
                                    </p:anim>
                                    <p:animEffect filter="fade" transition="in">
                                      <p:cBhvr>
                                        <p:cTn dur="250" id="31"/>
                                        <p:tgtEl>
                                          <p:spTgt spid="74"/>
                                        </p:tgtEl>
                                      </p:cBhvr>
                                    </p:animEffect>
                                  </p:childTnLst>
                                </p:cTn>
                              </p:par>
                              <p:par>
                                <p:cTn fill="hold" grpId="0" id="32" nodeType="withEffect" presetClass="entr" presetID="53" presetSubtype="0">
                                  <p:stCondLst>
                                    <p:cond delay="1000"/>
                                  </p:stCondLst>
                                  <p:childTnLst>
                                    <p:set>
                                      <p:cBhvr>
                                        <p:cTn dur="1" fill="hold" id="33">
                                          <p:stCondLst>
                                            <p:cond delay="0"/>
                                          </p:stCondLst>
                                        </p:cTn>
                                        <p:tgtEl>
                                          <p:spTgt spid="75"/>
                                        </p:tgtEl>
                                        <p:attrNameLst>
                                          <p:attrName>style.visibility</p:attrName>
                                        </p:attrNameLst>
                                      </p:cBhvr>
                                      <p:to>
                                        <p:strVal val="visible"/>
                                      </p:to>
                                    </p:set>
                                    <p:anim calcmode="lin" valueType="num">
                                      <p:cBhvr>
                                        <p:cTn dur="250" fill="hold" id="34"/>
                                        <p:tgtEl>
                                          <p:spTgt spid="75"/>
                                        </p:tgtEl>
                                        <p:attrNameLst>
                                          <p:attrName>ppt_w</p:attrName>
                                        </p:attrNameLst>
                                      </p:cBhvr>
                                      <p:tavLst>
                                        <p:tav tm="0">
                                          <p:val>
                                            <p:fltVal val="0"/>
                                          </p:val>
                                        </p:tav>
                                        <p:tav tm="100000">
                                          <p:val>
                                            <p:strVal val="#ppt_w"/>
                                          </p:val>
                                        </p:tav>
                                      </p:tavLst>
                                    </p:anim>
                                    <p:anim calcmode="lin" valueType="num">
                                      <p:cBhvr>
                                        <p:cTn dur="250" fill="hold" id="35"/>
                                        <p:tgtEl>
                                          <p:spTgt spid="75"/>
                                        </p:tgtEl>
                                        <p:attrNameLst>
                                          <p:attrName>ppt_h</p:attrName>
                                        </p:attrNameLst>
                                      </p:cBhvr>
                                      <p:tavLst>
                                        <p:tav tm="0">
                                          <p:val>
                                            <p:fltVal val="0"/>
                                          </p:val>
                                        </p:tav>
                                        <p:tav tm="100000">
                                          <p:val>
                                            <p:strVal val="#ppt_h"/>
                                          </p:val>
                                        </p:tav>
                                      </p:tavLst>
                                    </p:anim>
                                    <p:animEffect filter="fade" transition="in">
                                      <p:cBhvr>
                                        <p:cTn dur="250" id="36"/>
                                        <p:tgtEl>
                                          <p:spTgt spid="75"/>
                                        </p:tgtEl>
                                      </p:cBhvr>
                                    </p:animEffect>
                                  </p:childTnLst>
                                </p:cTn>
                              </p:par>
                              <p:par>
                                <p:cTn fill="hold" id="37" nodeType="withEffect" presetClass="entr" presetID="53" presetSubtype="0">
                                  <p:stCondLst>
                                    <p:cond delay="1000"/>
                                  </p:stCondLst>
                                  <p:childTnLst>
                                    <p:set>
                                      <p:cBhvr>
                                        <p:cTn dur="1" fill="hold" id="38">
                                          <p:stCondLst>
                                            <p:cond delay="0"/>
                                          </p:stCondLst>
                                        </p:cTn>
                                        <p:tgtEl>
                                          <p:spTgt spid="76"/>
                                        </p:tgtEl>
                                        <p:attrNameLst>
                                          <p:attrName>style.visibility</p:attrName>
                                        </p:attrNameLst>
                                      </p:cBhvr>
                                      <p:to>
                                        <p:strVal val="visible"/>
                                      </p:to>
                                    </p:set>
                                    <p:anim calcmode="lin" valueType="num">
                                      <p:cBhvr>
                                        <p:cTn dur="250" fill="hold" id="39"/>
                                        <p:tgtEl>
                                          <p:spTgt spid="76"/>
                                        </p:tgtEl>
                                        <p:attrNameLst>
                                          <p:attrName>ppt_w</p:attrName>
                                        </p:attrNameLst>
                                      </p:cBhvr>
                                      <p:tavLst>
                                        <p:tav tm="0">
                                          <p:val>
                                            <p:fltVal val="0"/>
                                          </p:val>
                                        </p:tav>
                                        <p:tav tm="100000">
                                          <p:val>
                                            <p:strVal val="#ppt_w"/>
                                          </p:val>
                                        </p:tav>
                                      </p:tavLst>
                                    </p:anim>
                                    <p:anim calcmode="lin" valueType="num">
                                      <p:cBhvr>
                                        <p:cTn dur="250" fill="hold" id="40"/>
                                        <p:tgtEl>
                                          <p:spTgt spid="76"/>
                                        </p:tgtEl>
                                        <p:attrNameLst>
                                          <p:attrName>ppt_h</p:attrName>
                                        </p:attrNameLst>
                                      </p:cBhvr>
                                      <p:tavLst>
                                        <p:tav tm="0">
                                          <p:val>
                                            <p:fltVal val="0"/>
                                          </p:val>
                                        </p:tav>
                                        <p:tav tm="100000">
                                          <p:val>
                                            <p:strVal val="#ppt_h"/>
                                          </p:val>
                                        </p:tav>
                                      </p:tavLst>
                                    </p:anim>
                                    <p:animEffect filter="fade" transition="in">
                                      <p:cBhvr>
                                        <p:cTn dur="250" id="41"/>
                                        <p:tgtEl>
                                          <p:spTgt spid="76"/>
                                        </p:tgtEl>
                                      </p:cBhvr>
                                    </p:animEffect>
                                  </p:childTnLst>
                                </p:cTn>
                              </p:par>
                              <p:par>
                                <p:cTn fill="hold" grpId="0" id="42" nodeType="withEffect" presetClass="entr" presetID="53" presetSubtype="0">
                                  <p:stCondLst>
                                    <p:cond delay="1000"/>
                                  </p:stCondLst>
                                  <p:childTnLst>
                                    <p:set>
                                      <p:cBhvr>
                                        <p:cTn dur="1" fill="hold" id="43">
                                          <p:stCondLst>
                                            <p:cond delay="0"/>
                                          </p:stCondLst>
                                        </p:cTn>
                                        <p:tgtEl>
                                          <p:spTgt spid="77"/>
                                        </p:tgtEl>
                                        <p:attrNameLst>
                                          <p:attrName>style.visibility</p:attrName>
                                        </p:attrNameLst>
                                      </p:cBhvr>
                                      <p:to>
                                        <p:strVal val="visible"/>
                                      </p:to>
                                    </p:set>
                                    <p:anim calcmode="lin" valueType="num">
                                      <p:cBhvr>
                                        <p:cTn dur="250" fill="hold" id="44"/>
                                        <p:tgtEl>
                                          <p:spTgt spid="77"/>
                                        </p:tgtEl>
                                        <p:attrNameLst>
                                          <p:attrName>ppt_w</p:attrName>
                                        </p:attrNameLst>
                                      </p:cBhvr>
                                      <p:tavLst>
                                        <p:tav tm="0">
                                          <p:val>
                                            <p:fltVal val="0"/>
                                          </p:val>
                                        </p:tav>
                                        <p:tav tm="100000">
                                          <p:val>
                                            <p:strVal val="#ppt_w"/>
                                          </p:val>
                                        </p:tav>
                                      </p:tavLst>
                                    </p:anim>
                                    <p:anim calcmode="lin" valueType="num">
                                      <p:cBhvr>
                                        <p:cTn dur="250" fill="hold" id="45"/>
                                        <p:tgtEl>
                                          <p:spTgt spid="77"/>
                                        </p:tgtEl>
                                        <p:attrNameLst>
                                          <p:attrName>ppt_h</p:attrName>
                                        </p:attrNameLst>
                                      </p:cBhvr>
                                      <p:tavLst>
                                        <p:tav tm="0">
                                          <p:val>
                                            <p:fltVal val="0"/>
                                          </p:val>
                                        </p:tav>
                                        <p:tav tm="100000">
                                          <p:val>
                                            <p:strVal val="#ppt_h"/>
                                          </p:val>
                                        </p:tav>
                                      </p:tavLst>
                                    </p:anim>
                                    <p:animEffect filter="fade" transition="in">
                                      <p:cBhvr>
                                        <p:cTn dur="250" id="46"/>
                                        <p:tgtEl>
                                          <p:spTgt spid="77"/>
                                        </p:tgtEl>
                                      </p:cBhvr>
                                    </p:animEffect>
                                  </p:childTnLst>
                                </p:cTn>
                              </p:par>
                              <p:par>
                                <p:cTn fill="hold" id="47" nodeType="withEffect" presetClass="entr" presetID="53" presetSubtype="0">
                                  <p:stCondLst>
                                    <p:cond delay="1000"/>
                                  </p:stCondLst>
                                  <p:childTnLst>
                                    <p:set>
                                      <p:cBhvr>
                                        <p:cTn dur="1" fill="hold" id="48">
                                          <p:stCondLst>
                                            <p:cond delay="0"/>
                                          </p:stCondLst>
                                        </p:cTn>
                                        <p:tgtEl>
                                          <p:spTgt spid="78"/>
                                        </p:tgtEl>
                                        <p:attrNameLst>
                                          <p:attrName>style.visibility</p:attrName>
                                        </p:attrNameLst>
                                      </p:cBhvr>
                                      <p:to>
                                        <p:strVal val="visible"/>
                                      </p:to>
                                    </p:set>
                                    <p:anim calcmode="lin" valueType="num">
                                      <p:cBhvr>
                                        <p:cTn dur="250" fill="hold" id="49"/>
                                        <p:tgtEl>
                                          <p:spTgt spid="78"/>
                                        </p:tgtEl>
                                        <p:attrNameLst>
                                          <p:attrName>ppt_w</p:attrName>
                                        </p:attrNameLst>
                                      </p:cBhvr>
                                      <p:tavLst>
                                        <p:tav tm="0">
                                          <p:val>
                                            <p:fltVal val="0"/>
                                          </p:val>
                                        </p:tav>
                                        <p:tav tm="100000">
                                          <p:val>
                                            <p:strVal val="#ppt_w"/>
                                          </p:val>
                                        </p:tav>
                                      </p:tavLst>
                                    </p:anim>
                                    <p:anim calcmode="lin" valueType="num">
                                      <p:cBhvr>
                                        <p:cTn dur="250" fill="hold" id="50"/>
                                        <p:tgtEl>
                                          <p:spTgt spid="78"/>
                                        </p:tgtEl>
                                        <p:attrNameLst>
                                          <p:attrName>ppt_h</p:attrName>
                                        </p:attrNameLst>
                                      </p:cBhvr>
                                      <p:tavLst>
                                        <p:tav tm="0">
                                          <p:val>
                                            <p:fltVal val="0"/>
                                          </p:val>
                                        </p:tav>
                                        <p:tav tm="100000">
                                          <p:val>
                                            <p:strVal val="#ppt_h"/>
                                          </p:val>
                                        </p:tav>
                                      </p:tavLst>
                                    </p:anim>
                                    <p:animEffect filter="fade" transition="in">
                                      <p:cBhvr>
                                        <p:cTn dur="250" id="51"/>
                                        <p:tgtEl>
                                          <p:spTgt spid="78"/>
                                        </p:tgtEl>
                                      </p:cBhvr>
                                    </p:animEffect>
                                  </p:childTnLst>
                                </p:cTn>
                              </p:par>
                              <p:par>
                                <p:cTn fill="hold" grpId="0" id="52" nodeType="withEffect" presetClass="entr" presetID="53" presetSubtype="0">
                                  <p:stCondLst>
                                    <p:cond delay="1000"/>
                                  </p:stCondLst>
                                  <p:childTnLst>
                                    <p:set>
                                      <p:cBhvr>
                                        <p:cTn dur="1" fill="hold" id="53">
                                          <p:stCondLst>
                                            <p:cond delay="0"/>
                                          </p:stCondLst>
                                        </p:cTn>
                                        <p:tgtEl>
                                          <p:spTgt spid="79"/>
                                        </p:tgtEl>
                                        <p:attrNameLst>
                                          <p:attrName>style.visibility</p:attrName>
                                        </p:attrNameLst>
                                      </p:cBhvr>
                                      <p:to>
                                        <p:strVal val="visible"/>
                                      </p:to>
                                    </p:set>
                                    <p:anim calcmode="lin" valueType="num">
                                      <p:cBhvr>
                                        <p:cTn dur="250" fill="hold" id="54"/>
                                        <p:tgtEl>
                                          <p:spTgt spid="79"/>
                                        </p:tgtEl>
                                        <p:attrNameLst>
                                          <p:attrName>ppt_w</p:attrName>
                                        </p:attrNameLst>
                                      </p:cBhvr>
                                      <p:tavLst>
                                        <p:tav tm="0">
                                          <p:val>
                                            <p:fltVal val="0"/>
                                          </p:val>
                                        </p:tav>
                                        <p:tav tm="100000">
                                          <p:val>
                                            <p:strVal val="#ppt_w"/>
                                          </p:val>
                                        </p:tav>
                                      </p:tavLst>
                                    </p:anim>
                                    <p:anim calcmode="lin" valueType="num">
                                      <p:cBhvr>
                                        <p:cTn dur="250" fill="hold" id="55"/>
                                        <p:tgtEl>
                                          <p:spTgt spid="79"/>
                                        </p:tgtEl>
                                        <p:attrNameLst>
                                          <p:attrName>ppt_h</p:attrName>
                                        </p:attrNameLst>
                                      </p:cBhvr>
                                      <p:tavLst>
                                        <p:tav tm="0">
                                          <p:val>
                                            <p:fltVal val="0"/>
                                          </p:val>
                                        </p:tav>
                                        <p:tav tm="100000">
                                          <p:val>
                                            <p:strVal val="#ppt_h"/>
                                          </p:val>
                                        </p:tav>
                                      </p:tavLst>
                                    </p:anim>
                                    <p:animEffect filter="fade" transition="in">
                                      <p:cBhvr>
                                        <p:cTn dur="250" id="56"/>
                                        <p:tgtEl>
                                          <p:spTgt spid="79"/>
                                        </p:tgtEl>
                                      </p:cBhvr>
                                    </p:animEffect>
                                  </p:childTnLst>
                                </p:cTn>
                              </p:par>
                              <p:par>
                                <p:cTn fill="hold" id="57" nodeType="withEffect" presetClass="entr" presetID="53" presetSubtype="0">
                                  <p:stCondLst>
                                    <p:cond delay="1000"/>
                                  </p:stCondLst>
                                  <p:childTnLst>
                                    <p:set>
                                      <p:cBhvr>
                                        <p:cTn dur="1" fill="hold" id="58">
                                          <p:stCondLst>
                                            <p:cond delay="0"/>
                                          </p:stCondLst>
                                        </p:cTn>
                                        <p:tgtEl>
                                          <p:spTgt spid="80"/>
                                        </p:tgtEl>
                                        <p:attrNameLst>
                                          <p:attrName>style.visibility</p:attrName>
                                        </p:attrNameLst>
                                      </p:cBhvr>
                                      <p:to>
                                        <p:strVal val="visible"/>
                                      </p:to>
                                    </p:set>
                                    <p:anim calcmode="lin" valueType="num">
                                      <p:cBhvr>
                                        <p:cTn dur="250" fill="hold" id="59"/>
                                        <p:tgtEl>
                                          <p:spTgt spid="80"/>
                                        </p:tgtEl>
                                        <p:attrNameLst>
                                          <p:attrName>ppt_w</p:attrName>
                                        </p:attrNameLst>
                                      </p:cBhvr>
                                      <p:tavLst>
                                        <p:tav tm="0">
                                          <p:val>
                                            <p:fltVal val="0"/>
                                          </p:val>
                                        </p:tav>
                                        <p:tav tm="100000">
                                          <p:val>
                                            <p:strVal val="#ppt_w"/>
                                          </p:val>
                                        </p:tav>
                                      </p:tavLst>
                                    </p:anim>
                                    <p:anim calcmode="lin" valueType="num">
                                      <p:cBhvr>
                                        <p:cTn dur="250" fill="hold" id="60"/>
                                        <p:tgtEl>
                                          <p:spTgt spid="80"/>
                                        </p:tgtEl>
                                        <p:attrNameLst>
                                          <p:attrName>ppt_h</p:attrName>
                                        </p:attrNameLst>
                                      </p:cBhvr>
                                      <p:tavLst>
                                        <p:tav tm="0">
                                          <p:val>
                                            <p:fltVal val="0"/>
                                          </p:val>
                                        </p:tav>
                                        <p:tav tm="100000">
                                          <p:val>
                                            <p:strVal val="#ppt_h"/>
                                          </p:val>
                                        </p:tav>
                                      </p:tavLst>
                                    </p:anim>
                                    <p:animEffect filter="fade" transition="in">
                                      <p:cBhvr>
                                        <p:cTn dur="250" id="61"/>
                                        <p:tgtEl>
                                          <p:spTgt spid="80"/>
                                        </p:tgtEl>
                                      </p:cBhvr>
                                    </p:animEffect>
                                  </p:childTnLst>
                                </p:cTn>
                              </p:par>
                              <p:par>
                                <p:cTn fill="hold" grpId="0" id="62" nodeType="withEffect" presetClass="entr" presetID="53" presetSubtype="0">
                                  <p:stCondLst>
                                    <p:cond delay="1000"/>
                                  </p:stCondLst>
                                  <p:childTnLst>
                                    <p:set>
                                      <p:cBhvr>
                                        <p:cTn dur="1" fill="hold" id="63">
                                          <p:stCondLst>
                                            <p:cond delay="0"/>
                                          </p:stCondLst>
                                        </p:cTn>
                                        <p:tgtEl>
                                          <p:spTgt spid="81"/>
                                        </p:tgtEl>
                                        <p:attrNameLst>
                                          <p:attrName>style.visibility</p:attrName>
                                        </p:attrNameLst>
                                      </p:cBhvr>
                                      <p:to>
                                        <p:strVal val="visible"/>
                                      </p:to>
                                    </p:set>
                                    <p:anim calcmode="lin" valueType="num">
                                      <p:cBhvr>
                                        <p:cTn dur="250" fill="hold" id="64"/>
                                        <p:tgtEl>
                                          <p:spTgt spid="81"/>
                                        </p:tgtEl>
                                        <p:attrNameLst>
                                          <p:attrName>ppt_w</p:attrName>
                                        </p:attrNameLst>
                                      </p:cBhvr>
                                      <p:tavLst>
                                        <p:tav tm="0">
                                          <p:val>
                                            <p:fltVal val="0"/>
                                          </p:val>
                                        </p:tav>
                                        <p:tav tm="100000">
                                          <p:val>
                                            <p:strVal val="#ppt_w"/>
                                          </p:val>
                                        </p:tav>
                                      </p:tavLst>
                                    </p:anim>
                                    <p:anim calcmode="lin" valueType="num">
                                      <p:cBhvr>
                                        <p:cTn dur="250" fill="hold" id="65"/>
                                        <p:tgtEl>
                                          <p:spTgt spid="81"/>
                                        </p:tgtEl>
                                        <p:attrNameLst>
                                          <p:attrName>ppt_h</p:attrName>
                                        </p:attrNameLst>
                                      </p:cBhvr>
                                      <p:tavLst>
                                        <p:tav tm="0">
                                          <p:val>
                                            <p:fltVal val="0"/>
                                          </p:val>
                                        </p:tav>
                                        <p:tav tm="100000">
                                          <p:val>
                                            <p:strVal val="#ppt_h"/>
                                          </p:val>
                                        </p:tav>
                                      </p:tavLst>
                                    </p:anim>
                                    <p:animEffect filter="fade" transition="in">
                                      <p:cBhvr>
                                        <p:cTn dur="250" id="66"/>
                                        <p:tgtEl>
                                          <p:spTgt spid="81"/>
                                        </p:tgtEl>
                                      </p:cBhvr>
                                    </p:animEffect>
                                  </p:childTnLst>
                                </p:cTn>
                              </p:par>
                              <p:par>
                                <p:cTn fill="hold" id="67" nodeType="withEffect" presetClass="entr" presetID="53" presetSubtype="0">
                                  <p:stCondLst>
                                    <p:cond delay="1000"/>
                                  </p:stCondLst>
                                  <p:childTnLst>
                                    <p:set>
                                      <p:cBhvr>
                                        <p:cTn dur="1" fill="hold" id="68">
                                          <p:stCondLst>
                                            <p:cond delay="0"/>
                                          </p:stCondLst>
                                        </p:cTn>
                                        <p:tgtEl>
                                          <p:spTgt spid="82"/>
                                        </p:tgtEl>
                                        <p:attrNameLst>
                                          <p:attrName>style.visibility</p:attrName>
                                        </p:attrNameLst>
                                      </p:cBhvr>
                                      <p:to>
                                        <p:strVal val="visible"/>
                                      </p:to>
                                    </p:set>
                                    <p:anim calcmode="lin" valueType="num">
                                      <p:cBhvr>
                                        <p:cTn dur="250" fill="hold" id="69"/>
                                        <p:tgtEl>
                                          <p:spTgt spid="82"/>
                                        </p:tgtEl>
                                        <p:attrNameLst>
                                          <p:attrName>ppt_w</p:attrName>
                                        </p:attrNameLst>
                                      </p:cBhvr>
                                      <p:tavLst>
                                        <p:tav tm="0">
                                          <p:val>
                                            <p:fltVal val="0"/>
                                          </p:val>
                                        </p:tav>
                                        <p:tav tm="100000">
                                          <p:val>
                                            <p:strVal val="#ppt_w"/>
                                          </p:val>
                                        </p:tav>
                                      </p:tavLst>
                                    </p:anim>
                                    <p:anim calcmode="lin" valueType="num">
                                      <p:cBhvr>
                                        <p:cTn dur="250" fill="hold" id="70"/>
                                        <p:tgtEl>
                                          <p:spTgt spid="82"/>
                                        </p:tgtEl>
                                        <p:attrNameLst>
                                          <p:attrName>ppt_h</p:attrName>
                                        </p:attrNameLst>
                                      </p:cBhvr>
                                      <p:tavLst>
                                        <p:tav tm="0">
                                          <p:val>
                                            <p:fltVal val="0"/>
                                          </p:val>
                                        </p:tav>
                                        <p:tav tm="100000">
                                          <p:val>
                                            <p:strVal val="#ppt_h"/>
                                          </p:val>
                                        </p:tav>
                                      </p:tavLst>
                                    </p:anim>
                                    <p:animEffect filter="fade" transition="in">
                                      <p:cBhvr>
                                        <p:cTn dur="250" id="71"/>
                                        <p:tgtEl>
                                          <p:spTgt spid="82"/>
                                        </p:tgtEl>
                                      </p:cBhvr>
                                    </p:animEffect>
                                  </p:childTnLst>
                                </p:cTn>
                              </p:par>
                              <p:par>
                                <p:cTn fill="hold" grpId="0" id="72" nodeType="withEffect" presetClass="entr" presetID="53" presetSubtype="0">
                                  <p:stCondLst>
                                    <p:cond delay="1000"/>
                                  </p:stCondLst>
                                  <p:childTnLst>
                                    <p:set>
                                      <p:cBhvr>
                                        <p:cTn dur="1" fill="hold" id="73">
                                          <p:stCondLst>
                                            <p:cond delay="0"/>
                                          </p:stCondLst>
                                        </p:cTn>
                                        <p:tgtEl>
                                          <p:spTgt spid="83"/>
                                        </p:tgtEl>
                                        <p:attrNameLst>
                                          <p:attrName>style.visibility</p:attrName>
                                        </p:attrNameLst>
                                      </p:cBhvr>
                                      <p:to>
                                        <p:strVal val="visible"/>
                                      </p:to>
                                    </p:set>
                                    <p:anim calcmode="lin" valueType="num">
                                      <p:cBhvr>
                                        <p:cTn dur="250" fill="hold" id="74"/>
                                        <p:tgtEl>
                                          <p:spTgt spid="83"/>
                                        </p:tgtEl>
                                        <p:attrNameLst>
                                          <p:attrName>ppt_w</p:attrName>
                                        </p:attrNameLst>
                                      </p:cBhvr>
                                      <p:tavLst>
                                        <p:tav tm="0">
                                          <p:val>
                                            <p:fltVal val="0"/>
                                          </p:val>
                                        </p:tav>
                                        <p:tav tm="100000">
                                          <p:val>
                                            <p:strVal val="#ppt_w"/>
                                          </p:val>
                                        </p:tav>
                                      </p:tavLst>
                                    </p:anim>
                                    <p:anim calcmode="lin" valueType="num">
                                      <p:cBhvr>
                                        <p:cTn dur="250" fill="hold" id="75"/>
                                        <p:tgtEl>
                                          <p:spTgt spid="83"/>
                                        </p:tgtEl>
                                        <p:attrNameLst>
                                          <p:attrName>ppt_h</p:attrName>
                                        </p:attrNameLst>
                                      </p:cBhvr>
                                      <p:tavLst>
                                        <p:tav tm="0">
                                          <p:val>
                                            <p:fltVal val="0"/>
                                          </p:val>
                                        </p:tav>
                                        <p:tav tm="100000">
                                          <p:val>
                                            <p:strVal val="#ppt_h"/>
                                          </p:val>
                                        </p:tav>
                                      </p:tavLst>
                                    </p:anim>
                                    <p:animEffect filter="fade" transition="in">
                                      <p:cBhvr>
                                        <p:cTn dur="250" id="76"/>
                                        <p:tgtEl>
                                          <p:spTgt spid="83"/>
                                        </p:tgtEl>
                                      </p:cBhvr>
                                    </p:animEffect>
                                  </p:childTnLst>
                                </p:cTn>
                              </p:par>
                              <p:par>
                                <p:cTn fill="hold" id="77" nodeType="withEffect" presetClass="entr" presetID="42" presetSubtype="0">
                                  <p:stCondLst>
                                    <p:cond delay="750"/>
                                  </p:stCondLst>
                                  <p:childTnLst>
                                    <p:set>
                                      <p:cBhvr>
                                        <p:cTn dur="1" fill="hold" id="78">
                                          <p:stCondLst>
                                            <p:cond delay="0"/>
                                          </p:stCondLst>
                                        </p:cTn>
                                        <p:tgtEl>
                                          <p:spTgt spid="54"/>
                                        </p:tgtEl>
                                        <p:attrNameLst>
                                          <p:attrName>style.visibility</p:attrName>
                                        </p:attrNameLst>
                                      </p:cBhvr>
                                      <p:to>
                                        <p:strVal val="visible"/>
                                      </p:to>
                                    </p:set>
                                    <p:animEffect filter="fade" transition="in">
                                      <p:cBhvr>
                                        <p:cTn dur="1000" id="79"/>
                                        <p:tgtEl>
                                          <p:spTgt spid="54"/>
                                        </p:tgtEl>
                                      </p:cBhvr>
                                    </p:animEffect>
                                    <p:anim calcmode="lin" valueType="num">
                                      <p:cBhvr>
                                        <p:cTn dur="1000" fill="hold" id="80"/>
                                        <p:tgtEl>
                                          <p:spTgt spid="54"/>
                                        </p:tgtEl>
                                        <p:attrNameLst>
                                          <p:attrName>ppt_x</p:attrName>
                                        </p:attrNameLst>
                                      </p:cBhvr>
                                      <p:tavLst>
                                        <p:tav tm="0">
                                          <p:val>
                                            <p:strVal val="#ppt_x"/>
                                          </p:val>
                                        </p:tav>
                                        <p:tav tm="100000">
                                          <p:val>
                                            <p:strVal val="#ppt_x"/>
                                          </p:val>
                                        </p:tav>
                                      </p:tavLst>
                                    </p:anim>
                                    <p:anim calcmode="lin" valueType="num">
                                      <p:cBhvr>
                                        <p:cTn dur="1000" fill="hold" id="81"/>
                                        <p:tgtEl>
                                          <p:spTgt spid="54"/>
                                        </p:tgtEl>
                                        <p:attrNameLst>
                                          <p:attrName>ppt_y</p:attrName>
                                        </p:attrNameLst>
                                      </p:cBhvr>
                                      <p:tavLst>
                                        <p:tav tm="0">
                                          <p:val>
                                            <p:strVal val="#ppt_y+.1"/>
                                          </p:val>
                                        </p:tav>
                                        <p:tav tm="100000">
                                          <p:val>
                                            <p:strVal val="#ppt_y"/>
                                          </p:val>
                                        </p:tav>
                                      </p:tavLst>
                                    </p:anim>
                                  </p:childTnLst>
                                </p:cTn>
                              </p:par>
                              <p:par>
                                <p:cTn fill="hold" id="82" nodeType="withEffect" presetClass="entr" presetID="42" presetSubtype="0">
                                  <p:stCondLst>
                                    <p:cond delay="750"/>
                                  </p:stCondLst>
                                  <p:childTnLst>
                                    <p:set>
                                      <p:cBhvr>
                                        <p:cTn dur="1" fill="hold" id="83">
                                          <p:stCondLst>
                                            <p:cond delay="0"/>
                                          </p:stCondLst>
                                        </p:cTn>
                                        <p:tgtEl>
                                          <p:spTgt spid="55"/>
                                        </p:tgtEl>
                                        <p:attrNameLst>
                                          <p:attrName>style.visibility</p:attrName>
                                        </p:attrNameLst>
                                      </p:cBhvr>
                                      <p:to>
                                        <p:strVal val="visible"/>
                                      </p:to>
                                    </p:set>
                                    <p:animEffect filter="fade" transition="in">
                                      <p:cBhvr>
                                        <p:cTn dur="1000" id="84"/>
                                        <p:tgtEl>
                                          <p:spTgt spid="55"/>
                                        </p:tgtEl>
                                      </p:cBhvr>
                                    </p:animEffect>
                                    <p:anim calcmode="lin" valueType="num">
                                      <p:cBhvr>
                                        <p:cTn dur="1000" fill="hold" id="85"/>
                                        <p:tgtEl>
                                          <p:spTgt spid="55"/>
                                        </p:tgtEl>
                                        <p:attrNameLst>
                                          <p:attrName>ppt_x</p:attrName>
                                        </p:attrNameLst>
                                      </p:cBhvr>
                                      <p:tavLst>
                                        <p:tav tm="0">
                                          <p:val>
                                            <p:strVal val="#ppt_x"/>
                                          </p:val>
                                        </p:tav>
                                        <p:tav tm="100000">
                                          <p:val>
                                            <p:strVal val="#ppt_x"/>
                                          </p:val>
                                        </p:tav>
                                      </p:tavLst>
                                    </p:anim>
                                    <p:anim calcmode="lin" valueType="num">
                                      <p:cBhvr>
                                        <p:cTn dur="1000" fill="hold" id="86"/>
                                        <p:tgtEl>
                                          <p:spTgt spid="55"/>
                                        </p:tgtEl>
                                        <p:attrNameLst>
                                          <p:attrName>ppt_y</p:attrName>
                                        </p:attrNameLst>
                                      </p:cBhvr>
                                      <p:tavLst>
                                        <p:tav tm="0">
                                          <p:val>
                                            <p:strVal val="#ppt_y+.1"/>
                                          </p:val>
                                        </p:tav>
                                        <p:tav tm="100000">
                                          <p:val>
                                            <p:strVal val="#ppt_y"/>
                                          </p:val>
                                        </p:tav>
                                      </p:tavLst>
                                    </p:anim>
                                  </p:childTnLst>
                                </p:cTn>
                              </p:par>
                              <p:par>
                                <p:cTn fill="hold" id="87" nodeType="withEffect" presetClass="entr" presetID="42" presetSubtype="0">
                                  <p:stCondLst>
                                    <p:cond delay="750"/>
                                  </p:stCondLst>
                                  <p:childTnLst>
                                    <p:set>
                                      <p:cBhvr>
                                        <p:cTn dur="1" fill="hold" id="88">
                                          <p:stCondLst>
                                            <p:cond delay="0"/>
                                          </p:stCondLst>
                                        </p:cTn>
                                        <p:tgtEl>
                                          <p:spTgt spid="56"/>
                                        </p:tgtEl>
                                        <p:attrNameLst>
                                          <p:attrName>style.visibility</p:attrName>
                                        </p:attrNameLst>
                                      </p:cBhvr>
                                      <p:to>
                                        <p:strVal val="visible"/>
                                      </p:to>
                                    </p:set>
                                    <p:animEffect filter="fade" transition="in">
                                      <p:cBhvr>
                                        <p:cTn dur="1000" id="89"/>
                                        <p:tgtEl>
                                          <p:spTgt spid="56"/>
                                        </p:tgtEl>
                                      </p:cBhvr>
                                    </p:animEffect>
                                    <p:anim calcmode="lin" valueType="num">
                                      <p:cBhvr>
                                        <p:cTn dur="1000" fill="hold" id="90"/>
                                        <p:tgtEl>
                                          <p:spTgt spid="56"/>
                                        </p:tgtEl>
                                        <p:attrNameLst>
                                          <p:attrName>ppt_x</p:attrName>
                                        </p:attrNameLst>
                                      </p:cBhvr>
                                      <p:tavLst>
                                        <p:tav tm="0">
                                          <p:val>
                                            <p:strVal val="#ppt_x"/>
                                          </p:val>
                                        </p:tav>
                                        <p:tav tm="100000">
                                          <p:val>
                                            <p:strVal val="#ppt_x"/>
                                          </p:val>
                                        </p:tav>
                                      </p:tavLst>
                                    </p:anim>
                                    <p:anim calcmode="lin" valueType="num">
                                      <p:cBhvr>
                                        <p:cTn dur="1000" fill="hold" id="91"/>
                                        <p:tgtEl>
                                          <p:spTgt spid="56"/>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5"/>
      <p:bldP grpId="0" spid="57"/>
      <p:bldP grpId="0" spid="75"/>
      <p:bldP grpId="0" spid="77"/>
      <p:bldP grpId="0" spid="79"/>
      <p:bldP grpId="0" spid="81"/>
      <p:bldP grpId="0" spid="83"/>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3" name="Straight Connector 32"/>
          <p:cNvCxnSpPr>
            <a:stCxn id="58" idx="4"/>
          </p:cNvCxnSpPr>
          <p:nvPr/>
        </p:nvCxnSpPr>
        <p:spPr>
          <a:xfrm flipH="1">
            <a:off x="1978861" y="4604835"/>
            <a:ext cx="2" cy="19032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34" name="Chart 33"/>
          <p:cNvGraphicFramePr/>
          <p:nvPr>
            <p:extLst>
              <p:ext uri="{D42A27DB-BD31-4B8C-83A1-F6EECF244321}">
                <p14:modId val="2457627769"/>
              </p:ext>
            </p:extLst>
          </p:nvPr>
        </p:nvGraphicFramePr>
        <p:xfrm>
          <a:off x="944088" y="1276350"/>
          <a:ext cx="4540895" cy="2804113"/>
        </p:xfrm>
        <a:graphic>
          <a:graphicData uri="http://schemas.openxmlformats.org/drawingml/2006/chart">
            <c:chart xmlns:c="http://schemas.openxmlformats.org/drawingml/2006/chart" r:id="rId2"/>
          </a:graphicData>
        </a:graphic>
      </p:graphicFrame>
      <p:sp>
        <p:nvSpPr>
          <p:cNvPr id="35" name="Flowchart: Off-page Connector 34"/>
          <p:cNvSpPr/>
          <p:nvPr/>
        </p:nvSpPr>
        <p:spPr>
          <a:xfrm>
            <a:off x="5543550" y="1428750"/>
            <a:ext cx="375851" cy="376199"/>
          </a:xfrm>
          <a:prstGeom prst="flowChartOffpageConnector">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36" name="TextBox 35"/>
          <p:cNvSpPr txBox="1"/>
          <p:nvPr/>
        </p:nvSpPr>
        <p:spPr>
          <a:xfrm>
            <a:off x="5939334" y="1820284"/>
            <a:ext cx="2290265" cy="617224"/>
          </a:xfrm>
          <a:prstGeom prst="rect">
            <a:avLst/>
          </a:prstGeom>
          <a:noFill/>
        </p:spPr>
        <p:txBody>
          <a:bodyPr bIns="34292" lIns="68585" rIns="68585" rtlCol="0" tIns="34292" wrap="square">
            <a:spAutoFit/>
          </a:bodyPr>
          <a:lstStyle/>
          <a:p>
            <a:r>
              <a:rPr lang="en-US" sz="900">
                <a:latin charset="0" pitchFamily="50" typeface="Code Bold"/>
              </a:rPr>
              <a:t>Lorem ipsum dolor sit amet, consectetur adipisicing elit, sed do eiusmod tempor incididunt ut labore et dolore magna aliqua. Ut enim ad minim</a:t>
            </a:r>
          </a:p>
        </p:txBody>
      </p:sp>
      <p:sp>
        <p:nvSpPr>
          <p:cNvPr id="37" name="TextBox 36"/>
          <p:cNvSpPr txBox="1"/>
          <p:nvPr/>
        </p:nvSpPr>
        <p:spPr>
          <a:xfrm>
            <a:off x="5939334" y="3307561"/>
            <a:ext cx="2267613" cy="617224"/>
          </a:xfrm>
          <a:prstGeom prst="rect">
            <a:avLst/>
          </a:prstGeom>
          <a:noFill/>
        </p:spPr>
        <p:txBody>
          <a:bodyPr bIns="34292" lIns="68585" rIns="68585" rtlCol="0" tIns="34292" wrap="square">
            <a:spAutoFit/>
          </a:bodyPr>
          <a:lstStyle/>
          <a:p>
            <a:r>
              <a:rPr lang="en-US" sz="900">
                <a:latin charset="0" pitchFamily="50" typeface="Code Bold"/>
              </a:rPr>
              <a:t>Lorem ipsum dolor sit amet, consectetur adipisicing elit, sed do eiusmod tempor incididunt ut labore et dolore magna aliqua. Ut enim ad minim</a:t>
            </a:r>
          </a:p>
        </p:txBody>
      </p:sp>
      <p:sp>
        <p:nvSpPr>
          <p:cNvPr id="42" name="Flowchart: Off-page Connector 41"/>
          <p:cNvSpPr/>
          <p:nvPr/>
        </p:nvSpPr>
        <p:spPr>
          <a:xfrm>
            <a:off x="5543550" y="2916024"/>
            <a:ext cx="375851" cy="376199"/>
          </a:xfrm>
          <a:prstGeom prst="flowChartOffpageConnector">
            <a:avLst/>
          </a:prstGeom>
          <a:solidFill>
            <a:srgbClr val="92D050"/>
          </a:solidFill>
          <a:ln>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43" name="Flowchart: Process 5"/>
          <p:cNvSpPr/>
          <p:nvPr/>
        </p:nvSpPr>
        <p:spPr>
          <a:xfrm>
            <a:off x="6000749" y="1428750"/>
            <a:ext cx="2206198" cy="328091"/>
          </a:xfrm>
          <a:custGeom>
            <a:gdLst>
              <a:gd fmla="*/ 0 w 3160776" name="connsiteX0"/>
              <a:gd fmla="*/ 78631 h 435493" name="connsiteY0"/>
              <a:gd fmla="*/ 71374 w 3160776" name="connsiteX1"/>
              <a:gd fmla="*/ 7257 h 435493" name="connsiteY1"/>
              <a:gd fmla="*/ 1065917 w 3160776" name="connsiteX2"/>
              <a:gd fmla="*/ 0 h 435493" name="connsiteY2"/>
              <a:gd fmla="*/ 3089402 w 3160776" name="connsiteX3"/>
              <a:gd fmla="*/ 7257 h 435493" name="connsiteY3"/>
              <a:gd fmla="*/ 3160776 w 3160776" name="connsiteX4"/>
              <a:gd fmla="*/ 78631 h 435493" name="connsiteY4"/>
              <a:gd fmla="*/ 3160776 w 3160776" name="connsiteX5"/>
              <a:gd fmla="*/ 364119 h 435493" name="connsiteY5"/>
              <a:gd fmla="*/ 3089402 w 3160776" name="connsiteX6"/>
              <a:gd fmla="*/ 435493 h 435493" name="connsiteY6"/>
              <a:gd fmla="*/ 2241574 w 3160776" name="connsiteX7"/>
              <a:gd fmla="*/ 420914 h 435493" name="connsiteY7"/>
              <a:gd fmla="*/ 71374 w 3160776" name="connsiteX8"/>
              <a:gd fmla="*/ 435493 h 435493" name="connsiteY8"/>
              <a:gd fmla="*/ 0 w 3160776" name="connsiteX9"/>
              <a:gd fmla="*/ 364119 h 435493" name="connsiteY9"/>
              <a:gd fmla="*/ 0 w 3160776" name="connsiteX10"/>
              <a:gd fmla="*/ 78631 h 43549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35493" w="3160776">
                <a:moveTo>
                  <a:pt x="0" y="78631"/>
                </a:moveTo>
                <a:cubicBezTo>
                  <a:pt x="0" y="39212"/>
                  <a:pt x="31955" y="7257"/>
                  <a:pt x="71374" y="7257"/>
                </a:cubicBezTo>
                <a:lnTo>
                  <a:pt x="1065917" y="0"/>
                </a:lnTo>
                <a:lnTo>
                  <a:pt x="3089402" y="7257"/>
                </a:lnTo>
                <a:cubicBezTo>
                  <a:pt x="3128821" y="7257"/>
                  <a:pt x="3160776" y="39212"/>
                  <a:pt x="3160776" y="78631"/>
                </a:cubicBezTo>
                <a:lnTo>
                  <a:pt x="3160776" y="364119"/>
                </a:lnTo>
                <a:cubicBezTo>
                  <a:pt x="3160776" y="403538"/>
                  <a:pt x="3128821" y="435493"/>
                  <a:pt x="3089402" y="435493"/>
                </a:cubicBezTo>
                <a:lnTo>
                  <a:pt x="2241574" y="420914"/>
                </a:lnTo>
                <a:lnTo>
                  <a:pt x="71374" y="435493"/>
                </a:lnTo>
                <a:cubicBezTo>
                  <a:pt x="31955" y="435493"/>
                  <a:pt x="0" y="403538"/>
                  <a:pt x="0" y="364119"/>
                </a:cubicBezTo>
                <a:lnTo>
                  <a:pt x="0" y="78631"/>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sp>
        <p:nvSpPr>
          <p:cNvPr id="44" name="Flowchart: Process 5"/>
          <p:cNvSpPr/>
          <p:nvPr/>
        </p:nvSpPr>
        <p:spPr>
          <a:xfrm>
            <a:off x="6000749" y="2917194"/>
            <a:ext cx="2206198" cy="326923"/>
          </a:xfrm>
          <a:custGeom>
            <a:gdLst>
              <a:gd fmla="*/ 0 w 3160776" name="connsiteX0"/>
              <a:gd fmla="*/ 78631 h 435493" name="connsiteY0"/>
              <a:gd fmla="*/ 71374 w 3160776" name="connsiteX1"/>
              <a:gd fmla="*/ 7257 h 435493" name="connsiteY1"/>
              <a:gd fmla="*/ 1065917 w 3160776" name="connsiteX2"/>
              <a:gd fmla="*/ 0 h 435493" name="connsiteY2"/>
              <a:gd fmla="*/ 3089402 w 3160776" name="connsiteX3"/>
              <a:gd fmla="*/ 7257 h 435493" name="connsiteY3"/>
              <a:gd fmla="*/ 3160776 w 3160776" name="connsiteX4"/>
              <a:gd fmla="*/ 78631 h 435493" name="connsiteY4"/>
              <a:gd fmla="*/ 3160776 w 3160776" name="connsiteX5"/>
              <a:gd fmla="*/ 364119 h 435493" name="connsiteY5"/>
              <a:gd fmla="*/ 3089402 w 3160776" name="connsiteX6"/>
              <a:gd fmla="*/ 435493 h 435493" name="connsiteY6"/>
              <a:gd fmla="*/ 2241574 w 3160776" name="connsiteX7"/>
              <a:gd fmla="*/ 420914 h 435493" name="connsiteY7"/>
              <a:gd fmla="*/ 71374 w 3160776" name="connsiteX8"/>
              <a:gd fmla="*/ 435493 h 435493" name="connsiteY8"/>
              <a:gd fmla="*/ 0 w 3160776" name="connsiteX9"/>
              <a:gd fmla="*/ 364119 h 435493" name="connsiteY9"/>
              <a:gd fmla="*/ 0 w 3160776" name="connsiteX10"/>
              <a:gd fmla="*/ 78631 h 43549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435493" w="3160776">
                <a:moveTo>
                  <a:pt x="0" y="78631"/>
                </a:moveTo>
                <a:cubicBezTo>
                  <a:pt x="0" y="39212"/>
                  <a:pt x="31955" y="7257"/>
                  <a:pt x="71374" y="7257"/>
                </a:cubicBezTo>
                <a:lnTo>
                  <a:pt x="1065917" y="0"/>
                </a:lnTo>
                <a:lnTo>
                  <a:pt x="3089402" y="7257"/>
                </a:lnTo>
                <a:cubicBezTo>
                  <a:pt x="3128821" y="7257"/>
                  <a:pt x="3160776" y="39212"/>
                  <a:pt x="3160776" y="78631"/>
                </a:cubicBezTo>
                <a:lnTo>
                  <a:pt x="3160776" y="364119"/>
                </a:lnTo>
                <a:cubicBezTo>
                  <a:pt x="3160776" y="403538"/>
                  <a:pt x="3128821" y="435493"/>
                  <a:pt x="3089402" y="435493"/>
                </a:cubicBezTo>
                <a:lnTo>
                  <a:pt x="2241574" y="420914"/>
                </a:lnTo>
                <a:lnTo>
                  <a:pt x="71374" y="435493"/>
                </a:lnTo>
                <a:cubicBezTo>
                  <a:pt x="31955" y="435493"/>
                  <a:pt x="0" y="403538"/>
                  <a:pt x="0" y="364119"/>
                </a:cubicBezTo>
                <a:lnTo>
                  <a:pt x="0" y="78631"/>
                </a:lnTo>
                <a:close/>
              </a:path>
            </a:pathLst>
          </a:custGeom>
          <a:solidFill>
            <a:srgbClr val="00B050"/>
          </a:solidFill>
          <a:ln w="3810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100">
                <a:solidFill>
                  <a:schemeClr val="bg1"/>
                </a:solidFill>
                <a:latin charset="0" pitchFamily="50" typeface="Code Bold"/>
              </a:rPr>
              <a:t>Title Goes Here</a:t>
            </a:r>
          </a:p>
        </p:txBody>
      </p:sp>
      <p:sp>
        <p:nvSpPr>
          <p:cNvPr id="47" name="Rectangle 46"/>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49" name="Picture 48"/>
          <p:cNvPicPr>
            <a:picLocks noChangeAspect="1"/>
          </p:cNvPicPr>
          <p:nvPr/>
        </p:nvPicPr>
        <p:blipFill>
          <a:blip r:embed="rId3">
            <a:extLst>
              <a:ext uri="{28A0092B-C50C-407E-A947-70E740481C1C}">
                <a14:useLocalDpi val="0"/>
              </a:ext>
            </a:extLst>
          </a:blip>
          <a:stretch>
            <a:fillRect/>
          </a:stretch>
        </p:blipFill>
        <p:spPr>
          <a:xfrm>
            <a:off x="-1143000" y="4404626"/>
            <a:ext cx="578758" cy="579294"/>
          </a:xfrm>
          <a:prstGeom prst="rect">
            <a:avLst/>
          </a:prstGeom>
        </p:spPr>
      </p:pic>
      <p:sp>
        <p:nvSpPr>
          <p:cNvPr id="50" name="Rectangle 49"/>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1" name="Straight Connector 50"/>
          <p:cNvCxnSpPr>
            <a:stCxn id="54" idx="4"/>
          </p:cNvCxnSpPr>
          <p:nvPr/>
        </p:nvCxnSpPr>
        <p:spPr>
          <a:xfrm flipH="1">
            <a:off x="1402203"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Isosceles Triangle 51"/>
          <p:cNvSpPr/>
          <p:nvPr/>
        </p:nvSpPr>
        <p:spPr>
          <a:xfrm>
            <a:off x="1190833"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3" name="Isosceles Triangle 52"/>
          <p:cNvSpPr/>
          <p:nvPr/>
        </p:nvSpPr>
        <p:spPr>
          <a:xfrm>
            <a:off x="7333211" y="4724161"/>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4" name="Oval 53"/>
          <p:cNvSpPr/>
          <p:nvPr/>
        </p:nvSpPr>
        <p:spPr>
          <a:xfrm>
            <a:off x="1257303"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5" name="Straight Connector 54"/>
          <p:cNvCxnSpPr>
            <a:stCxn id="56" idx="4"/>
          </p:cNvCxnSpPr>
          <p:nvPr/>
        </p:nvCxnSpPr>
        <p:spPr>
          <a:xfrm flipH="1">
            <a:off x="1699622"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6" name="Oval 55"/>
          <p:cNvSpPr/>
          <p:nvPr/>
        </p:nvSpPr>
        <p:spPr>
          <a:xfrm>
            <a:off x="1590879"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7" name="Isosceles Triangle 56"/>
          <p:cNvSpPr/>
          <p:nvPr/>
        </p:nvSpPr>
        <p:spPr>
          <a:xfrm>
            <a:off x="1737353"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8" name="Oval 57"/>
          <p:cNvSpPr/>
          <p:nvPr/>
        </p:nvSpPr>
        <p:spPr>
          <a:xfrm>
            <a:off x="1878851" y="4404628"/>
            <a:ext cx="200023" cy="20020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9" name="Straight Connector 58"/>
          <p:cNvCxnSpPr>
            <a:stCxn id="60" idx="4"/>
          </p:cNvCxnSpPr>
          <p:nvPr/>
        </p:nvCxnSpPr>
        <p:spPr>
          <a:xfrm flipH="1">
            <a:off x="7304014" y="4604833"/>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7195270" y="4387146"/>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1"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BAR CHART</a:t>
            </a:r>
          </a:p>
        </p:txBody>
      </p:sp>
      <p:cxnSp>
        <p:nvCxnSpPr>
          <p:cNvPr id="62" name="Straight Connector 61"/>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63" name="Oval 62"/>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17</a:t>
            </a:r>
          </a:p>
        </p:txBody>
      </p:sp>
      <p:sp>
        <p:nvSpPr>
          <p:cNvPr id="64"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65"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4216668471"/>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8.33333E-07 3.90861E-06 L 1.1599 0.00216" pathEditMode="relative" ptsTypes="AA" rAng="0">
                                      <p:cBhvr>
                                        <p:cTn dur="3000" fill="hold" id="6"/>
                                        <p:tgtEl>
                                          <p:spTgt spid="49"/>
                                        </p:tgtEl>
                                        <p:attrNameLst>
                                          <p:attrName>ppt_x</p:attrName>
                                          <p:attrName>ppt_y</p:attrName>
                                        </p:attrNameLst>
                                      </p:cBhvr>
                                      <p:rCtr x="57986" y="93"/>
                                    </p:animMotion>
                                  </p:childTnLst>
                                </p:cTn>
                              </p:par>
                              <p:par>
                                <p:cTn fill="hold" grpId="0" id="7" nodeType="withEffect" presetClass="entr" presetID="22" presetSubtype="8">
                                  <p:stCondLst>
                                    <p:cond delay="1000"/>
                                  </p:stCondLst>
                                  <p:childTnLst>
                                    <p:set>
                                      <p:cBhvr>
                                        <p:cTn dur="1" fill="hold" id="8">
                                          <p:stCondLst>
                                            <p:cond delay="0"/>
                                          </p:stCondLst>
                                        </p:cTn>
                                        <p:tgtEl>
                                          <p:spTgt spid="43"/>
                                        </p:tgtEl>
                                        <p:attrNameLst>
                                          <p:attrName>style.visibility</p:attrName>
                                        </p:attrNameLst>
                                      </p:cBhvr>
                                      <p:to>
                                        <p:strVal val="visible"/>
                                      </p:to>
                                    </p:set>
                                    <p:animEffect filter="wipe(left)" transition="in">
                                      <p:cBhvr>
                                        <p:cTn dur="250" id="9"/>
                                        <p:tgtEl>
                                          <p:spTgt spid="43"/>
                                        </p:tgtEl>
                                      </p:cBhvr>
                                    </p:animEffect>
                                  </p:childTnLst>
                                </p:cTn>
                              </p:par>
                              <p:par>
                                <p:cTn fill="hold" grpId="0" id="10" nodeType="withEffect" presetClass="entr" presetID="22" presetSubtype="8">
                                  <p:stCondLst>
                                    <p:cond delay="1000"/>
                                  </p:stCondLst>
                                  <p:childTnLst>
                                    <p:set>
                                      <p:cBhvr>
                                        <p:cTn dur="1" fill="hold" id="11">
                                          <p:stCondLst>
                                            <p:cond delay="0"/>
                                          </p:stCondLst>
                                        </p:cTn>
                                        <p:tgtEl>
                                          <p:spTgt spid="44"/>
                                        </p:tgtEl>
                                        <p:attrNameLst>
                                          <p:attrName>style.visibility</p:attrName>
                                        </p:attrNameLst>
                                      </p:cBhvr>
                                      <p:to>
                                        <p:strVal val="visible"/>
                                      </p:to>
                                    </p:set>
                                    <p:animEffect filter="wipe(left)" transition="in">
                                      <p:cBhvr>
                                        <p:cTn dur="250" id="12"/>
                                        <p:tgtEl>
                                          <p:spTgt spid="44"/>
                                        </p:tgtEl>
                                      </p:cBhvr>
                                    </p:animEffect>
                                  </p:childTnLst>
                                </p:cTn>
                              </p:par>
                              <p:par>
                                <p:cTn fill="hold" grpId="0" id="13" nodeType="withEffect" presetClass="entr" presetID="22" presetSubtype="8">
                                  <p:stCondLst>
                                    <p:cond delay="1000"/>
                                  </p:stCondLst>
                                  <p:childTnLst>
                                    <p:set>
                                      <p:cBhvr>
                                        <p:cTn dur="1" fill="hold" id="14">
                                          <p:stCondLst>
                                            <p:cond delay="0"/>
                                          </p:stCondLst>
                                        </p:cTn>
                                        <p:tgtEl>
                                          <p:spTgt spid="34"/>
                                        </p:tgtEl>
                                        <p:attrNameLst>
                                          <p:attrName>style.visibility</p:attrName>
                                        </p:attrNameLst>
                                      </p:cBhvr>
                                      <p:to>
                                        <p:strVal val="visible"/>
                                      </p:to>
                                    </p:set>
                                    <p:animEffect filter="wipe(left)" transition="in">
                                      <p:cBhvr>
                                        <p:cTn dur="250" id="15"/>
                                        <p:tgtEl>
                                          <p:spTgt spid="34"/>
                                        </p:tgtEl>
                                      </p:cBhvr>
                                    </p:animEffect>
                                  </p:childTnLst>
                                </p:cTn>
                              </p:par>
                              <p:par>
                                <p:cTn fill="hold" grpId="0" id="16" nodeType="withEffect" presetClass="entr" presetID="22" presetSubtype="8">
                                  <p:stCondLst>
                                    <p:cond delay="1000"/>
                                  </p:stCondLst>
                                  <p:childTnLst>
                                    <p:set>
                                      <p:cBhvr>
                                        <p:cTn dur="1" fill="hold" id="17">
                                          <p:stCondLst>
                                            <p:cond delay="0"/>
                                          </p:stCondLst>
                                        </p:cTn>
                                        <p:tgtEl>
                                          <p:spTgt spid="35"/>
                                        </p:tgtEl>
                                        <p:attrNameLst>
                                          <p:attrName>style.visibility</p:attrName>
                                        </p:attrNameLst>
                                      </p:cBhvr>
                                      <p:to>
                                        <p:strVal val="visible"/>
                                      </p:to>
                                    </p:set>
                                    <p:animEffect filter="wipe(left)" transition="in">
                                      <p:cBhvr>
                                        <p:cTn dur="250" id="18"/>
                                        <p:tgtEl>
                                          <p:spTgt spid="35"/>
                                        </p:tgtEl>
                                      </p:cBhvr>
                                    </p:animEffect>
                                  </p:childTnLst>
                                </p:cTn>
                              </p:par>
                              <p:par>
                                <p:cTn fill="hold" grpId="0" id="19" nodeType="withEffect" presetClass="entr" presetID="22" presetSubtype="8">
                                  <p:stCondLst>
                                    <p:cond delay="1000"/>
                                  </p:stCondLst>
                                  <p:childTnLst>
                                    <p:set>
                                      <p:cBhvr>
                                        <p:cTn dur="1" fill="hold" id="20">
                                          <p:stCondLst>
                                            <p:cond delay="0"/>
                                          </p:stCondLst>
                                        </p:cTn>
                                        <p:tgtEl>
                                          <p:spTgt spid="42"/>
                                        </p:tgtEl>
                                        <p:attrNameLst>
                                          <p:attrName>style.visibility</p:attrName>
                                        </p:attrNameLst>
                                      </p:cBhvr>
                                      <p:to>
                                        <p:strVal val="visible"/>
                                      </p:to>
                                    </p:set>
                                    <p:animEffect filter="wipe(left)" transition="in">
                                      <p:cBhvr>
                                        <p:cTn dur="250" id="21"/>
                                        <p:tgtEl>
                                          <p:spTgt spid="42"/>
                                        </p:tgtEl>
                                      </p:cBhvr>
                                    </p:animEffect>
                                  </p:childTnLst>
                                </p:cTn>
                              </p:par>
                              <p:par>
                                <p:cTn fill="hold" grpId="0" id="22" nodeType="withEffect" presetClass="entr" presetID="22" presetSubtype="8">
                                  <p:stCondLst>
                                    <p:cond delay="1000"/>
                                  </p:stCondLst>
                                  <p:childTnLst>
                                    <p:set>
                                      <p:cBhvr>
                                        <p:cTn dur="1" fill="hold" id="23">
                                          <p:stCondLst>
                                            <p:cond delay="0"/>
                                          </p:stCondLst>
                                        </p:cTn>
                                        <p:tgtEl>
                                          <p:spTgt spid="36"/>
                                        </p:tgtEl>
                                        <p:attrNameLst>
                                          <p:attrName>style.visibility</p:attrName>
                                        </p:attrNameLst>
                                      </p:cBhvr>
                                      <p:to>
                                        <p:strVal val="visible"/>
                                      </p:to>
                                    </p:set>
                                    <p:animEffect filter="wipe(left)" transition="in">
                                      <p:cBhvr>
                                        <p:cTn dur="250" id="24"/>
                                        <p:tgtEl>
                                          <p:spTgt spid="36"/>
                                        </p:tgtEl>
                                      </p:cBhvr>
                                    </p:animEffect>
                                  </p:childTnLst>
                                </p:cTn>
                              </p:par>
                              <p:par>
                                <p:cTn fill="hold" grpId="0" id="25" nodeType="withEffect" presetClass="entr" presetID="22" presetSubtype="8">
                                  <p:stCondLst>
                                    <p:cond delay="1000"/>
                                  </p:stCondLst>
                                  <p:childTnLst>
                                    <p:set>
                                      <p:cBhvr>
                                        <p:cTn dur="1" fill="hold" id="26">
                                          <p:stCondLst>
                                            <p:cond delay="0"/>
                                          </p:stCondLst>
                                        </p:cTn>
                                        <p:tgtEl>
                                          <p:spTgt spid="37"/>
                                        </p:tgtEl>
                                        <p:attrNameLst>
                                          <p:attrName>style.visibility</p:attrName>
                                        </p:attrNameLst>
                                      </p:cBhvr>
                                      <p:to>
                                        <p:strVal val="visible"/>
                                      </p:to>
                                    </p:set>
                                    <p:animEffect filter="wipe(left)" transition="in">
                                      <p:cBhvr>
                                        <p:cTn dur="250" id="27"/>
                                        <p:tgtEl>
                                          <p:spTgt spid="37"/>
                                        </p:tgtEl>
                                      </p:cBhvr>
                                    </p:animEffect>
                                  </p:childTnLst>
                                </p:cTn>
                              </p:par>
                              <p:par>
                                <p:cTn fill="hold" grpId="0" id="28" nodeType="withEffect" presetClass="entr" presetID="22" presetSubtype="8">
                                  <p:stCondLst>
                                    <p:cond delay="1000"/>
                                  </p:stCondLst>
                                  <p:childTnLst>
                                    <p:set>
                                      <p:cBhvr>
                                        <p:cTn dur="1" fill="hold" id="29">
                                          <p:stCondLst>
                                            <p:cond delay="0"/>
                                          </p:stCondLst>
                                        </p:cTn>
                                        <p:tgtEl>
                                          <p:spTgt spid="64"/>
                                        </p:tgtEl>
                                        <p:attrNameLst>
                                          <p:attrName>style.visibility</p:attrName>
                                        </p:attrNameLst>
                                      </p:cBhvr>
                                      <p:to>
                                        <p:strVal val="visible"/>
                                      </p:to>
                                    </p:set>
                                    <p:animEffect filter="wipe(left)" transition="in">
                                      <p:cBhvr>
                                        <p:cTn dur="250" id="30"/>
                                        <p:tgtEl>
                                          <p:spTgt spid="64"/>
                                        </p:tgtEl>
                                      </p:cBhvr>
                                    </p:animEffect>
                                  </p:childTnLst>
                                </p:cTn>
                              </p:par>
                              <p:par>
                                <p:cTn fill="hold" grpId="0" id="31" nodeType="withEffect" presetClass="entr" presetID="22" presetSubtype="8">
                                  <p:stCondLst>
                                    <p:cond delay="1000"/>
                                  </p:stCondLst>
                                  <p:childTnLst>
                                    <p:set>
                                      <p:cBhvr>
                                        <p:cTn dur="1" fill="hold" id="32">
                                          <p:stCondLst>
                                            <p:cond delay="0"/>
                                          </p:stCondLst>
                                        </p:cTn>
                                        <p:tgtEl>
                                          <p:spTgt spid="65"/>
                                        </p:tgtEl>
                                        <p:attrNameLst>
                                          <p:attrName>style.visibility</p:attrName>
                                        </p:attrNameLst>
                                      </p:cBhvr>
                                      <p:to>
                                        <p:strVal val="visible"/>
                                      </p:to>
                                    </p:set>
                                    <p:animEffect filter="wipe(left)" transition="in">
                                      <p:cBhvr>
                                        <p:cTn dur="250" id="33"/>
                                        <p:tgtEl>
                                          <p:spTgt spid="65"/>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5"/>
      <p:bldP grpId="0" spid="36"/>
      <p:bldP grpId="0" spid="37"/>
      <p:bldP grpId="0" spid="42"/>
      <p:bldP grpId="0" spid="43"/>
      <p:bldP grpId="0" spid="44"/>
      <p:bldP grpId="0" spid="64"/>
      <p:bldP grpId="0" spid="65"/>
      <p:bldGraphic grpId="0" spid="34">
        <p:bldAsOne/>
      </p:bldGraphic>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5" name="Flowchart: Extract 14"/>
          <p:cNvSpPr/>
          <p:nvPr/>
        </p:nvSpPr>
        <p:spPr>
          <a:xfrm>
            <a:off x="1524000" y="3804871"/>
            <a:ext cx="1314449" cy="996824"/>
          </a:xfrm>
          <a:prstGeom prst="flowChartExtra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700">
                <a:latin charset="0" pitchFamily="49" typeface="Franchise"/>
                <a:ea charset="0" pitchFamily="49" typeface="Franchise"/>
              </a:rPr>
              <a:t>2012</a:t>
            </a:r>
          </a:p>
        </p:txBody>
      </p:sp>
      <p:graphicFrame>
        <p:nvGraphicFramePr>
          <p:cNvPr id="21" name="Chart 20"/>
          <p:cNvGraphicFramePr/>
          <p:nvPr>
            <p:extLst>
              <p:ext uri="{D42A27DB-BD31-4B8C-83A1-F6EECF244321}">
                <p14:modId val="3078417163"/>
              </p:ext>
            </p:extLst>
          </p:nvPr>
        </p:nvGraphicFramePr>
        <p:xfrm>
          <a:off x="914400" y="1029654"/>
          <a:ext cx="7292548" cy="2802943"/>
        </p:xfrm>
        <a:graphic>
          <a:graphicData uri="http://schemas.openxmlformats.org/drawingml/2006/chart">
            <c:chart xmlns:c="http://schemas.openxmlformats.org/drawingml/2006/chart" r:id="rId2"/>
          </a:graphicData>
        </a:graphic>
      </p:graphicFrame>
      <p:sp>
        <p:nvSpPr>
          <p:cNvPr id="23" name="Rectangle 22"/>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endParaRPr>
          </a:p>
        </p:txBody>
      </p:sp>
      <p:sp>
        <p:nvSpPr>
          <p:cNvPr id="25" name="Flowchart: Extract 24"/>
          <p:cNvSpPr/>
          <p:nvPr/>
        </p:nvSpPr>
        <p:spPr>
          <a:xfrm>
            <a:off x="2609850" y="3718190"/>
            <a:ext cx="1433171" cy="1086856"/>
          </a:xfrm>
          <a:prstGeom prst="flowChartExtra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700">
                <a:latin charset="0" pitchFamily="49" typeface="Franchise"/>
                <a:ea charset="0" pitchFamily="49" typeface="Franchise"/>
              </a:rPr>
              <a:t>2013</a:t>
            </a:r>
          </a:p>
        </p:txBody>
      </p:sp>
      <p:sp>
        <p:nvSpPr>
          <p:cNvPr id="26" name="TextBox 25"/>
          <p:cNvSpPr txBox="1"/>
          <p:nvPr/>
        </p:nvSpPr>
        <p:spPr>
          <a:xfrm>
            <a:off x="5410200" y="3985016"/>
            <a:ext cx="2419351" cy="617224"/>
          </a:xfrm>
          <a:prstGeom prst="rect">
            <a:avLst/>
          </a:prstGeom>
          <a:noFill/>
        </p:spPr>
        <p:txBody>
          <a:bodyPr bIns="34292" lIns="68585" rIns="68585" rtlCol="0" tIns="34292" wrap="square">
            <a:spAutoFit/>
          </a:bodyPr>
          <a:lstStyle/>
          <a:p>
            <a:r>
              <a:rPr lang="en-US" sz="900">
                <a:latin charset="0" pitchFamily="50" typeface="Code Bold"/>
              </a:rPr>
              <a:t>Lorem ipsum dolor sit amet, consectetur adipisicing elit, sed do eiusmod tempor incididunt ut labore et dolore magna aliqua. Ut enim ad minim</a:t>
            </a:r>
          </a:p>
        </p:txBody>
      </p:sp>
      <p:sp>
        <p:nvSpPr>
          <p:cNvPr id="31" name="Rectangle 30"/>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33" name="Picture 32"/>
          <p:cNvPicPr>
            <a:picLocks noChangeAspect="1"/>
          </p:cNvPicPr>
          <p:nvPr/>
        </p:nvPicPr>
        <p:blipFill>
          <a:blip r:embed="rId3">
            <a:extLst>
              <a:ext uri="{28A0092B-C50C-407E-A947-70E740481C1C}">
                <a14:useLocalDpi val="0"/>
              </a:ext>
            </a:extLst>
          </a:blip>
          <a:stretch>
            <a:fillRect/>
          </a:stretch>
        </p:blipFill>
        <p:spPr>
          <a:xfrm>
            <a:off x="-1066800" y="4404626"/>
            <a:ext cx="578758" cy="579294"/>
          </a:xfrm>
          <a:prstGeom prst="rect">
            <a:avLst/>
          </a:prstGeom>
        </p:spPr>
      </p:pic>
      <p:sp>
        <p:nvSpPr>
          <p:cNvPr id="34"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AREA CHART</a:t>
            </a:r>
          </a:p>
        </p:txBody>
      </p:sp>
      <p:cxnSp>
        <p:nvCxnSpPr>
          <p:cNvPr id="35" name="Straight Connector 34"/>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36" name="Oval 35"/>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18</a:t>
            </a:r>
          </a:p>
        </p:txBody>
      </p:sp>
      <p:sp>
        <p:nvSpPr>
          <p:cNvPr id="37"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38"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4216668471"/>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3.90861E-06 L 1.1349 0.00216" pathEditMode="relative" ptsTypes="AA" rAng="0">
                                      <p:cBhvr>
                                        <p:cTn dur="3000" fill="hold" id="6"/>
                                        <p:tgtEl>
                                          <p:spTgt spid="33"/>
                                        </p:tgtEl>
                                        <p:attrNameLst>
                                          <p:attrName>ppt_x</p:attrName>
                                          <p:attrName>ppt_y</p:attrName>
                                        </p:attrNameLst>
                                      </p:cBhvr>
                                      <p:rCtr x="56736" y="93"/>
                                    </p:animMotion>
                                  </p:childTnLst>
                                </p:cTn>
                              </p:par>
                              <p:par>
                                <p:cTn fill="hold" grpId="0" id="7" nodeType="withEffect" presetClass="entr" presetID="22" presetSubtype="8">
                                  <p:stCondLst>
                                    <p:cond delay="1000"/>
                                  </p:stCondLst>
                                  <p:childTnLst>
                                    <p:set>
                                      <p:cBhvr>
                                        <p:cTn dur="1" fill="hold" id="8">
                                          <p:stCondLst>
                                            <p:cond delay="0"/>
                                          </p:stCondLst>
                                        </p:cTn>
                                        <p:tgtEl>
                                          <p:spTgt spid="21"/>
                                        </p:tgtEl>
                                        <p:attrNameLst>
                                          <p:attrName>style.visibility</p:attrName>
                                        </p:attrNameLst>
                                      </p:cBhvr>
                                      <p:to>
                                        <p:strVal val="visible"/>
                                      </p:to>
                                    </p:set>
                                    <p:animEffect filter="wipe(left)" transition="in">
                                      <p:cBhvr>
                                        <p:cTn dur="250" id="9"/>
                                        <p:tgtEl>
                                          <p:spTgt spid="21"/>
                                        </p:tgtEl>
                                      </p:cBhvr>
                                    </p:animEffect>
                                  </p:childTnLst>
                                </p:cTn>
                              </p:par>
                              <p:par>
                                <p:cTn fill="hold" grpId="0" id="10" nodeType="withEffect" presetClass="entr" presetID="22" presetSubtype="8">
                                  <p:stCondLst>
                                    <p:cond delay="1000"/>
                                  </p:stCondLst>
                                  <p:childTnLst>
                                    <p:set>
                                      <p:cBhvr>
                                        <p:cTn dur="1" fill="hold" id="11">
                                          <p:stCondLst>
                                            <p:cond delay="0"/>
                                          </p:stCondLst>
                                        </p:cTn>
                                        <p:tgtEl>
                                          <p:spTgt spid="15"/>
                                        </p:tgtEl>
                                        <p:attrNameLst>
                                          <p:attrName>style.visibility</p:attrName>
                                        </p:attrNameLst>
                                      </p:cBhvr>
                                      <p:to>
                                        <p:strVal val="visible"/>
                                      </p:to>
                                    </p:set>
                                    <p:animEffect filter="wipe(left)" transition="in">
                                      <p:cBhvr>
                                        <p:cTn dur="250" id="12"/>
                                        <p:tgtEl>
                                          <p:spTgt spid="15"/>
                                        </p:tgtEl>
                                      </p:cBhvr>
                                    </p:animEffect>
                                  </p:childTnLst>
                                </p:cTn>
                              </p:par>
                              <p:par>
                                <p:cTn fill="hold" grpId="0" id="13" nodeType="withEffect" presetClass="entr" presetID="22" presetSubtype="8">
                                  <p:stCondLst>
                                    <p:cond delay="1000"/>
                                  </p:stCondLst>
                                  <p:childTnLst>
                                    <p:set>
                                      <p:cBhvr>
                                        <p:cTn dur="1" fill="hold" id="14">
                                          <p:stCondLst>
                                            <p:cond delay="0"/>
                                          </p:stCondLst>
                                        </p:cTn>
                                        <p:tgtEl>
                                          <p:spTgt spid="25"/>
                                        </p:tgtEl>
                                        <p:attrNameLst>
                                          <p:attrName>style.visibility</p:attrName>
                                        </p:attrNameLst>
                                      </p:cBhvr>
                                      <p:to>
                                        <p:strVal val="visible"/>
                                      </p:to>
                                    </p:set>
                                    <p:animEffect filter="wipe(left)" transition="in">
                                      <p:cBhvr>
                                        <p:cTn dur="250" id="15"/>
                                        <p:tgtEl>
                                          <p:spTgt spid="25"/>
                                        </p:tgtEl>
                                      </p:cBhvr>
                                    </p:animEffect>
                                  </p:childTnLst>
                                </p:cTn>
                              </p:par>
                              <p:par>
                                <p:cTn fill="hold" grpId="0" id="16" nodeType="withEffect" presetClass="entr" presetID="22" presetSubtype="8">
                                  <p:stCondLst>
                                    <p:cond delay="1000"/>
                                  </p:stCondLst>
                                  <p:childTnLst>
                                    <p:set>
                                      <p:cBhvr>
                                        <p:cTn dur="1" fill="hold" id="17">
                                          <p:stCondLst>
                                            <p:cond delay="0"/>
                                          </p:stCondLst>
                                        </p:cTn>
                                        <p:tgtEl>
                                          <p:spTgt spid="26"/>
                                        </p:tgtEl>
                                        <p:attrNameLst>
                                          <p:attrName>style.visibility</p:attrName>
                                        </p:attrNameLst>
                                      </p:cBhvr>
                                      <p:to>
                                        <p:strVal val="visible"/>
                                      </p:to>
                                    </p:set>
                                    <p:animEffect filter="wipe(left)" transition="in">
                                      <p:cBhvr>
                                        <p:cTn dur="250" id="18"/>
                                        <p:tgtEl>
                                          <p:spTgt spid="2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5"/>
      <p:bldP grpId="0" spid="25"/>
      <p:bldP grpId="0" spid="26"/>
      <p:bldGraphic grpId="0" spid="21">
        <p:bldAsOne/>
      </p:bldGraphic>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0" name="Straight Connector 29"/>
          <p:cNvCxnSpPr>
            <a:stCxn id="69" idx="4"/>
          </p:cNvCxnSpPr>
          <p:nvPr/>
        </p:nvCxnSpPr>
        <p:spPr>
          <a:xfrm flipH="1">
            <a:off x="727442"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31" name="Chart 30"/>
          <p:cNvGraphicFramePr/>
          <p:nvPr>
            <p:extLst>
              <p:ext uri="{D42A27DB-BD31-4B8C-83A1-F6EECF244321}">
                <p14:modId val="3265852102"/>
              </p:ext>
            </p:extLst>
          </p:nvPr>
        </p:nvGraphicFramePr>
        <p:xfrm>
          <a:off x="1392375" y="860087"/>
          <a:ext cx="3676035" cy="3657588"/>
        </p:xfrm>
        <a:graphic>
          <a:graphicData uri="http://schemas.openxmlformats.org/drawingml/2006/chart">
            <c:chart xmlns:c="http://schemas.openxmlformats.org/drawingml/2006/chart" r:id="rId2"/>
          </a:graphicData>
        </a:graphic>
      </p:graphicFrame>
      <p:sp>
        <p:nvSpPr>
          <p:cNvPr id="49" name="Oval 6"/>
          <p:cNvSpPr/>
          <p:nvPr/>
        </p:nvSpPr>
        <p:spPr>
          <a:xfrm>
            <a:off x="5257800" y="1144058"/>
            <a:ext cx="1885949" cy="686435"/>
          </a:xfrm>
          <a:custGeom>
            <a:gdLst>
              <a:gd fmla="*/ 25564 w 2821329" name="connsiteX0"/>
              <a:gd fmla="*/ 1123733 h 2819176" name="connsiteY0"/>
              <a:gd fmla="*/ 252499 w 2821329" name="connsiteX1"/>
              <a:gd fmla="*/ 215356 h 2819176" name="connsiteY1"/>
              <a:gd fmla="*/ 1561780 w 2821329" name="connsiteX2"/>
              <a:gd fmla="*/ 11046 h 2819176" name="connsiteY2"/>
              <a:gd fmla="*/ 2683008 w 2821329" name="connsiteX3"/>
              <a:gd fmla="*/ 195716 h 2819176" name="connsiteY3"/>
              <a:gd fmla="*/ 2800786 w 2821329" name="connsiteX4"/>
              <a:gd fmla="*/ 1558272 h 2819176" name="connsiteY4"/>
              <a:gd fmla="*/ 2662126 w 2821329" name="connsiteX5"/>
              <a:gd fmla="*/ 2701891 h 2819176" name="connsiteY5"/>
              <a:gd fmla="*/ 1348588 w 2821329" name="connsiteX6"/>
              <a:gd fmla="*/ 2780943 h 2819176" name="connsiteY6"/>
              <a:gd fmla="*/ 154495 w 2821329" name="connsiteX7"/>
              <a:gd fmla="*/ 2647603 h 2819176" name="connsiteY7"/>
              <a:gd fmla="*/ 25564 w 2821329" name="connsiteX8"/>
              <a:gd fmla="*/ 1123733 h 28191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19176" w="2821329">
                <a:moveTo>
                  <a:pt x="25564" y="1123733"/>
                </a:moveTo>
                <a:cubicBezTo>
                  <a:pt x="41898" y="718359"/>
                  <a:pt x="-3537" y="400804"/>
                  <a:pt x="252499" y="215356"/>
                </a:cubicBezTo>
                <a:cubicBezTo>
                  <a:pt x="508535" y="29908"/>
                  <a:pt x="1156695" y="14319"/>
                  <a:pt x="1561780" y="11046"/>
                </a:cubicBezTo>
                <a:cubicBezTo>
                  <a:pt x="1966865" y="7773"/>
                  <a:pt x="2476507" y="-62155"/>
                  <a:pt x="2683008" y="195716"/>
                </a:cubicBezTo>
                <a:cubicBezTo>
                  <a:pt x="2889509" y="453587"/>
                  <a:pt x="2804266" y="1140576"/>
                  <a:pt x="2800786" y="1558272"/>
                </a:cubicBezTo>
                <a:cubicBezTo>
                  <a:pt x="2797306" y="1975968"/>
                  <a:pt x="2904159" y="2498113"/>
                  <a:pt x="2662126" y="2701891"/>
                </a:cubicBezTo>
                <a:cubicBezTo>
                  <a:pt x="2420093" y="2905669"/>
                  <a:pt x="1780163" y="2782291"/>
                  <a:pt x="1348588" y="2780943"/>
                </a:cubicBezTo>
                <a:cubicBezTo>
                  <a:pt x="917013" y="2779595"/>
                  <a:pt x="374999" y="2923805"/>
                  <a:pt x="154495" y="2647603"/>
                </a:cubicBezTo>
                <a:cubicBezTo>
                  <a:pt x="-66009" y="2371401"/>
                  <a:pt x="9230" y="1529108"/>
                  <a:pt x="25564" y="1123733"/>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sp>
        <p:nvSpPr>
          <p:cNvPr id="50" name="Oval 49"/>
          <p:cNvSpPr/>
          <p:nvPr/>
        </p:nvSpPr>
        <p:spPr>
          <a:xfrm>
            <a:off x="5429250" y="1315667"/>
            <a:ext cx="400049" cy="400420"/>
          </a:xfrm>
          <a:prstGeom prst="ellipse">
            <a:avLst/>
          </a:prstGeom>
          <a:solidFill>
            <a:schemeClr val="accent3">
              <a:lumMod val="20000"/>
              <a:lumOff val="80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endParaRPr lang="en-US"/>
          </a:p>
        </p:txBody>
      </p:sp>
      <p:sp>
        <p:nvSpPr>
          <p:cNvPr id="51" name="TextBox 50"/>
          <p:cNvSpPr txBox="1"/>
          <p:nvPr/>
        </p:nvSpPr>
        <p:spPr>
          <a:xfrm>
            <a:off x="5886449" y="1230892"/>
            <a:ext cx="1085851" cy="891544"/>
          </a:xfrm>
          <a:prstGeom prst="rect">
            <a:avLst/>
          </a:prstGeom>
          <a:noFill/>
        </p:spPr>
        <p:txBody>
          <a:bodyPr bIns="34292" lIns="68585" rIns="68585" rtlCol="0" tIns="34292" wrap="square">
            <a:spAutoFit/>
          </a:bodyPr>
          <a:lstStyle/>
          <a:p>
            <a:r>
              <a:rPr lang="en-US" sz="2700">
                <a:solidFill>
                  <a:schemeClr val="bg1"/>
                </a:solidFill>
                <a:latin charset="0" pitchFamily="49" typeface="Franchise"/>
                <a:ea charset="0" pitchFamily="49" typeface="Franchise"/>
              </a:rPr>
              <a:t>SALE 1</a:t>
            </a:r>
          </a:p>
        </p:txBody>
      </p:sp>
      <p:sp>
        <p:nvSpPr>
          <p:cNvPr id="52" name="Oval 6"/>
          <p:cNvSpPr/>
          <p:nvPr/>
        </p:nvSpPr>
        <p:spPr>
          <a:xfrm>
            <a:off x="5257800" y="1944899"/>
            <a:ext cx="1885949" cy="686435"/>
          </a:xfrm>
          <a:custGeom>
            <a:gdLst>
              <a:gd fmla="*/ 25564 w 2821329" name="connsiteX0"/>
              <a:gd fmla="*/ 1123733 h 2819176" name="connsiteY0"/>
              <a:gd fmla="*/ 252499 w 2821329" name="connsiteX1"/>
              <a:gd fmla="*/ 215356 h 2819176" name="connsiteY1"/>
              <a:gd fmla="*/ 1561780 w 2821329" name="connsiteX2"/>
              <a:gd fmla="*/ 11046 h 2819176" name="connsiteY2"/>
              <a:gd fmla="*/ 2683008 w 2821329" name="connsiteX3"/>
              <a:gd fmla="*/ 195716 h 2819176" name="connsiteY3"/>
              <a:gd fmla="*/ 2800786 w 2821329" name="connsiteX4"/>
              <a:gd fmla="*/ 1558272 h 2819176" name="connsiteY4"/>
              <a:gd fmla="*/ 2662126 w 2821329" name="connsiteX5"/>
              <a:gd fmla="*/ 2701891 h 2819176" name="connsiteY5"/>
              <a:gd fmla="*/ 1348588 w 2821329" name="connsiteX6"/>
              <a:gd fmla="*/ 2780943 h 2819176" name="connsiteY6"/>
              <a:gd fmla="*/ 154495 w 2821329" name="connsiteX7"/>
              <a:gd fmla="*/ 2647603 h 2819176" name="connsiteY7"/>
              <a:gd fmla="*/ 25564 w 2821329" name="connsiteX8"/>
              <a:gd fmla="*/ 1123733 h 28191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19176" w="2821329">
                <a:moveTo>
                  <a:pt x="25564" y="1123733"/>
                </a:moveTo>
                <a:cubicBezTo>
                  <a:pt x="41898" y="718359"/>
                  <a:pt x="-3537" y="400804"/>
                  <a:pt x="252499" y="215356"/>
                </a:cubicBezTo>
                <a:cubicBezTo>
                  <a:pt x="508535" y="29908"/>
                  <a:pt x="1156695" y="14319"/>
                  <a:pt x="1561780" y="11046"/>
                </a:cubicBezTo>
                <a:cubicBezTo>
                  <a:pt x="1966865" y="7773"/>
                  <a:pt x="2476507" y="-62155"/>
                  <a:pt x="2683008" y="195716"/>
                </a:cubicBezTo>
                <a:cubicBezTo>
                  <a:pt x="2889509" y="453587"/>
                  <a:pt x="2804266" y="1140576"/>
                  <a:pt x="2800786" y="1558272"/>
                </a:cubicBezTo>
                <a:cubicBezTo>
                  <a:pt x="2797306" y="1975968"/>
                  <a:pt x="2904159" y="2498113"/>
                  <a:pt x="2662126" y="2701891"/>
                </a:cubicBezTo>
                <a:cubicBezTo>
                  <a:pt x="2420093" y="2905669"/>
                  <a:pt x="1780163" y="2782291"/>
                  <a:pt x="1348588" y="2780943"/>
                </a:cubicBezTo>
                <a:cubicBezTo>
                  <a:pt x="917013" y="2779595"/>
                  <a:pt x="374999" y="2923805"/>
                  <a:pt x="154495" y="2647603"/>
                </a:cubicBezTo>
                <a:cubicBezTo>
                  <a:pt x="-66009" y="2371401"/>
                  <a:pt x="9230" y="1529108"/>
                  <a:pt x="25564" y="1123733"/>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sp>
        <p:nvSpPr>
          <p:cNvPr id="53" name="Oval 52"/>
          <p:cNvSpPr/>
          <p:nvPr/>
        </p:nvSpPr>
        <p:spPr>
          <a:xfrm>
            <a:off x="5429250" y="2116508"/>
            <a:ext cx="400049" cy="400420"/>
          </a:xfrm>
          <a:prstGeom prst="ellipse">
            <a:avLst/>
          </a:prstGeom>
          <a:solidFill>
            <a:srgbClr val="B0DD7F"/>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endParaRPr lang="en-US"/>
          </a:p>
        </p:txBody>
      </p:sp>
      <p:sp>
        <p:nvSpPr>
          <p:cNvPr id="54" name="TextBox 53"/>
          <p:cNvSpPr txBox="1"/>
          <p:nvPr/>
        </p:nvSpPr>
        <p:spPr>
          <a:xfrm>
            <a:off x="5886449" y="2059309"/>
            <a:ext cx="1200150" cy="891544"/>
          </a:xfrm>
          <a:prstGeom prst="rect">
            <a:avLst/>
          </a:prstGeom>
          <a:noFill/>
        </p:spPr>
        <p:txBody>
          <a:bodyPr bIns="34292" lIns="68585" rIns="68585" rtlCol="0" tIns="34292" wrap="square">
            <a:spAutoFit/>
          </a:bodyPr>
          <a:lstStyle/>
          <a:p>
            <a:r>
              <a:rPr lang="en-US" sz="2700">
                <a:solidFill>
                  <a:schemeClr val="bg1"/>
                </a:solidFill>
                <a:latin charset="0" pitchFamily="49" typeface="Franchise"/>
                <a:ea charset="0" pitchFamily="49" typeface="Franchise"/>
              </a:rPr>
              <a:t>SALE 2</a:t>
            </a:r>
          </a:p>
        </p:txBody>
      </p:sp>
      <p:sp>
        <p:nvSpPr>
          <p:cNvPr id="55" name="Oval 6"/>
          <p:cNvSpPr/>
          <p:nvPr/>
        </p:nvSpPr>
        <p:spPr>
          <a:xfrm>
            <a:off x="5314949" y="2745741"/>
            <a:ext cx="1828800" cy="629233"/>
          </a:xfrm>
          <a:custGeom>
            <a:gdLst>
              <a:gd fmla="*/ 25564 w 2821329" name="connsiteX0"/>
              <a:gd fmla="*/ 1123733 h 2819176" name="connsiteY0"/>
              <a:gd fmla="*/ 252499 w 2821329" name="connsiteX1"/>
              <a:gd fmla="*/ 215356 h 2819176" name="connsiteY1"/>
              <a:gd fmla="*/ 1561780 w 2821329" name="connsiteX2"/>
              <a:gd fmla="*/ 11046 h 2819176" name="connsiteY2"/>
              <a:gd fmla="*/ 2683008 w 2821329" name="connsiteX3"/>
              <a:gd fmla="*/ 195716 h 2819176" name="connsiteY3"/>
              <a:gd fmla="*/ 2800786 w 2821329" name="connsiteX4"/>
              <a:gd fmla="*/ 1558272 h 2819176" name="connsiteY4"/>
              <a:gd fmla="*/ 2662126 w 2821329" name="connsiteX5"/>
              <a:gd fmla="*/ 2701891 h 2819176" name="connsiteY5"/>
              <a:gd fmla="*/ 1348588 w 2821329" name="connsiteX6"/>
              <a:gd fmla="*/ 2780943 h 2819176" name="connsiteY6"/>
              <a:gd fmla="*/ 154495 w 2821329" name="connsiteX7"/>
              <a:gd fmla="*/ 2647603 h 2819176" name="connsiteY7"/>
              <a:gd fmla="*/ 25564 w 2821329" name="connsiteX8"/>
              <a:gd fmla="*/ 1123733 h 28191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19176" w="2821329">
                <a:moveTo>
                  <a:pt x="25564" y="1123733"/>
                </a:moveTo>
                <a:cubicBezTo>
                  <a:pt x="41898" y="718359"/>
                  <a:pt x="-3537" y="400804"/>
                  <a:pt x="252499" y="215356"/>
                </a:cubicBezTo>
                <a:cubicBezTo>
                  <a:pt x="508535" y="29908"/>
                  <a:pt x="1156695" y="14319"/>
                  <a:pt x="1561780" y="11046"/>
                </a:cubicBezTo>
                <a:cubicBezTo>
                  <a:pt x="1966865" y="7773"/>
                  <a:pt x="2476507" y="-62155"/>
                  <a:pt x="2683008" y="195716"/>
                </a:cubicBezTo>
                <a:cubicBezTo>
                  <a:pt x="2889509" y="453587"/>
                  <a:pt x="2804266" y="1140576"/>
                  <a:pt x="2800786" y="1558272"/>
                </a:cubicBezTo>
                <a:cubicBezTo>
                  <a:pt x="2797306" y="1975968"/>
                  <a:pt x="2904159" y="2498113"/>
                  <a:pt x="2662126" y="2701891"/>
                </a:cubicBezTo>
                <a:cubicBezTo>
                  <a:pt x="2420093" y="2905669"/>
                  <a:pt x="1780163" y="2782291"/>
                  <a:pt x="1348588" y="2780943"/>
                </a:cubicBezTo>
                <a:cubicBezTo>
                  <a:pt x="917013" y="2779595"/>
                  <a:pt x="374999" y="2923805"/>
                  <a:pt x="154495" y="2647603"/>
                </a:cubicBezTo>
                <a:cubicBezTo>
                  <a:pt x="-66009" y="2371401"/>
                  <a:pt x="9230" y="1529108"/>
                  <a:pt x="25564" y="1123733"/>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sp>
        <p:nvSpPr>
          <p:cNvPr id="56" name="Oval 55"/>
          <p:cNvSpPr/>
          <p:nvPr/>
        </p:nvSpPr>
        <p:spPr>
          <a:xfrm>
            <a:off x="5429250" y="2860146"/>
            <a:ext cx="400049" cy="400420"/>
          </a:xfrm>
          <a:prstGeom prst="ellipse">
            <a:avLst/>
          </a:prstGeom>
          <a:solidFill>
            <a:srgbClr val="82C836"/>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endParaRPr lang="en-US"/>
          </a:p>
        </p:txBody>
      </p:sp>
      <p:sp>
        <p:nvSpPr>
          <p:cNvPr id="57" name="TextBox 56"/>
          <p:cNvSpPr txBox="1"/>
          <p:nvPr/>
        </p:nvSpPr>
        <p:spPr>
          <a:xfrm>
            <a:off x="5886450" y="2832574"/>
            <a:ext cx="1143000" cy="891544"/>
          </a:xfrm>
          <a:prstGeom prst="rect">
            <a:avLst/>
          </a:prstGeom>
          <a:noFill/>
        </p:spPr>
        <p:txBody>
          <a:bodyPr bIns="34292" lIns="68585" rIns="68585" rtlCol="0" tIns="34292" wrap="square">
            <a:spAutoFit/>
          </a:bodyPr>
          <a:lstStyle/>
          <a:p>
            <a:r>
              <a:rPr lang="en-US" sz="2700">
                <a:solidFill>
                  <a:schemeClr val="bg1"/>
                </a:solidFill>
                <a:latin charset="0" pitchFamily="49" typeface="Franchise"/>
                <a:ea charset="0" pitchFamily="49" typeface="Franchise"/>
              </a:rPr>
              <a:t>SALE 3</a:t>
            </a:r>
          </a:p>
        </p:txBody>
      </p:sp>
      <p:sp>
        <p:nvSpPr>
          <p:cNvPr id="58" name="Oval 6"/>
          <p:cNvSpPr/>
          <p:nvPr/>
        </p:nvSpPr>
        <p:spPr>
          <a:xfrm>
            <a:off x="5314950" y="3489379"/>
            <a:ext cx="1885949" cy="629233"/>
          </a:xfrm>
          <a:custGeom>
            <a:gdLst>
              <a:gd fmla="*/ 25564 w 2821329" name="connsiteX0"/>
              <a:gd fmla="*/ 1123733 h 2819176" name="connsiteY0"/>
              <a:gd fmla="*/ 252499 w 2821329" name="connsiteX1"/>
              <a:gd fmla="*/ 215356 h 2819176" name="connsiteY1"/>
              <a:gd fmla="*/ 1561780 w 2821329" name="connsiteX2"/>
              <a:gd fmla="*/ 11046 h 2819176" name="connsiteY2"/>
              <a:gd fmla="*/ 2683008 w 2821329" name="connsiteX3"/>
              <a:gd fmla="*/ 195716 h 2819176" name="connsiteY3"/>
              <a:gd fmla="*/ 2800786 w 2821329" name="connsiteX4"/>
              <a:gd fmla="*/ 1558272 h 2819176" name="connsiteY4"/>
              <a:gd fmla="*/ 2662126 w 2821329" name="connsiteX5"/>
              <a:gd fmla="*/ 2701891 h 2819176" name="connsiteY5"/>
              <a:gd fmla="*/ 1348588 w 2821329" name="connsiteX6"/>
              <a:gd fmla="*/ 2780943 h 2819176" name="connsiteY6"/>
              <a:gd fmla="*/ 154495 w 2821329" name="connsiteX7"/>
              <a:gd fmla="*/ 2647603 h 2819176" name="connsiteY7"/>
              <a:gd fmla="*/ 25564 w 2821329" name="connsiteX8"/>
              <a:gd fmla="*/ 1123733 h 2819176"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19176" w="2821329">
                <a:moveTo>
                  <a:pt x="25564" y="1123733"/>
                </a:moveTo>
                <a:cubicBezTo>
                  <a:pt x="41898" y="718359"/>
                  <a:pt x="-3537" y="400804"/>
                  <a:pt x="252499" y="215356"/>
                </a:cubicBezTo>
                <a:cubicBezTo>
                  <a:pt x="508535" y="29908"/>
                  <a:pt x="1156695" y="14319"/>
                  <a:pt x="1561780" y="11046"/>
                </a:cubicBezTo>
                <a:cubicBezTo>
                  <a:pt x="1966865" y="7773"/>
                  <a:pt x="2476507" y="-62155"/>
                  <a:pt x="2683008" y="195716"/>
                </a:cubicBezTo>
                <a:cubicBezTo>
                  <a:pt x="2889509" y="453587"/>
                  <a:pt x="2804266" y="1140576"/>
                  <a:pt x="2800786" y="1558272"/>
                </a:cubicBezTo>
                <a:cubicBezTo>
                  <a:pt x="2797306" y="1975968"/>
                  <a:pt x="2904159" y="2498113"/>
                  <a:pt x="2662126" y="2701891"/>
                </a:cubicBezTo>
                <a:cubicBezTo>
                  <a:pt x="2420093" y="2905669"/>
                  <a:pt x="1780163" y="2782291"/>
                  <a:pt x="1348588" y="2780943"/>
                </a:cubicBezTo>
                <a:cubicBezTo>
                  <a:pt x="917013" y="2779595"/>
                  <a:pt x="374999" y="2923805"/>
                  <a:pt x="154495" y="2647603"/>
                </a:cubicBezTo>
                <a:cubicBezTo>
                  <a:pt x="-66009" y="2371401"/>
                  <a:pt x="9230" y="1529108"/>
                  <a:pt x="25564" y="1123733"/>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sp>
        <p:nvSpPr>
          <p:cNvPr id="59" name="Oval 58"/>
          <p:cNvSpPr/>
          <p:nvPr/>
        </p:nvSpPr>
        <p:spPr>
          <a:xfrm>
            <a:off x="5429250" y="3603785"/>
            <a:ext cx="400049" cy="400420"/>
          </a:xfrm>
          <a:prstGeom prst="ellipse">
            <a:avLst/>
          </a:prstGeom>
          <a:solidFill>
            <a:srgbClr val="00B050"/>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endParaRPr lang="en-US"/>
          </a:p>
        </p:txBody>
      </p:sp>
      <p:sp>
        <p:nvSpPr>
          <p:cNvPr id="60" name="TextBox 59"/>
          <p:cNvSpPr txBox="1"/>
          <p:nvPr/>
        </p:nvSpPr>
        <p:spPr>
          <a:xfrm>
            <a:off x="5886449" y="3546584"/>
            <a:ext cx="1200150" cy="891544"/>
          </a:xfrm>
          <a:prstGeom prst="rect">
            <a:avLst/>
          </a:prstGeom>
          <a:noFill/>
        </p:spPr>
        <p:txBody>
          <a:bodyPr bIns="34292" lIns="68585" rIns="68585" rtlCol="0" tIns="34292" wrap="square">
            <a:spAutoFit/>
          </a:bodyPr>
          <a:lstStyle/>
          <a:p>
            <a:r>
              <a:rPr lang="en-US" sz="2700">
                <a:solidFill>
                  <a:schemeClr val="bg1"/>
                </a:solidFill>
                <a:latin charset="0" pitchFamily="49" typeface="Franchise"/>
                <a:ea charset="0" pitchFamily="49" typeface="Franchise"/>
              </a:rPr>
              <a:t>SALE 4</a:t>
            </a:r>
          </a:p>
        </p:txBody>
      </p:sp>
      <p:sp>
        <p:nvSpPr>
          <p:cNvPr id="63" name="Rectangle 62"/>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65" name="Picture 64"/>
          <p:cNvPicPr>
            <a:picLocks noChangeAspect="1"/>
          </p:cNvPicPr>
          <p:nvPr/>
        </p:nvPicPr>
        <p:blipFill>
          <a:blip r:embed="rId3">
            <a:extLst>
              <a:ext uri="{28A0092B-C50C-407E-A947-70E740481C1C}">
                <a14:useLocalDpi val="0"/>
              </a:ext>
            </a:extLst>
          </a:blip>
          <a:stretch>
            <a:fillRect/>
          </a:stretch>
        </p:blipFill>
        <p:spPr>
          <a:xfrm>
            <a:off x="-990600" y="4404626"/>
            <a:ext cx="578758" cy="579294"/>
          </a:xfrm>
          <a:prstGeom prst="rect">
            <a:avLst/>
          </a:prstGeom>
        </p:spPr>
      </p:pic>
      <p:sp>
        <p:nvSpPr>
          <p:cNvPr id="66" name="Rectangle 65"/>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7" name="Isosceles Triangle 66"/>
          <p:cNvSpPr/>
          <p:nvPr/>
        </p:nvSpPr>
        <p:spPr>
          <a:xfrm>
            <a:off x="381000"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8" name="Isosceles Triangle 67"/>
          <p:cNvSpPr/>
          <p:nvPr/>
        </p:nvSpPr>
        <p:spPr>
          <a:xfrm>
            <a:off x="7333211" y="4724161"/>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9" name="Oval 68"/>
          <p:cNvSpPr/>
          <p:nvPr/>
        </p:nvSpPr>
        <p:spPr>
          <a:xfrm>
            <a:off x="582542"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70" name="Straight Connector 69"/>
          <p:cNvCxnSpPr>
            <a:stCxn id="71" idx="4"/>
          </p:cNvCxnSpPr>
          <p:nvPr/>
        </p:nvCxnSpPr>
        <p:spPr>
          <a:xfrm flipH="1">
            <a:off x="1024861"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71" name="Oval 70"/>
          <p:cNvSpPr/>
          <p:nvPr/>
        </p:nvSpPr>
        <p:spPr>
          <a:xfrm>
            <a:off x="916118"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2" name="Isosceles Triangle 71"/>
          <p:cNvSpPr/>
          <p:nvPr/>
        </p:nvSpPr>
        <p:spPr>
          <a:xfrm>
            <a:off x="768981"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3"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CIRCLE CHART</a:t>
            </a:r>
          </a:p>
        </p:txBody>
      </p:sp>
      <p:cxnSp>
        <p:nvCxnSpPr>
          <p:cNvPr id="74" name="Straight Connector 73"/>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5" name="Oval 74"/>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19</a:t>
            </a:r>
          </a:p>
        </p:txBody>
      </p:sp>
      <p:sp>
        <p:nvSpPr>
          <p:cNvPr id="76" name="Chevron 10">
            <a:hlinkClick action="ppaction://hlinkshowjump?jump=previousslide"/>
          </p:cNvPr>
          <p:cNvSpPr/>
          <p:nvPr/>
        </p:nvSpPr>
        <p:spPr>
          <a:xfrm flipH="1">
            <a:off x="609600"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7"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3729582304"/>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2.5E-06 3.90861E-06 L 1.12656 0.00216" pathEditMode="relative" ptsTypes="AA" rAng="0">
                                      <p:cBhvr>
                                        <p:cTn dur="3000" fill="hold" id="6"/>
                                        <p:tgtEl>
                                          <p:spTgt spid="65"/>
                                        </p:tgtEl>
                                        <p:attrNameLst>
                                          <p:attrName>ppt_x</p:attrName>
                                          <p:attrName>ppt_y</p:attrName>
                                        </p:attrNameLst>
                                      </p:cBhvr>
                                      <p:rCtr x="56319" y="93"/>
                                    </p:animMotion>
                                  </p:childTnLst>
                                </p:cTn>
                              </p:par>
                              <p:par>
                                <p:cTn fill="hold" grpId="0" id="7" nodeType="withEffect" presetClass="entr" presetID="22" presetSubtype="4">
                                  <p:stCondLst>
                                    <p:cond delay="1000"/>
                                  </p:stCondLst>
                                  <p:childTnLst>
                                    <p:set>
                                      <p:cBhvr>
                                        <p:cTn dur="1" fill="hold" id="8">
                                          <p:stCondLst>
                                            <p:cond delay="0"/>
                                          </p:stCondLst>
                                        </p:cTn>
                                        <p:tgtEl>
                                          <p:spTgt spid="31"/>
                                        </p:tgtEl>
                                        <p:attrNameLst>
                                          <p:attrName>style.visibility</p:attrName>
                                        </p:attrNameLst>
                                      </p:cBhvr>
                                      <p:to>
                                        <p:strVal val="visible"/>
                                      </p:to>
                                    </p:set>
                                    <p:animEffect filter="wipe(down)" transition="in">
                                      <p:cBhvr>
                                        <p:cTn dur="250" id="9"/>
                                        <p:tgtEl>
                                          <p:spTgt spid="31"/>
                                        </p:tgtEl>
                                      </p:cBhvr>
                                    </p:animEffect>
                                  </p:childTnLst>
                                </p:cTn>
                              </p:par>
                              <p:par>
                                <p:cTn fill="hold" grpId="0" id="10" nodeType="withEffect" presetClass="entr" presetID="22" presetSubtype="4">
                                  <p:stCondLst>
                                    <p:cond delay="1000"/>
                                  </p:stCondLst>
                                  <p:childTnLst>
                                    <p:set>
                                      <p:cBhvr>
                                        <p:cTn dur="1" fill="hold" id="11">
                                          <p:stCondLst>
                                            <p:cond delay="0"/>
                                          </p:stCondLst>
                                        </p:cTn>
                                        <p:tgtEl>
                                          <p:spTgt spid="51"/>
                                        </p:tgtEl>
                                        <p:attrNameLst>
                                          <p:attrName>style.visibility</p:attrName>
                                        </p:attrNameLst>
                                      </p:cBhvr>
                                      <p:to>
                                        <p:strVal val="visible"/>
                                      </p:to>
                                    </p:set>
                                    <p:animEffect filter="wipe(down)" transition="in">
                                      <p:cBhvr>
                                        <p:cTn dur="250" id="12"/>
                                        <p:tgtEl>
                                          <p:spTgt spid="51"/>
                                        </p:tgtEl>
                                      </p:cBhvr>
                                    </p:animEffect>
                                  </p:childTnLst>
                                </p:cTn>
                              </p:par>
                              <p:par>
                                <p:cTn fill="hold" grpId="0" id="13" nodeType="withEffect" presetClass="entr" presetID="22" presetSubtype="4">
                                  <p:stCondLst>
                                    <p:cond delay="1000"/>
                                  </p:stCondLst>
                                  <p:childTnLst>
                                    <p:set>
                                      <p:cBhvr>
                                        <p:cTn dur="1" fill="hold" id="14">
                                          <p:stCondLst>
                                            <p:cond delay="0"/>
                                          </p:stCondLst>
                                        </p:cTn>
                                        <p:tgtEl>
                                          <p:spTgt spid="50"/>
                                        </p:tgtEl>
                                        <p:attrNameLst>
                                          <p:attrName>style.visibility</p:attrName>
                                        </p:attrNameLst>
                                      </p:cBhvr>
                                      <p:to>
                                        <p:strVal val="visible"/>
                                      </p:to>
                                    </p:set>
                                    <p:animEffect filter="wipe(down)" transition="in">
                                      <p:cBhvr>
                                        <p:cTn dur="250" id="15"/>
                                        <p:tgtEl>
                                          <p:spTgt spid="50"/>
                                        </p:tgtEl>
                                      </p:cBhvr>
                                    </p:animEffect>
                                  </p:childTnLst>
                                </p:cTn>
                              </p:par>
                              <p:par>
                                <p:cTn fill="hold" grpId="0" id="16" nodeType="withEffect" presetClass="entr" presetID="22" presetSubtype="4">
                                  <p:stCondLst>
                                    <p:cond delay="1000"/>
                                  </p:stCondLst>
                                  <p:childTnLst>
                                    <p:set>
                                      <p:cBhvr>
                                        <p:cTn dur="1" fill="hold" id="17">
                                          <p:stCondLst>
                                            <p:cond delay="0"/>
                                          </p:stCondLst>
                                        </p:cTn>
                                        <p:tgtEl>
                                          <p:spTgt spid="49"/>
                                        </p:tgtEl>
                                        <p:attrNameLst>
                                          <p:attrName>style.visibility</p:attrName>
                                        </p:attrNameLst>
                                      </p:cBhvr>
                                      <p:to>
                                        <p:strVal val="visible"/>
                                      </p:to>
                                    </p:set>
                                    <p:animEffect filter="wipe(down)" transition="in">
                                      <p:cBhvr>
                                        <p:cTn dur="250" id="18"/>
                                        <p:tgtEl>
                                          <p:spTgt spid="49"/>
                                        </p:tgtEl>
                                      </p:cBhvr>
                                    </p:animEffect>
                                  </p:childTnLst>
                                </p:cTn>
                              </p:par>
                              <p:par>
                                <p:cTn fill="hold" grpId="0" id="19" nodeType="withEffect" presetClass="entr" presetID="22" presetSubtype="4">
                                  <p:stCondLst>
                                    <p:cond delay="1000"/>
                                  </p:stCondLst>
                                  <p:childTnLst>
                                    <p:set>
                                      <p:cBhvr>
                                        <p:cTn dur="1" fill="hold" id="20">
                                          <p:stCondLst>
                                            <p:cond delay="0"/>
                                          </p:stCondLst>
                                        </p:cTn>
                                        <p:tgtEl>
                                          <p:spTgt spid="53"/>
                                        </p:tgtEl>
                                        <p:attrNameLst>
                                          <p:attrName>style.visibility</p:attrName>
                                        </p:attrNameLst>
                                      </p:cBhvr>
                                      <p:to>
                                        <p:strVal val="visible"/>
                                      </p:to>
                                    </p:set>
                                    <p:animEffect filter="wipe(down)" transition="in">
                                      <p:cBhvr>
                                        <p:cTn dur="250" id="21"/>
                                        <p:tgtEl>
                                          <p:spTgt spid="53"/>
                                        </p:tgtEl>
                                      </p:cBhvr>
                                    </p:animEffect>
                                  </p:childTnLst>
                                </p:cTn>
                              </p:par>
                              <p:par>
                                <p:cTn fill="hold" grpId="0" id="22" nodeType="withEffect" presetClass="entr" presetID="22" presetSubtype="4">
                                  <p:stCondLst>
                                    <p:cond delay="1000"/>
                                  </p:stCondLst>
                                  <p:childTnLst>
                                    <p:set>
                                      <p:cBhvr>
                                        <p:cTn dur="1" fill="hold" id="23">
                                          <p:stCondLst>
                                            <p:cond delay="0"/>
                                          </p:stCondLst>
                                        </p:cTn>
                                        <p:tgtEl>
                                          <p:spTgt spid="54"/>
                                        </p:tgtEl>
                                        <p:attrNameLst>
                                          <p:attrName>style.visibility</p:attrName>
                                        </p:attrNameLst>
                                      </p:cBhvr>
                                      <p:to>
                                        <p:strVal val="visible"/>
                                      </p:to>
                                    </p:set>
                                    <p:animEffect filter="wipe(down)" transition="in">
                                      <p:cBhvr>
                                        <p:cTn dur="250" id="24"/>
                                        <p:tgtEl>
                                          <p:spTgt spid="54"/>
                                        </p:tgtEl>
                                      </p:cBhvr>
                                    </p:animEffect>
                                  </p:childTnLst>
                                </p:cTn>
                              </p:par>
                              <p:par>
                                <p:cTn fill="hold" grpId="0" id="25" nodeType="withEffect" presetClass="entr" presetID="22" presetSubtype="4">
                                  <p:stCondLst>
                                    <p:cond delay="1000"/>
                                  </p:stCondLst>
                                  <p:childTnLst>
                                    <p:set>
                                      <p:cBhvr>
                                        <p:cTn dur="1" fill="hold" id="26">
                                          <p:stCondLst>
                                            <p:cond delay="0"/>
                                          </p:stCondLst>
                                        </p:cTn>
                                        <p:tgtEl>
                                          <p:spTgt spid="52"/>
                                        </p:tgtEl>
                                        <p:attrNameLst>
                                          <p:attrName>style.visibility</p:attrName>
                                        </p:attrNameLst>
                                      </p:cBhvr>
                                      <p:to>
                                        <p:strVal val="visible"/>
                                      </p:to>
                                    </p:set>
                                    <p:animEffect filter="wipe(down)" transition="in">
                                      <p:cBhvr>
                                        <p:cTn dur="250" id="27"/>
                                        <p:tgtEl>
                                          <p:spTgt spid="52"/>
                                        </p:tgtEl>
                                      </p:cBhvr>
                                    </p:animEffect>
                                  </p:childTnLst>
                                </p:cTn>
                              </p:par>
                              <p:par>
                                <p:cTn fill="hold" grpId="0" id="28" nodeType="withEffect" presetClass="entr" presetID="22" presetSubtype="4">
                                  <p:stCondLst>
                                    <p:cond delay="1000"/>
                                  </p:stCondLst>
                                  <p:childTnLst>
                                    <p:set>
                                      <p:cBhvr>
                                        <p:cTn dur="1" fill="hold" id="29">
                                          <p:stCondLst>
                                            <p:cond delay="0"/>
                                          </p:stCondLst>
                                        </p:cTn>
                                        <p:tgtEl>
                                          <p:spTgt spid="56"/>
                                        </p:tgtEl>
                                        <p:attrNameLst>
                                          <p:attrName>style.visibility</p:attrName>
                                        </p:attrNameLst>
                                      </p:cBhvr>
                                      <p:to>
                                        <p:strVal val="visible"/>
                                      </p:to>
                                    </p:set>
                                    <p:animEffect filter="wipe(down)" transition="in">
                                      <p:cBhvr>
                                        <p:cTn dur="250" id="30"/>
                                        <p:tgtEl>
                                          <p:spTgt spid="56"/>
                                        </p:tgtEl>
                                      </p:cBhvr>
                                    </p:animEffect>
                                  </p:childTnLst>
                                </p:cTn>
                              </p:par>
                              <p:par>
                                <p:cTn fill="hold" grpId="0" id="31" nodeType="withEffect" presetClass="entr" presetID="22" presetSubtype="4">
                                  <p:stCondLst>
                                    <p:cond delay="1000"/>
                                  </p:stCondLst>
                                  <p:childTnLst>
                                    <p:set>
                                      <p:cBhvr>
                                        <p:cTn dur="1" fill="hold" id="32">
                                          <p:stCondLst>
                                            <p:cond delay="0"/>
                                          </p:stCondLst>
                                        </p:cTn>
                                        <p:tgtEl>
                                          <p:spTgt spid="57"/>
                                        </p:tgtEl>
                                        <p:attrNameLst>
                                          <p:attrName>style.visibility</p:attrName>
                                        </p:attrNameLst>
                                      </p:cBhvr>
                                      <p:to>
                                        <p:strVal val="visible"/>
                                      </p:to>
                                    </p:set>
                                    <p:animEffect filter="wipe(down)" transition="in">
                                      <p:cBhvr>
                                        <p:cTn dur="250" id="33"/>
                                        <p:tgtEl>
                                          <p:spTgt spid="57"/>
                                        </p:tgtEl>
                                      </p:cBhvr>
                                    </p:animEffect>
                                  </p:childTnLst>
                                </p:cTn>
                              </p:par>
                              <p:par>
                                <p:cTn fill="hold" grpId="0" id="34" nodeType="withEffect" presetClass="entr" presetID="22" presetSubtype="4">
                                  <p:stCondLst>
                                    <p:cond delay="1000"/>
                                  </p:stCondLst>
                                  <p:childTnLst>
                                    <p:set>
                                      <p:cBhvr>
                                        <p:cTn dur="1" fill="hold" id="35">
                                          <p:stCondLst>
                                            <p:cond delay="0"/>
                                          </p:stCondLst>
                                        </p:cTn>
                                        <p:tgtEl>
                                          <p:spTgt spid="55"/>
                                        </p:tgtEl>
                                        <p:attrNameLst>
                                          <p:attrName>style.visibility</p:attrName>
                                        </p:attrNameLst>
                                      </p:cBhvr>
                                      <p:to>
                                        <p:strVal val="visible"/>
                                      </p:to>
                                    </p:set>
                                    <p:animEffect filter="wipe(down)" transition="in">
                                      <p:cBhvr>
                                        <p:cTn dur="250" id="36"/>
                                        <p:tgtEl>
                                          <p:spTgt spid="55"/>
                                        </p:tgtEl>
                                      </p:cBhvr>
                                    </p:animEffect>
                                  </p:childTnLst>
                                </p:cTn>
                              </p:par>
                              <p:par>
                                <p:cTn fill="hold" grpId="0" id="37" nodeType="withEffect" presetClass="entr" presetID="22" presetSubtype="4">
                                  <p:stCondLst>
                                    <p:cond delay="1000"/>
                                  </p:stCondLst>
                                  <p:childTnLst>
                                    <p:set>
                                      <p:cBhvr>
                                        <p:cTn dur="1" fill="hold" id="38">
                                          <p:stCondLst>
                                            <p:cond delay="0"/>
                                          </p:stCondLst>
                                        </p:cTn>
                                        <p:tgtEl>
                                          <p:spTgt spid="59"/>
                                        </p:tgtEl>
                                        <p:attrNameLst>
                                          <p:attrName>style.visibility</p:attrName>
                                        </p:attrNameLst>
                                      </p:cBhvr>
                                      <p:to>
                                        <p:strVal val="visible"/>
                                      </p:to>
                                    </p:set>
                                    <p:animEffect filter="wipe(down)" transition="in">
                                      <p:cBhvr>
                                        <p:cTn dur="250" id="39"/>
                                        <p:tgtEl>
                                          <p:spTgt spid="59"/>
                                        </p:tgtEl>
                                      </p:cBhvr>
                                    </p:animEffect>
                                  </p:childTnLst>
                                </p:cTn>
                              </p:par>
                              <p:par>
                                <p:cTn fill="hold" grpId="0" id="40" nodeType="withEffect" presetClass="entr" presetID="22" presetSubtype="4">
                                  <p:stCondLst>
                                    <p:cond delay="1000"/>
                                  </p:stCondLst>
                                  <p:childTnLst>
                                    <p:set>
                                      <p:cBhvr>
                                        <p:cTn dur="1" fill="hold" id="41">
                                          <p:stCondLst>
                                            <p:cond delay="0"/>
                                          </p:stCondLst>
                                        </p:cTn>
                                        <p:tgtEl>
                                          <p:spTgt spid="58"/>
                                        </p:tgtEl>
                                        <p:attrNameLst>
                                          <p:attrName>style.visibility</p:attrName>
                                        </p:attrNameLst>
                                      </p:cBhvr>
                                      <p:to>
                                        <p:strVal val="visible"/>
                                      </p:to>
                                    </p:set>
                                    <p:animEffect filter="wipe(down)" transition="in">
                                      <p:cBhvr>
                                        <p:cTn dur="250" id="42"/>
                                        <p:tgtEl>
                                          <p:spTgt spid="58"/>
                                        </p:tgtEl>
                                      </p:cBhvr>
                                    </p:animEffect>
                                  </p:childTnLst>
                                </p:cTn>
                              </p:par>
                              <p:par>
                                <p:cTn fill="hold" grpId="0" id="43" nodeType="withEffect" presetClass="entr" presetID="22" presetSubtype="4">
                                  <p:stCondLst>
                                    <p:cond delay="1000"/>
                                  </p:stCondLst>
                                  <p:childTnLst>
                                    <p:set>
                                      <p:cBhvr>
                                        <p:cTn dur="1" fill="hold" id="44">
                                          <p:stCondLst>
                                            <p:cond delay="0"/>
                                          </p:stCondLst>
                                        </p:cTn>
                                        <p:tgtEl>
                                          <p:spTgt spid="60"/>
                                        </p:tgtEl>
                                        <p:attrNameLst>
                                          <p:attrName>style.visibility</p:attrName>
                                        </p:attrNameLst>
                                      </p:cBhvr>
                                      <p:to>
                                        <p:strVal val="visible"/>
                                      </p:to>
                                    </p:set>
                                    <p:animEffect filter="wipe(down)" transition="in">
                                      <p:cBhvr>
                                        <p:cTn dur="250" id="45"/>
                                        <p:tgtEl>
                                          <p:spTgt spid="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50"/>
      <p:bldP grpId="0" spid="51"/>
      <p:bldP grpId="0" spid="52"/>
      <p:bldP grpId="0" spid="53"/>
      <p:bldP grpId="0" spid="54"/>
      <p:bldP grpId="0" spid="55"/>
      <p:bldP grpId="0" spid="56"/>
      <p:bldP grpId="0" spid="57"/>
      <p:bldP grpId="0" spid="58"/>
      <p:bldP grpId="0" spid="59"/>
      <p:bldP grpId="0" spid="60"/>
      <p:bldGraphic grpId="0" spid="31">
        <p:bldAsOne/>
      </p:bldGraphic>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 name="Rounded Rectangle 52"/>
          <p:cNvSpPr/>
          <p:nvPr/>
        </p:nvSpPr>
        <p:spPr>
          <a:xfrm>
            <a:off x="1374943" y="1043956"/>
            <a:ext cx="6403430" cy="2979210"/>
          </a:xfrm>
          <a:custGeom>
            <a:gdLst>
              <a:gd fmla="*/ 34435 w 7195142" name="connsiteX0"/>
              <a:gd fmla="*/ 775192 h 3968605" name="connsiteY0"/>
              <a:gd fmla="*/ 673133 w 7195142" name="connsiteX1"/>
              <a:gd fmla="*/ 136494 h 3968605" name="connsiteY1"/>
              <a:gd fmla="*/ 3381069 w 7195142" name="connsiteX2"/>
              <a:gd fmla="*/ 0 h 3968605" name="connsiteY2"/>
              <a:gd fmla="*/ 6556444 w 7195142" name="connsiteX3"/>
              <a:gd fmla="*/ 136494 h 3968605" name="connsiteY3"/>
              <a:gd fmla="*/ 7195142 w 7195142" name="connsiteX4"/>
              <a:gd fmla="*/ 775192 h 3968605" name="connsiteY4"/>
              <a:gd fmla="*/ 7076769 w 7195142" name="connsiteX5"/>
              <a:gd fmla="*/ 2171700 h 3968605" name="connsiteY5"/>
              <a:gd fmla="*/ 7195142 w 7195142" name="connsiteX6"/>
              <a:gd fmla="*/ 3329907 h 3968605" name="connsiteY6"/>
              <a:gd fmla="*/ 6556444 w 7195142" name="connsiteX7"/>
              <a:gd fmla="*/ 3968605 h 3968605" name="connsiteY7"/>
              <a:gd fmla="*/ 4790769 w 7195142" name="connsiteX8"/>
              <a:gd fmla="*/ 3943350 h 3968605" name="connsiteY8"/>
              <a:gd fmla="*/ 4447869 w 7195142" name="connsiteX9"/>
              <a:gd fmla="*/ 3810000 h 3968605" name="connsiteY9"/>
              <a:gd fmla="*/ 4181169 w 7195142" name="connsiteX10"/>
              <a:gd fmla="*/ 3943350 h 3968605" name="connsiteY10"/>
              <a:gd fmla="*/ 2561919 w 7195142" name="connsiteX11"/>
              <a:gd fmla="*/ 3867150 h 3968605" name="connsiteY11"/>
              <a:gd fmla="*/ 673133 w 7195142" name="connsiteX12"/>
              <a:gd fmla="*/ 3968605 h 3968605" name="connsiteY12"/>
              <a:gd fmla="*/ 34435 w 7195142" name="connsiteX13"/>
              <a:gd fmla="*/ 3329907 h 3968605" name="connsiteY13"/>
              <a:gd fmla="*/ 104469 w 7195142" name="connsiteX14"/>
              <a:gd fmla="*/ 2495550 h 3968605" name="connsiteY14"/>
              <a:gd fmla="*/ 28269 w 7195142" name="connsiteX15"/>
              <a:gd fmla="*/ 1504950 h 3968605" name="connsiteY15"/>
              <a:gd fmla="*/ 180669 w 7195142" name="connsiteX16"/>
              <a:gd fmla="*/ 1219200 h 3968605" name="connsiteY16"/>
              <a:gd fmla="*/ 34435 w 7195142" name="connsiteX17"/>
              <a:gd fmla="*/ 775192 h 3968605"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3968605" w="7195142">
                <a:moveTo>
                  <a:pt x="34435" y="775192"/>
                </a:moveTo>
                <a:cubicBezTo>
                  <a:pt x="34435" y="422449"/>
                  <a:pt x="320390" y="136494"/>
                  <a:pt x="673133" y="136494"/>
                </a:cubicBezTo>
                <a:lnTo>
                  <a:pt x="3381069" y="0"/>
                </a:lnTo>
                <a:lnTo>
                  <a:pt x="6556444" y="136494"/>
                </a:lnTo>
                <a:cubicBezTo>
                  <a:pt x="6909187" y="136494"/>
                  <a:pt x="7195142" y="422449"/>
                  <a:pt x="7195142" y="775192"/>
                </a:cubicBezTo>
                <a:cubicBezTo>
                  <a:pt x="7193784" y="1227995"/>
                  <a:pt x="7078127" y="1718897"/>
                  <a:pt x="7076769" y="2171700"/>
                </a:cubicBezTo>
                <a:cubicBezTo>
                  <a:pt x="7078127" y="2570469"/>
                  <a:pt x="7193784" y="2931138"/>
                  <a:pt x="7195142" y="3329907"/>
                </a:cubicBezTo>
                <a:cubicBezTo>
                  <a:pt x="7195142" y="3682650"/>
                  <a:pt x="6909187" y="3968605"/>
                  <a:pt x="6556444" y="3968605"/>
                </a:cubicBezTo>
                <a:lnTo>
                  <a:pt x="4790769" y="3943350"/>
                </a:lnTo>
                <a:lnTo>
                  <a:pt x="4447869" y="3810000"/>
                </a:lnTo>
                <a:lnTo>
                  <a:pt x="4181169" y="3943350"/>
                </a:lnTo>
                <a:lnTo>
                  <a:pt x="2561919" y="3867150"/>
                </a:lnTo>
                <a:lnTo>
                  <a:pt x="673133" y="3968605"/>
                </a:lnTo>
                <a:cubicBezTo>
                  <a:pt x="320390" y="3968605"/>
                  <a:pt x="34435" y="3682650"/>
                  <a:pt x="34435" y="3329907"/>
                </a:cubicBezTo>
                <a:cubicBezTo>
                  <a:pt x="-73042" y="3071698"/>
                  <a:pt x="105497" y="2799709"/>
                  <a:pt x="104469" y="2495550"/>
                </a:cubicBezTo>
                <a:cubicBezTo>
                  <a:pt x="103441" y="2191391"/>
                  <a:pt x="2869" y="1704975"/>
                  <a:pt x="28269" y="1504950"/>
                </a:cubicBezTo>
                <a:cubicBezTo>
                  <a:pt x="53669" y="1304925"/>
                  <a:pt x="179641" y="1340826"/>
                  <a:pt x="180669" y="1219200"/>
                </a:cubicBezTo>
                <a:cubicBezTo>
                  <a:pt x="182724" y="1077547"/>
                  <a:pt x="32380" y="916845"/>
                  <a:pt x="34435" y="775192"/>
                </a:cubicBezTo>
                <a:close/>
              </a:path>
            </a:pathLst>
          </a:custGeom>
          <a:solidFill>
            <a:srgbClr val="92D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ABOUT US</a:t>
            </a:r>
          </a:p>
        </p:txBody>
      </p:sp>
      <p:sp>
        <p:nvSpPr>
          <p:cNvPr id="62" name="Rounded Rectangle 52"/>
          <p:cNvSpPr/>
          <p:nvPr/>
        </p:nvSpPr>
        <p:spPr>
          <a:xfrm>
            <a:off x="1640141" y="1167546"/>
            <a:ext cx="5970663" cy="2732030"/>
          </a:xfrm>
          <a:custGeom>
            <a:gdLst>
              <a:gd fmla="*/ 43213 w 7549753" name="connsiteX0"/>
              <a:gd fmla="*/ 519863 h 3968605" name="connsiteY0"/>
              <a:gd fmla="*/ 648975 w 7549753" name="connsiteX1"/>
              <a:gd fmla="*/ 136494 h 3968605" name="connsiteY1"/>
              <a:gd fmla="*/ 3356911 w 7549753" name="connsiteX2"/>
              <a:gd fmla="*/ 0 h 3968605" name="connsiteY2"/>
              <a:gd fmla="*/ 6532286 w 7549753" name="connsiteX3"/>
              <a:gd fmla="*/ 136494 h 3968605" name="connsiteY3"/>
              <a:gd fmla="*/ 7549753 w 7549753" name="connsiteX4"/>
              <a:gd fmla="*/ 679444 h 3968605" name="connsiteY4"/>
              <a:gd fmla="*/ 7184357 w 7549753" name="connsiteX5"/>
              <a:gd fmla="*/ 2139784 h 3968605" name="connsiteY5"/>
              <a:gd fmla="*/ 7471796 w 7549753" name="connsiteX6"/>
              <a:gd fmla="*/ 3508846 h 3968605" name="connsiteY6"/>
              <a:gd fmla="*/ 6532286 w 7549753" name="connsiteX7"/>
              <a:gd fmla="*/ 3968605 h 3968605" name="connsiteY7"/>
              <a:gd fmla="*/ 5680059 w 7549753" name="connsiteX8"/>
              <a:gd fmla="*/ 3823336 h 3968605" name="connsiteY8"/>
              <a:gd fmla="*/ 4455969 w 7549753" name="connsiteX9"/>
              <a:gd fmla="*/ 3762976 h 3968605" name="connsiteY9"/>
              <a:gd fmla="*/ 3954327 w 7549753" name="connsiteX10"/>
              <a:gd fmla="*/ 3822487 h 3968605" name="connsiteY10"/>
              <a:gd fmla="*/ 2488357 w 7549753" name="connsiteX11"/>
              <a:gd fmla="*/ 3796711 h 3968605" name="connsiteY11"/>
              <a:gd fmla="*/ 648975 w 7549753" name="connsiteX12"/>
              <a:gd fmla="*/ 3968605 h 3968605" name="connsiteY12"/>
              <a:gd fmla="*/ 97004 w 7549753" name="connsiteX13"/>
              <a:gd fmla="*/ 3456720 h 3968605" name="connsiteY13"/>
              <a:gd fmla="*/ 80311 w 7549753" name="connsiteX14"/>
              <a:gd fmla="*/ 2495550 h 3968605" name="connsiteY14"/>
              <a:gd fmla="*/ 4111 w 7549753" name="connsiteX15"/>
              <a:gd fmla="*/ 1504950 h 3968605" name="connsiteY15"/>
              <a:gd fmla="*/ 90638 w 7549753" name="connsiteX16"/>
              <a:gd fmla="*/ 1203241 h 3968605" name="connsiteY16"/>
              <a:gd fmla="*/ 43213 w 7549753" name="connsiteX17"/>
              <a:gd fmla="*/ 519863 h 3968605"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3968605" w="7549753">
                <a:moveTo>
                  <a:pt x="43213" y="519863"/>
                </a:moveTo>
                <a:cubicBezTo>
                  <a:pt x="43213" y="167120"/>
                  <a:pt x="296232" y="136494"/>
                  <a:pt x="648975" y="136494"/>
                </a:cubicBezTo>
                <a:lnTo>
                  <a:pt x="3356911" y="0"/>
                </a:lnTo>
                <a:lnTo>
                  <a:pt x="6532286" y="136494"/>
                </a:lnTo>
                <a:cubicBezTo>
                  <a:pt x="6885029" y="136494"/>
                  <a:pt x="7549753" y="326701"/>
                  <a:pt x="7549753" y="679444"/>
                </a:cubicBezTo>
                <a:cubicBezTo>
                  <a:pt x="7548395" y="1132247"/>
                  <a:pt x="7185715" y="1686981"/>
                  <a:pt x="7184357" y="2139784"/>
                </a:cubicBezTo>
                <a:cubicBezTo>
                  <a:pt x="7185715" y="2538553"/>
                  <a:pt x="7470438" y="3110077"/>
                  <a:pt x="7471796" y="3508846"/>
                </a:cubicBezTo>
                <a:cubicBezTo>
                  <a:pt x="7471796" y="3861589"/>
                  <a:pt x="6885029" y="3968605"/>
                  <a:pt x="6532286" y="3968605"/>
                </a:cubicBezTo>
                <a:lnTo>
                  <a:pt x="5680059" y="3823336"/>
                </a:lnTo>
                <a:cubicBezTo>
                  <a:pt x="5323999" y="3757892"/>
                  <a:pt x="5030303" y="4024824"/>
                  <a:pt x="4455969" y="3762976"/>
                </a:cubicBezTo>
                <a:cubicBezTo>
                  <a:pt x="4356316" y="3823101"/>
                  <a:pt x="4209890" y="3913443"/>
                  <a:pt x="3954327" y="3822487"/>
                </a:cubicBezTo>
                <a:lnTo>
                  <a:pt x="2488357" y="3796711"/>
                </a:lnTo>
                <a:lnTo>
                  <a:pt x="648975" y="3968605"/>
                </a:lnTo>
                <a:cubicBezTo>
                  <a:pt x="296232" y="3968605"/>
                  <a:pt x="97004" y="3809463"/>
                  <a:pt x="97004" y="3456720"/>
                </a:cubicBezTo>
                <a:cubicBezTo>
                  <a:pt x="-10473" y="3198511"/>
                  <a:pt x="81339" y="2799709"/>
                  <a:pt x="80311" y="2495550"/>
                </a:cubicBezTo>
                <a:cubicBezTo>
                  <a:pt x="79283" y="2191391"/>
                  <a:pt x="-21289" y="1704975"/>
                  <a:pt x="4111" y="1504950"/>
                </a:cubicBezTo>
                <a:cubicBezTo>
                  <a:pt x="29511" y="1304925"/>
                  <a:pt x="89610" y="1324867"/>
                  <a:pt x="90638" y="1203241"/>
                </a:cubicBezTo>
                <a:cubicBezTo>
                  <a:pt x="92693" y="1061588"/>
                  <a:pt x="41158" y="661516"/>
                  <a:pt x="43213" y="519863"/>
                </a:cubicBezTo>
                <a:close/>
              </a:path>
            </a:pathLst>
          </a:custGeom>
          <a:solidFill>
            <a:srgbClr val="00B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ABOUT US</a:t>
            </a:r>
          </a:p>
        </p:txBody>
      </p:sp>
      <p:grpSp>
        <p:nvGrpSpPr>
          <p:cNvPr id="63" name="Group 62"/>
          <p:cNvGrpSpPr/>
          <p:nvPr/>
        </p:nvGrpSpPr>
        <p:grpSpPr>
          <a:xfrm>
            <a:off x="3505200" y="4569772"/>
            <a:ext cx="228600" cy="284991"/>
            <a:chOff x="3867599" y="6087391"/>
            <a:chExt cx="304801" cy="379636"/>
          </a:xfrm>
        </p:grpSpPr>
        <p:sp>
          <p:nvSpPr>
            <p:cNvPr id="64" name="Rounded Rectangle 63"/>
            <p:cNvSpPr/>
            <p:nvPr/>
          </p:nvSpPr>
          <p:spPr>
            <a:xfrm>
              <a:off x="3991523" y="6095617"/>
              <a:ext cx="65664" cy="371410"/>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5" name="Rounded Rectangle 38"/>
            <p:cNvSpPr/>
            <p:nvPr/>
          </p:nvSpPr>
          <p:spPr>
            <a:xfrm>
              <a:off x="4006284" y="6126730"/>
              <a:ext cx="27432" cy="334672"/>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6" name="Rounded Rectangle 65"/>
            <p:cNvSpPr/>
            <p:nvPr/>
          </p:nvSpPr>
          <p:spPr>
            <a:xfrm>
              <a:off x="3867599" y="6087391"/>
              <a:ext cx="304801" cy="156724"/>
            </a:xfrm>
            <a:prstGeom prst="roundRect">
              <a:avLst/>
            </a:prstGeom>
            <a:solidFill>
              <a:srgbClr val="85CA3A"/>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lang="en-US" sz="200"/>
                <a:t>ABOUT US</a:t>
              </a:r>
            </a:p>
          </p:txBody>
        </p:sp>
      </p:grpSp>
      <p:cxnSp>
        <p:nvCxnSpPr>
          <p:cNvPr id="67" name="Straight Connector 66"/>
          <p:cNvCxnSpPr>
            <a:stCxn id="69" idx="4"/>
          </p:cNvCxnSpPr>
          <p:nvPr/>
        </p:nvCxnSpPr>
        <p:spPr>
          <a:xfrm flipH="1">
            <a:off x="8362987" y="4670771"/>
            <a:ext cx="2" cy="179770"/>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9" name="Oval 68"/>
          <p:cNvSpPr/>
          <p:nvPr/>
        </p:nvSpPr>
        <p:spPr>
          <a:xfrm>
            <a:off x="82180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0" name="Rectangle 69"/>
          <p:cNvSpPr/>
          <p:nvPr/>
        </p:nvSpPr>
        <p:spPr>
          <a:xfrm>
            <a:off x="0" y="4795154"/>
            <a:ext cx="9143999"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1" name="Diagonal Stripe 70"/>
          <p:cNvSpPr/>
          <p:nvPr/>
        </p:nvSpPr>
        <p:spPr>
          <a:xfrm rot="2700000">
            <a:off x="4351701" y="4316249"/>
            <a:ext cx="446548" cy="446135"/>
          </a:xfrm>
          <a:prstGeom prst="diagStrip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endParaRPr>
          </a:p>
        </p:txBody>
      </p:sp>
      <p:sp>
        <p:nvSpPr>
          <p:cNvPr id="72" name="Rectangle 71"/>
          <p:cNvSpPr/>
          <p:nvPr/>
        </p:nvSpPr>
        <p:spPr>
          <a:xfrm>
            <a:off x="4367521" y="4560014"/>
            <a:ext cx="414907" cy="23981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3" name="Rectangle 72"/>
          <p:cNvSpPr/>
          <p:nvPr/>
        </p:nvSpPr>
        <p:spPr>
          <a:xfrm>
            <a:off x="4447587" y="4605023"/>
            <a:ext cx="108704" cy="16714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4" name="Rectangle 73"/>
          <p:cNvSpPr/>
          <p:nvPr/>
        </p:nvSpPr>
        <p:spPr>
          <a:xfrm>
            <a:off x="4600469" y="4605122"/>
            <a:ext cx="85832" cy="671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76" name="Group 75"/>
          <p:cNvGrpSpPr/>
          <p:nvPr/>
        </p:nvGrpSpPr>
        <p:grpSpPr>
          <a:xfrm>
            <a:off x="4857749" y="4639716"/>
            <a:ext cx="514350" cy="156096"/>
            <a:chOff x="4953000" y="6180565"/>
            <a:chExt cx="685800" cy="207936"/>
          </a:xfrm>
        </p:grpSpPr>
        <p:sp>
          <p:nvSpPr>
            <p:cNvPr id="77" name="Rounded Rectangle 76"/>
            <p:cNvSpPr/>
            <p:nvPr/>
          </p:nvSpPr>
          <p:spPr>
            <a:xfrm>
              <a:off x="54864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8" name="Rounded Rectangle 77"/>
            <p:cNvSpPr/>
            <p:nvPr/>
          </p:nvSpPr>
          <p:spPr>
            <a:xfrm>
              <a:off x="53340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9" name="Rounded Rectangle 78"/>
            <p:cNvSpPr/>
            <p:nvPr/>
          </p:nvSpPr>
          <p:spPr>
            <a:xfrm>
              <a:off x="50292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0" name="Rounded Rectangle 79"/>
            <p:cNvSpPr/>
            <p:nvPr/>
          </p:nvSpPr>
          <p:spPr>
            <a:xfrm>
              <a:off x="51816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1" name="Rounded Rectangle 80"/>
            <p:cNvSpPr/>
            <p:nvPr/>
          </p:nvSpPr>
          <p:spPr>
            <a:xfrm>
              <a:off x="4953000" y="6258589"/>
              <a:ext cx="685800" cy="66251"/>
            </a:xfrm>
            <a:prstGeom prst="roundRect">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
        <p:nvSpPr>
          <p:cNvPr id="82" name="Rounded Rectangle 81"/>
          <p:cNvSpPr/>
          <p:nvPr/>
        </p:nvSpPr>
        <p:spPr>
          <a:xfrm>
            <a:off x="4686301" y="4259838"/>
            <a:ext cx="96126" cy="178224"/>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83" name="Oval 13"/>
          <p:cNvSpPr/>
          <p:nvPr/>
        </p:nvSpPr>
        <p:spPr>
          <a:xfrm>
            <a:off x="953393" y="4491659"/>
            <a:ext cx="525792" cy="313388"/>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84" name="Oval 13"/>
          <p:cNvSpPr/>
          <p:nvPr/>
        </p:nvSpPr>
        <p:spPr>
          <a:xfrm>
            <a:off x="1602032" y="4491659"/>
            <a:ext cx="525792" cy="313388"/>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85" name="Group 84"/>
          <p:cNvGrpSpPr/>
          <p:nvPr/>
        </p:nvGrpSpPr>
        <p:grpSpPr>
          <a:xfrm>
            <a:off x="304800" y="4639716"/>
            <a:ext cx="514350" cy="156096"/>
            <a:chOff x="4953000" y="6180565"/>
            <a:chExt cx="685800" cy="207936"/>
          </a:xfrm>
        </p:grpSpPr>
        <p:sp>
          <p:nvSpPr>
            <p:cNvPr id="86" name="Rounded Rectangle 85"/>
            <p:cNvSpPr/>
            <p:nvPr/>
          </p:nvSpPr>
          <p:spPr>
            <a:xfrm>
              <a:off x="54864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7" name="Rounded Rectangle 86"/>
            <p:cNvSpPr/>
            <p:nvPr/>
          </p:nvSpPr>
          <p:spPr>
            <a:xfrm>
              <a:off x="53340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8" name="Rounded Rectangle 87"/>
            <p:cNvSpPr/>
            <p:nvPr/>
          </p:nvSpPr>
          <p:spPr>
            <a:xfrm>
              <a:off x="50292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9" name="Rounded Rectangle 88"/>
            <p:cNvSpPr/>
            <p:nvPr/>
          </p:nvSpPr>
          <p:spPr>
            <a:xfrm>
              <a:off x="5181600" y="6180565"/>
              <a:ext cx="76200" cy="207936"/>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0" name="Rounded Rectangle 89"/>
            <p:cNvSpPr/>
            <p:nvPr/>
          </p:nvSpPr>
          <p:spPr>
            <a:xfrm>
              <a:off x="4953000" y="6258589"/>
              <a:ext cx="685800" cy="66251"/>
            </a:xfrm>
            <a:prstGeom prst="roundRect">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
        <p:nvSpPr>
          <p:cNvPr id="91" name="Oval 13"/>
          <p:cNvSpPr/>
          <p:nvPr/>
        </p:nvSpPr>
        <p:spPr>
          <a:xfrm>
            <a:off x="1057634" y="4527837"/>
            <a:ext cx="317309" cy="142934"/>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2" name="Oval 13"/>
          <p:cNvSpPr/>
          <p:nvPr/>
        </p:nvSpPr>
        <p:spPr>
          <a:xfrm>
            <a:off x="1706273" y="4533556"/>
            <a:ext cx="317309" cy="142934"/>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93" name="Group 92"/>
          <p:cNvGrpSpPr/>
          <p:nvPr/>
        </p:nvGrpSpPr>
        <p:grpSpPr>
          <a:xfrm>
            <a:off x="6816882" y="4491659"/>
            <a:ext cx="525792" cy="313388"/>
            <a:chOff x="2895600" y="5983337"/>
            <a:chExt cx="701056" cy="417463"/>
          </a:xfrm>
        </p:grpSpPr>
        <p:sp>
          <p:nvSpPr>
            <p:cNvPr id="94" name="Oval 13"/>
            <p:cNvSpPr/>
            <p:nvPr/>
          </p:nvSpPr>
          <p:spPr>
            <a:xfrm>
              <a:off x="2895600" y="5983337"/>
              <a:ext cx="701056" cy="417463"/>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5" name="Oval 13"/>
            <p:cNvSpPr/>
            <p:nvPr/>
          </p:nvSpPr>
          <p:spPr>
            <a:xfrm>
              <a:off x="3034588" y="6048534"/>
              <a:ext cx="423079" cy="190403"/>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96" name="Group 95"/>
          <p:cNvGrpSpPr/>
          <p:nvPr/>
        </p:nvGrpSpPr>
        <p:grpSpPr>
          <a:xfrm>
            <a:off x="7674132" y="4491659"/>
            <a:ext cx="525792" cy="313388"/>
            <a:chOff x="2895600" y="5983337"/>
            <a:chExt cx="701056" cy="417463"/>
          </a:xfrm>
        </p:grpSpPr>
        <p:sp>
          <p:nvSpPr>
            <p:cNvPr id="97" name="Oval 13"/>
            <p:cNvSpPr/>
            <p:nvPr/>
          </p:nvSpPr>
          <p:spPr>
            <a:xfrm>
              <a:off x="2895600" y="5983337"/>
              <a:ext cx="701056" cy="417463"/>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98" name="Oval 13"/>
            <p:cNvSpPr/>
            <p:nvPr/>
          </p:nvSpPr>
          <p:spPr>
            <a:xfrm>
              <a:off x="3034588" y="6048534"/>
              <a:ext cx="423079" cy="190403"/>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cxnSp>
        <p:nvCxnSpPr>
          <p:cNvPr id="99" name="Straight Connector 98"/>
          <p:cNvCxnSpPr>
            <a:stCxn id="100" idx="4"/>
          </p:cNvCxnSpPr>
          <p:nvPr/>
        </p:nvCxnSpPr>
        <p:spPr>
          <a:xfrm flipH="1">
            <a:off x="2382973"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100" name="Oval 99"/>
          <p:cNvSpPr/>
          <p:nvPr/>
        </p:nvSpPr>
        <p:spPr>
          <a:xfrm>
            <a:off x="2238071"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01" name="Straight Connector 100"/>
          <p:cNvCxnSpPr>
            <a:stCxn id="102" idx="4"/>
          </p:cNvCxnSpPr>
          <p:nvPr/>
        </p:nvCxnSpPr>
        <p:spPr>
          <a:xfrm flipH="1">
            <a:off x="86942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85493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06" name="Diagonal Stripe 47"/>
          <p:cNvSpPr/>
          <p:nvPr/>
        </p:nvSpPr>
        <p:spPr>
          <a:xfrm rot="2700000">
            <a:off x="4433758" y="4345438"/>
            <a:ext cx="275288" cy="273720"/>
          </a:xfrm>
          <a:custGeom>
            <a:gdLst>
              <a:gd fmla="*/ 25528 w 430402" name="connsiteX0"/>
              <a:gd fmla="*/ 316094 h 428345" name="connsiteY0"/>
              <a:gd fmla="*/ 274752 w 430402" name="connsiteX1"/>
              <a:gd fmla="*/ 50758 h 428345" name="connsiteY1"/>
              <a:gd fmla="*/ 430402 w 430402" name="connsiteX2"/>
              <a:gd fmla="*/ 30841 h 428345" name="connsiteY2"/>
              <a:gd fmla="*/ 207742 w 430402" name="connsiteX3"/>
              <a:gd fmla="*/ 261953 h 428345" name="connsiteY3"/>
              <a:gd fmla="*/ 17090 w 430402" name="connsiteX4"/>
              <a:gd fmla="*/ 428345 h 428345" name="connsiteY4"/>
              <a:gd fmla="*/ 25528 w 430402" name="connsiteX5"/>
              <a:gd fmla="*/ 316094 h 428345"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428345" w="430401">
                <a:moveTo>
                  <a:pt x="25528" y="316094"/>
                </a:moveTo>
                <a:cubicBezTo>
                  <a:pt x="77571" y="218462"/>
                  <a:pt x="188206" y="130462"/>
                  <a:pt x="274752" y="50758"/>
                </a:cubicBezTo>
                <a:cubicBezTo>
                  <a:pt x="320707" y="19744"/>
                  <a:pt x="303639" y="-34611"/>
                  <a:pt x="430402" y="30841"/>
                </a:cubicBezTo>
                <a:cubicBezTo>
                  <a:pt x="421539" y="68346"/>
                  <a:pt x="282556" y="192409"/>
                  <a:pt x="207742" y="261953"/>
                </a:cubicBezTo>
                <a:cubicBezTo>
                  <a:pt x="132928" y="331497"/>
                  <a:pt x="49765" y="424921"/>
                  <a:pt x="17090" y="428345"/>
                </a:cubicBezTo>
                <a:cubicBezTo>
                  <a:pt x="-7542" y="351378"/>
                  <a:pt x="-6245" y="396707"/>
                  <a:pt x="25528" y="316094"/>
                </a:cubicBez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endParaRPr>
          </a:p>
        </p:txBody>
      </p:sp>
      <p:cxnSp>
        <p:nvCxnSpPr>
          <p:cNvPr id="108" name="Straight Connector 107"/>
          <p:cNvCxnSpPr/>
          <p:nvPr/>
        </p:nvCxnSpPr>
        <p:spPr>
          <a:xfrm>
            <a:off x="3048000" y="2710235"/>
            <a:ext cx="266700" cy="321520"/>
          </a:xfrm>
          <a:prstGeom prst="line">
            <a:avLst/>
          </a:prstGeom>
          <a:ln w="28575">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flipV="1">
            <a:off x="4060608" y="2870995"/>
            <a:ext cx="625693" cy="343542"/>
          </a:xfrm>
          <a:prstGeom prst="line">
            <a:avLst/>
          </a:prstGeom>
          <a:ln w="28575">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112" name="Oval 53"/>
          <p:cNvSpPr/>
          <p:nvPr/>
        </p:nvSpPr>
        <p:spPr>
          <a:xfrm>
            <a:off x="3194137" y="2786474"/>
            <a:ext cx="903287" cy="749026"/>
          </a:xfrm>
          <a:custGeom>
            <a:gdLst>
              <a:gd fmla="*/ 316 w 1204382" name="connsiteX0"/>
              <a:gd fmla="*/ 547819 h 997777" name="connsiteY0"/>
              <a:gd fmla="*/ 250951 w 1204382" name="connsiteX1"/>
              <a:gd fmla="*/ 134018 h 997777" name="connsiteY1"/>
              <a:gd fmla="*/ 623341 w 1204382" name="connsiteX2"/>
              <a:gd fmla="*/ 993 h 997777" name="connsiteY2"/>
              <a:gd fmla="*/ 1065339 w 1204382" name="connsiteX3"/>
              <a:gd fmla="*/ 105444 h 997777" name="connsiteY3"/>
              <a:gd fmla="*/ 1203504 w 1204382" name="connsiteX4"/>
              <a:gd fmla="*/ 547819 h 997777" name="connsiteY4"/>
              <a:gd fmla="*/ 1017714 w 1204382" name="connsiteX5"/>
              <a:gd fmla="*/ 824580 h 997777" name="connsiteY5"/>
              <a:gd fmla="*/ 599529 w 1204382" name="connsiteX6"/>
              <a:gd fmla="*/ 997013 h 997777" name="connsiteY6"/>
              <a:gd fmla="*/ 208132 w 1204382" name="connsiteX7"/>
              <a:gd fmla="*/ 873132 h 997777" name="connsiteY7"/>
              <a:gd fmla="*/ 316 w 1204382" name="connsiteX8"/>
              <a:gd fmla="*/ 547819 h 99777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97777" w="1204382">
                <a:moveTo>
                  <a:pt x="316" y="547819"/>
                </a:moveTo>
                <a:cubicBezTo>
                  <a:pt x="7453" y="424633"/>
                  <a:pt x="150685" y="234284"/>
                  <a:pt x="250951" y="134018"/>
                </a:cubicBezTo>
                <a:cubicBezTo>
                  <a:pt x="351217" y="33752"/>
                  <a:pt x="487610" y="5755"/>
                  <a:pt x="623341" y="993"/>
                </a:cubicBezTo>
                <a:cubicBezTo>
                  <a:pt x="759072" y="-3769"/>
                  <a:pt x="965073" y="5178"/>
                  <a:pt x="1065339" y="105444"/>
                </a:cubicBezTo>
                <a:cubicBezTo>
                  <a:pt x="1165605" y="205710"/>
                  <a:pt x="1211441" y="427963"/>
                  <a:pt x="1203504" y="547819"/>
                </a:cubicBezTo>
                <a:cubicBezTo>
                  <a:pt x="1195567" y="667675"/>
                  <a:pt x="1118376" y="749714"/>
                  <a:pt x="1017714" y="824580"/>
                </a:cubicBezTo>
                <a:cubicBezTo>
                  <a:pt x="917052" y="899446"/>
                  <a:pt x="734459" y="988921"/>
                  <a:pt x="599529" y="997013"/>
                </a:cubicBezTo>
                <a:cubicBezTo>
                  <a:pt x="464599" y="1005105"/>
                  <a:pt x="308001" y="947998"/>
                  <a:pt x="208132" y="873132"/>
                </a:cubicBezTo>
                <a:cubicBezTo>
                  <a:pt x="108263" y="798266"/>
                  <a:pt x="-6821" y="671005"/>
                  <a:pt x="316" y="547819"/>
                </a:cubicBezTo>
                <a:close/>
              </a:path>
            </a:pathLst>
          </a:custGeom>
          <a:solidFill>
            <a:schemeClr val="bg1">
              <a:lumMod val="95000"/>
            </a:schemeClr>
          </a:solid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wrap="square">
            <a:noAutofit/>
          </a:bodyPr>
          <a:lstStyle/>
          <a:p>
            <a:pPr algn="ctr">
              <a:buClr>
                <a:schemeClr val="bg1">
                  <a:lumMod val="75000"/>
                </a:schemeClr>
              </a:buClr>
            </a:pPr>
            <a:r>
              <a:rPr lang="en-US" sz="900">
                <a:solidFill>
                  <a:schemeClr val="tx1"/>
                </a:solidFill>
                <a:latin charset="0" pitchFamily="50" typeface="Code Bold"/>
                <a:ea charset="0" pitchFamily="49" typeface="Franchise"/>
              </a:rPr>
              <a:t>COMPANY NAME</a:t>
            </a:r>
          </a:p>
        </p:txBody>
      </p:sp>
      <p:pic>
        <p:nvPicPr>
          <p:cNvPr id="113" name="Picture 112"/>
          <p:cNvPicPr>
            <a:picLocks noChangeAspect="1"/>
          </p:cNvPicPr>
          <p:nvPr/>
        </p:nvPicPr>
        <p:blipFill>
          <a:blip r:embed="rId3">
            <a:extLst>
              <a:ext uri="{28A0092B-C50C-407E-A947-70E740481C1C}">
                <a14:useLocalDpi val="0"/>
              </a:ext>
            </a:extLst>
          </a:blip>
          <a:srcRect l="12500" r="12500"/>
          <a:stretch>
            <a:fillRect/>
          </a:stretch>
        </p:blipFill>
        <p:spPr>
          <a:xfrm>
            <a:off x="2117059" y="1586440"/>
            <a:ext cx="1197641" cy="1198751"/>
          </a:xfrm>
          <a:prstGeom prst="round2DiagRect">
            <a:avLst>
              <a:gd fmla="val 50000" name="adj1"/>
              <a:gd fmla="val 37726" name="adj2"/>
            </a:avLst>
          </a:prstGeom>
          <a:noFill/>
          <a:ln w="28575">
            <a:solidFill>
              <a:srgbClr val="92D050"/>
            </a:solidFill>
            <a:prstDash val="solid"/>
          </a:ln>
        </p:spPr>
      </p:pic>
      <p:sp>
        <p:nvSpPr>
          <p:cNvPr id="114" name="Oval 6"/>
          <p:cNvSpPr/>
          <p:nvPr/>
        </p:nvSpPr>
        <p:spPr>
          <a:xfrm>
            <a:off x="4501939" y="1419754"/>
            <a:ext cx="2272219" cy="2084197"/>
          </a:xfrm>
          <a:custGeom>
            <a:gdLst>
              <a:gd fmla="*/ 4356 w 2920326" name="connsiteX0"/>
              <a:gd fmla="*/ 1216663 h 3025297" name="connsiteY0"/>
              <a:gd fmla="*/ 231291 w 2920326" name="connsiteX1"/>
              <a:gd fmla="*/ 308286 h 3025297" name="connsiteY1"/>
              <a:gd fmla="*/ 1504207 w 2920326" name="connsiteX2"/>
              <a:gd fmla="*/ 34 h 3025297" name="connsiteY2"/>
              <a:gd fmla="*/ 2561797 w 2920326" name="connsiteX3"/>
              <a:gd fmla="*/ 300195 h 3025297" name="connsiteY3"/>
              <a:gd fmla="*/ 2834125 w 2920326" name="connsiteX4"/>
              <a:gd fmla="*/ 1524161 h 3025297" name="connsiteY4"/>
              <a:gd fmla="*/ 2804558 w 2920326" name="connsiteX5"/>
              <a:gd fmla="*/ 2760173 h 3025297" name="connsiteY5"/>
              <a:gd fmla="*/ 1463747 w 2920326" name="connsiteX6"/>
              <a:gd fmla="*/ 3024011 h 3025297" name="connsiteY6"/>
              <a:gd fmla="*/ 215107 w 2920326" name="connsiteX7"/>
              <a:gd fmla="*/ 2752082 h 3025297" name="connsiteY7"/>
              <a:gd fmla="*/ 4356 w 2920326" name="connsiteX8"/>
              <a:gd fmla="*/ 1216663 h 302529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025297" w="2920326">
                <a:moveTo>
                  <a:pt x="4356" y="1216663"/>
                </a:moveTo>
                <a:cubicBezTo>
                  <a:pt x="7053" y="809364"/>
                  <a:pt x="-25427" y="521847"/>
                  <a:pt x="231291" y="308286"/>
                </a:cubicBezTo>
                <a:cubicBezTo>
                  <a:pt x="488009" y="94725"/>
                  <a:pt x="1115789" y="1383"/>
                  <a:pt x="1504207" y="34"/>
                </a:cubicBezTo>
                <a:cubicBezTo>
                  <a:pt x="1892625" y="-1314"/>
                  <a:pt x="2298335" y="36733"/>
                  <a:pt x="2561797" y="300195"/>
                </a:cubicBezTo>
                <a:cubicBezTo>
                  <a:pt x="2825259" y="563657"/>
                  <a:pt x="2874585" y="1147882"/>
                  <a:pt x="2834125" y="1524161"/>
                </a:cubicBezTo>
                <a:cubicBezTo>
                  <a:pt x="2793665" y="1900440"/>
                  <a:pt x="3068020" y="2496711"/>
                  <a:pt x="2804558" y="2760173"/>
                </a:cubicBezTo>
                <a:cubicBezTo>
                  <a:pt x="2541096" y="3023635"/>
                  <a:pt x="1895322" y="3025359"/>
                  <a:pt x="1463747" y="3024011"/>
                </a:cubicBezTo>
                <a:cubicBezTo>
                  <a:pt x="1032172" y="3022663"/>
                  <a:pt x="471825" y="3065445"/>
                  <a:pt x="215107" y="2752082"/>
                </a:cubicBezTo>
                <a:cubicBezTo>
                  <a:pt x="-41611" y="2438719"/>
                  <a:pt x="1659" y="1623962"/>
                  <a:pt x="4356" y="1216663"/>
                </a:cubicBezTo>
                <a:close/>
              </a:path>
            </a:pathLst>
          </a:custGeom>
          <a:solidFill>
            <a:schemeClr val="bg1">
              <a:lumMod val="95000"/>
            </a:schemeClr>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r>
              <a:rPr lang="en-US" sz="900">
                <a:solidFill>
                  <a:schemeClr val="tx1"/>
                </a:solidFill>
                <a:latin charset="0" pitchFamily="50" typeface="Code Bold"/>
                <a:ea charset="0" pitchFamily="49" typeface="Franchise"/>
              </a:rPr>
              <a:t>Lorem ipsum dolor sit amet, consectetur adipisicing elit, sed do eiusmod tempor incididunt ut labore et dolore magna aliqua. Ut enim ad minim veniam, quis nostrud exercitation ullamco</a:t>
            </a:r>
          </a:p>
          <a:p>
            <a:pPr algn="just">
              <a:buClr>
                <a:schemeClr val="bg1">
                  <a:lumMod val="75000"/>
                </a:schemeClr>
              </a:buClr>
            </a:pPr>
            <a:endParaRPr lang="en-US" sz="900">
              <a:solidFill>
                <a:schemeClr val="tx1"/>
              </a:solidFill>
              <a:latin charset="0" pitchFamily="50" typeface="Code Bold"/>
              <a:ea charset="0" pitchFamily="49" typeface="Franchise"/>
            </a:endParaRPr>
          </a:p>
          <a:p>
            <a:pPr algn="just">
              <a:buClr>
                <a:schemeClr val="bg1">
                  <a:lumMod val="75000"/>
                </a:schemeClr>
              </a:buClr>
            </a:pPr>
            <a:r>
              <a:rPr lang="en-US" sz="900">
                <a:solidFill>
                  <a:schemeClr val="tx1"/>
                </a:solidFill>
                <a:latin charset="0" pitchFamily="50" typeface="Code Bold"/>
                <a:ea charset="0" pitchFamily="49" typeface="Franchise"/>
              </a:rPr>
              <a:t>Lorem ipsum dolor sit amet, consectetur adipisicing elit, sed do eiusmod tempor incididunt ut</a:t>
            </a:r>
          </a:p>
        </p:txBody>
      </p:sp>
      <p:sp>
        <p:nvSpPr>
          <p:cNvPr id="117" name="Rectangle 116"/>
          <p:cNvSpPr/>
          <p:nvPr/>
        </p:nvSpPr>
        <p:spPr>
          <a:xfrm>
            <a:off x="0" y="4852357"/>
            <a:ext cx="9143999"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sp>
        <p:nvSpPr>
          <p:cNvPr id="120"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WHO WE ARE</a:t>
            </a:r>
          </a:p>
        </p:txBody>
      </p:sp>
      <p:cxnSp>
        <p:nvCxnSpPr>
          <p:cNvPr id="121" name="Straight Connector 120"/>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123" name="Oval 122"/>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2</a:t>
            </a:r>
          </a:p>
        </p:txBody>
      </p:sp>
      <p:sp>
        <p:nvSpPr>
          <p:cNvPr id="124"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25"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pic>
        <p:nvPicPr>
          <p:cNvPr id="119" name="Picture 118"/>
          <p:cNvPicPr>
            <a:picLocks noChangeAspect="1"/>
          </p:cNvPicPr>
          <p:nvPr/>
        </p:nvPicPr>
        <p:blipFill>
          <a:blip r:embed="rId4">
            <a:extLst>
              <a:ext uri="{28A0092B-C50C-407E-A947-70E740481C1C}">
                <a14:useLocalDpi val="0"/>
              </a:ext>
            </a:extLst>
          </a:blip>
          <a:stretch>
            <a:fillRect/>
          </a:stretch>
        </p:blipFill>
        <p:spPr>
          <a:xfrm>
            <a:off x="-1143000" y="4404626"/>
            <a:ext cx="578758" cy="579294"/>
          </a:xfrm>
          <a:prstGeom prst="rect">
            <a:avLst/>
          </a:prstGeom>
        </p:spPr>
      </p:pic>
    </p:spTree>
    <p:extLst>
      <p:ext uri="{BB962C8B-B14F-4D97-AF65-F5344CB8AC3E}">
        <p14:creationId val="1292236870"/>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path" presetID="42" presetSubtype="0">
                                  <p:stCondLst>
                                    <p:cond delay="0"/>
                                  </p:stCondLst>
                                  <p:childTnLst>
                                    <p:animMotion origin="layout" path="M 0.05782 0.00023 L 0.58316 -0.00069" pathEditMode="relative" ptsTypes="AA" rAng="0">
                                      <p:cBhvr>
                                        <p:cTn dur="2000" fill="hold" id="6"/>
                                        <p:tgtEl>
                                          <p:spTgt spid="119"/>
                                        </p:tgtEl>
                                        <p:attrNameLst>
                                          <p:attrName>ppt_x</p:attrName>
                                          <p:attrName>ppt_y</p:attrName>
                                        </p:attrNameLst>
                                      </p:cBhvr>
                                      <p:rCtr x="26267"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61"/>
                                        </p:tgtEl>
                                        <p:attrNameLst>
                                          <p:attrName>style.visibility</p:attrName>
                                        </p:attrNameLst>
                                      </p:cBhvr>
                                      <p:to>
                                        <p:strVal val="visible"/>
                                      </p:to>
                                    </p:set>
                                    <p:animEffect filter="wipe(down)" transition="in">
                                      <p:cBhvr>
                                        <p:cTn dur="250" id="10"/>
                                        <p:tgtEl>
                                          <p:spTgt spid="61"/>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62"/>
                                        </p:tgtEl>
                                        <p:attrNameLst>
                                          <p:attrName>style.visibility</p:attrName>
                                        </p:attrNameLst>
                                      </p:cBhvr>
                                      <p:to>
                                        <p:strVal val="visible"/>
                                      </p:to>
                                    </p:set>
                                    <p:animEffect filter="wipe(down)" transition="in">
                                      <p:cBhvr>
                                        <p:cTn dur="250" id="13"/>
                                        <p:tgtEl>
                                          <p:spTgt spid="62"/>
                                        </p:tgtEl>
                                      </p:cBhvr>
                                    </p:animEffect>
                                  </p:childTnLst>
                                </p:cTn>
                              </p:par>
                            </p:childTnLst>
                          </p:cTn>
                        </p:par>
                        <p:par>
                          <p:cTn fill="hold" id="14" nodeType="afterGroup">
                            <p:stCondLst>
                              <p:cond delay="2250"/>
                            </p:stCondLst>
                            <p:childTnLst>
                              <p:par>
                                <p:cTn fill="hold" id="15" nodeType="afterEffect" presetClass="entr" presetID="53" presetSubtype="0">
                                  <p:stCondLst>
                                    <p:cond delay="0"/>
                                  </p:stCondLst>
                                  <p:childTnLst>
                                    <p:set>
                                      <p:cBhvr>
                                        <p:cTn dur="1" fill="hold" id="16">
                                          <p:stCondLst>
                                            <p:cond delay="0"/>
                                          </p:stCondLst>
                                        </p:cTn>
                                        <p:tgtEl>
                                          <p:spTgt spid="113"/>
                                        </p:tgtEl>
                                        <p:attrNameLst>
                                          <p:attrName>style.visibility</p:attrName>
                                        </p:attrNameLst>
                                      </p:cBhvr>
                                      <p:to>
                                        <p:strVal val="visible"/>
                                      </p:to>
                                    </p:set>
                                    <p:anim calcmode="lin" valueType="num">
                                      <p:cBhvr>
                                        <p:cTn dur="250" fill="hold" id="17"/>
                                        <p:tgtEl>
                                          <p:spTgt spid="113"/>
                                        </p:tgtEl>
                                        <p:attrNameLst>
                                          <p:attrName>ppt_w</p:attrName>
                                        </p:attrNameLst>
                                      </p:cBhvr>
                                      <p:tavLst>
                                        <p:tav tm="0">
                                          <p:val>
                                            <p:fltVal val="0"/>
                                          </p:val>
                                        </p:tav>
                                        <p:tav tm="100000">
                                          <p:val>
                                            <p:strVal val="#ppt_w"/>
                                          </p:val>
                                        </p:tav>
                                      </p:tavLst>
                                    </p:anim>
                                    <p:anim calcmode="lin" valueType="num">
                                      <p:cBhvr>
                                        <p:cTn dur="250" fill="hold" id="18"/>
                                        <p:tgtEl>
                                          <p:spTgt spid="113"/>
                                        </p:tgtEl>
                                        <p:attrNameLst>
                                          <p:attrName>ppt_h</p:attrName>
                                        </p:attrNameLst>
                                      </p:cBhvr>
                                      <p:tavLst>
                                        <p:tav tm="0">
                                          <p:val>
                                            <p:fltVal val="0"/>
                                          </p:val>
                                        </p:tav>
                                        <p:tav tm="100000">
                                          <p:val>
                                            <p:strVal val="#ppt_h"/>
                                          </p:val>
                                        </p:tav>
                                      </p:tavLst>
                                    </p:anim>
                                    <p:animEffect filter="fade" transition="in">
                                      <p:cBhvr>
                                        <p:cTn dur="250" id="19"/>
                                        <p:tgtEl>
                                          <p:spTgt spid="113"/>
                                        </p:tgtEl>
                                      </p:cBhvr>
                                    </p:animEffect>
                                  </p:childTnLst>
                                </p:cTn>
                              </p:par>
                            </p:childTnLst>
                          </p:cTn>
                        </p:par>
                        <p:par>
                          <p:cTn fill="hold" id="20" nodeType="afterGroup">
                            <p:stCondLst>
                              <p:cond delay="2500"/>
                            </p:stCondLst>
                            <p:childTnLst>
                              <p:par>
                                <p:cTn fill="hold" id="21" nodeType="afterEffect" presetClass="entr" presetID="53" presetSubtype="0">
                                  <p:stCondLst>
                                    <p:cond delay="0"/>
                                  </p:stCondLst>
                                  <p:childTnLst>
                                    <p:set>
                                      <p:cBhvr>
                                        <p:cTn dur="1" fill="hold" id="22">
                                          <p:stCondLst>
                                            <p:cond delay="0"/>
                                          </p:stCondLst>
                                        </p:cTn>
                                        <p:tgtEl>
                                          <p:spTgt spid="108"/>
                                        </p:tgtEl>
                                        <p:attrNameLst>
                                          <p:attrName>style.visibility</p:attrName>
                                        </p:attrNameLst>
                                      </p:cBhvr>
                                      <p:to>
                                        <p:strVal val="visible"/>
                                      </p:to>
                                    </p:set>
                                    <p:anim calcmode="lin" valueType="num">
                                      <p:cBhvr>
                                        <p:cTn dur="250" fill="hold" id="23"/>
                                        <p:tgtEl>
                                          <p:spTgt spid="108"/>
                                        </p:tgtEl>
                                        <p:attrNameLst>
                                          <p:attrName>ppt_w</p:attrName>
                                        </p:attrNameLst>
                                      </p:cBhvr>
                                      <p:tavLst>
                                        <p:tav tm="0">
                                          <p:val>
                                            <p:fltVal val="0"/>
                                          </p:val>
                                        </p:tav>
                                        <p:tav tm="100000">
                                          <p:val>
                                            <p:strVal val="#ppt_w"/>
                                          </p:val>
                                        </p:tav>
                                      </p:tavLst>
                                    </p:anim>
                                    <p:anim calcmode="lin" valueType="num">
                                      <p:cBhvr>
                                        <p:cTn dur="250" fill="hold" id="24"/>
                                        <p:tgtEl>
                                          <p:spTgt spid="108"/>
                                        </p:tgtEl>
                                        <p:attrNameLst>
                                          <p:attrName>ppt_h</p:attrName>
                                        </p:attrNameLst>
                                      </p:cBhvr>
                                      <p:tavLst>
                                        <p:tav tm="0">
                                          <p:val>
                                            <p:fltVal val="0"/>
                                          </p:val>
                                        </p:tav>
                                        <p:tav tm="100000">
                                          <p:val>
                                            <p:strVal val="#ppt_h"/>
                                          </p:val>
                                        </p:tav>
                                      </p:tavLst>
                                    </p:anim>
                                    <p:animEffect filter="fade" transition="in">
                                      <p:cBhvr>
                                        <p:cTn dur="250" id="25"/>
                                        <p:tgtEl>
                                          <p:spTgt spid="108"/>
                                        </p:tgtEl>
                                      </p:cBhvr>
                                    </p:animEffect>
                                  </p:childTnLst>
                                </p:cTn>
                              </p:par>
                            </p:childTnLst>
                          </p:cTn>
                        </p:par>
                        <p:par>
                          <p:cTn fill="hold" id="26" nodeType="afterGroup">
                            <p:stCondLst>
                              <p:cond delay="2750"/>
                            </p:stCondLst>
                            <p:childTnLst>
                              <p:par>
                                <p:cTn fill="hold" grpId="0" id="27" nodeType="afterEffect" presetClass="entr" presetID="53" presetSubtype="0">
                                  <p:stCondLst>
                                    <p:cond delay="0"/>
                                  </p:stCondLst>
                                  <p:childTnLst>
                                    <p:set>
                                      <p:cBhvr>
                                        <p:cTn dur="1" fill="hold" id="28">
                                          <p:stCondLst>
                                            <p:cond delay="0"/>
                                          </p:stCondLst>
                                        </p:cTn>
                                        <p:tgtEl>
                                          <p:spTgt spid="112"/>
                                        </p:tgtEl>
                                        <p:attrNameLst>
                                          <p:attrName>style.visibility</p:attrName>
                                        </p:attrNameLst>
                                      </p:cBhvr>
                                      <p:to>
                                        <p:strVal val="visible"/>
                                      </p:to>
                                    </p:set>
                                    <p:anim calcmode="lin" valueType="num">
                                      <p:cBhvr>
                                        <p:cTn dur="250" fill="hold" id="29"/>
                                        <p:tgtEl>
                                          <p:spTgt spid="112"/>
                                        </p:tgtEl>
                                        <p:attrNameLst>
                                          <p:attrName>ppt_w</p:attrName>
                                        </p:attrNameLst>
                                      </p:cBhvr>
                                      <p:tavLst>
                                        <p:tav tm="0">
                                          <p:val>
                                            <p:fltVal val="0"/>
                                          </p:val>
                                        </p:tav>
                                        <p:tav tm="100000">
                                          <p:val>
                                            <p:strVal val="#ppt_w"/>
                                          </p:val>
                                        </p:tav>
                                      </p:tavLst>
                                    </p:anim>
                                    <p:anim calcmode="lin" valueType="num">
                                      <p:cBhvr>
                                        <p:cTn dur="250" fill="hold" id="30"/>
                                        <p:tgtEl>
                                          <p:spTgt spid="112"/>
                                        </p:tgtEl>
                                        <p:attrNameLst>
                                          <p:attrName>ppt_h</p:attrName>
                                        </p:attrNameLst>
                                      </p:cBhvr>
                                      <p:tavLst>
                                        <p:tav tm="0">
                                          <p:val>
                                            <p:fltVal val="0"/>
                                          </p:val>
                                        </p:tav>
                                        <p:tav tm="100000">
                                          <p:val>
                                            <p:strVal val="#ppt_h"/>
                                          </p:val>
                                        </p:tav>
                                      </p:tavLst>
                                    </p:anim>
                                    <p:animEffect filter="fade" transition="in">
                                      <p:cBhvr>
                                        <p:cTn dur="250" id="31"/>
                                        <p:tgtEl>
                                          <p:spTgt spid="112"/>
                                        </p:tgtEl>
                                      </p:cBhvr>
                                    </p:animEffect>
                                  </p:childTnLst>
                                </p:cTn>
                              </p:par>
                            </p:childTnLst>
                          </p:cTn>
                        </p:par>
                        <p:par>
                          <p:cTn fill="hold" id="32" nodeType="afterGroup">
                            <p:stCondLst>
                              <p:cond delay="3000"/>
                            </p:stCondLst>
                            <p:childTnLst>
                              <p:par>
                                <p:cTn fill="hold" id="33" nodeType="afterEffect" presetClass="entr" presetID="53" presetSubtype="0">
                                  <p:stCondLst>
                                    <p:cond delay="0"/>
                                  </p:stCondLst>
                                  <p:childTnLst>
                                    <p:set>
                                      <p:cBhvr>
                                        <p:cTn dur="1" fill="hold" id="34">
                                          <p:stCondLst>
                                            <p:cond delay="0"/>
                                          </p:stCondLst>
                                        </p:cTn>
                                        <p:tgtEl>
                                          <p:spTgt spid="109"/>
                                        </p:tgtEl>
                                        <p:attrNameLst>
                                          <p:attrName>style.visibility</p:attrName>
                                        </p:attrNameLst>
                                      </p:cBhvr>
                                      <p:to>
                                        <p:strVal val="visible"/>
                                      </p:to>
                                    </p:set>
                                    <p:anim calcmode="lin" valueType="num">
                                      <p:cBhvr>
                                        <p:cTn dur="250" fill="hold" id="35"/>
                                        <p:tgtEl>
                                          <p:spTgt spid="109"/>
                                        </p:tgtEl>
                                        <p:attrNameLst>
                                          <p:attrName>ppt_w</p:attrName>
                                        </p:attrNameLst>
                                      </p:cBhvr>
                                      <p:tavLst>
                                        <p:tav tm="0">
                                          <p:val>
                                            <p:fltVal val="0"/>
                                          </p:val>
                                        </p:tav>
                                        <p:tav tm="100000">
                                          <p:val>
                                            <p:strVal val="#ppt_w"/>
                                          </p:val>
                                        </p:tav>
                                      </p:tavLst>
                                    </p:anim>
                                    <p:anim calcmode="lin" valueType="num">
                                      <p:cBhvr>
                                        <p:cTn dur="250" fill="hold" id="36"/>
                                        <p:tgtEl>
                                          <p:spTgt spid="109"/>
                                        </p:tgtEl>
                                        <p:attrNameLst>
                                          <p:attrName>ppt_h</p:attrName>
                                        </p:attrNameLst>
                                      </p:cBhvr>
                                      <p:tavLst>
                                        <p:tav tm="0">
                                          <p:val>
                                            <p:fltVal val="0"/>
                                          </p:val>
                                        </p:tav>
                                        <p:tav tm="100000">
                                          <p:val>
                                            <p:strVal val="#ppt_h"/>
                                          </p:val>
                                        </p:tav>
                                      </p:tavLst>
                                    </p:anim>
                                    <p:animEffect filter="fade" transition="in">
                                      <p:cBhvr>
                                        <p:cTn dur="250" id="37"/>
                                        <p:tgtEl>
                                          <p:spTgt spid="109"/>
                                        </p:tgtEl>
                                      </p:cBhvr>
                                    </p:animEffect>
                                  </p:childTnLst>
                                </p:cTn>
                              </p:par>
                            </p:childTnLst>
                          </p:cTn>
                        </p:par>
                        <p:par>
                          <p:cTn fill="hold" id="38" nodeType="afterGroup">
                            <p:stCondLst>
                              <p:cond delay="3250"/>
                            </p:stCondLst>
                            <p:childTnLst>
                              <p:par>
                                <p:cTn fill="hold" grpId="0" id="39" nodeType="afterEffect" presetClass="entr" presetID="53" presetSubtype="0">
                                  <p:stCondLst>
                                    <p:cond delay="0"/>
                                  </p:stCondLst>
                                  <p:childTnLst>
                                    <p:set>
                                      <p:cBhvr>
                                        <p:cTn dur="1" fill="hold" id="40">
                                          <p:stCondLst>
                                            <p:cond delay="0"/>
                                          </p:stCondLst>
                                        </p:cTn>
                                        <p:tgtEl>
                                          <p:spTgt spid="114"/>
                                        </p:tgtEl>
                                        <p:attrNameLst>
                                          <p:attrName>style.visibility</p:attrName>
                                        </p:attrNameLst>
                                      </p:cBhvr>
                                      <p:to>
                                        <p:strVal val="visible"/>
                                      </p:to>
                                    </p:set>
                                    <p:anim calcmode="lin" valueType="num">
                                      <p:cBhvr>
                                        <p:cTn dur="250" fill="hold" id="41"/>
                                        <p:tgtEl>
                                          <p:spTgt spid="114"/>
                                        </p:tgtEl>
                                        <p:attrNameLst>
                                          <p:attrName>ppt_w</p:attrName>
                                        </p:attrNameLst>
                                      </p:cBhvr>
                                      <p:tavLst>
                                        <p:tav tm="0">
                                          <p:val>
                                            <p:fltVal val="0"/>
                                          </p:val>
                                        </p:tav>
                                        <p:tav tm="100000">
                                          <p:val>
                                            <p:strVal val="#ppt_w"/>
                                          </p:val>
                                        </p:tav>
                                      </p:tavLst>
                                    </p:anim>
                                    <p:anim calcmode="lin" valueType="num">
                                      <p:cBhvr>
                                        <p:cTn dur="250" fill="hold" id="42"/>
                                        <p:tgtEl>
                                          <p:spTgt spid="114"/>
                                        </p:tgtEl>
                                        <p:attrNameLst>
                                          <p:attrName>ppt_h</p:attrName>
                                        </p:attrNameLst>
                                      </p:cBhvr>
                                      <p:tavLst>
                                        <p:tav tm="0">
                                          <p:val>
                                            <p:fltVal val="0"/>
                                          </p:val>
                                        </p:tav>
                                        <p:tav tm="100000">
                                          <p:val>
                                            <p:strVal val="#ppt_h"/>
                                          </p:val>
                                        </p:tav>
                                      </p:tavLst>
                                    </p:anim>
                                    <p:animEffect filter="fade" transition="in">
                                      <p:cBhvr>
                                        <p:cTn dur="250" id="43"/>
                                        <p:tgtEl>
                                          <p:spTgt spid="11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
      <p:bldP grpId="0" spid="62"/>
      <p:bldP grpId="0" spid="112"/>
      <p:bldP grpId="0" spid="114"/>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25" name="Chart 24"/>
          <p:cNvGraphicFramePr/>
          <p:nvPr>
            <p:extLst>
              <p:ext uri="{D42A27DB-BD31-4B8C-83A1-F6EECF244321}">
                <p14:modId val="753797384"/>
              </p:ext>
            </p:extLst>
          </p:nvPr>
        </p:nvGraphicFramePr>
        <p:xfrm>
          <a:off x="1600200" y="1201263"/>
          <a:ext cx="3333137" cy="3316411"/>
        </p:xfrm>
        <a:graphic>
          <a:graphicData uri="http://schemas.openxmlformats.org/drawingml/2006/chart">
            <c:chart xmlns:c="http://schemas.openxmlformats.org/drawingml/2006/chart" r:id="rId2"/>
          </a:graphicData>
        </a:graphic>
      </p:graphicFrame>
      <p:sp>
        <p:nvSpPr>
          <p:cNvPr id="34" name="Oval 6"/>
          <p:cNvSpPr/>
          <p:nvPr/>
        </p:nvSpPr>
        <p:spPr>
          <a:xfrm>
            <a:off x="1779020" y="1082887"/>
            <a:ext cx="5621275" cy="3180349"/>
          </a:xfrm>
          <a:custGeom>
            <a:gdLst>
              <a:gd fmla="*/ 4805 w 2800570" name="connsiteX0"/>
              <a:gd fmla="*/ 1127291 h 2849812" name="connsiteY0"/>
              <a:gd fmla="*/ 241789 w 2800570" name="connsiteX1"/>
              <a:gd fmla="*/ 137504 h 2849812" name="connsiteY1"/>
              <a:gd fmla="*/ 1541021 w 2800570" name="connsiteX2"/>
              <a:gd fmla="*/ 14604 h 2849812" name="connsiteY2"/>
              <a:gd fmla="*/ 2662249 w 2800570" name="connsiteX3"/>
              <a:gd fmla="*/ 199274 h 2849812" name="connsiteY3"/>
              <a:gd fmla="*/ 2780027 w 2800570" name="connsiteX4"/>
              <a:gd fmla="*/ 1561830 h 2849812" name="connsiteY4"/>
              <a:gd fmla="*/ 2641367 w 2800570" name="connsiteX5"/>
              <a:gd fmla="*/ 2705449 h 2849812" name="connsiteY5"/>
              <a:gd fmla="*/ 1327829 w 2800570" name="connsiteX6"/>
              <a:gd fmla="*/ 2811638 h 2849812" name="connsiteY6"/>
              <a:gd fmla="*/ 194031 w 2800570" name="connsiteX7"/>
              <a:gd fmla="*/ 2678298 h 2849812" name="connsiteY7"/>
              <a:gd fmla="*/ 4805 w 2800570" name="connsiteX8"/>
              <a:gd fmla="*/ 1127291 h 284981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49812" w="2800570">
                <a:moveTo>
                  <a:pt x="4805" y="1127291"/>
                </a:moveTo>
                <a:cubicBezTo>
                  <a:pt x="12765" y="703825"/>
                  <a:pt x="-14247" y="322952"/>
                  <a:pt x="241789" y="137504"/>
                </a:cubicBezTo>
                <a:cubicBezTo>
                  <a:pt x="497825" y="-47944"/>
                  <a:pt x="1137611" y="4309"/>
                  <a:pt x="1541021" y="14604"/>
                </a:cubicBezTo>
                <a:cubicBezTo>
                  <a:pt x="1944431" y="24899"/>
                  <a:pt x="2455748" y="-58597"/>
                  <a:pt x="2662249" y="199274"/>
                </a:cubicBezTo>
                <a:cubicBezTo>
                  <a:pt x="2868750" y="457145"/>
                  <a:pt x="2783507" y="1144134"/>
                  <a:pt x="2780027" y="1561830"/>
                </a:cubicBezTo>
                <a:cubicBezTo>
                  <a:pt x="2776547" y="1979526"/>
                  <a:pt x="2883400" y="2497148"/>
                  <a:pt x="2641367" y="2705449"/>
                </a:cubicBezTo>
                <a:cubicBezTo>
                  <a:pt x="2399334" y="2913750"/>
                  <a:pt x="1759404" y="2812986"/>
                  <a:pt x="1327829" y="2811638"/>
                </a:cubicBezTo>
                <a:cubicBezTo>
                  <a:pt x="896254" y="2810290"/>
                  <a:pt x="414535" y="2959022"/>
                  <a:pt x="194031" y="2678298"/>
                </a:cubicBezTo>
                <a:cubicBezTo>
                  <a:pt x="-26473" y="2397574"/>
                  <a:pt x="-3155" y="1550757"/>
                  <a:pt x="4805" y="1127291"/>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sp>
        <p:nvSpPr>
          <p:cNvPr id="35" name="TextBox 34"/>
          <p:cNvSpPr txBox="1"/>
          <p:nvPr/>
        </p:nvSpPr>
        <p:spPr>
          <a:xfrm>
            <a:off x="2514601" y="1910623"/>
            <a:ext cx="2800349" cy="2263144"/>
          </a:xfrm>
          <a:prstGeom prst="rect">
            <a:avLst/>
          </a:prstGeom>
          <a:noFill/>
        </p:spPr>
        <p:txBody>
          <a:bodyPr bIns="34292" lIns="68585" rIns="68585" rtlCol="0" tIns="34292" wrap="square">
            <a:spAutoFit/>
          </a:bodyPr>
          <a:lstStyle/>
          <a:p>
            <a:r>
              <a:rPr lang="en-US" sz="72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QUESTION</a:t>
            </a:r>
          </a:p>
        </p:txBody>
      </p:sp>
      <p:sp>
        <p:nvSpPr>
          <p:cNvPr id="36" name="Your TItle"/>
          <p:cNvSpPr txBox="1"/>
          <p:nvPr/>
        </p:nvSpPr>
        <p:spPr>
          <a:xfrm>
            <a:off x="4539883" y="812873"/>
            <a:ext cx="2626339" cy="3546581"/>
          </a:xfrm>
          <a:prstGeom prst="rect">
            <a:avLst/>
          </a:prstGeom>
        </p:spPr>
        <p:txBody>
          <a:bodyPr anchor="ctr" bIns="34292" lIns="68585" rIns="68585" rtlCol="0" tIns="34292"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z="30000">
                <a:solidFill>
                  <a:schemeClr val="bg1">
                    <a:lumMod val="95000"/>
                  </a:schemeClr>
                </a:solidFill>
                <a:effectLst>
                  <a:outerShdw algn="tl" blurRad="25400" dir="2700000" dist="12700">
                    <a:srgbClr val="000000">
                      <a:alpha val="43137"/>
                    </a:srgbClr>
                  </a:outerShdw>
                </a:effectLst>
                <a:latin charset="0" pitchFamily="50" typeface="Code Bold"/>
                <a:ea charset="0" pitchFamily="49" typeface="Franchise"/>
                <a:cs charset="0" pitchFamily="34" typeface="Open Sans Light"/>
              </a:rPr>
              <a:t>?</a:t>
            </a:r>
          </a:p>
        </p:txBody>
      </p:sp>
      <p:sp>
        <p:nvSpPr>
          <p:cNvPr id="37" name="Rectangle 36"/>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39" name="Isosceles Triangle 38"/>
          <p:cNvSpPr/>
          <p:nvPr/>
        </p:nvSpPr>
        <p:spPr>
          <a:xfrm>
            <a:off x="8029577"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40" name="Isosceles Triangle 39"/>
          <p:cNvSpPr/>
          <p:nvPr/>
        </p:nvSpPr>
        <p:spPr>
          <a:xfrm>
            <a:off x="762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46" name="Rectangle 45"/>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cxnSp>
        <p:nvCxnSpPr>
          <p:cNvPr id="48" name="Straight Connector 47"/>
          <p:cNvCxnSpPr/>
          <p:nvPr/>
        </p:nvCxnSpPr>
        <p:spPr>
          <a:xfrm flipH="1">
            <a:off x="508032" y="4579584"/>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9" name="Oval 48"/>
          <p:cNvSpPr/>
          <p:nvPr/>
        </p:nvSpPr>
        <p:spPr>
          <a:xfrm>
            <a:off x="381000" y="4368659"/>
            <a:ext cx="274294" cy="24958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0" name="Oval 49"/>
          <p:cNvSpPr/>
          <p:nvPr/>
        </p:nvSpPr>
        <p:spPr>
          <a:xfrm>
            <a:off x="612598" y="4430975"/>
            <a:ext cx="208280" cy="189520"/>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1" name="Isosceles Triangle 50"/>
          <p:cNvSpPr/>
          <p:nvPr/>
        </p:nvSpPr>
        <p:spPr>
          <a:xfrm>
            <a:off x="535332" y="4734130"/>
            <a:ext cx="440050"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2" name="Isosceles Triangle 51"/>
          <p:cNvSpPr/>
          <p:nvPr/>
        </p:nvSpPr>
        <p:spPr>
          <a:xfrm>
            <a:off x="4293630" y="4499277"/>
            <a:ext cx="342900" cy="295877"/>
          </a:xfrm>
          <a:prstGeom prst="triangle">
            <a:avLst/>
          </a:prstGeom>
          <a:solidFill>
            <a:srgbClr val="63B4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3" name="Isosceles Triangle 52"/>
          <p:cNvSpPr/>
          <p:nvPr/>
        </p:nvSpPr>
        <p:spPr>
          <a:xfrm>
            <a:off x="4407929" y="4407019"/>
            <a:ext cx="449822" cy="388135"/>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pic>
        <p:nvPicPr>
          <p:cNvPr id="54" name="Picture 53"/>
          <p:cNvPicPr>
            <a:picLocks noChangeAspect="1"/>
          </p:cNvPicPr>
          <p:nvPr/>
        </p:nvPicPr>
        <p:blipFill>
          <a:blip r:embed="rId3">
            <a:extLst>
              <a:ext uri="{28A0092B-C50C-407E-A947-70E740481C1C}">
                <a14:useLocalDpi val="0"/>
              </a:ext>
            </a:extLst>
          </a:blip>
          <a:stretch>
            <a:fillRect/>
          </a:stretch>
        </p:blipFill>
        <p:spPr>
          <a:xfrm>
            <a:off x="-914400" y="4404626"/>
            <a:ext cx="578758" cy="579294"/>
          </a:xfrm>
          <a:prstGeom prst="rect">
            <a:avLst/>
          </a:prstGeom>
        </p:spPr>
      </p:pic>
      <p:sp>
        <p:nvSpPr>
          <p:cNvPr id="55"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QUESTION &amp; ANSWER</a:t>
            </a:r>
          </a:p>
        </p:txBody>
      </p:sp>
      <p:cxnSp>
        <p:nvCxnSpPr>
          <p:cNvPr id="56" name="Straight Connector 55"/>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57" name="Oval 56"/>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20</a:t>
            </a:r>
          </a:p>
        </p:txBody>
      </p:sp>
      <p:sp>
        <p:nvSpPr>
          <p:cNvPr id="58"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59"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2377882241"/>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8.33333E-07 3.90861E-06 L 0.5099 0.00216" pathEditMode="relative" ptsTypes="AA" rAng="0">
                                      <p:cBhvr>
                                        <p:cTn dur="2000" fill="hold" id="6"/>
                                        <p:tgtEl>
                                          <p:spTgt spid="54"/>
                                        </p:tgtEl>
                                        <p:attrNameLst>
                                          <p:attrName>ppt_x</p:attrName>
                                          <p:attrName>ppt_y</p:attrName>
                                        </p:attrNameLst>
                                      </p:cBhvr>
                                      <p:rCtr x="25486" y="93"/>
                                    </p:animMotion>
                                  </p:childTnLst>
                                </p:cTn>
                              </p:par>
                              <p:par>
                                <p:cTn fill="hold" grpId="0" id="7" nodeType="withEffect" presetClass="entr" presetID="22" presetSubtype="4">
                                  <p:stCondLst>
                                    <p:cond delay="1500"/>
                                  </p:stCondLst>
                                  <p:childTnLst>
                                    <p:set>
                                      <p:cBhvr>
                                        <p:cTn dur="1" fill="hold" id="8">
                                          <p:stCondLst>
                                            <p:cond delay="0"/>
                                          </p:stCondLst>
                                        </p:cTn>
                                        <p:tgtEl>
                                          <p:spTgt spid="34"/>
                                        </p:tgtEl>
                                        <p:attrNameLst>
                                          <p:attrName>style.visibility</p:attrName>
                                        </p:attrNameLst>
                                      </p:cBhvr>
                                      <p:to>
                                        <p:strVal val="visible"/>
                                      </p:to>
                                    </p:set>
                                    <p:animEffect filter="wipe(down)" transition="in">
                                      <p:cBhvr>
                                        <p:cTn dur="250" id="9"/>
                                        <p:tgtEl>
                                          <p:spTgt spid="34"/>
                                        </p:tgtEl>
                                      </p:cBhvr>
                                    </p:animEffect>
                                  </p:childTnLst>
                                </p:cTn>
                              </p:par>
                              <p:par>
                                <p:cTn fill="hold" grpId="0" id="10" nodeType="withEffect" presetClass="entr" presetID="22" presetSubtype="4">
                                  <p:stCondLst>
                                    <p:cond delay="1500"/>
                                  </p:stCondLst>
                                  <p:childTnLst>
                                    <p:set>
                                      <p:cBhvr>
                                        <p:cTn dur="1" fill="hold" id="11">
                                          <p:stCondLst>
                                            <p:cond delay="0"/>
                                          </p:stCondLst>
                                        </p:cTn>
                                        <p:tgtEl>
                                          <p:spTgt spid="35"/>
                                        </p:tgtEl>
                                        <p:attrNameLst>
                                          <p:attrName>style.visibility</p:attrName>
                                        </p:attrNameLst>
                                      </p:cBhvr>
                                      <p:to>
                                        <p:strVal val="visible"/>
                                      </p:to>
                                    </p:set>
                                    <p:animEffect filter="wipe(down)" transition="in">
                                      <p:cBhvr>
                                        <p:cTn dur="250" id="12"/>
                                        <p:tgtEl>
                                          <p:spTgt spid="35"/>
                                        </p:tgtEl>
                                      </p:cBhvr>
                                    </p:animEffect>
                                  </p:childTnLst>
                                </p:cTn>
                              </p:par>
                              <p:par>
                                <p:cTn fill="hold" grpId="0" id="13" nodeType="withEffect" presetClass="entr" presetID="22" presetSubtype="4">
                                  <p:stCondLst>
                                    <p:cond delay="1500"/>
                                  </p:stCondLst>
                                  <p:childTnLst>
                                    <p:set>
                                      <p:cBhvr>
                                        <p:cTn dur="1" fill="hold" id="14">
                                          <p:stCondLst>
                                            <p:cond delay="0"/>
                                          </p:stCondLst>
                                        </p:cTn>
                                        <p:tgtEl>
                                          <p:spTgt spid="36"/>
                                        </p:tgtEl>
                                        <p:attrNameLst>
                                          <p:attrName>style.visibility</p:attrName>
                                        </p:attrNameLst>
                                      </p:cBhvr>
                                      <p:to>
                                        <p:strVal val="visible"/>
                                      </p:to>
                                    </p:set>
                                    <p:animEffect filter="wipe(down)" transition="in">
                                      <p:cBhvr>
                                        <p:cTn dur="250" id="15"/>
                                        <p:tgtEl>
                                          <p:spTgt spid="36"/>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4"/>
      <p:bldP grpId="0" spid="35"/>
      <p:bldP grpId="0" spid="36"/>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4" name="Straight Connector 43"/>
          <p:cNvCxnSpPr/>
          <p:nvPr/>
        </p:nvCxnSpPr>
        <p:spPr>
          <a:xfrm flipH="1">
            <a:off x="5295590" y="4592267"/>
            <a:ext cx="0" cy="213365"/>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5086618" y="4579584"/>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46" name="Chart 45"/>
          <p:cNvGraphicFramePr/>
          <p:nvPr>
            <p:extLst>
              <p:ext uri="{D42A27DB-BD31-4B8C-83A1-F6EECF244321}">
                <p14:modId val="730098897"/>
              </p:ext>
            </p:extLst>
          </p:nvPr>
        </p:nvGraphicFramePr>
        <p:xfrm>
          <a:off x="1600201" y="1201263"/>
          <a:ext cx="3333137" cy="3316411"/>
        </p:xfrm>
        <a:graphic>
          <a:graphicData uri="http://schemas.openxmlformats.org/drawingml/2006/chart">
            <c:chart xmlns:c="http://schemas.openxmlformats.org/drawingml/2006/chart" r:id="rId2"/>
          </a:graphicData>
        </a:graphic>
      </p:graphicFrame>
      <p:sp>
        <p:nvSpPr>
          <p:cNvPr id="51" name="Oval 6"/>
          <p:cNvSpPr/>
          <p:nvPr/>
        </p:nvSpPr>
        <p:spPr>
          <a:xfrm>
            <a:off x="1779021" y="1071750"/>
            <a:ext cx="5621275" cy="3191487"/>
          </a:xfrm>
          <a:custGeom>
            <a:gdLst>
              <a:gd fmla="*/ 4805 w 2800570" name="connsiteX0"/>
              <a:gd fmla="*/ 1137271 h 2859792" name="connsiteY0"/>
              <a:gd fmla="*/ 241789 w 2800570" name="connsiteX1"/>
              <a:gd fmla="*/ 147484 h 2859792" name="connsiteY1"/>
              <a:gd fmla="*/ 1541021 w 2800570" name="connsiteX2"/>
              <a:gd fmla="*/ 24584 h 2859792" name="connsiteY2"/>
              <a:gd fmla="*/ 2662249 w 2800570" name="connsiteX3"/>
              <a:gd fmla="*/ 209254 h 2859792" name="connsiteY3"/>
              <a:gd fmla="*/ 2780027 w 2800570" name="connsiteX4"/>
              <a:gd fmla="*/ 1571810 h 2859792" name="connsiteY4"/>
              <a:gd fmla="*/ 2641367 w 2800570" name="connsiteX5"/>
              <a:gd fmla="*/ 2715429 h 2859792" name="connsiteY5"/>
              <a:gd fmla="*/ 1327829 w 2800570" name="connsiteX6"/>
              <a:gd fmla="*/ 2821618 h 2859792" name="connsiteY6"/>
              <a:gd fmla="*/ 194031 w 2800570" name="connsiteX7"/>
              <a:gd fmla="*/ 2688278 h 2859792" name="connsiteY7"/>
              <a:gd fmla="*/ 4805 w 2800570" name="connsiteX8"/>
              <a:gd fmla="*/ 1137271 h 2859792"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859792" w="2800570">
                <a:moveTo>
                  <a:pt x="4805" y="1137271"/>
                </a:moveTo>
                <a:cubicBezTo>
                  <a:pt x="12765" y="713805"/>
                  <a:pt x="43438" y="364885"/>
                  <a:pt x="241789" y="147484"/>
                </a:cubicBezTo>
                <a:cubicBezTo>
                  <a:pt x="440140" y="-69917"/>
                  <a:pt x="1137611" y="14289"/>
                  <a:pt x="1541021" y="24584"/>
                </a:cubicBezTo>
                <a:cubicBezTo>
                  <a:pt x="1944431" y="34879"/>
                  <a:pt x="2455748" y="-48617"/>
                  <a:pt x="2662249" y="209254"/>
                </a:cubicBezTo>
                <a:cubicBezTo>
                  <a:pt x="2868750" y="467125"/>
                  <a:pt x="2783507" y="1154114"/>
                  <a:pt x="2780027" y="1571810"/>
                </a:cubicBezTo>
                <a:cubicBezTo>
                  <a:pt x="2776547" y="1989506"/>
                  <a:pt x="2883400" y="2507128"/>
                  <a:pt x="2641367" y="2715429"/>
                </a:cubicBezTo>
                <a:cubicBezTo>
                  <a:pt x="2399334" y="2923730"/>
                  <a:pt x="1759404" y="2822966"/>
                  <a:pt x="1327829" y="2821618"/>
                </a:cubicBezTo>
                <a:cubicBezTo>
                  <a:pt x="896254" y="2820270"/>
                  <a:pt x="414535" y="2969002"/>
                  <a:pt x="194031" y="2688278"/>
                </a:cubicBezTo>
                <a:cubicBezTo>
                  <a:pt x="-26473" y="2407554"/>
                  <a:pt x="-3155" y="1560737"/>
                  <a:pt x="4805" y="1137271"/>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sp>
        <p:nvSpPr>
          <p:cNvPr id="52" name="Rectangle 51"/>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3" name="Isosceles Triangle 52"/>
          <p:cNvSpPr/>
          <p:nvPr/>
        </p:nvSpPr>
        <p:spPr>
          <a:xfrm>
            <a:off x="4800600"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4" name="Isosceles Triangle 53"/>
          <p:cNvSpPr/>
          <p:nvPr/>
        </p:nvSpPr>
        <p:spPr>
          <a:xfrm>
            <a:off x="8006925"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5" name="Isosceles Triangle 54"/>
          <p:cNvSpPr/>
          <p:nvPr/>
        </p:nvSpPr>
        <p:spPr>
          <a:xfrm>
            <a:off x="36195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6" name="Rectangle 55"/>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sp>
        <p:nvSpPr>
          <p:cNvPr id="57" name="TextBox 56"/>
          <p:cNvSpPr txBox="1"/>
          <p:nvPr/>
        </p:nvSpPr>
        <p:spPr>
          <a:xfrm>
            <a:off x="1694759" y="1567951"/>
            <a:ext cx="2625081" cy="2308864"/>
          </a:xfrm>
          <a:prstGeom prst="rect">
            <a:avLst/>
          </a:prstGeom>
          <a:noFill/>
        </p:spPr>
        <p:txBody>
          <a:bodyPr bIns="34292" lIns="68585" rIns="68585" rtlCol="0" tIns="34292" wrap="square">
            <a:spAutoFit/>
          </a:bodyPr>
          <a:lstStyle/>
          <a:p>
            <a:pPr algn="r"/>
            <a:r>
              <a:rPr lang="en-US" sz="21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WEBSITE:</a:t>
            </a:r>
          </a:p>
          <a:p>
            <a:pPr algn="r"/>
            <a:r>
              <a:rPr lang="en-US" sz="21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ADDRESS: </a:t>
            </a:r>
          </a:p>
          <a:p>
            <a:pPr algn="r"/>
            <a:r>
              <a:rPr lang="en-US" sz="21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FAX:</a:t>
            </a:r>
          </a:p>
          <a:p>
            <a:pPr algn="r"/>
            <a:r>
              <a:rPr lang="en-US" sz="21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EMAIL:</a:t>
            </a:r>
          </a:p>
          <a:p>
            <a:pPr algn="r"/>
            <a:r>
              <a:rPr lang="en-US" sz="21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PHONE:</a:t>
            </a:r>
          </a:p>
          <a:p>
            <a:pPr algn="r"/>
            <a:r>
              <a:rPr lang="en-US" sz="21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Facebook:</a:t>
            </a:r>
          </a:p>
          <a:p>
            <a:pPr algn="r"/>
            <a:r>
              <a:rPr lang="en-US" sz="2100">
                <a:solidFill>
                  <a:schemeClr val="bg1">
                    <a:lumMod val="95000"/>
                  </a:schemeClr>
                </a:solidFill>
                <a:effectLst>
                  <a:outerShdw algn="tl" blurRad="38100" dir="2700000" dist="38100">
                    <a:srgbClr val="000000">
                      <a:alpha val="43137"/>
                    </a:srgbClr>
                  </a:outerShdw>
                </a:effectLst>
                <a:latin charset="0" pitchFamily="49" typeface="Franchise"/>
                <a:ea charset="0" pitchFamily="49" typeface="Franchise"/>
              </a:rPr>
              <a:t>Twitter:</a:t>
            </a:r>
          </a:p>
        </p:txBody>
      </p:sp>
      <p:sp>
        <p:nvSpPr>
          <p:cNvPr id="58" name="Oval 6"/>
          <p:cNvSpPr/>
          <p:nvPr/>
        </p:nvSpPr>
        <p:spPr>
          <a:xfrm>
            <a:off x="4323660" y="1389936"/>
            <a:ext cx="2648642" cy="2557066"/>
          </a:xfrm>
          <a:custGeom>
            <a:gdLst>
              <a:gd fmla="*/ 19360 w 2809474" name="connsiteX0"/>
              <a:gd fmla="*/ 1565073 h 3183875" name="connsiteY0"/>
              <a:gd fmla="*/ 149321 w 2809474" name="connsiteX1"/>
              <a:gd fmla="*/ 148928 h 3183875" name="connsiteY1"/>
              <a:gd fmla="*/ 1604097 w 2809474" name="connsiteX2"/>
              <a:gd fmla="*/ 36070 h 3183875" name="connsiteY2"/>
              <a:gd fmla="*/ 2629594 w 2809474" name="connsiteX3"/>
              <a:gd fmla="*/ 232787 h 3183875" name="connsiteY3"/>
              <a:gd fmla="*/ 2773550 w 2809474" name="connsiteX4"/>
              <a:gd fmla="*/ 1606172 h 3183875" name="connsiteY4"/>
              <a:gd fmla="*/ 2658402 w 2809474" name="connsiteX5"/>
              <a:gd fmla="*/ 2980110 h 3183875" name="connsiteY5"/>
              <a:gd fmla="*/ 1306893 w 2809474" name="connsiteX6"/>
              <a:gd fmla="*/ 3163490 h 3183875" name="connsiteY6"/>
              <a:gd fmla="*/ 79649 w 2809474" name="connsiteX7"/>
              <a:gd fmla="*/ 3029487 h 3183875" name="connsiteY7"/>
              <a:gd fmla="*/ 19360 w 2809474" name="connsiteX8"/>
              <a:gd fmla="*/ 1565073 h 318387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3183875" w="2809474">
                <a:moveTo>
                  <a:pt x="19360" y="1565073"/>
                </a:moveTo>
                <a:cubicBezTo>
                  <a:pt x="30972" y="1084980"/>
                  <a:pt x="-77012" y="381563"/>
                  <a:pt x="149321" y="148928"/>
                </a:cubicBezTo>
                <a:cubicBezTo>
                  <a:pt x="375654" y="-83707"/>
                  <a:pt x="1190718" y="22093"/>
                  <a:pt x="1604097" y="36070"/>
                </a:cubicBezTo>
                <a:cubicBezTo>
                  <a:pt x="2017476" y="50047"/>
                  <a:pt x="2434685" y="-28897"/>
                  <a:pt x="2629594" y="232787"/>
                </a:cubicBezTo>
                <a:cubicBezTo>
                  <a:pt x="2824503" y="494471"/>
                  <a:pt x="2768749" y="1148285"/>
                  <a:pt x="2773550" y="1606172"/>
                </a:cubicBezTo>
                <a:cubicBezTo>
                  <a:pt x="2778351" y="2064059"/>
                  <a:pt x="2902845" y="2720557"/>
                  <a:pt x="2658402" y="2980110"/>
                </a:cubicBezTo>
                <a:cubicBezTo>
                  <a:pt x="2413959" y="3239663"/>
                  <a:pt x="1738468" y="3164838"/>
                  <a:pt x="1306893" y="3163490"/>
                </a:cubicBezTo>
                <a:cubicBezTo>
                  <a:pt x="875318" y="3162142"/>
                  <a:pt x="199765" y="3262591"/>
                  <a:pt x="79649" y="3029487"/>
                </a:cubicBezTo>
                <a:cubicBezTo>
                  <a:pt x="-40467" y="2796383"/>
                  <a:pt x="7748" y="2045166"/>
                  <a:pt x="19360" y="1565073"/>
                </a:cubicBezTo>
                <a:close/>
              </a:path>
            </a:pathLst>
          </a:custGeom>
          <a:solidFill>
            <a:schemeClr val="bg1">
              <a:lumMod val="95000"/>
            </a:schemeClr>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t" bIns="0" lIns="137171" rIns="205757" rtlCol="0" tIns="0" wrap="square">
            <a:noAutofit/>
          </a:bodyPr>
          <a:lstStyle/>
          <a:p>
            <a:pPr>
              <a:buClr>
                <a:schemeClr val="bg1">
                  <a:lumMod val="75000"/>
                </a:schemeClr>
              </a:buClr>
            </a:pPr>
            <a:endParaRPr lang="en-US" sz="800">
              <a:solidFill>
                <a:schemeClr val="tx1"/>
              </a:solidFill>
              <a:latin charset="0" pitchFamily="50" typeface="Code Bold"/>
              <a:ea charset="0" pitchFamily="49" typeface="Franchise"/>
            </a:endParaRPr>
          </a:p>
        </p:txBody>
      </p:sp>
      <p:sp>
        <p:nvSpPr>
          <p:cNvPr id="59" name="TextBox 58"/>
          <p:cNvSpPr txBox="1"/>
          <p:nvPr/>
        </p:nvSpPr>
        <p:spPr>
          <a:xfrm>
            <a:off x="4369351" y="2000634"/>
            <a:ext cx="2454064" cy="205744"/>
          </a:xfrm>
          <a:prstGeom prst="rect">
            <a:avLst/>
          </a:prstGeom>
          <a:noFill/>
        </p:spPr>
        <p:txBody>
          <a:bodyPr bIns="34292" lIns="68585" rIns="68585" rtlCol="0" tIns="34292" wrap="square">
            <a:spAutoFit/>
          </a:bodyPr>
          <a:lstStyle/>
          <a:p>
            <a:r>
              <a:rPr lang="en-US" sz="900">
                <a:latin charset="0" pitchFamily="50" typeface="Code Bold"/>
              </a:rPr>
              <a:t>416 Water St. New York, NY 10002</a:t>
            </a:r>
          </a:p>
        </p:txBody>
      </p:sp>
      <p:sp>
        <p:nvSpPr>
          <p:cNvPr id="60" name="TextBox 59"/>
          <p:cNvSpPr txBox="1"/>
          <p:nvPr/>
        </p:nvSpPr>
        <p:spPr>
          <a:xfrm>
            <a:off x="4363749" y="2318912"/>
            <a:ext cx="2454064" cy="205744"/>
          </a:xfrm>
          <a:prstGeom prst="rect">
            <a:avLst/>
          </a:prstGeom>
          <a:noFill/>
        </p:spPr>
        <p:txBody>
          <a:bodyPr bIns="34292" lIns="68585" rIns="68585" rtlCol="0" tIns="34292" wrap="square">
            <a:spAutoFit/>
          </a:bodyPr>
          <a:lstStyle/>
          <a:p>
            <a:r>
              <a:rPr lang="en-US" sz="900">
                <a:latin charset="0" pitchFamily="50" typeface="Code Bold"/>
              </a:rPr>
              <a:t>+2-324-1234567</a:t>
            </a:r>
          </a:p>
        </p:txBody>
      </p:sp>
      <p:sp>
        <p:nvSpPr>
          <p:cNvPr id="61" name="TextBox 60"/>
          <p:cNvSpPr txBox="1"/>
          <p:nvPr/>
        </p:nvSpPr>
        <p:spPr>
          <a:xfrm>
            <a:off x="4358145" y="2637192"/>
            <a:ext cx="2454064" cy="205744"/>
          </a:xfrm>
          <a:prstGeom prst="rect">
            <a:avLst/>
          </a:prstGeom>
          <a:noFill/>
        </p:spPr>
        <p:txBody>
          <a:bodyPr bIns="34292" lIns="68585" rIns="68585" rtlCol="0" tIns="34292" wrap="square">
            <a:spAutoFit/>
          </a:bodyPr>
          <a:lstStyle/>
          <a:p>
            <a:r>
              <a:rPr lang="en-US" sz="900">
                <a:latin charset="0" pitchFamily="50" typeface="Code Bold"/>
              </a:rPr>
              <a:t>ourcompany.@gmail.com</a:t>
            </a:r>
          </a:p>
        </p:txBody>
      </p:sp>
      <p:sp>
        <p:nvSpPr>
          <p:cNvPr id="62" name="TextBox 61"/>
          <p:cNvSpPr txBox="1"/>
          <p:nvPr/>
        </p:nvSpPr>
        <p:spPr>
          <a:xfrm>
            <a:off x="4352543" y="2955471"/>
            <a:ext cx="2454064" cy="205744"/>
          </a:xfrm>
          <a:prstGeom prst="rect">
            <a:avLst/>
          </a:prstGeom>
          <a:noFill/>
        </p:spPr>
        <p:txBody>
          <a:bodyPr bIns="34292" lIns="68585" rIns="68585" rtlCol="0" tIns="34292" wrap="square">
            <a:spAutoFit/>
          </a:bodyPr>
          <a:lstStyle/>
          <a:p>
            <a:r>
              <a:rPr lang="en-US" sz="900">
                <a:latin charset="0" pitchFamily="50" typeface="Code Bold"/>
              </a:rPr>
              <a:t>+2-324-1234567</a:t>
            </a:r>
          </a:p>
        </p:txBody>
      </p:sp>
      <p:sp>
        <p:nvSpPr>
          <p:cNvPr id="63" name="TextBox 62"/>
          <p:cNvSpPr txBox="1"/>
          <p:nvPr/>
        </p:nvSpPr>
        <p:spPr>
          <a:xfrm>
            <a:off x="4380558" y="1682356"/>
            <a:ext cx="2454064" cy="205744"/>
          </a:xfrm>
          <a:prstGeom prst="rect">
            <a:avLst/>
          </a:prstGeom>
          <a:noFill/>
        </p:spPr>
        <p:txBody>
          <a:bodyPr bIns="34292" lIns="68585" rIns="68585" rtlCol="0" tIns="34292" wrap="square">
            <a:spAutoFit/>
          </a:bodyPr>
          <a:lstStyle/>
          <a:p>
            <a:r>
              <a:rPr lang="en-US" sz="900">
                <a:latin charset="0" pitchFamily="50" typeface="Code Bold"/>
              </a:rPr>
              <a:t>ourcompany.com</a:t>
            </a:r>
          </a:p>
        </p:txBody>
      </p:sp>
      <p:sp>
        <p:nvSpPr>
          <p:cNvPr id="64" name="TextBox 63"/>
          <p:cNvSpPr txBox="1"/>
          <p:nvPr/>
        </p:nvSpPr>
        <p:spPr>
          <a:xfrm>
            <a:off x="4358145" y="3273750"/>
            <a:ext cx="2454064" cy="205744"/>
          </a:xfrm>
          <a:prstGeom prst="rect">
            <a:avLst/>
          </a:prstGeom>
          <a:noFill/>
        </p:spPr>
        <p:txBody>
          <a:bodyPr bIns="34292" lIns="68585" rIns="68585" rtlCol="0" tIns="34292" wrap="square">
            <a:spAutoFit/>
          </a:bodyPr>
          <a:lstStyle/>
          <a:p>
            <a:r>
              <a:rPr lang="en-US" sz="900">
                <a:latin charset="0" pitchFamily="50" typeface="Code Bold"/>
              </a:rPr>
              <a:t>facebook/ourcompany</a:t>
            </a:r>
          </a:p>
        </p:txBody>
      </p:sp>
      <p:sp>
        <p:nvSpPr>
          <p:cNvPr id="65" name="TextBox 64"/>
          <p:cNvSpPr txBox="1"/>
          <p:nvPr/>
        </p:nvSpPr>
        <p:spPr>
          <a:xfrm>
            <a:off x="4369351" y="3592026"/>
            <a:ext cx="2454064" cy="205744"/>
          </a:xfrm>
          <a:prstGeom prst="rect">
            <a:avLst/>
          </a:prstGeom>
          <a:noFill/>
        </p:spPr>
        <p:txBody>
          <a:bodyPr bIns="34292" lIns="68585" rIns="68585" rtlCol="0" tIns="34292" wrap="square">
            <a:spAutoFit/>
          </a:bodyPr>
          <a:lstStyle/>
          <a:p>
            <a:r>
              <a:rPr lang="en-US" sz="900">
                <a:latin charset="0" pitchFamily="50" typeface="Code Bold"/>
              </a:rPr>
              <a:t>twitter/ourcompany</a:t>
            </a:r>
          </a:p>
        </p:txBody>
      </p:sp>
      <p:pic>
        <p:nvPicPr>
          <p:cNvPr id="66" name="Picture 65"/>
          <p:cNvPicPr>
            <a:picLocks noChangeAspect="1"/>
          </p:cNvPicPr>
          <p:nvPr/>
        </p:nvPicPr>
        <p:blipFill>
          <a:blip r:embed="rId3">
            <a:extLst>
              <a:ext uri="{28A0092B-C50C-407E-A947-70E740481C1C}">
                <a14:useLocalDpi val="0"/>
              </a:ext>
            </a:extLst>
          </a:blip>
          <a:srcRect l="12500" r="12500"/>
          <a:stretch>
            <a:fillRect/>
          </a:stretch>
        </p:blipFill>
        <p:spPr>
          <a:xfrm>
            <a:off x="2114548" y="1986788"/>
            <a:ext cx="1197641" cy="1198751"/>
          </a:xfrm>
          <a:prstGeom prst="round2DiagRect">
            <a:avLst>
              <a:gd fmla="val 50000" name="adj1"/>
              <a:gd fmla="val 37726" name="adj2"/>
            </a:avLst>
          </a:prstGeom>
          <a:noFill/>
          <a:ln w="28575">
            <a:solidFill>
              <a:srgbClr val="92D050"/>
            </a:solidFill>
            <a:prstDash val="solid"/>
          </a:ln>
        </p:spPr>
      </p:pic>
      <p:pic>
        <p:nvPicPr>
          <p:cNvPr id="68" name="Picture 67"/>
          <p:cNvPicPr>
            <a:picLocks noChangeAspect="1"/>
          </p:cNvPicPr>
          <p:nvPr/>
        </p:nvPicPr>
        <p:blipFill>
          <a:blip r:embed="rId4">
            <a:extLst>
              <a:ext uri="{28A0092B-C50C-407E-A947-70E740481C1C}">
                <a14:useLocalDpi val="0"/>
              </a:ext>
            </a:extLst>
          </a:blip>
          <a:stretch>
            <a:fillRect/>
          </a:stretch>
        </p:blipFill>
        <p:spPr>
          <a:xfrm>
            <a:off x="-1219200" y="4404626"/>
            <a:ext cx="578758" cy="579294"/>
          </a:xfrm>
          <a:prstGeom prst="rect">
            <a:avLst/>
          </a:prstGeom>
        </p:spPr>
      </p:pic>
      <p:sp>
        <p:nvSpPr>
          <p:cNvPr id="69" name="Oval 68"/>
          <p:cNvSpPr/>
          <p:nvPr/>
        </p:nvSpPr>
        <p:spPr>
          <a:xfrm>
            <a:off x="4972052" y="4368659"/>
            <a:ext cx="249357" cy="24958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0" name="Oval 69"/>
          <p:cNvSpPr/>
          <p:nvPr/>
        </p:nvSpPr>
        <p:spPr>
          <a:xfrm>
            <a:off x="5200650" y="4430975"/>
            <a:ext cx="189345" cy="189520"/>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1" name="Isosceles Triangle 70"/>
          <p:cNvSpPr/>
          <p:nvPr/>
        </p:nvSpPr>
        <p:spPr>
          <a:xfrm>
            <a:off x="5133916"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2"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CONTACT US</a:t>
            </a:r>
          </a:p>
        </p:txBody>
      </p:sp>
      <p:cxnSp>
        <p:nvCxnSpPr>
          <p:cNvPr id="73" name="Straight Connector 72"/>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4" name="Oval 73"/>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21</a:t>
            </a:r>
          </a:p>
        </p:txBody>
      </p:sp>
      <p:sp>
        <p:nvSpPr>
          <p:cNvPr id="75"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6"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3503717967"/>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2.77778E-07 3.90861E-06 L 1.15816 0.00216" pathEditMode="relative" ptsTypes="AA" rAng="0">
                                      <p:cBhvr>
                                        <p:cTn dur="3000" fill="hold" id="6"/>
                                        <p:tgtEl>
                                          <p:spTgt spid="68"/>
                                        </p:tgtEl>
                                        <p:attrNameLst>
                                          <p:attrName>ppt_x</p:attrName>
                                          <p:attrName>ppt_y</p:attrName>
                                        </p:attrNameLst>
                                      </p:cBhvr>
                                      <p:rCtr x="57899" y="93"/>
                                    </p:animMotion>
                                  </p:childTnLst>
                                </p:cTn>
                              </p:par>
                              <p:par>
                                <p:cTn fill="hold" id="7" nodeType="withEffect" presetClass="entr" presetID="53" presetSubtype="0">
                                  <p:stCondLst>
                                    <p:cond delay="1000"/>
                                  </p:stCondLst>
                                  <p:childTnLst>
                                    <p:set>
                                      <p:cBhvr>
                                        <p:cTn dur="1" fill="hold" id="8">
                                          <p:stCondLst>
                                            <p:cond delay="0"/>
                                          </p:stCondLst>
                                        </p:cTn>
                                        <p:tgtEl>
                                          <p:spTgt spid="66"/>
                                        </p:tgtEl>
                                        <p:attrNameLst>
                                          <p:attrName>style.visibility</p:attrName>
                                        </p:attrNameLst>
                                      </p:cBhvr>
                                      <p:to>
                                        <p:strVal val="visible"/>
                                      </p:to>
                                    </p:set>
                                    <p:anim calcmode="lin" valueType="num">
                                      <p:cBhvr>
                                        <p:cTn dur="250" fill="hold" id="9"/>
                                        <p:tgtEl>
                                          <p:spTgt spid="66"/>
                                        </p:tgtEl>
                                        <p:attrNameLst>
                                          <p:attrName>ppt_w</p:attrName>
                                        </p:attrNameLst>
                                      </p:cBhvr>
                                      <p:tavLst>
                                        <p:tav tm="0">
                                          <p:val>
                                            <p:fltVal val="0"/>
                                          </p:val>
                                        </p:tav>
                                        <p:tav tm="100000">
                                          <p:val>
                                            <p:strVal val="#ppt_w"/>
                                          </p:val>
                                        </p:tav>
                                      </p:tavLst>
                                    </p:anim>
                                    <p:anim calcmode="lin" valueType="num">
                                      <p:cBhvr>
                                        <p:cTn dur="250" fill="hold" id="10"/>
                                        <p:tgtEl>
                                          <p:spTgt spid="66"/>
                                        </p:tgtEl>
                                        <p:attrNameLst>
                                          <p:attrName>ppt_h</p:attrName>
                                        </p:attrNameLst>
                                      </p:cBhvr>
                                      <p:tavLst>
                                        <p:tav tm="0">
                                          <p:val>
                                            <p:fltVal val="0"/>
                                          </p:val>
                                        </p:tav>
                                        <p:tav tm="100000">
                                          <p:val>
                                            <p:strVal val="#ppt_h"/>
                                          </p:val>
                                        </p:tav>
                                      </p:tavLst>
                                    </p:anim>
                                    <p:animEffect filter="fade" transition="in">
                                      <p:cBhvr>
                                        <p:cTn dur="250" id="11"/>
                                        <p:tgtEl>
                                          <p:spTgt spid="66"/>
                                        </p:tgtEl>
                                      </p:cBhvr>
                                    </p:animEffect>
                                    <p:anim calcmode="lin" valueType="num">
                                      <p:cBhvr>
                                        <p:cTn dur="250" fill="hold" id="12"/>
                                        <p:tgtEl>
                                          <p:spTgt spid="66"/>
                                        </p:tgtEl>
                                        <p:attrNameLst>
                                          <p:attrName>ppt_x</p:attrName>
                                        </p:attrNameLst>
                                      </p:cBhvr>
                                      <p:tavLst>
                                        <p:tav tm="0">
                                          <p:val>
                                            <p:fltVal val="0.5"/>
                                          </p:val>
                                        </p:tav>
                                        <p:tav tm="100000">
                                          <p:val>
                                            <p:strVal val="#ppt_x"/>
                                          </p:val>
                                        </p:tav>
                                      </p:tavLst>
                                    </p:anim>
                                    <p:anim calcmode="lin" valueType="num">
                                      <p:cBhvr>
                                        <p:cTn dur="250" fill="hold" id="13"/>
                                        <p:tgtEl>
                                          <p:spTgt spid="66"/>
                                        </p:tgtEl>
                                        <p:attrNameLst>
                                          <p:attrName>ppt_y</p:attrName>
                                        </p:attrNameLst>
                                      </p:cBhvr>
                                      <p:tavLst>
                                        <p:tav tm="0">
                                          <p:val>
                                            <p:fltVal val="0.5"/>
                                          </p:val>
                                        </p:tav>
                                        <p:tav tm="100000">
                                          <p:val>
                                            <p:strVal val="#ppt_y"/>
                                          </p:val>
                                        </p:tav>
                                      </p:tavLst>
                                    </p:anim>
                                  </p:childTnLst>
                                </p:cTn>
                              </p:par>
                              <p:par>
                                <p:cTn fill="hold" grpId="0" id="14" nodeType="withEffect" presetClass="entr" presetID="53" presetSubtype="0">
                                  <p:stCondLst>
                                    <p:cond delay="1000"/>
                                  </p:stCondLst>
                                  <p:childTnLst>
                                    <p:set>
                                      <p:cBhvr>
                                        <p:cTn dur="1" fill="hold" id="15">
                                          <p:stCondLst>
                                            <p:cond delay="0"/>
                                          </p:stCondLst>
                                        </p:cTn>
                                        <p:tgtEl>
                                          <p:spTgt spid="51"/>
                                        </p:tgtEl>
                                        <p:attrNameLst>
                                          <p:attrName>style.visibility</p:attrName>
                                        </p:attrNameLst>
                                      </p:cBhvr>
                                      <p:to>
                                        <p:strVal val="visible"/>
                                      </p:to>
                                    </p:set>
                                    <p:anim calcmode="lin" valueType="num">
                                      <p:cBhvr>
                                        <p:cTn dur="250" fill="hold" id="16"/>
                                        <p:tgtEl>
                                          <p:spTgt spid="51"/>
                                        </p:tgtEl>
                                        <p:attrNameLst>
                                          <p:attrName>ppt_w</p:attrName>
                                        </p:attrNameLst>
                                      </p:cBhvr>
                                      <p:tavLst>
                                        <p:tav tm="0">
                                          <p:val>
                                            <p:fltVal val="0"/>
                                          </p:val>
                                        </p:tav>
                                        <p:tav tm="100000">
                                          <p:val>
                                            <p:strVal val="#ppt_w"/>
                                          </p:val>
                                        </p:tav>
                                      </p:tavLst>
                                    </p:anim>
                                    <p:anim calcmode="lin" valueType="num">
                                      <p:cBhvr>
                                        <p:cTn dur="250" fill="hold" id="17"/>
                                        <p:tgtEl>
                                          <p:spTgt spid="51"/>
                                        </p:tgtEl>
                                        <p:attrNameLst>
                                          <p:attrName>ppt_h</p:attrName>
                                        </p:attrNameLst>
                                      </p:cBhvr>
                                      <p:tavLst>
                                        <p:tav tm="0">
                                          <p:val>
                                            <p:fltVal val="0"/>
                                          </p:val>
                                        </p:tav>
                                        <p:tav tm="100000">
                                          <p:val>
                                            <p:strVal val="#ppt_h"/>
                                          </p:val>
                                        </p:tav>
                                      </p:tavLst>
                                    </p:anim>
                                    <p:animEffect filter="fade" transition="in">
                                      <p:cBhvr>
                                        <p:cTn dur="250" id="18"/>
                                        <p:tgtEl>
                                          <p:spTgt spid="51"/>
                                        </p:tgtEl>
                                      </p:cBhvr>
                                    </p:animEffect>
                                    <p:anim calcmode="lin" valueType="num">
                                      <p:cBhvr>
                                        <p:cTn dur="250" fill="hold" id="19"/>
                                        <p:tgtEl>
                                          <p:spTgt spid="51"/>
                                        </p:tgtEl>
                                        <p:attrNameLst>
                                          <p:attrName>ppt_x</p:attrName>
                                        </p:attrNameLst>
                                      </p:cBhvr>
                                      <p:tavLst>
                                        <p:tav tm="0">
                                          <p:val>
                                            <p:fltVal val="0.5"/>
                                          </p:val>
                                        </p:tav>
                                        <p:tav tm="100000">
                                          <p:val>
                                            <p:strVal val="#ppt_x"/>
                                          </p:val>
                                        </p:tav>
                                      </p:tavLst>
                                    </p:anim>
                                    <p:anim calcmode="lin" valueType="num">
                                      <p:cBhvr>
                                        <p:cTn dur="250" fill="hold" id="20"/>
                                        <p:tgtEl>
                                          <p:spTgt spid="51"/>
                                        </p:tgtEl>
                                        <p:attrNameLst>
                                          <p:attrName>ppt_y</p:attrName>
                                        </p:attrNameLst>
                                      </p:cBhvr>
                                      <p:tavLst>
                                        <p:tav tm="0">
                                          <p:val>
                                            <p:fltVal val="0.5"/>
                                          </p:val>
                                        </p:tav>
                                        <p:tav tm="100000">
                                          <p:val>
                                            <p:strVal val="#ppt_y"/>
                                          </p:val>
                                        </p:tav>
                                      </p:tavLst>
                                    </p:anim>
                                  </p:childTnLst>
                                </p:cTn>
                              </p:par>
                              <p:par>
                                <p:cTn fill="hold" grpId="0" id="21" nodeType="withEffect" presetClass="entr" presetID="53" presetSubtype="0">
                                  <p:stCondLst>
                                    <p:cond delay="1000"/>
                                  </p:stCondLst>
                                  <p:childTnLst>
                                    <p:set>
                                      <p:cBhvr>
                                        <p:cTn dur="1" fill="hold" id="22">
                                          <p:stCondLst>
                                            <p:cond delay="0"/>
                                          </p:stCondLst>
                                        </p:cTn>
                                        <p:tgtEl>
                                          <p:spTgt spid="57"/>
                                        </p:tgtEl>
                                        <p:attrNameLst>
                                          <p:attrName>style.visibility</p:attrName>
                                        </p:attrNameLst>
                                      </p:cBhvr>
                                      <p:to>
                                        <p:strVal val="visible"/>
                                      </p:to>
                                    </p:set>
                                    <p:anim calcmode="lin" valueType="num">
                                      <p:cBhvr>
                                        <p:cTn dur="250" fill="hold" id="23"/>
                                        <p:tgtEl>
                                          <p:spTgt spid="57"/>
                                        </p:tgtEl>
                                        <p:attrNameLst>
                                          <p:attrName>ppt_w</p:attrName>
                                        </p:attrNameLst>
                                      </p:cBhvr>
                                      <p:tavLst>
                                        <p:tav tm="0">
                                          <p:val>
                                            <p:fltVal val="0"/>
                                          </p:val>
                                        </p:tav>
                                        <p:tav tm="100000">
                                          <p:val>
                                            <p:strVal val="#ppt_w"/>
                                          </p:val>
                                        </p:tav>
                                      </p:tavLst>
                                    </p:anim>
                                    <p:anim calcmode="lin" valueType="num">
                                      <p:cBhvr>
                                        <p:cTn dur="250" fill="hold" id="24"/>
                                        <p:tgtEl>
                                          <p:spTgt spid="57"/>
                                        </p:tgtEl>
                                        <p:attrNameLst>
                                          <p:attrName>ppt_h</p:attrName>
                                        </p:attrNameLst>
                                      </p:cBhvr>
                                      <p:tavLst>
                                        <p:tav tm="0">
                                          <p:val>
                                            <p:fltVal val="0"/>
                                          </p:val>
                                        </p:tav>
                                        <p:tav tm="100000">
                                          <p:val>
                                            <p:strVal val="#ppt_h"/>
                                          </p:val>
                                        </p:tav>
                                      </p:tavLst>
                                    </p:anim>
                                    <p:animEffect filter="fade" transition="in">
                                      <p:cBhvr>
                                        <p:cTn dur="250" id="25"/>
                                        <p:tgtEl>
                                          <p:spTgt spid="57"/>
                                        </p:tgtEl>
                                      </p:cBhvr>
                                    </p:animEffect>
                                    <p:anim calcmode="lin" valueType="num">
                                      <p:cBhvr>
                                        <p:cTn dur="250" fill="hold" id="26"/>
                                        <p:tgtEl>
                                          <p:spTgt spid="57"/>
                                        </p:tgtEl>
                                        <p:attrNameLst>
                                          <p:attrName>ppt_x</p:attrName>
                                        </p:attrNameLst>
                                      </p:cBhvr>
                                      <p:tavLst>
                                        <p:tav tm="0">
                                          <p:val>
                                            <p:fltVal val="0.5"/>
                                          </p:val>
                                        </p:tav>
                                        <p:tav tm="100000">
                                          <p:val>
                                            <p:strVal val="#ppt_x"/>
                                          </p:val>
                                        </p:tav>
                                      </p:tavLst>
                                    </p:anim>
                                    <p:anim calcmode="lin" valueType="num">
                                      <p:cBhvr>
                                        <p:cTn dur="250" fill="hold" id="27"/>
                                        <p:tgtEl>
                                          <p:spTgt spid="57"/>
                                        </p:tgtEl>
                                        <p:attrNameLst>
                                          <p:attrName>ppt_y</p:attrName>
                                        </p:attrNameLst>
                                      </p:cBhvr>
                                      <p:tavLst>
                                        <p:tav tm="0">
                                          <p:val>
                                            <p:fltVal val="0.5"/>
                                          </p:val>
                                        </p:tav>
                                        <p:tav tm="100000">
                                          <p:val>
                                            <p:strVal val="#ppt_y"/>
                                          </p:val>
                                        </p:tav>
                                      </p:tavLst>
                                    </p:anim>
                                  </p:childTnLst>
                                </p:cTn>
                              </p:par>
                              <p:par>
                                <p:cTn fill="hold" grpId="0" id="28" nodeType="withEffect" presetClass="entr" presetID="53" presetSubtype="0">
                                  <p:stCondLst>
                                    <p:cond delay="1000"/>
                                  </p:stCondLst>
                                  <p:childTnLst>
                                    <p:set>
                                      <p:cBhvr>
                                        <p:cTn dur="1" fill="hold" id="29">
                                          <p:stCondLst>
                                            <p:cond delay="0"/>
                                          </p:stCondLst>
                                        </p:cTn>
                                        <p:tgtEl>
                                          <p:spTgt spid="58"/>
                                        </p:tgtEl>
                                        <p:attrNameLst>
                                          <p:attrName>style.visibility</p:attrName>
                                        </p:attrNameLst>
                                      </p:cBhvr>
                                      <p:to>
                                        <p:strVal val="visible"/>
                                      </p:to>
                                    </p:set>
                                    <p:anim calcmode="lin" valueType="num">
                                      <p:cBhvr>
                                        <p:cTn dur="250" fill="hold" id="30"/>
                                        <p:tgtEl>
                                          <p:spTgt spid="58"/>
                                        </p:tgtEl>
                                        <p:attrNameLst>
                                          <p:attrName>ppt_w</p:attrName>
                                        </p:attrNameLst>
                                      </p:cBhvr>
                                      <p:tavLst>
                                        <p:tav tm="0">
                                          <p:val>
                                            <p:fltVal val="0"/>
                                          </p:val>
                                        </p:tav>
                                        <p:tav tm="100000">
                                          <p:val>
                                            <p:strVal val="#ppt_w"/>
                                          </p:val>
                                        </p:tav>
                                      </p:tavLst>
                                    </p:anim>
                                    <p:anim calcmode="lin" valueType="num">
                                      <p:cBhvr>
                                        <p:cTn dur="250" fill="hold" id="31"/>
                                        <p:tgtEl>
                                          <p:spTgt spid="58"/>
                                        </p:tgtEl>
                                        <p:attrNameLst>
                                          <p:attrName>ppt_h</p:attrName>
                                        </p:attrNameLst>
                                      </p:cBhvr>
                                      <p:tavLst>
                                        <p:tav tm="0">
                                          <p:val>
                                            <p:fltVal val="0"/>
                                          </p:val>
                                        </p:tav>
                                        <p:tav tm="100000">
                                          <p:val>
                                            <p:strVal val="#ppt_h"/>
                                          </p:val>
                                        </p:tav>
                                      </p:tavLst>
                                    </p:anim>
                                    <p:animEffect filter="fade" transition="in">
                                      <p:cBhvr>
                                        <p:cTn dur="250" id="32"/>
                                        <p:tgtEl>
                                          <p:spTgt spid="58"/>
                                        </p:tgtEl>
                                      </p:cBhvr>
                                    </p:animEffect>
                                    <p:anim calcmode="lin" valueType="num">
                                      <p:cBhvr>
                                        <p:cTn dur="250" fill="hold" id="33"/>
                                        <p:tgtEl>
                                          <p:spTgt spid="58"/>
                                        </p:tgtEl>
                                        <p:attrNameLst>
                                          <p:attrName>ppt_x</p:attrName>
                                        </p:attrNameLst>
                                      </p:cBhvr>
                                      <p:tavLst>
                                        <p:tav tm="0">
                                          <p:val>
                                            <p:fltVal val="0.5"/>
                                          </p:val>
                                        </p:tav>
                                        <p:tav tm="100000">
                                          <p:val>
                                            <p:strVal val="#ppt_x"/>
                                          </p:val>
                                        </p:tav>
                                      </p:tavLst>
                                    </p:anim>
                                    <p:anim calcmode="lin" valueType="num">
                                      <p:cBhvr>
                                        <p:cTn dur="250" fill="hold" id="34"/>
                                        <p:tgtEl>
                                          <p:spTgt spid="58"/>
                                        </p:tgtEl>
                                        <p:attrNameLst>
                                          <p:attrName>ppt_y</p:attrName>
                                        </p:attrNameLst>
                                      </p:cBhvr>
                                      <p:tavLst>
                                        <p:tav tm="0">
                                          <p:val>
                                            <p:fltVal val="0.5"/>
                                          </p:val>
                                        </p:tav>
                                        <p:tav tm="100000">
                                          <p:val>
                                            <p:strVal val="#ppt_y"/>
                                          </p:val>
                                        </p:tav>
                                      </p:tavLst>
                                    </p:anim>
                                  </p:childTnLst>
                                </p:cTn>
                              </p:par>
                              <p:par>
                                <p:cTn fill="hold" grpId="0" id="35" nodeType="withEffect" presetClass="entr" presetID="53" presetSubtype="0">
                                  <p:stCondLst>
                                    <p:cond delay="1000"/>
                                  </p:stCondLst>
                                  <p:childTnLst>
                                    <p:set>
                                      <p:cBhvr>
                                        <p:cTn dur="1" fill="hold" id="36">
                                          <p:stCondLst>
                                            <p:cond delay="0"/>
                                          </p:stCondLst>
                                        </p:cTn>
                                        <p:tgtEl>
                                          <p:spTgt spid="59"/>
                                        </p:tgtEl>
                                        <p:attrNameLst>
                                          <p:attrName>style.visibility</p:attrName>
                                        </p:attrNameLst>
                                      </p:cBhvr>
                                      <p:to>
                                        <p:strVal val="visible"/>
                                      </p:to>
                                    </p:set>
                                    <p:anim calcmode="lin" valueType="num">
                                      <p:cBhvr>
                                        <p:cTn dur="250" fill="hold" id="37"/>
                                        <p:tgtEl>
                                          <p:spTgt spid="59"/>
                                        </p:tgtEl>
                                        <p:attrNameLst>
                                          <p:attrName>ppt_w</p:attrName>
                                        </p:attrNameLst>
                                      </p:cBhvr>
                                      <p:tavLst>
                                        <p:tav tm="0">
                                          <p:val>
                                            <p:fltVal val="0"/>
                                          </p:val>
                                        </p:tav>
                                        <p:tav tm="100000">
                                          <p:val>
                                            <p:strVal val="#ppt_w"/>
                                          </p:val>
                                        </p:tav>
                                      </p:tavLst>
                                    </p:anim>
                                    <p:anim calcmode="lin" valueType="num">
                                      <p:cBhvr>
                                        <p:cTn dur="250" fill="hold" id="38"/>
                                        <p:tgtEl>
                                          <p:spTgt spid="59"/>
                                        </p:tgtEl>
                                        <p:attrNameLst>
                                          <p:attrName>ppt_h</p:attrName>
                                        </p:attrNameLst>
                                      </p:cBhvr>
                                      <p:tavLst>
                                        <p:tav tm="0">
                                          <p:val>
                                            <p:fltVal val="0"/>
                                          </p:val>
                                        </p:tav>
                                        <p:tav tm="100000">
                                          <p:val>
                                            <p:strVal val="#ppt_h"/>
                                          </p:val>
                                        </p:tav>
                                      </p:tavLst>
                                    </p:anim>
                                    <p:animEffect filter="fade" transition="in">
                                      <p:cBhvr>
                                        <p:cTn dur="250" id="39"/>
                                        <p:tgtEl>
                                          <p:spTgt spid="59"/>
                                        </p:tgtEl>
                                      </p:cBhvr>
                                    </p:animEffect>
                                    <p:anim calcmode="lin" valueType="num">
                                      <p:cBhvr>
                                        <p:cTn dur="250" fill="hold" id="40"/>
                                        <p:tgtEl>
                                          <p:spTgt spid="59"/>
                                        </p:tgtEl>
                                        <p:attrNameLst>
                                          <p:attrName>ppt_x</p:attrName>
                                        </p:attrNameLst>
                                      </p:cBhvr>
                                      <p:tavLst>
                                        <p:tav tm="0">
                                          <p:val>
                                            <p:fltVal val="0.5"/>
                                          </p:val>
                                        </p:tav>
                                        <p:tav tm="100000">
                                          <p:val>
                                            <p:strVal val="#ppt_x"/>
                                          </p:val>
                                        </p:tav>
                                      </p:tavLst>
                                    </p:anim>
                                    <p:anim calcmode="lin" valueType="num">
                                      <p:cBhvr>
                                        <p:cTn dur="250" fill="hold" id="41"/>
                                        <p:tgtEl>
                                          <p:spTgt spid="59"/>
                                        </p:tgtEl>
                                        <p:attrNameLst>
                                          <p:attrName>ppt_y</p:attrName>
                                        </p:attrNameLst>
                                      </p:cBhvr>
                                      <p:tavLst>
                                        <p:tav tm="0">
                                          <p:val>
                                            <p:fltVal val="0.5"/>
                                          </p:val>
                                        </p:tav>
                                        <p:tav tm="100000">
                                          <p:val>
                                            <p:strVal val="#ppt_y"/>
                                          </p:val>
                                        </p:tav>
                                      </p:tavLst>
                                    </p:anim>
                                  </p:childTnLst>
                                </p:cTn>
                              </p:par>
                              <p:par>
                                <p:cTn fill="hold" grpId="0" id="42" nodeType="withEffect" presetClass="entr" presetID="53" presetSubtype="0">
                                  <p:stCondLst>
                                    <p:cond delay="1000"/>
                                  </p:stCondLst>
                                  <p:childTnLst>
                                    <p:set>
                                      <p:cBhvr>
                                        <p:cTn dur="1" fill="hold" id="43">
                                          <p:stCondLst>
                                            <p:cond delay="0"/>
                                          </p:stCondLst>
                                        </p:cTn>
                                        <p:tgtEl>
                                          <p:spTgt spid="63"/>
                                        </p:tgtEl>
                                        <p:attrNameLst>
                                          <p:attrName>style.visibility</p:attrName>
                                        </p:attrNameLst>
                                      </p:cBhvr>
                                      <p:to>
                                        <p:strVal val="visible"/>
                                      </p:to>
                                    </p:set>
                                    <p:anim calcmode="lin" valueType="num">
                                      <p:cBhvr>
                                        <p:cTn dur="250" fill="hold" id="44"/>
                                        <p:tgtEl>
                                          <p:spTgt spid="63"/>
                                        </p:tgtEl>
                                        <p:attrNameLst>
                                          <p:attrName>ppt_w</p:attrName>
                                        </p:attrNameLst>
                                      </p:cBhvr>
                                      <p:tavLst>
                                        <p:tav tm="0">
                                          <p:val>
                                            <p:fltVal val="0"/>
                                          </p:val>
                                        </p:tav>
                                        <p:tav tm="100000">
                                          <p:val>
                                            <p:strVal val="#ppt_w"/>
                                          </p:val>
                                        </p:tav>
                                      </p:tavLst>
                                    </p:anim>
                                    <p:anim calcmode="lin" valueType="num">
                                      <p:cBhvr>
                                        <p:cTn dur="250" fill="hold" id="45"/>
                                        <p:tgtEl>
                                          <p:spTgt spid="63"/>
                                        </p:tgtEl>
                                        <p:attrNameLst>
                                          <p:attrName>ppt_h</p:attrName>
                                        </p:attrNameLst>
                                      </p:cBhvr>
                                      <p:tavLst>
                                        <p:tav tm="0">
                                          <p:val>
                                            <p:fltVal val="0"/>
                                          </p:val>
                                        </p:tav>
                                        <p:tav tm="100000">
                                          <p:val>
                                            <p:strVal val="#ppt_h"/>
                                          </p:val>
                                        </p:tav>
                                      </p:tavLst>
                                    </p:anim>
                                    <p:animEffect filter="fade" transition="in">
                                      <p:cBhvr>
                                        <p:cTn dur="250" id="46"/>
                                        <p:tgtEl>
                                          <p:spTgt spid="63"/>
                                        </p:tgtEl>
                                      </p:cBhvr>
                                    </p:animEffect>
                                    <p:anim calcmode="lin" valueType="num">
                                      <p:cBhvr>
                                        <p:cTn dur="250" fill="hold" id="47"/>
                                        <p:tgtEl>
                                          <p:spTgt spid="63"/>
                                        </p:tgtEl>
                                        <p:attrNameLst>
                                          <p:attrName>ppt_x</p:attrName>
                                        </p:attrNameLst>
                                      </p:cBhvr>
                                      <p:tavLst>
                                        <p:tav tm="0">
                                          <p:val>
                                            <p:fltVal val="0.5"/>
                                          </p:val>
                                        </p:tav>
                                        <p:tav tm="100000">
                                          <p:val>
                                            <p:strVal val="#ppt_x"/>
                                          </p:val>
                                        </p:tav>
                                      </p:tavLst>
                                    </p:anim>
                                    <p:anim calcmode="lin" valueType="num">
                                      <p:cBhvr>
                                        <p:cTn dur="250" fill="hold" id="48"/>
                                        <p:tgtEl>
                                          <p:spTgt spid="63"/>
                                        </p:tgtEl>
                                        <p:attrNameLst>
                                          <p:attrName>ppt_y</p:attrName>
                                        </p:attrNameLst>
                                      </p:cBhvr>
                                      <p:tavLst>
                                        <p:tav tm="0">
                                          <p:val>
                                            <p:fltVal val="0.5"/>
                                          </p:val>
                                        </p:tav>
                                        <p:tav tm="100000">
                                          <p:val>
                                            <p:strVal val="#ppt_y"/>
                                          </p:val>
                                        </p:tav>
                                      </p:tavLst>
                                    </p:anim>
                                  </p:childTnLst>
                                </p:cTn>
                              </p:par>
                              <p:par>
                                <p:cTn fill="hold" grpId="0" id="49" nodeType="withEffect" presetClass="entr" presetID="53" presetSubtype="0">
                                  <p:stCondLst>
                                    <p:cond delay="1000"/>
                                  </p:stCondLst>
                                  <p:childTnLst>
                                    <p:set>
                                      <p:cBhvr>
                                        <p:cTn dur="1" fill="hold" id="50">
                                          <p:stCondLst>
                                            <p:cond delay="0"/>
                                          </p:stCondLst>
                                        </p:cTn>
                                        <p:tgtEl>
                                          <p:spTgt spid="60"/>
                                        </p:tgtEl>
                                        <p:attrNameLst>
                                          <p:attrName>style.visibility</p:attrName>
                                        </p:attrNameLst>
                                      </p:cBhvr>
                                      <p:to>
                                        <p:strVal val="visible"/>
                                      </p:to>
                                    </p:set>
                                    <p:anim calcmode="lin" valueType="num">
                                      <p:cBhvr>
                                        <p:cTn dur="250" fill="hold" id="51"/>
                                        <p:tgtEl>
                                          <p:spTgt spid="60"/>
                                        </p:tgtEl>
                                        <p:attrNameLst>
                                          <p:attrName>ppt_w</p:attrName>
                                        </p:attrNameLst>
                                      </p:cBhvr>
                                      <p:tavLst>
                                        <p:tav tm="0">
                                          <p:val>
                                            <p:fltVal val="0"/>
                                          </p:val>
                                        </p:tav>
                                        <p:tav tm="100000">
                                          <p:val>
                                            <p:strVal val="#ppt_w"/>
                                          </p:val>
                                        </p:tav>
                                      </p:tavLst>
                                    </p:anim>
                                    <p:anim calcmode="lin" valueType="num">
                                      <p:cBhvr>
                                        <p:cTn dur="250" fill="hold" id="52"/>
                                        <p:tgtEl>
                                          <p:spTgt spid="60"/>
                                        </p:tgtEl>
                                        <p:attrNameLst>
                                          <p:attrName>ppt_h</p:attrName>
                                        </p:attrNameLst>
                                      </p:cBhvr>
                                      <p:tavLst>
                                        <p:tav tm="0">
                                          <p:val>
                                            <p:fltVal val="0"/>
                                          </p:val>
                                        </p:tav>
                                        <p:tav tm="100000">
                                          <p:val>
                                            <p:strVal val="#ppt_h"/>
                                          </p:val>
                                        </p:tav>
                                      </p:tavLst>
                                    </p:anim>
                                    <p:animEffect filter="fade" transition="in">
                                      <p:cBhvr>
                                        <p:cTn dur="250" id="53"/>
                                        <p:tgtEl>
                                          <p:spTgt spid="60"/>
                                        </p:tgtEl>
                                      </p:cBhvr>
                                    </p:animEffect>
                                    <p:anim calcmode="lin" valueType="num">
                                      <p:cBhvr>
                                        <p:cTn dur="250" fill="hold" id="54"/>
                                        <p:tgtEl>
                                          <p:spTgt spid="60"/>
                                        </p:tgtEl>
                                        <p:attrNameLst>
                                          <p:attrName>ppt_x</p:attrName>
                                        </p:attrNameLst>
                                      </p:cBhvr>
                                      <p:tavLst>
                                        <p:tav tm="0">
                                          <p:val>
                                            <p:fltVal val="0.5"/>
                                          </p:val>
                                        </p:tav>
                                        <p:tav tm="100000">
                                          <p:val>
                                            <p:strVal val="#ppt_x"/>
                                          </p:val>
                                        </p:tav>
                                      </p:tavLst>
                                    </p:anim>
                                    <p:anim calcmode="lin" valueType="num">
                                      <p:cBhvr>
                                        <p:cTn dur="250" fill="hold" id="55"/>
                                        <p:tgtEl>
                                          <p:spTgt spid="60"/>
                                        </p:tgtEl>
                                        <p:attrNameLst>
                                          <p:attrName>ppt_y</p:attrName>
                                        </p:attrNameLst>
                                      </p:cBhvr>
                                      <p:tavLst>
                                        <p:tav tm="0">
                                          <p:val>
                                            <p:fltVal val="0.5"/>
                                          </p:val>
                                        </p:tav>
                                        <p:tav tm="100000">
                                          <p:val>
                                            <p:strVal val="#ppt_y"/>
                                          </p:val>
                                        </p:tav>
                                      </p:tavLst>
                                    </p:anim>
                                  </p:childTnLst>
                                </p:cTn>
                              </p:par>
                              <p:par>
                                <p:cTn fill="hold" grpId="0" id="56" nodeType="withEffect" presetClass="entr" presetID="53" presetSubtype="0">
                                  <p:stCondLst>
                                    <p:cond delay="1000"/>
                                  </p:stCondLst>
                                  <p:childTnLst>
                                    <p:set>
                                      <p:cBhvr>
                                        <p:cTn dur="1" fill="hold" id="57">
                                          <p:stCondLst>
                                            <p:cond delay="0"/>
                                          </p:stCondLst>
                                        </p:cTn>
                                        <p:tgtEl>
                                          <p:spTgt spid="61"/>
                                        </p:tgtEl>
                                        <p:attrNameLst>
                                          <p:attrName>style.visibility</p:attrName>
                                        </p:attrNameLst>
                                      </p:cBhvr>
                                      <p:to>
                                        <p:strVal val="visible"/>
                                      </p:to>
                                    </p:set>
                                    <p:anim calcmode="lin" valueType="num">
                                      <p:cBhvr>
                                        <p:cTn dur="250" fill="hold" id="58"/>
                                        <p:tgtEl>
                                          <p:spTgt spid="61"/>
                                        </p:tgtEl>
                                        <p:attrNameLst>
                                          <p:attrName>ppt_w</p:attrName>
                                        </p:attrNameLst>
                                      </p:cBhvr>
                                      <p:tavLst>
                                        <p:tav tm="0">
                                          <p:val>
                                            <p:fltVal val="0"/>
                                          </p:val>
                                        </p:tav>
                                        <p:tav tm="100000">
                                          <p:val>
                                            <p:strVal val="#ppt_w"/>
                                          </p:val>
                                        </p:tav>
                                      </p:tavLst>
                                    </p:anim>
                                    <p:anim calcmode="lin" valueType="num">
                                      <p:cBhvr>
                                        <p:cTn dur="250" fill="hold" id="59"/>
                                        <p:tgtEl>
                                          <p:spTgt spid="61"/>
                                        </p:tgtEl>
                                        <p:attrNameLst>
                                          <p:attrName>ppt_h</p:attrName>
                                        </p:attrNameLst>
                                      </p:cBhvr>
                                      <p:tavLst>
                                        <p:tav tm="0">
                                          <p:val>
                                            <p:fltVal val="0"/>
                                          </p:val>
                                        </p:tav>
                                        <p:tav tm="100000">
                                          <p:val>
                                            <p:strVal val="#ppt_h"/>
                                          </p:val>
                                        </p:tav>
                                      </p:tavLst>
                                    </p:anim>
                                    <p:animEffect filter="fade" transition="in">
                                      <p:cBhvr>
                                        <p:cTn dur="250" id="60"/>
                                        <p:tgtEl>
                                          <p:spTgt spid="61"/>
                                        </p:tgtEl>
                                      </p:cBhvr>
                                    </p:animEffect>
                                    <p:anim calcmode="lin" valueType="num">
                                      <p:cBhvr>
                                        <p:cTn dur="250" fill="hold" id="61"/>
                                        <p:tgtEl>
                                          <p:spTgt spid="61"/>
                                        </p:tgtEl>
                                        <p:attrNameLst>
                                          <p:attrName>ppt_x</p:attrName>
                                        </p:attrNameLst>
                                      </p:cBhvr>
                                      <p:tavLst>
                                        <p:tav tm="0">
                                          <p:val>
                                            <p:fltVal val="0.5"/>
                                          </p:val>
                                        </p:tav>
                                        <p:tav tm="100000">
                                          <p:val>
                                            <p:strVal val="#ppt_x"/>
                                          </p:val>
                                        </p:tav>
                                      </p:tavLst>
                                    </p:anim>
                                    <p:anim calcmode="lin" valueType="num">
                                      <p:cBhvr>
                                        <p:cTn dur="250" fill="hold" id="62"/>
                                        <p:tgtEl>
                                          <p:spTgt spid="61"/>
                                        </p:tgtEl>
                                        <p:attrNameLst>
                                          <p:attrName>ppt_y</p:attrName>
                                        </p:attrNameLst>
                                      </p:cBhvr>
                                      <p:tavLst>
                                        <p:tav tm="0">
                                          <p:val>
                                            <p:fltVal val="0.5"/>
                                          </p:val>
                                        </p:tav>
                                        <p:tav tm="100000">
                                          <p:val>
                                            <p:strVal val="#ppt_y"/>
                                          </p:val>
                                        </p:tav>
                                      </p:tavLst>
                                    </p:anim>
                                  </p:childTnLst>
                                </p:cTn>
                              </p:par>
                              <p:par>
                                <p:cTn fill="hold" grpId="0" id="63" nodeType="withEffect" presetClass="entr" presetID="53" presetSubtype="0">
                                  <p:stCondLst>
                                    <p:cond delay="1000"/>
                                  </p:stCondLst>
                                  <p:childTnLst>
                                    <p:set>
                                      <p:cBhvr>
                                        <p:cTn dur="1" fill="hold" id="64">
                                          <p:stCondLst>
                                            <p:cond delay="0"/>
                                          </p:stCondLst>
                                        </p:cTn>
                                        <p:tgtEl>
                                          <p:spTgt spid="62"/>
                                        </p:tgtEl>
                                        <p:attrNameLst>
                                          <p:attrName>style.visibility</p:attrName>
                                        </p:attrNameLst>
                                      </p:cBhvr>
                                      <p:to>
                                        <p:strVal val="visible"/>
                                      </p:to>
                                    </p:set>
                                    <p:anim calcmode="lin" valueType="num">
                                      <p:cBhvr>
                                        <p:cTn dur="250" fill="hold" id="65"/>
                                        <p:tgtEl>
                                          <p:spTgt spid="62"/>
                                        </p:tgtEl>
                                        <p:attrNameLst>
                                          <p:attrName>ppt_w</p:attrName>
                                        </p:attrNameLst>
                                      </p:cBhvr>
                                      <p:tavLst>
                                        <p:tav tm="0">
                                          <p:val>
                                            <p:fltVal val="0"/>
                                          </p:val>
                                        </p:tav>
                                        <p:tav tm="100000">
                                          <p:val>
                                            <p:strVal val="#ppt_w"/>
                                          </p:val>
                                        </p:tav>
                                      </p:tavLst>
                                    </p:anim>
                                    <p:anim calcmode="lin" valueType="num">
                                      <p:cBhvr>
                                        <p:cTn dur="250" fill="hold" id="66"/>
                                        <p:tgtEl>
                                          <p:spTgt spid="62"/>
                                        </p:tgtEl>
                                        <p:attrNameLst>
                                          <p:attrName>ppt_h</p:attrName>
                                        </p:attrNameLst>
                                      </p:cBhvr>
                                      <p:tavLst>
                                        <p:tav tm="0">
                                          <p:val>
                                            <p:fltVal val="0"/>
                                          </p:val>
                                        </p:tav>
                                        <p:tav tm="100000">
                                          <p:val>
                                            <p:strVal val="#ppt_h"/>
                                          </p:val>
                                        </p:tav>
                                      </p:tavLst>
                                    </p:anim>
                                    <p:animEffect filter="fade" transition="in">
                                      <p:cBhvr>
                                        <p:cTn dur="250" id="67"/>
                                        <p:tgtEl>
                                          <p:spTgt spid="62"/>
                                        </p:tgtEl>
                                      </p:cBhvr>
                                    </p:animEffect>
                                    <p:anim calcmode="lin" valueType="num">
                                      <p:cBhvr>
                                        <p:cTn dur="250" fill="hold" id="68"/>
                                        <p:tgtEl>
                                          <p:spTgt spid="62"/>
                                        </p:tgtEl>
                                        <p:attrNameLst>
                                          <p:attrName>ppt_x</p:attrName>
                                        </p:attrNameLst>
                                      </p:cBhvr>
                                      <p:tavLst>
                                        <p:tav tm="0">
                                          <p:val>
                                            <p:fltVal val="0.5"/>
                                          </p:val>
                                        </p:tav>
                                        <p:tav tm="100000">
                                          <p:val>
                                            <p:strVal val="#ppt_x"/>
                                          </p:val>
                                        </p:tav>
                                      </p:tavLst>
                                    </p:anim>
                                    <p:anim calcmode="lin" valueType="num">
                                      <p:cBhvr>
                                        <p:cTn dur="250" fill="hold" id="69"/>
                                        <p:tgtEl>
                                          <p:spTgt spid="62"/>
                                        </p:tgtEl>
                                        <p:attrNameLst>
                                          <p:attrName>ppt_y</p:attrName>
                                        </p:attrNameLst>
                                      </p:cBhvr>
                                      <p:tavLst>
                                        <p:tav tm="0">
                                          <p:val>
                                            <p:fltVal val="0.5"/>
                                          </p:val>
                                        </p:tav>
                                        <p:tav tm="100000">
                                          <p:val>
                                            <p:strVal val="#ppt_y"/>
                                          </p:val>
                                        </p:tav>
                                      </p:tavLst>
                                    </p:anim>
                                  </p:childTnLst>
                                </p:cTn>
                              </p:par>
                              <p:par>
                                <p:cTn fill="hold" grpId="0" id="70" nodeType="withEffect" presetClass="entr" presetID="53" presetSubtype="0">
                                  <p:stCondLst>
                                    <p:cond delay="1000"/>
                                  </p:stCondLst>
                                  <p:childTnLst>
                                    <p:set>
                                      <p:cBhvr>
                                        <p:cTn dur="1" fill="hold" id="71">
                                          <p:stCondLst>
                                            <p:cond delay="0"/>
                                          </p:stCondLst>
                                        </p:cTn>
                                        <p:tgtEl>
                                          <p:spTgt spid="64"/>
                                        </p:tgtEl>
                                        <p:attrNameLst>
                                          <p:attrName>style.visibility</p:attrName>
                                        </p:attrNameLst>
                                      </p:cBhvr>
                                      <p:to>
                                        <p:strVal val="visible"/>
                                      </p:to>
                                    </p:set>
                                    <p:anim calcmode="lin" valueType="num">
                                      <p:cBhvr>
                                        <p:cTn dur="250" fill="hold" id="72"/>
                                        <p:tgtEl>
                                          <p:spTgt spid="64"/>
                                        </p:tgtEl>
                                        <p:attrNameLst>
                                          <p:attrName>ppt_w</p:attrName>
                                        </p:attrNameLst>
                                      </p:cBhvr>
                                      <p:tavLst>
                                        <p:tav tm="0">
                                          <p:val>
                                            <p:fltVal val="0"/>
                                          </p:val>
                                        </p:tav>
                                        <p:tav tm="100000">
                                          <p:val>
                                            <p:strVal val="#ppt_w"/>
                                          </p:val>
                                        </p:tav>
                                      </p:tavLst>
                                    </p:anim>
                                    <p:anim calcmode="lin" valueType="num">
                                      <p:cBhvr>
                                        <p:cTn dur="250" fill="hold" id="73"/>
                                        <p:tgtEl>
                                          <p:spTgt spid="64"/>
                                        </p:tgtEl>
                                        <p:attrNameLst>
                                          <p:attrName>ppt_h</p:attrName>
                                        </p:attrNameLst>
                                      </p:cBhvr>
                                      <p:tavLst>
                                        <p:tav tm="0">
                                          <p:val>
                                            <p:fltVal val="0"/>
                                          </p:val>
                                        </p:tav>
                                        <p:tav tm="100000">
                                          <p:val>
                                            <p:strVal val="#ppt_h"/>
                                          </p:val>
                                        </p:tav>
                                      </p:tavLst>
                                    </p:anim>
                                    <p:animEffect filter="fade" transition="in">
                                      <p:cBhvr>
                                        <p:cTn dur="250" id="74"/>
                                        <p:tgtEl>
                                          <p:spTgt spid="64"/>
                                        </p:tgtEl>
                                      </p:cBhvr>
                                    </p:animEffect>
                                    <p:anim calcmode="lin" valueType="num">
                                      <p:cBhvr>
                                        <p:cTn dur="250" fill="hold" id="75"/>
                                        <p:tgtEl>
                                          <p:spTgt spid="64"/>
                                        </p:tgtEl>
                                        <p:attrNameLst>
                                          <p:attrName>ppt_x</p:attrName>
                                        </p:attrNameLst>
                                      </p:cBhvr>
                                      <p:tavLst>
                                        <p:tav tm="0">
                                          <p:val>
                                            <p:fltVal val="0.5"/>
                                          </p:val>
                                        </p:tav>
                                        <p:tav tm="100000">
                                          <p:val>
                                            <p:strVal val="#ppt_x"/>
                                          </p:val>
                                        </p:tav>
                                      </p:tavLst>
                                    </p:anim>
                                    <p:anim calcmode="lin" valueType="num">
                                      <p:cBhvr>
                                        <p:cTn dur="250" fill="hold" id="76"/>
                                        <p:tgtEl>
                                          <p:spTgt spid="64"/>
                                        </p:tgtEl>
                                        <p:attrNameLst>
                                          <p:attrName>ppt_y</p:attrName>
                                        </p:attrNameLst>
                                      </p:cBhvr>
                                      <p:tavLst>
                                        <p:tav tm="0">
                                          <p:val>
                                            <p:fltVal val="0.5"/>
                                          </p:val>
                                        </p:tav>
                                        <p:tav tm="100000">
                                          <p:val>
                                            <p:strVal val="#ppt_y"/>
                                          </p:val>
                                        </p:tav>
                                      </p:tavLst>
                                    </p:anim>
                                  </p:childTnLst>
                                </p:cTn>
                              </p:par>
                              <p:par>
                                <p:cTn fill="hold" grpId="0" id="77" nodeType="withEffect" presetClass="entr" presetID="53" presetSubtype="0">
                                  <p:stCondLst>
                                    <p:cond delay="1000"/>
                                  </p:stCondLst>
                                  <p:childTnLst>
                                    <p:set>
                                      <p:cBhvr>
                                        <p:cTn dur="1" fill="hold" id="78">
                                          <p:stCondLst>
                                            <p:cond delay="0"/>
                                          </p:stCondLst>
                                        </p:cTn>
                                        <p:tgtEl>
                                          <p:spTgt spid="65"/>
                                        </p:tgtEl>
                                        <p:attrNameLst>
                                          <p:attrName>style.visibility</p:attrName>
                                        </p:attrNameLst>
                                      </p:cBhvr>
                                      <p:to>
                                        <p:strVal val="visible"/>
                                      </p:to>
                                    </p:set>
                                    <p:anim calcmode="lin" valueType="num">
                                      <p:cBhvr>
                                        <p:cTn dur="250" fill="hold" id="79"/>
                                        <p:tgtEl>
                                          <p:spTgt spid="65"/>
                                        </p:tgtEl>
                                        <p:attrNameLst>
                                          <p:attrName>ppt_w</p:attrName>
                                        </p:attrNameLst>
                                      </p:cBhvr>
                                      <p:tavLst>
                                        <p:tav tm="0">
                                          <p:val>
                                            <p:fltVal val="0"/>
                                          </p:val>
                                        </p:tav>
                                        <p:tav tm="100000">
                                          <p:val>
                                            <p:strVal val="#ppt_w"/>
                                          </p:val>
                                        </p:tav>
                                      </p:tavLst>
                                    </p:anim>
                                    <p:anim calcmode="lin" valueType="num">
                                      <p:cBhvr>
                                        <p:cTn dur="250" fill="hold" id="80"/>
                                        <p:tgtEl>
                                          <p:spTgt spid="65"/>
                                        </p:tgtEl>
                                        <p:attrNameLst>
                                          <p:attrName>ppt_h</p:attrName>
                                        </p:attrNameLst>
                                      </p:cBhvr>
                                      <p:tavLst>
                                        <p:tav tm="0">
                                          <p:val>
                                            <p:fltVal val="0"/>
                                          </p:val>
                                        </p:tav>
                                        <p:tav tm="100000">
                                          <p:val>
                                            <p:strVal val="#ppt_h"/>
                                          </p:val>
                                        </p:tav>
                                      </p:tavLst>
                                    </p:anim>
                                    <p:animEffect filter="fade" transition="in">
                                      <p:cBhvr>
                                        <p:cTn dur="250" id="81"/>
                                        <p:tgtEl>
                                          <p:spTgt spid="65"/>
                                        </p:tgtEl>
                                      </p:cBhvr>
                                    </p:animEffect>
                                    <p:anim calcmode="lin" valueType="num">
                                      <p:cBhvr>
                                        <p:cTn dur="250" fill="hold" id="82"/>
                                        <p:tgtEl>
                                          <p:spTgt spid="65"/>
                                        </p:tgtEl>
                                        <p:attrNameLst>
                                          <p:attrName>ppt_x</p:attrName>
                                        </p:attrNameLst>
                                      </p:cBhvr>
                                      <p:tavLst>
                                        <p:tav tm="0">
                                          <p:val>
                                            <p:fltVal val="0.5"/>
                                          </p:val>
                                        </p:tav>
                                        <p:tav tm="100000">
                                          <p:val>
                                            <p:strVal val="#ppt_x"/>
                                          </p:val>
                                        </p:tav>
                                      </p:tavLst>
                                    </p:anim>
                                    <p:anim calcmode="lin" valueType="num">
                                      <p:cBhvr>
                                        <p:cTn dur="250" fill="hold" id="83"/>
                                        <p:tgtEl>
                                          <p:spTgt spid="65"/>
                                        </p:tgtEl>
                                        <p:attrNameLst>
                                          <p:attrName>ppt_y</p:attrName>
                                        </p:attrNameLst>
                                      </p:cBhvr>
                                      <p:tavLst>
                                        <p:tav tm="0">
                                          <p:val>
                                            <p:fltVal val="0.5"/>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1"/>
      <p:bldP grpId="0" spid="57"/>
      <p:bldP grpId="0" spid="58"/>
      <p:bldP grpId="0" spid="59"/>
      <p:bldP grpId="0" spid="60"/>
      <p:bldP grpId="0" spid="61"/>
      <p:bldP grpId="0" spid="62"/>
      <p:bldP grpId="0" spid="63"/>
      <p:bldP grpId="0" spid="64"/>
      <p:bldP grpId="0" spid="65"/>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9" name="Straight Connector 38"/>
          <p:cNvCxnSpPr/>
          <p:nvPr/>
        </p:nvCxnSpPr>
        <p:spPr>
          <a:xfrm flipH="1">
            <a:off x="622736" y="4587991"/>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4" name="Oval 43"/>
          <p:cNvSpPr/>
          <p:nvPr/>
        </p:nvSpPr>
        <p:spPr>
          <a:xfrm>
            <a:off x="508170" y="4429795"/>
            <a:ext cx="196678" cy="196860"/>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46" name="Straight Connector 45"/>
          <p:cNvCxnSpPr>
            <a:stCxn id="58" idx="4"/>
          </p:cNvCxnSpPr>
          <p:nvPr/>
        </p:nvCxnSpPr>
        <p:spPr>
          <a:xfrm flipH="1">
            <a:off x="831441" y="4429578"/>
            <a:ext cx="0" cy="376054"/>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736769" y="4240059"/>
            <a:ext cx="189345" cy="189520"/>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9" name="Oval 6"/>
          <p:cNvSpPr/>
          <p:nvPr/>
        </p:nvSpPr>
        <p:spPr>
          <a:xfrm>
            <a:off x="1743348" y="710561"/>
            <a:ext cx="5652008" cy="3135824"/>
          </a:xfrm>
          <a:custGeom>
            <a:gdLst>
              <a:gd fmla="*/ 13780 w 2815882" name="connsiteX0"/>
              <a:gd fmla="*/ 1115652 h 2809913" name="connsiteY0"/>
              <a:gd fmla="*/ 250764 w 2815882" name="connsiteX1"/>
              <a:gd fmla="*/ 125865 h 2809913" name="connsiteY1"/>
              <a:gd fmla="*/ 1266009 w 2815882" name="connsiteX2"/>
              <a:gd fmla="*/ 18942 h 2809913" name="connsiteY2"/>
              <a:gd fmla="*/ 2114791 w 2815882" name="connsiteX3"/>
              <a:gd fmla="*/ 18323 h 2809913" name="connsiteY3"/>
              <a:gd fmla="*/ 2671224 w 2815882" name="connsiteX4"/>
              <a:gd fmla="*/ 187635 h 2809913" name="connsiteY4"/>
              <a:gd fmla="*/ 2815626 w 2815882" name="connsiteX5"/>
              <a:gd fmla="*/ 1542203 h 2809913" name="connsiteY5"/>
              <a:gd fmla="*/ 2650342 w 2815882" name="connsiteX6"/>
              <a:gd fmla="*/ 2693810 h 2809913" name="connsiteY6"/>
              <a:gd fmla="*/ 1923987 w 2815882" name="connsiteX7"/>
              <a:gd fmla="*/ 2782247 h 2809913" name="connsiteY7"/>
              <a:gd fmla="*/ 1336804 w 2815882" name="connsiteX8"/>
              <a:gd fmla="*/ 2799999 h 2809913" name="connsiteY8"/>
              <a:gd fmla="*/ 296189 w 2815882" name="connsiteX9"/>
              <a:gd fmla="*/ 2706600 h 2809913" name="connsiteY9"/>
              <a:gd fmla="*/ 47010 w 2815882" name="connsiteX10"/>
              <a:gd fmla="*/ 2223071 h 2809913" name="connsiteY10"/>
              <a:gd fmla="*/ 13780 w 2815882" name="connsiteX11"/>
              <a:gd fmla="*/ 1115652 h 2809913"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2809913" w="2815882">
                <a:moveTo>
                  <a:pt x="13780" y="1115652"/>
                </a:moveTo>
                <a:cubicBezTo>
                  <a:pt x="21740" y="692186"/>
                  <a:pt x="42059" y="308650"/>
                  <a:pt x="250764" y="125865"/>
                </a:cubicBezTo>
                <a:cubicBezTo>
                  <a:pt x="459469" y="-56920"/>
                  <a:pt x="955338" y="36866"/>
                  <a:pt x="1266009" y="18942"/>
                </a:cubicBezTo>
                <a:cubicBezTo>
                  <a:pt x="1576680" y="1018"/>
                  <a:pt x="1927920" y="-12455"/>
                  <a:pt x="2114791" y="18323"/>
                </a:cubicBezTo>
                <a:cubicBezTo>
                  <a:pt x="2301662" y="49101"/>
                  <a:pt x="2554418" y="-66345"/>
                  <a:pt x="2671224" y="187635"/>
                </a:cubicBezTo>
                <a:cubicBezTo>
                  <a:pt x="2788030" y="441615"/>
                  <a:pt x="2819106" y="1124507"/>
                  <a:pt x="2815626" y="1542203"/>
                </a:cubicBezTo>
                <a:cubicBezTo>
                  <a:pt x="2812146" y="1959899"/>
                  <a:pt x="2798948" y="2487136"/>
                  <a:pt x="2650342" y="2693810"/>
                </a:cubicBezTo>
                <a:cubicBezTo>
                  <a:pt x="2501736" y="2900484"/>
                  <a:pt x="2142910" y="2764549"/>
                  <a:pt x="1923987" y="2782247"/>
                </a:cubicBezTo>
                <a:cubicBezTo>
                  <a:pt x="1705064" y="2799945"/>
                  <a:pt x="1597750" y="2819264"/>
                  <a:pt x="1336804" y="2799999"/>
                </a:cubicBezTo>
                <a:cubicBezTo>
                  <a:pt x="1075858" y="2780734"/>
                  <a:pt x="511155" y="2802755"/>
                  <a:pt x="296189" y="2706600"/>
                </a:cubicBezTo>
                <a:cubicBezTo>
                  <a:pt x="81223" y="2610445"/>
                  <a:pt x="78548" y="2481572"/>
                  <a:pt x="47010" y="2223071"/>
                </a:cubicBezTo>
                <a:cubicBezTo>
                  <a:pt x="15472" y="1964570"/>
                  <a:pt x="-20179" y="1465186"/>
                  <a:pt x="13780" y="1115652"/>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sp>
        <p:nvSpPr>
          <p:cNvPr id="62" name="Rectangle 61"/>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sp>
        <p:nvSpPr>
          <p:cNvPr id="63" name="Isosceles Triangle 43"/>
          <p:cNvSpPr/>
          <p:nvPr/>
        </p:nvSpPr>
        <p:spPr>
          <a:xfrm rot="16200000">
            <a:off x="3421211" y="576267"/>
            <a:ext cx="2575709" cy="3353040"/>
          </a:xfrm>
          <a:custGeom>
            <a:gdLst>
              <a:gd fmla="*/ 51228 w 1839704" name="connsiteX0"/>
              <a:gd fmla="*/ 5138691 h 5138691" name="connsiteY0"/>
              <a:gd fmla="*/ 2333 w 1839704" name="connsiteX1"/>
              <a:gd fmla="*/ 5033875 h 5138691" name="connsiteY1"/>
              <a:gd fmla="*/ 14557 w 1839704" name="connsiteX2"/>
              <a:gd fmla="*/ 3409233 h 5138691" name="connsiteY2"/>
              <a:gd fmla="*/ 26781 w 1839704" name="connsiteX3"/>
              <a:gd fmla="*/ 1954918 h 5138691" name="connsiteY3"/>
              <a:gd fmla="*/ 2333 w 1839704" name="connsiteX4"/>
              <a:gd fmla="*/ 42035 h 5138691" name="connsiteY4"/>
              <a:gd fmla="*/ 39005 w 1839704" name="connsiteX5"/>
              <a:gd fmla="*/ 42035 h 5138691" name="connsiteY5"/>
              <a:gd fmla="*/ 699088 w 1839704" name="connsiteX6"/>
              <a:gd fmla="*/ 1902510 h 5138691" name="connsiteY6"/>
              <a:gd fmla="*/ 1291941 w 1839704" name="connsiteX7"/>
              <a:gd fmla="*/ 3435437 h 5138691" name="connsiteY7"/>
              <a:gd fmla="*/ 1829787 w 1839704" name="connsiteX8"/>
              <a:gd fmla="*/ 4942160 h 5138691" name="connsiteY8"/>
              <a:gd fmla="*/ 1793116 w 1839704" name="connsiteX9"/>
              <a:gd fmla="*/ 5138690 h 5138691" name="connsiteY9"/>
              <a:gd fmla="*/ 882444 w 1839704" name="connsiteX10"/>
              <a:gd fmla="*/ 5112488 h 5138691" name="connsiteY10"/>
              <a:gd fmla="*/ 51228 w 1839704" name="connsiteX11"/>
              <a:gd fmla="*/ 5138691 h 513869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5138691" w="1839703">
                <a:moveTo>
                  <a:pt x="51228" y="5138691"/>
                </a:moveTo>
                <a:cubicBezTo>
                  <a:pt x="34930" y="5103752"/>
                  <a:pt x="-10782" y="5131870"/>
                  <a:pt x="2333" y="5033875"/>
                </a:cubicBezTo>
                <a:cubicBezTo>
                  <a:pt x="-5816" y="4747816"/>
                  <a:pt x="13538" y="3924576"/>
                  <a:pt x="14557" y="3409233"/>
                </a:cubicBezTo>
                <a:cubicBezTo>
                  <a:pt x="15576" y="2893890"/>
                  <a:pt x="26781" y="2518301"/>
                  <a:pt x="26781" y="1954918"/>
                </a:cubicBezTo>
                <a:cubicBezTo>
                  <a:pt x="24744" y="1321657"/>
                  <a:pt x="4370" y="675296"/>
                  <a:pt x="2333" y="42035"/>
                </a:cubicBezTo>
                <a:cubicBezTo>
                  <a:pt x="4752" y="-52545"/>
                  <a:pt x="26781" y="42035"/>
                  <a:pt x="39005" y="42035"/>
                </a:cubicBezTo>
                <a:cubicBezTo>
                  <a:pt x="314040" y="675295"/>
                  <a:pt x="479060" y="1282352"/>
                  <a:pt x="699088" y="1902510"/>
                </a:cubicBezTo>
                <a:lnTo>
                  <a:pt x="1291941" y="3435437"/>
                </a:lnTo>
                <a:lnTo>
                  <a:pt x="1829787" y="4942160"/>
                </a:lnTo>
                <a:cubicBezTo>
                  <a:pt x="1817563" y="5007670"/>
                  <a:pt x="1878874" y="5104706"/>
                  <a:pt x="1793116" y="5138690"/>
                </a:cubicBezTo>
                <a:lnTo>
                  <a:pt x="882444" y="5112488"/>
                </a:lnTo>
                <a:lnTo>
                  <a:pt x="51228" y="5138691"/>
                </a:ln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4" name="Isosceles Triangle 43"/>
          <p:cNvSpPr/>
          <p:nvPr/>
        </p:nvSpPr>
        <p:spPr>
          <a:xfrm rot="16200000">
            <a:off x="3718476" y="893751"/>
            <a:ext cx="2240244" cy="2855267"/>
          </a:xfrm>
          <a:custGeom>
            <a:gdLst>
              <a:gd fmla="*/ 82247 w 1600096" name="connsiteX0"/>
              <a:gd fmla="*/ 4333081 h 4375832" name="connsiteY0"/>
              <a:gd fmla="*/ 2792 w 1600096" name="connsiteX1"/>
              <a:gd fmla="*/ 4228265 h 4375832" name="connsiteY1"/>
              <a:gd fmla="*/ 33352 w 1600096" name="connsiteX2"/>
              <a:gd fmla="*/ 3232518 h 4375832" name="connsiteY2"/>
              <a:gd fmla="*/ 45576 w 1600096" name="connsiteX3"/>
              <a:gd fmla="*/ 1948527 h 4375832" name="connsiteY3"/>
              <a:gd fmla="*/ 45575 w 1600096" name="connsiteX4"/>
              <a:gd fmla="*/ 834861 h 4375832" name="connsiteY4"/>
              <a:gd fmla="*/ 15016 w 1600096" name="connsiteX5"/>
              <a:gd fmla="*/ 101152 h 4375832" name="connsiteY5"/>
              <a:gd fmla="*/ 70023 w 1600096" name="connsiteX6"/>
              <a:gd fmla="*/ 74948 h 4375832" name="connsiteY6"/>
              <a:gd fmla="*/ 338945 w 1600096" name="connsiteX7"/>
              <a:gd fmla="*/ 743148 h 4375832" name="connsiteY7"/>
              <a:gd fmla="*/ 662876 w 1600096" name="connsiteX8"/>
              <a:gd fmla="*/ 1712693 h 4375832" name="connsiteY8"/>
              <a:gd fmla="*/ 913463 w 1600096" name="connsiteX9"/>
              <a:gd fmla="*/ 2380890 h 4375832" name="connsiteY9"/>
              <a:gd fmla="*/ 1261840 w 1600096" name="connsiteX10"/>
              <a:gd fmla="*/ 3376637 h 4375832" name="connsiteY10"/>
              <a:gd fmla="*/ 1600096 w 1600096" name="connsiteX11"/>
              <a:gd fmla="*/ 4320137 h 4375832" name="connsiteY11"/>
              <a:gd fmla="*/ 1188498 w 1600096" name="connsiteX12"/>
              <a:gd fmla="*/ 4372388 h 4375832" name="connsiteY12"/>
              <a:gd fmla="*/ 876791 w 1600096" name="connsiteX13"/>
              <a:gd fmla="*/ 4346182 h 4375832" name="connsiteY13"/>
              <a:gd fmla="*/ 393953 w 1600096" name="connsiteX14"/>
              <a:gd fmla="*/ 4333082 h 4375832" name="connsiteY14"/>
              <a:gd fmla="*/ 82247 w 1600096" name="connsiteX15"/>
              <a:gd fmla="*/ 4333081 h 4375832" name="connsiteY15"/>
              <a:gd fmla="*/ 73343 w 1591192" name="connsiteX16"/>
              <a:gd fmla="*/ 4413173 h 4455924"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4375832" w="1600096">
                <a:moveTo>
                  <a:pt x="82247" y="4333081"/>
                </a:moveTo>
                <a:cubicBezTo>
                  <a:pt x="55762" y="4298142"/>
                  <a:pt x="-14843" y="4399820"/>
                  <a:pt x="2792" y="4228265"/>
                </a:cubicBezTo>
                <a:lnTo>
                  <a:pt x="33352" y="3232518"/>
                </a:lnTo>
                <a:lnTo>
                  <a:pt x="45576" y="1948527"/>
                </a:lnTo>
                <a:cubicBezTo>
                  <a:pt x="53637" y="1365464"/>
                  <a:pt x="48981" y="1172964"/>
                  <a:pt x="45575" y="834861"/>
                </a:cubicBezTo>
                <a:cubicBezTo>
                  <a:pt x="40482" y="526965"/>
                  <a:pt x="10941" y="227804"/>
                  <a:pt x="15016" y="101152"/>
                </a:cubicBezTo>
                <a:cubicBezTo>
                  <a:pt x="19091" y="-25500"/>
                  <a:pt x="16035" y="-32051"/>
                  <a:pt x="70023" y="74948"/>
                </a:cubicBezTo>
                <a:lnTo>
                  <a:pt x="338945" y="743148"/>
                </a:lnTo>
                <a:lnTo>
                  <a:pt x="662876" y="1712693"/>
                </a:lnTo>
                <a:lnTo>
                  <a:pt x="913463" y="2380890"/>
                </a:lnTo>
                <a:lnTo>
                  <a:pt x="1261840" y="3376637"/>
                </a:lnTo>
                <a:cubicBezTo>
                  <a:pt x="1374592" y="3691137"/>
                  <a:pt x="1560686" y="4136656"/>
                  <a:pt x="1600096" y="4320137"/>
                </a:cubicBezTo>
                <a:cubicBezTo>
                  <a:pt x="1560687" y="4416166"/>
                  <a:pt x="1325697" y="4354971"/>
                  <a:pt x="1188498" y="4372388"/>
                </a:cubicBezTo>
                <a:lnTo>
                  <a:pt x="876791" y="4346182"/>
                </a:lnTo>
                <a:lnTo>
                  <a:pt x="393953" y="4333082"/>
                </a:lnTo>
                <a:lnTo>
                  <a:pt x="82247" y="4333081"/>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5" name="TextBox 64"/>
          <p:cNvSpPr txBox="1"/>
          <p:nvPr/>
        </p:nvSpPr>
        <p:spPr>
          <a:xfrm>
            <a:off x="2258745" y="1325803"/>
            <a:ext cx="4251970" cy="982984"/>
          </a:xfrm>
          <a:prstGeom prst="rect">
            <a:avLst/>
          </a:prstGeom>
          <a:noFill/>
        </p:spPr>
        <p:txBody>
          <a:bodyPr bIns="34292" lIns="68585" rIns="68585" rtlCol="0" tIns="34292" wrap="none">
            <a:spAutoFit/>
          </a:bodyPr>
          <a:lstStyle/>
          <a:p>
            <a:r>
              <a:rPr lang="en-US" sz="6000">
                <a:solidFill>
                  <a:schemeClr val="bg1"/>
                </a:solidFill>
                <a:effectLst>
                  <a:outerShdw algn="tl" blurRad="38100" dir="2700000" dist="38100">
                    <a:srgbClr val="000000">
                      <a:alpha val="43137"/>
                    </a:srgbClr>
                  </a:outerShdw>
                </a:effectLst>
                <a:latin charset="0" pitchFamily="49" typeface="Franchise"/>
                <a:ea charset="0" pitchFamily="49" typeface="Franchise"/>
              </a:rPr>
              <a:t>THANK YOU</a:t>
            </a:r>
          </a:p>
        </p:txBody>
      </p:sp>
      <p:grpSp>
        <p:nvGrpSpPr>
          <p:cNvPr id="66" name="Group 65"/>
          <p:cNvGrpSpPr/>
          <p:nvPr/>
        </p:nvGrpSpPr>
        <p:grpSpPr>
          <a:xfrm>
            <a:off x="6924238" y="4252063"/>
            <a:ext cx="390962" cy="552983"/>
            <a:chOff x="6988434" y="5664171"/>
            <a:chExt cx="521283" cy="736629"/>
          </a:xfrm>
        </p:grpSpPr>
        <p:grpSp>
          <p:nvGrpSpPr>
            <p:cNvPr id="67" name="Group 66"/>
            <p:cNvGrpSpPr/>
            <p:nvPr/>
          </p:nvGrpSpPr>
          <p:grpSpPr>
            <a:xfrm>
              <a:off x="7463998" y="5664171"/>
              <a:ext cx="45719" cy="736629"/>
              <a:chOff x="4613473" y="5816656"/>
              <a:chExt cx="60421" cy="576261"/>
            </a:xfrm>
          </p:grpSpPr>
          <p:sp>
            <p:nvSpPr>
              <p:cNvPr id="71" name="Rounded Rectangle 70"/>
              <p:cNvSpPr/>
              <p:nvPr/>
            </p:nvSpPr>
            <p:spPr>
              <a:xfrm>
                <a:off x="4613473" y="5816656"/>
                <a:ext cx="60421" cy="576261"/>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2" name="Rounded Rectangle 38"/>
              <p:cNvSpPr/>
              <p:nvPr/>
            </p:nvSpPr>
            <p:spPr>
              <a:xfrm>
                <a:off x="4625289" y="5816861"/>
                <a:ext cx="30313" cy="568721"/>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nvGrpSpPr>
            <p:cNvPr id="68" name="Group 67"/>
            <p:cNvGrpSpPr/>
            <p:nvPr/>
          </p:nvGrpSpPr>
          <p:grpSpPr>
            <a:xfrm>
              <a:off x="6988434" y="5680074"/>
              <a:ext cx="459191" cy="352411"/>
              <a:chOff x="3262182" y="2090708"/>
              <a:chExt cx="4657601" cy="3574525"/>
            </a:xfrm>
          </p:grpSpPr>
          <p:sp>
            <p:nvSpPr>
              <p:cNvPr id="69" name="Isosceles Triangle 43"/>
              <p:cNvSpPr/>
              <p:nvPr/>
            </p:nvSpPr>
            <p:spPr>
              <a:xfrm rot="16200000">
                <a:off x="3803720" y="1549170"/>
                <a:ext cx="3574525" cy="4657601"/>
              </a:xfrm>
              <a:custGeom>
                <a:gdLst>
                  <a:gd fmla="*/ 51228 w 1839704" name="connsiteX0"/>
                  <a:gd fmla="*/ 5138691 h 5138691" name="connsiteY0"/>
                  <a:gd fmla="*/ 2333 w 1839704" name="connsiteX1"/>
                  <a:gd fmla="*/ 5033875 h 5138691" name="connsiteY1"/>
                  <a:gd fmla="*/ 14557 w 1839704" name="connsiteX2"/>
                  <a:gd fmla="*/ 3409233 h 5138691" name="connsiteY2"/>
                  <a:gd fmla="*/ 26781 w 1839704" name="connsiteX3"/>
                  <a:gd fmla="*/ 1954918 h 5138691" name="connsiteY3"/>
                  <a:gd fmla="*/ 2333 w 1839704" name="connsiteX4"/>
                  <a:gd fmla="*/ 42035 h 5138691" name="connsiteY4"/>
                  <a:gd fmla="*/ 39005 w 1839704" name="connsiteX5"/>
                  <a:gd fmla="*/ 42035 h 5138691" name="connsiteY5"/>
                  <a:gd fmla="*/ 699088 w 1839704" name="connsiteX6"/>
                  <a:gd fmla="*/ 1902510 h 5138691" name="connsiteY6"/>
                  <a:gd fmla="*/ 1291941 w 1839704" name="connsiteX7"/>
                  <a:gd fmla="*/ 3435437 h 5138691" name="connsiteY7"/>
                  <a:gd fmla="*/ 1829787 w 1839704" name="connsiteX8"/>
                  <a:gd fmla="*/ 4942160 h 5138691" name="connsiteY8"/>
                  <a:gd fmla="*/ 1793116 w 1839704" name="connsiteX9"/>
                  <a:gd fmla="*/ 5138690 h 5138691" name="connsiteY9"/>
                  <a:gd fmla="*/ 882444 w 1839704" name="connsiteX10"/>
                  <a:gd fmla="*/ 5112488 h 5138691" name="connsiteY10"/>
                  <a:gd fmla="*/ 51228 w 1839704" name="connsiteX11"/>
                  <a:gd fmla="*/ 5138691 h 513869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5138691" w="1839703">
                    <a:moveTo>
                      <a:pt x="51228" y="5138691"/>
                    </a:moveTo>
                    <a:cubicBezTo>
                      <a:pt x="34930" y="5103752"/>
                      <a:pt x="-10782" y="5131870"/>
                      <a:pt x="2333" y="5033875"/>
                    </a:cubicBezTo>
                    <a:cubicBezTo>
                      <a:pt x="-5816" y="4747816"/>
                      <a:pt x="13538" y="3924576"/>
                      <a:pt x="14557" y="3409233"/>
                    </a:cubicBezTo>
                    <a:cubicBezTo>
                      <a:pt x="15576" y="2893890"/>
                      <a:pt x="26781" y="2518301"/>
                      <a:pt x="26781" y="1954918"/>
                    </a:cubicBezTo>
                    <a:cubicBezTo>
                      <a:pt x="24744" y="1321657"/>
                      <a:pt x="4370" y="675296"/>
                      <a:pt x="2333" y="42035"/>
                    </a:cubicBezTo>
                    <a:cubicBezTo>
                      <a:pt x="4752" y="-52545"/>
                      <a:pt x="26781" y="42035"/>
                      <a:pt x="39005" y="42035"/>
                    </a:cubicBezTo>
                    <a:cubicBezTo>
                      <a:pt x="314040" y="675295"/>
                      <a:pt x="479060" y="1282352"/>
                      <a:pt x="699088" y="1902510"/>
                    </a:cubicBezTo>
                    <a:lnTo>
                      <a:pt x="1291941" y="3435437"/>
                    </a:lnTo>
                    <a:lnTo>
                      <a:pt x="1829787" y="4942160"/>
                    </a:lnTo>
                    <a:cubicBezTo>
                      <a:pt x="1817563" y="5007670"/>
                      <a:pt x="1878874" y="5104706"/>
                      <a:pt x="1793116" y="5138690"/>
                    </a:cubicBezTo>
                    <a:lnTo>
                      <a:pt x="882444" y="5112488"/>
                    </a:lnTo>
                    <a:lnTo>
                      <a:pt x="51228" y="5138691"/>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0" name="Isosceles Triangle 43"/>
              <p:cNvSpPr/>
              <p:nvPr/>
            </p:nvSpPr>
            <p:spPr>
              <a:xfrm rot="16200000">
                <a:off x="4195395" y="2009805"/>
                <a:ext cx="3108969" cy="3966158"/>
              </a:xfrm>
              <a:custGeom>
                <a:gdLst>
                  <a:gd fmla="*/ 82247 w 1600096" name="connsiteX0"/>
                  <a:gd fmla="*/ 4333081 h 4375832" name="connsiteY0"/>
                  <a:gd fmla="*/ 2792 w 1600096" name="connsiteX1"/>
                  <a:gd fmla="*/ 4228265 h 4375832" name="connsiteY1"/>
                  <a:gd fmla="*/ 33352 w 1600096" name="connsiteX2"/>
                  <a:gd fmla="*/ 3232518 h 4375832" name="connsiteY2"/>
                  <a:gd fmla="*/ 45576 w 1600096" name="connsiteX3"/>
                  <a:gd fmla="*/ 1948527 h 4375832" name="connsiteY3"/>
                  <a:gd fmla="*/ 45575 w 1600096" name="connsiteX4"/>
                  <a:gd fmla="*/ 834861 h 4375832" name="connsiteY4"/>
                  <a:gd fmla="*/ 15016 w 1600096" name="connsiteX5"/>
                  <a:gd fmla="*/ 101152 h 4375832" name="connsiteY5"/>
                  <a:gd fmla="*/ 70023 w 1600096" name="connsiteX6"/>
                  <a:gd fmla="*/ 74948 h 4375832" name="connsiteY6"/>
                  <a:gd fmla="*/ 338945 w 1600096" name="connsiteX7"/>
                  <a:gd fmla="*/ 743148 h 4375832" name="connsiteY7"/>
                  <a:gd fmla="*/ 662876 w 1600096" name="connsiteX8"/>
                  <a:gd fmla="*/ 1712693 h 4375832" name="connsiteY8"/>
                  <a:gd fmla="*/ 913463 w 1600096" name="connsiteX9"/>
                  <a:gd fmla="*/ 2380890 h 4375832" name="connsiteY9"/>
                  <a:gd fmla="*/ 1261840 w 1600096" name="connsiteX10"/>
                  <a:gd fmla="*/ 3376637 h 4375832" name="connsiteY10"/>
                  <a:gd fmla="*/ 1600096 w 1600096" name="connsiteX11"/>
                  <a:gd fmla="*/ 4320137 h 4375832" name="connsiteY11"/>
                  <a:gd fmla="*/ 1188498 w 1600096" name="connsiteX12"/>
                  <a:gd fmla="*/ 4372388 h 4375832" name="connsiteY12"/>
                  <a:gd fmla="*/ 876791 w 1600096" name="connsiteX13"/>
                  <a:gd fmla="*/ 4346182 h 4375832" name="connsiteY13"/>
                  <a:gd fmla="*/ 393953 w 1600096" name="connsiteX14"/>
                  <a:gd fmla="*/ 4333082 h 4375832" name="connsiteY14"/>
                  <a:gd fmla="*/ 82247 w 1600096" name="connsiteX15"/>
                  <a:gd fmla="*/ 4333081 h 4375832" name="connsiteY15"/>
                  <a:gd fmla="*/ 73343 w 1591192" name="connsiteX16"/>
                  <a:gd fmla="*/ 4413173 h 4455924" name="connsiteY1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4375832" w="1600096">
                    <a:moveTo>
                      <a:pt x="82247" y="4333081"/>
                    </a:moveTo>
                    <a:cubicBezTo>
                      <a:pt x="55762" y="4298142"/>
                      <a:pt x="-14843" y="4399820"/>
                      <a:pt x="2792" y="4228265"/>
                    </a:cubicBezTo>
                    <a:lnTo>
                      <a:pt x="33352" y="3232518"/>
                    </a:lnTo>
                    <a:lnTo>
                      <a:pt x="45576" y="1948527"/>
                    </a:lnTo>
                    <a:cubicBezTo>
                      <a:pt x="53637" y="1365464"/>
                      <a:pt x="48981" y="1172964"/>
                      <a:pt x="45575" y="834861"/>
                    </a:cubicBezTo>
                    <a:cubicBezTo>
                      <a:pt x="40482" y="526965"/>
                      <a:pt x="10941" y="227804"/>
                      <a:pt x="15016" y="101152"/>
                    </a:cubicBezTo>
                    <a:cubicBezTo>
                      <a:pt x="19091" y="-25500"/>
                      <a:pt x="16035" y="-32051"/>
                      <a:pt x="70023" y="74948"/>
                    </a:cubicBezTo>
                    <a:lnTo>
                      <a:pt x="338945" y="743148"/>
                    </a:lnTo>
                    <a:lnTo>
                      <a:pt x="662876" y="1712693"/>
                    </a:lnTo>
                    <a:lnTo>
                      <a:pt x="913463" y="2380890"/>
                    </a:lnTo>
                    <a:lnTo>
                      <a:pt x="1261840" y="3376637"/>
                    </a:lnTo>
                    <a:cubicBezTo>
                      <a:pt x="1374592" y="3691137"/>
                      <a:pt x="1560686" y="4136656"/>
                      <a:pt x="1600096" y="4320137"/>
                    </a:cubicBezTo>
                    <a:cubicBezTo>
                      <a:pt x="1560687" y="4416166"/>
                      <a:pt x="1325697" y="4354971"/>
                      <a:pt x="1188498" y="4372388"/>
                    </a:cubicBezTo>
                    <a:lnTo>
                      <a:pt x="876791" y="4346182"/>
                    </a:lnTo>
                    <a:lnTo>
                      <a:pt x="393953" y="4333082"/>
                    </a:lnTo>
                    <a:lnTo>
                      <a:pt x="82247" y="4333081"/>
                    </a:ln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grpSp>
      <p:sp>
        <p:nvSpPr>
          <p:cNvPr id="73" name="TextBox 72">
            <a:hlinkClick action="ppaction://hlinkshowjump?jump=endshow"/>
          </p:cNvPr>
          <p:cNvSpPr txBox="1"/>
          <p:nvPr/>
        </p:nvSpPr>
        <p:spPr>
          <a:xfrm>
            <a:off x="5772148" y="3031755"/>
            <a:ext cx="514350" cy="708664"/>
          </a:xfrm>
          <a:prstGeom prst="rect">
            <a:avLst/>
          </a:prstGeom>
          <a:noFill/>
        </p:spPr>
        <p:txBody>
          <a:bodyPr bIns="34292" lIns="68585" rIns="68585" rtlCol="0" tIns="34292" wrap="square">
            <a:spAutoFit/>
          </a:bodyPr>
          <a:lstStyle/>
          <a:p>
            <a:r>
              <a:rPr lang="en-US" sz="2100">
                <a:solidFill>
                  <a:schemeClr val="bg1"/>
                </a:solidFill>
                <a:latin charset="0" pitchFamily="49" typeface="Franchise"/>
                <a:ea charset="0" pitchFamily="49" typeface="Franchise"/>
              </a:rPr>
              <a:t>END </a:t>
            </a:r>
          </a:p>
        </p:txBody>
      </p:sp>
      <p:pic>
        <p:nvPicPr>
          <p:cNvPr id="75" name="Picture 74"/>
          <p:cNvPicPr>
            <a:picLocks noChangeAspect="1"/>
          </p:cNvPicPr>
          <p:nvPr/>
        </p:nvPicPr>
        <p:blipFill>
          <a:blip r:embed="rId2">
            <a:extLst>
              <a:ext uri="{28A0092B-C50C-407E-A947-70E740481C1C}">
                <a14:useLocalDpi val="0"/>
              </a:ext>
            </a:extLst>
          </a:blip>
          <a:stretch>
            <a:fillRect/>
          </a:stretch>
        </p:blipFill>
        <p:spPr>
          <a:xfrm>
            <a:off x="-990600" y="4404626"/>
            <a:ext cx="578758" cy="579294"/>
          </a:xfrm>
          <a:prstGeom prst="rect">
            <a:avLst/>
          </a:prstGeom>
        </p:spPr>
      </p:pic>
      <p:sp>
        <p:nvSpPr>
          <p:cNvPr id="76" name="Rectangle 75"/>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7" name="Isosceles Triangle 76"/>
          <p:cNvSpPr/>
          <p:nvPr/>
        </p:nvSpPr>
        <p:spPr>
          <a:xfrm>
            <a:off x="704846"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78" name="Isosceles Triangle 77"/>
          <p:cNvSpPr/>
          <p:nvPr/>
        </p:nvSpPr>
        <p:spPr>
          <a:xfrm>
            <a:off x="304800" y="472365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79" name="Straight Connector 78"/>
          <p:cNvCxnSpPr/>
          <p:nvPr/>
        </p:nvCxnSpPr>
        <p:spPr>
          <a:xfrm flipH="1">
            <a:off x="7582163" y="4579584"/>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7467600" y="4368659"/>
            <a:ext cx="249357" cy="24958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81" name="Straight Connector 80"/>
          <p:cNvCxnSpPr>
            <a:stCxn id="82" idx="4"/>
          </p:cNvCxnSpPr>
          <p:nvPr/>
        </p:nvCxnSpPr>
        <p:spPr>
          <a:xfrm flipH="1">
            <a:off x="7829076" y="4620496"/>
            <a:ext cx="0" cy="231863"/>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82" name="Oval 81"/>
          <p:cNvSpPr/>
          <p:nvPr/>
        </p:nvSpPr>
        <p:spPr>
          <a:xfrm>
            <a:off x="7734403" y="4430975"/>
            <a:ext cx="189345" cy="189520"/>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83" name="Isosceles Triangle 82"/>
          <p:cNvSpPr/>
          <p:nvPr/>
        </p:nvSpPr>
        <p:spPr>
          <a:xfrm>
            <a:off x="7629462"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84" name="Group 83"/>
          <p:cNvGrpSpPr/>
          <p:nvPr/>
        </p:nvGrpSpPr>
        <p:grpSpPr>
          <a:xfrm>
            <a:off x="1918572" y="4595654"/>
            <a:ext cx="261983" cy="209178"/>
            <a:chOff x="3232090" y="6108976"/>
            <a:chExt cx="349310" cy="278646"/>
          </a:xfrm>
        </p:grpSpPr>
        <p:grpSp>
          <p:nvGrpSpPr>
            <p:cNvPr id="85" name="Group 84"/>
            <p:cNvGrpSpPr/>
            <p:nvPr/>
          </p:nvGrpSpPr>
          <p:grpSpPr>
            <a:xfrm>
              <a:off x="3353882" y="6177140"/>
              <a:ext cx="45719" cy="210482"/>
              <a:chOff x="4613473" y="5816656"/>
              <a:chExt cx="60421" cy="576261"/>
            </a:xfrm>
          </p:grpSpPr>
          <p:sp>
            <p:nvSpPr>
              <p:cNvPr id="87" name="Rounded Rectangle 86"/>
              <p:cNvSpPr/>
              <p:nvPr/>
            </p:nvSpPr>
            <p:spPr>
              <a:xfrm>
                <a:off x="4613473" y="5816656"/>
                <a:ext cx="60421" cy="576261"/>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8" name="Rounded Rectangle 38"/>
              <p:cNvSpPr/>
              <p:nvPr/>
            </p:nvSpPr>
            <p:spPr>
              <a:xfrm>
                <a:off x="4625289" y="5816861"/>
                <a:ext cx="30313" cy="568721"/>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
          <p:nvSpPr>
            <p:cNvPr id="86" name="Pentagon 85"/>
            <p:cNvSpPr/>
            <p:nvPr/>
          </p:nvSpPr>
          <p:spPr>
            <a:xfrm>
              <a:off x="3232090" y="6108976"/>
              <a:ext cx="349310" cy="115099"/>
            </a:xfrm>
            <a:prstGeom prst="homePlate">
              <a:avLst/>
            </a:prstGeom>
            <a:solidFill>
              <a:srgbClr val="92D050"/>
            </a:solidFill>
            <a:ln w="9525">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cxnSp>
        <p:nvCxnSpPr>
          <p:cNvPr id="89" name="Straight Connector 88"/>
          <p:cNvCxnSpPr>
            <a:stCxn id="90" idx="4"/>
          </p:cNvCxnSpPr>
          <p:nvPr/>
        </p:nvCxnSpPr>
        <p:spPr>
          <a:xfrm flipH="1">
            <a:off x="8044902" y="4551792"/>
            <a:ext cx="0" cy="243364"/>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90" name="Oval 89"/>
          <p:cNvSpPr/>
          <p:nvPr/>
        </p:nvSpPr>
        <p:spPr>
          <a:xfrm>
            <a:off x="7905852" y="4273434"/>
            <a:ext cx="278100" cy="27835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1" name="Oval 90"/>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22</a:t>
            </a:r>
          </a:p>
        </p:txBody>
      </p:sp>
      <p:sp>
        <p:nvSpPr>
          <p:cNvPr id="92"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93" name="Chevron 10">
            <a:hlinkClick action="ppaction://hlinkshowjump?jump=endshow"/>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2705753756"/>
      </p:ext>
    </p:extLst>
  </p:cSld>
  <p:clrMapOvr>
    <a:masterClrMapping/>
  </p:clrMapOvr>
  <p:transition advClick="0"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4.44444E-06 L 0.84115 4.44444E-06" pathEditMode="relative" ptsTypes="AA" rAng="0">
                                      <p:cBhvr>
                                        <p:cTn dur="1750" fill="hold" id="6"/>
                                        <p:tgtEl>
                                          <p:spTgt spid="75"/>
                                        </p:tgtEl>
                                        <p:attrNameLst>
                                          <p:attrName>ppt_x</p:attrName>
                                          <p:attrName>ppt_y</p:attrName>
                                        </p:attrNameLst>
                                      </p:cBhvr>
                                      <p:rCtr x="42049" y="0"/>
                                    </p:animMotion>
                                  </p:childTnLst>
                                </p:cTn>
                              </p:par>
                            </p:childTnLst>
                          </p:cTn>
                        </p:par>
                        <p:par>
                          <p:cTn fill="hold" id="7" nodeType="afterGroup">
                            <p:stCondLst>
                              <p:cond delay="1750"/>
                            </p:stCondLst>
                            <p:childTnLst>
                              <p:par>
                                <p:cTn fill="hold" grpId="0" id="8" nodeType="afterEffect" presetClass="entr" presetID="2" presetSubtype="4">
                                  <p:stCondLst>
                                    <p:cond delay="0"/>
                                  </p:stCondLst>
                                  <p:childTnLst>
                                    <p:set>
                                      <p:cBhvr>
                                        <p:cTn dur="1" fill="hold" id="9">
                                          <p:stCondLst>
                                            <p:cond delay="0"/>
                                          </p:stCondLst>
                                        </p:cTn>
                                        <p:tgtEl>
                                          <p:spTgt spid="59"/>
                                        </p:tgtEl>
                                        <p:attrNameLst>
                                          <p:attrName>style.visibility</p:attrName>
                                        </p:attrNameLst>
                                      </p:cBhvr>
                                      <p:to>
                                        <p:strVal val="visible"/>
                                      </p:to>
                                    </p:set>
                                    <p:anim calcmode="lin" valueType="num">
                                      <p:cBhvr additive="base">
                                        <p:cTn dur="250" fill="hold" id="10"/>
                                        <p:tgtEl>
                                          <p:spTgt spid="59"/>
                                        </p:tgtEl>
                                        <p:attrNameLst>
                                          <p:attrName>ppt_x</p:attrName>
                                        </p:attrNameLst>
                                      </p:cBhvr>
                                      <p:tavLst>
                                        <p:tav tm="0">
                                          <p:val>
                                            <p:strVal val="#ppt_x"/>
                                          </p:val>
                                        </p:tav>
                                        <p:tav tm="100000">
                                          <p:val>
                                            <p:strVal val="#ppt_x"/>
                                          </p:val>
                                        </p:tav>
                                      </p:tavLst>
                                    </p:anim>
                                    <p:anim calcmode="lin" valueType="num">
                                      <p:cBhvr additive="base">
                                        <p:cTn dur="250" fill="hold" id="11"/>
                                        <p:tgtEl>
                                          <p:spTgt spid="59"/>
                                        </p:tgtEl>
                                        <p:attrNameLst>
                                          <p:attrName>ppt_y</p:attrName>
                                        </p:attrNameLst>
                                      </p:cBhvr>
                                      <p:tavLst>
                                        <p:tav tm="0">
                                          <p:val>
                                            <p:strVal val="1+#ppt_h/2"/>
                                          </p:val>
                                        </p:tav>
                                        <p:tav tm="100000">
                                          <p:val>
                                            <p:strVal val="#ppt_y"/>
                                          </p:val>
                                        </p:tav>
                                      </p:tavLst>
                                    </p:anim>
                                  </p:childTnLst>
                                </p:cTn>
                              </p:par>
                              <p:par>
                                <p:cTn fill="hold" grpId="0" id="12" nodeType="withEffect" presetClass="entr" presetID="2" presetSubtype="4">
                                  <p:stCondLst>
                                    <p:cond delay="0"/>
                                  </p:stCondLst>
                                  <p:childTnLst>
                                    <p:set>
                                      <p:cBhvr>
                                        <p:cTn dur="1" fill="hold" id="13">
                                          <p:stCondLst>
                                            <p:cond delay="0"/>
                                          </p:stCondLst>
                                        </p:cTn>
                                        <p:tgtEl>
                                          <p:spTgt spid="65"/>
                                        </p:tgtEl>
                                        <p:attrNameLst>
                                          <p:attrName>style.visibility</p:attrName>
                                        </p:attrNameLst>
                                      </p:cBhvr>
                                      <p:to>
                                        <p:strVal val="visible"/>
                                      </p:to>
                                    </p:set>
                                    <p:anim calcmode="lin" valueType="num">
                                      <p:cBhvr additive="base">
                                        <p:cTn dur="250" fill="hold" id="14"/>
                                        <p:tgtEl>
                                          <p:spTgt spid="65"/>
                                        </p:tgtEl>
                                        <p:attrNameLst>
                                          <p:attrName>ppt_x</p:attrName>
                                        </p:attrNameLst>
                                      </p:cBhvr>
                                      <p:tavLst>
                                        <p:tav tm="0">
                                          <p:val>
                                            <p:strVal val="#ppt_x"/>
                                          </p:val>
                                        </p:tav>
                                        <p:tav tm="100000">
                                          <p:val>
                                            <p:strVal val="#ppt_x"/>
                                          </p:val>
                                        </p:tav>
                                      </p:tavLst>
                                    </p:anim>
                                    <p:anim calcmode="lin" valueType="num">
                                      <p:cBhvr additive="base">
                                        <p:cTn dur="250" fill="hold" id="15"/>
                                        <p:tgtEl>
                                          <p:spTgt spid="65"/>
                                        </p:tgtEl>
                                        <p:attrNameLst>
                                          <p:attrName>ppt_y</p:attrName>
                                        </p:attrNameLst>
                                      </p:cBhvr>
                                      <p:tavLst>
                                        <p:tav tm="0">
                                          <p:val>
                                            <p:strVal val="1+#ppt_h/2"/>
                                          </p:val>
                                        </p:tav>
                                        <p:tav tm="100000">
                                          <p:val>
                                            <p:strVal val="#ppt_y"/>
                                          </p:val>
                                        </p:tav>
                                      </p:tavLst>
                                    </p:anim>
                                  </p:childTnLst>
                                </p:cTn>
                              </p:par>
                              <p:par>
                                <p:cTn fill="hold" grpId="0" id="16" nodeType="withEffect" presetClass="entr" presetID="2" presetSubtype="4">
                                  <p:stCondLst>
                                    <p:cond delay="0"/>
                                  </p:stCondLst>
                                  <p:childTnLst>
                                    <p:set>
                                      <p:cBhvr>
                                        <p:cTn dur="1" fill="hold" id="17">
                                          <p:stCondLst>
                                            <p:cond delay="0"/>
                                          </p:stCondLst>
                                        </p:cTn>
                                        <p:tgtEl>
                                          <p:spTgt spid="63"/>
                                        </p:tgtEl>
                                        <p:attrNameLst>
                                          <p:attrName>style.visibility</p:attrName>
                                        </p:attrNameLst>
                                      </p:cBhvr>
                                      <p:to>
                                        <p:strVal val="visible"/>
                                      </p:to>
                                    </p:set>
                                    <p:anim calcmode="lin" valueType="num">
                                      <p:cBhvr additive="base">
                                        <p:cTn dur="250" fill="hold" id="18"/>
                                        <p:tgtEl>
                                          <p:spTgt spid="63"/>
                                        </p:tgtEl>
                                        <p:attrNameLst>
                                          <p:attrName>ppt_x</p:attrName>
                                        </p:attrNameLst>
                                      </p:cBhvr>
                                      <p:tavLst>
                                        <p:tav tm="0">
                                          <p:val>
                                            <p:strVal val="#ppt_x"/>
                                          </p:val>
                                        </p:tav>
                                        <p:tav tm="100000">
                                          <p:val>
                                            <p:strVal val="#ppt_x"/>
                                          </p:val>
                                        </p:tav>
                                      </p:tavLst>
                                    </p:anim>
                                    <p:anim calcmode="lin" valueType="num">
                                      <p:cBhvr additive="base">
                                        <p:cTn dur="250" fill="hold" id="19"/>
                                        <p:tgtEl>
                                          <p:spTgt spid="63"/>
                                        </p:tgtEl>
                                        <p:attrNameLst>
                                          <p:attrName>ppt_y</p:attrName>
                                        </p:attrNameLst>
                                      </p:cBhvr>
                                      <p:tavLst>
                                        <p:tav tm="0">
                                          <p:val>
                                            <p:strVal val="1+#ppt_h/2"/>
                                          </p:val>
                                        </p:tav>
                                        <p:tav tm="100000">
                                          <p:val>
                                            <p:strVal val="#ppt_y"/>
                                          </p:val>
                                        </p:tav>
                                      </p:tavLst>
                                    </p:anim>
                                  </p:childTnLst>
                                </p:cTn>
                              </p:par>
                              <p:par>
                                <p:cTn fill="hold" grpId="0" id="20" nodeType="withEffect" presetClass="entr" presetID="2" presetSubtype="4">
                                  <p:stCondLst>
                                    <p:cond delay="0"/>
                                  </p:stCondLst>
                                  <p:childTnLst>
                                    <p:set>
                                      <p:cBhvr>
                                        <p:cTn dur="1" fill="hold" id="21">
                                          <p:stCondLst>
                                            <p:cond delay="0"/>
                                          </p:stCondLst>
                                        </p:cTn>
                                        <p:tgtEl>
                                          <p:spTgt spid="64"/>
                                        </p:tgtEl>
                                        <p:attrNameLst>
                                          <p:attrName>style.visibility</p:attrName>
                                        </p:attrNameLst>
                                      </p:cBhvr>
                                      <p:to>
                                        <p:strVal val="visible"/>
                                      </p:to>
                                    </p:set>
                                    <p:anim calcmode="lin" valueType="num">
                                      <p:cBhvr additive="base">
                                        <p:cTn dur="250" fill="hold" id="22"/>
                                        <p:tgtEl>
                                          <p:spTgt spid="64"/>
                                        </p:tgtEl>
                                        <p:attrNameLst>
                                          <p:attrName>ppt_x</p:attrName>
                                        </p:attrNameLst>
                                      </p:cBhvr>
                                      <p:tavLst>
                                        <p:tav tm="0">
                                          <p:val>
                                            <p:strVal val="#ppt_x"/>
                                          </p:val>
                                        </p:tav>
                                        <p:tav tm="100000">
                                          <p:val>
                                            <p:strVal val="#ppt_x"/>
                                          </p:val>
                                        </p:tav>
                                      </p:tavLst>
                                    </p:anim>
                                    <p:anim calcmode="lin" valueType="num">
                                      <p:cBhvr additive="base">
                                        <p:cTn dur="250" fill="hold" id="23"/>
                                        <p:tgtEl>
                                          <p:spTgt spid="64"/>
                                        </p:tgtEl>
                                        <p:attrNameLst>
                                          <p:attrName>ppt_y</p:attrName>
                                        </p:attrNameLst>
                                      </p:cBhvr>
                                      <p:tavLst>
                                        <p:tav tm="0">
                                          <p:val>
                                            <p:strVal val="1+#ppt_h/2"/>
                                          </p:val>
                                        </p:tav>
                                        <p:tav tm="100000">
                                          <p:val>
                                            <p:strVal val="#ppt_y"/>
                                          </p:val>
                                        </p:tav>
                                      </p:tavLst>
                                    </p:anim>
                                  </p:childTnLst>
                                </p:cTn>
                              </p:par>
                              <p:par>
                                <p:cTn fill="hold" grpId="0" id="24" nodeType="withEffect" presetClass="entr" presetID="2" presetSubtype="4">
                                  <p:stCondLst>
                                    <p:cond delay="0"/>
                                  </p:stCondLst>
                                  <p:childTnLst>
                                    <p:set>
                                      <p:cBhvr>
                                        <p:cTn dur="1" fill="hold" id="25">
                                          <p:stCondLst>
                                            <p:cond delay="0"/>
                                          </p:stCondLst>
                                        </p:cTn>
                                        <p:tgtEl>
                                          <p:spTgt spid="73"/>
                                        </p:tgtEl>
                                        <p:attrNameLst>
                                          <p:attrName>style.visibility</p:attrName>
                                        </p:attrNameLst>
                                      </p:cBhvr>
                                      <p:to>
                                        <p:strVal val="visible"/>
                                      </p:to>
                                    </p:set>
                                    <p:anim calcmode="lin" valueType="num">
                                      <p:cBhvr additive="base">
                                        <p:cTn dur="250" fill="hold" id="26"/>
                                        <p:tgtEl>
                                          <p:spTgt spid="73"/>
                                        </p:tgtEl>
                                        <p:attrNameLst>
                                          <p:attrName>ppt_x</p:attrName>
                                        </p:attrNameLst>
                                      </p:cBhvr>
                                      <p:tavLst>
                                        <p:tav tm="0">
                                          <p:val>
                                            <p:strVal val="#ppt_x"/>
                                          </p:val>
                                        </p:tav>
                                        <p:tav tm="100000">
                                          <p:val>
                                            <p:strVal val="#ppt_x"/>
                                          </p:val>
                                        </p:tav>
                                      </p:tavLst>
                                    </p:anim>
                                    <p:anim calcmode="lin" valueType="num">
                                      <p:cBhvr additive="base">
                                        <p:cTn dur="250" fill="hold" id="27"/>
                                        <p:tgtEl>
                                          <p:spTgt spid="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9"/>
      <p:bldP grpId="0" spid="63"/>
      <p:bldP grpId="0" spid="64"/>
      <p:bldP grpId="0" spid="65"/>
      <p:bldP grpId="0" spid="73"/>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9" name="Rounded Rectangle 52"/>
          <p:cNvSpPr/>
          <p:nvPr/>
        </p:nvSpPr>
        <p:spPr>
          <a:xfrm>
            <a:off x="1143000" y="1028981"/>
            <a:ext cx="6770286" cy="3146835"/>
          </a:xfrm>
          <a:custGeom>
            <a:gdLst>
              <a:gd fmla="*/ 19430 w 7180137" name="connsiteX0"/>
              <a:gd fmla="*/ 705158 h 3898571" name="connsiteY0"/>
              <a:gd fmla="*/ 392062 w 7180137" name="connsiteX1"/>
              <a:gd fmla="*/ 16435 h 3898571" name="connsiteY1"/>
              <a:gd fmla="*/ 3427464 w 7180137" name="connsiteX2"/>
              <a:gd fmla="*/ 0 h 3898571" name="connsiteY2"/>
              <a:gd fmla="*/ 5091144 w 7180137" name="connsiteX3"/>
              <a:gd fmla="*/ 9092 h 3898571" name="connsiteY3"/>
              <a:gd fmla="*/ 6541439 w 7180137" name="connsiteX4"/>
              <a:gd fmla="*/ 66460 h 3898571" name="connsiteY4"/>
              <a:gd fmla="*/ 7180137 w 7180137" name="connsiteX5"/>
              <a:gd fmla="*/ 705158 h 3898571" name="connsiteY5"/>
              <a:gd fmla="*/ 7092464 w 7180137" name="connsiteX6"/>
              <a:gd fmla="*/ 2251739 h 3898571" name="connsiteY6"/>
              <a:gd fmla="*/ 7180137 w 7180137" name="connsiteX7"/>
              <a:gd fmla="*/ 3259873 h 3898571" name="connsiteY7"/>
              <a:gd fmla="*/ 6541439 w 7180137" name="connsiteX8"/>
              <a:gd fmla="*/ 3898571 h 3898571" name="connsiteY8"/>
              <a:gd fmla="*/ 5399997 w 7180137" name="connsiteX9"/>
              <a:gd fmla="*/ 3883320 h 3898571" name="connsiteY9"/>
              <a:gd fmla="*/ 4647764 w 7180137" name="connsiteX10"/>
              <a:gd fmla="*/ 3810001 h 3898571" name="connsiteY10"/>
              <a:gd fmla="*/ 4166164 w 7180137" name="connsiteX11"/>
              <a:gd fmla="*/ 3873316 h 3898571" name="connsiteY11"/>
              <a:gd fmla="*/ 2598081 w 7180137" name="connsiteX12"/>
              <a:gd fmla="*/ 3827133 h 3898571" name="connsiteY12"/>
              <a:gd fmla="*/ 658128 w 7180137" name="connsiteX13"/>
              <a:gd fmla="*/ 3898571 h 3898571" name="connsiteY13"/>
              <a:gd fmla="*/ 91063 w 7180137" name="connsiteX14"/>
              <a:gd fmla="*/ 3379932 h 3898571" name="connsiteY14"/>
              <a:gd fmla="*/ 7598 w 7180137" name="connsiteX15"/>
              <a:gd fmla="*/ 2515561 h 3898571" name="connsiteY15"/>
              <a:gd fmla="*/ 13264 w 7180137" name="connsiteX16"/>
              <a:gd fmla="*/ 1434916 h 3898571" name="connsiteY16"/>
              <a:gd fmla="*/ 53098 w 7180137" name="connsiteX17"/>
              <a:gd fmla="*/ 1099142 h 3898571" name="connsiteY17"/>
              <a:gd fmla="*/ 19430 w 7180137" name="connsiteX18"/>
              <a:gd fmla="*/ 705158 h 3898571" name="connsiteY1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b="b" l="l" r="r" t="t"/>
            <a:pathLst>
              <a:path h="3898571" w="7180137">
                <a:moveTo>
                  <a:pt x="19430" y="705158"/>
                </a:moveTo>
                <a:cubicBezTo>
                  <a:pt x="19430" y="352415"/>
                  <a:pt x="39319" y="16435"/>
                  <a:pt x="392062" y="16435"/>
                </a:cubicBezTo>
                <a:lnTo>
                  <a:pt x="3427464" y="0"/>
                </a:lnTo>
                <a:lnTo>
                  <a:pt x="5091144" y="9092"/>
                </a:lnTo>
                <a:lnTo>
                  <a:pt x="6541439" y="66460"/>
                </a:lnTo>
                <a:cubicBezTo>
                  <a:pt x="6894182" y="66460"/>
                  <a:pt x="7180137" y="352415"/>
                  <a:pt x="7180137" y="705158"/>
                </a:cubicBezTo>
                <a:cubicBezTo>
                  <a:pt x="7178779" y="1157961"/>
                  <a:pt x="7093822" y="1798936"/>
                  <a:pt x="7092464" y="2251739"/>
                </a:cubicBezTo>
                <a:cubicBezTo>
                  <a:pt x="7093822" y="2650508"/>
                  <a:pt x="7178779" y="2861104"/>
                  <a:pt x="7180137" y="3259873"/>
                </a:cubicBezTo>
                <a:cubicBezTo>
                  <a:pt x="7180137" y="3612616"/>
                  <a:pt x="6894182" y="3898571"/>
                  <a:pt x="6541439" y="3898571"/>
                </a:cubicBezTo>
                <a:lnTo>
                  <a:pt x="5399997" y="3883320"/>
                </a:lnTo>
                <a:lnTo>
                  <a:pt x="4647764" y="3810001"/>
                </a:lnTo>
                <a:lnTo>
                  <a:pt x="4166164" y="3873316"/>
                </a:lnTo>
                <a:lnTo>
                  <a:pt x="2598081" y="3827133"/>
                </a:lnTo>
                <a:lnTo>
                  <a:pt x="658128" y="3898571"/>
                </a:lnTo>
                <a:cubicBezTo>
                  <a:pt x="305385" y="3898571"/>
                  <a:pt x="91063" y="3732675"/>
                  <a:pt x="91063" y="3379932"/>
                </a:cubicBezTo>
                <a:cubicBezTo>
                  <a:pt x="-16414" y="3121723"/>
                  <a:pt x="8626" y="2819720"/>
                  <a:pt x="7598" y="2515561"/>
                </a:cubicBezTo>
                <a:cubicBezTo>
                  <a:pt x="6570" y="2211402"/>
                  <a:pt x="-12136" y="1634941"/>
                  <a:pt x="13264" y="1434916"/>
                </a:cubicBezTo>
                <a:cubicBezTo>
                  <a:pt x="38664" y="1234891"/>
                  <a:pt x="52070" y="1220768"/>
                  <a:pt x="53098" y="1099142"/>
                </a:cubicBezTo>
                <a:cubicBezTo>
                  <a:pt x="55153" y="957489"/>
                  <a:pt x="17375" y="846811"/>
                  <a:pt x="19430" y="705158"/>
                </a:cubicBezTo>
                <a:close/>
              </a:path>
            </a:pathLst>
          </a:custGeom>
          <a:solidFill>
            <a:srgbClr val="92D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ABOUT US</a:t>
            </a:r>
          </a:p>
        </p:txBody>
      </p:sp>
      <p:sp>
        <p:nvSpPr>
          <p:cNvPr id="50" name="Rounded Rectangle 52"/>
          <p:cNvSpPr/>
          <p:nvPr/>
        </p:nvSpPr>
        <p:spPr>
          <a:xfrm>
            <a:off x="1303232" y="1168722"/>
            <a:ext cx="6472147" cy="2864903"/>
          </a:xfrm>
          <a:custGeom>
            <a:gdLst>
              <a:gd fmla="*/ 67235 w 7724272" name="connsiteX0"/>
              <a:gd fmla="*/ 322845 h 3870414" name="connsiteY0"/>
              <a:gd fmla="*/ 768767 w 7724272" name="connsiteX1"/>
              <a:gd fmla="*/ 38303 h 3870414" name="connsiteY1"/>
              <a:gd fmla="*/ 3073646 w 7724272" name="connsiteX2"/>
              <a:gd fmla="*/ 0 h 3870414" name="connsiteY2"/>
              <a:gd fmla="*/ 6652078 w 7724272" name="connsiteX3"/>
              <a:gd fmla="*/ 38303 h 3870414" name="connsiteY3"/>
              <a:gd fmla="*/ 7724272 w 7724272" name="connsiteX4"/>
              <a:gd fmla="*/ 548311 h 3870414" name="connsiteY4"/>
              <a:gd fmla="*/ 7592836 w 7724272" name="connsiteX5"/>
              <a:gd fmla="*/ 2238187 h 3870414" name="connsiteY5"/>
              <a:gd fmla="*/ 7696021 w 7724272" name="connsiteX6"/>
              <a:gd fmla="*/ 3455355 h 3870414" name="connsiteY6"/>
              <a:gd fmla="*/ 6652078 w 7724272" name="connsiteX7"/>
              <a:gd fmla="*/ 3870414 h 3870414" name="connsiteY7"/>
              <a:gd fmla="*/ 5788335 w 7724272" name="connsiteX8"/>
              <a:gd fmla="*/ 3856067 h 3870414" name="connsiteY8"/>
              <a:gd fmla="*/ 4760017 w 7724272" name="connsiteX9"/>
              <a:gd fmla="*/ 3686605 h 3870414" name="connsiteY9"/>
              <a:gd fmla="*/ 4108667 w 7724272" name="connsiteX10"/>
              <a:gd fmla="*/ 3789757 h 3870414" name="connsiteY10"/>
              <a:gd fmla="*/ 2631182 w 7724272" name="connsiteX11"/>
              <a:gd fmla="*/ 3851261 h 3870414" name="connsiteY11"/>
              <a:gd fmla="*/ 768767 w 7724272" name="connsiteX12"/>
              <a:gd fmla="*/ 3870414 h 3870414" name="connsiteY12"/>
              <a:gd fmla="*/ 144058 w 7724272" name="connsiteX13"/>
              <a:gd fmla="*/ 3478965 h 3870414" name="connsiteY13"/>
              <a:gd fmla="*/ 22245 w 7724272" name="connsiteX14"/>
              <a:gd fmla="*/ 2595012 h 3870414" name="connsiteY14"/>
              <a:gd fmla="*/ 14451 w 7724272" name="connsiteX15"/>
              <a:gd fmla="*/ 1505585 h 3870414" name="connsiteY15"/>
              <a:gd fmla="*/ 100978 w 7724272" name="connsiteX16"/>
              <a:gd fmla="*/ 1039165 h 3870414" name="connsiteY16"/>
              <a:gd fmla="*/ 67235 w 7724272" name="connsiteX17"/>
              <a:gd fmla="*/ 322845 h 3870414"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3870414" w="7724272">
                <a:moveTo>
                  <a:pt x="67235" y="322845"/>
                </a:moveTo>
                <a:cubicBezTo>
                  <a:pt x="67235" y="-29898"/>
                  <a:pt x="416024" y="38303"/>
                  <a:pt x="768767" y="38303"/>
                </a:cubicBezTo>
                <a:lnTo>
                  <a:pt x="3073646" y="0"/>
                </a:lnTo>
                <a:lnTo>
                  <a:pt x="6652078" y="38303"/>
                </a:lnTo>
                <a:cubicBezTo>
                  <a:pt x="7004821" y="38303"/>
                  <a:pt x="7724272" y="195568"/>
                  <a:pt x="7724272" y="548311"/>
                </a:cubicBezTo>
                <a:cubicBezTo>
                  <a:pt x="7722914" y="1001114"/>
                  <a:pt x="7594194" y="1785384"/>
                  <a:pt x="7592836" y="2238187"/>
                </a:cubicBezTo>
                <a:cubicBezTo>
                  <a:pt x="7594194" y="2636956"/>
                  <a:pt x="7694663" y="3056586"/>
                  <a:pt x="7696021" y="3455355"/>
                </a:cubicBezTo>
                <a:cubicBezTo>
                  <a:pt x="7696021" y="3808098"/>
                  <a:pt x="7004821" y="3870414"/>
                  <a:pt x="6652078" y="3870414"/>
                </a:cubicBezTo>
                <a:lnTo>
                  <a:pt x="5788335" y="3856067"/>
                </a:lnTo>
                <a:cubicBezTo>
                  <a:pt x="5432275" y="3790623"/>
                  <a:pt x="5334351" y="3948453"/>
                  <a:pt x="4760017" y="3686605"/>
                </a:cubicBezTo>
                <a:cubicBezTo>
                  <a:pt x="4660364" y="3746730"/>
                  <a:pt x="4364230" y="3880713"/>
                  <a:pt x="4108667" y="3789757"/>
                </a:cubicBezTo>
                <a:lnTo>
                  <a:pt x="2631182" y="3851261"/>
                </a:lnTo>
                <a:lnTo>
                  <a:pt x="768767" y="3870414"/>
                </a:lnTo>
                <a:cubicBezTo>
                  <a:pt x="416024" y="3870414"/>
                  <a:pt x="144058" y="3831708"/>
                  <a:pt x="144058" y="3478965"/>
                </a:cubicBezTo>
                <a:cubicBezTo>
                  <a:pt x="36581" y="3220756"/>
                  <a:pt x="43846" y="2923909"/>
                  <a:pt x="22245" y="2595012"/>
                </a:cubicBezTo>
                <a:cubicBezTo>
                  <a:pt x="644" y="2266115"/>
                  <a:pt x="-10949" y="1705610"/>
                  <a:pt x="14451" y="1505585"/>
                </a:cubicBezTo>
                <a:cubicBezTo>
                  <a:pt x="39851" y="1305560"/>
                  <a:pt x="99950" y="1160791"/>
                  <a:pt x="100978" y="1039165"/>
                </a:cubicBezTo>
                <a:cubicBezTo>
                  <a:pt x="103033" y="897512"/>
                  <a:pt x="65180" y="464498"/>
                  <a:pt x="67235" y="322845"/>
                </a:cubicBezTo>
                <a:close/>
              </a:path>
            </a:pathLst>
          </a:custGeom>
          <a:solidFill>
            <a:srgbClr val="00B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t>
            </a:r>
          </a:p>
        </p:txBody>
      </p:sp>
      <p:pic>
        <p:nvPicPr>
          <p:cNvPr id="55" name="Picture 54"/>
          <p:cNvPicPr>
            <a:picLocks noChangeAspect="1"/>
          </p:cNvPicPr>
          <p:nvPr/>
        </p:nvPicPr>
        <p:blipFill>
          <a:blip r:embed="rId3">
            <a:duotone>
              <a:schemeClr val="accent3">
                <a:shade val="45000"/>
                <a:satMod val="135000"/>
              </a:schemeClr>
              <a:prstClr val="white"/>
            </a:duotone>
            <a:lum bright="10000" contrast="40000"/>
            <a:extLst>
              <a:ext uri="{BEBA8EAE-BF5A-486C-A8C5-ECC9F3942E4B}">
                <a14:imgProps>
                  <a14:imgLayer r:embed="rId4">
                    <a14:imgEffect>
                      <a14:sharpenSoften amount="100000"/>
                    </a14:imgEffect>
                    <a14:imgEffect>
                      <a14:brightnessContrast bright="-100000" contrast="100000"/>
                    </a14:imgEffect>
                  </a14:imgLayer>
                </a14:imgProps>
              </a:ext>
              <a:ext uri="{28A0092B-C50C-407E-A947-70E740481C1C}">
                <a14:useLocalDpi val="0"/>
              </a:ext>
            </a:extLst>
          </a:blip>
          <a:stretch>
            <a:fillRect/>
          </a:stretch>
        </p:blipFill>
        <p:spPr>
          <a:xfrm>
            <a:off x="4297756" y="4362081"/>
            <a:ext cx="460800" cy="461227"/>
          </a:xfrm>
          <a:prstGeom prst="rect">
            <a:avLst/>
          </a:prstGeom>
          <a:noFill/>
          <a:ln>
            <a:noFill/>
          </a:ln>
        </p:spPr>
      </p:pic>
      <p:pic>
        <p:nvPicPr>
          <p:cNvPr id="56" name="Picture 55"/>
          <p:cNvPicPr>
            <a:picLocks noChangeAspect="1"/>
          </p:cNvPicPr>
          <p:nvPr/>
        </p:nvPicPr>
        <p:blipFill>
          <a:blip r:embed="rId5">
            <a:duotone>
              <a:schemeClr val="accent3">
                <a:shade val="45000"/>
                <a:satMod val="135000"/>
              </a:schemeClr>
              <a:prstClr val="white"/>
            </a:duotone>
            <a:lum bright="10000" contrast="40000"/>
            <a:extLst>
              <a:ext uri="{BEBA8EAE-BF5A-486C-A8C5-ECC9F3942E4B}">
                <a14:imgProps>
                  <a14:imgLayer r:embed="rId6">
                    <a14:imgEffect>
                      <a14:sharpenSoften amount="100000"/>
                    </a14:imgEffect>
                    <a14:imgEffect>
                      <a14:brightnessContrast bright="-100000" contrast="100000"/>
                    </a14:imgEffect>
                  </a14:imgLayer>
                </a14:imgProps>
              </a:ext>
              <a:ext uri="{28A0092B-C50C-407E-A947-70E740481C1C}">
                <a14:useLocalDpi val="0"/>
              </a:ext>
            </a:extLst>
          </a:blip>
          <a:stretch>
            <a:fillRect/>
          </a:stretch>
        </p:blipFill>
        <p:spPr>
          <a:xfrm>
            <a:off x="4501406" y="4364284"/>
            <a:ext cx="460800" cy="461227"/>
          </a:xfrm>
          <a:prstGeom prst="rect">
            <a:avLst/>
          </a:prstGeom>
        </p:spPr>
      </p:pic>
      <p:pic>
        <p:nvPicPr>
          <p:cNvPr id="57" name="Picture 56"/>
          <p:cNvPicPr>
            <a:picLocks noChangeAspect="1"/>
          </p:cNvPicPr>
          <p:nvPr/>
        </p:nvPicPr>
        <p:blipFill>
          <a:blip r:embed="rId3">
            <a:duotone>
              <a:schemeClr val="accent3">
                <a:shade val="45000"/>
                <a:satMod val="135000"/>
              </a:schemeClr>
              <a:prstClr val="white"/>
            </a:duotone>
            <a:lum bright="10000" contrast="40000"/>
            <a:extLst>
              <a:ext uri="{BEBA8EAE-BF5A-486C-A8C5-ECC9F3942E4B}">
                <a14:imgProps>
                  <a14:imgLayer r:embed="rId7">
                    <a14:imgEffect>
                      <a14:sharpenSoften amount="100000"/>
                    </a14:imgEffect>
                    <a14:imgEffect>
                      <a14:brightnessContrast bright="-100000" contrast="100000"/>
                    </a14:imgEffect>
                  </a14:imgLayer>
                </a14:imgProps>
              </a:ext>
              <a:ext uri="{28A0092B-C50C-407E-A947-70E740481C1C}">
                <a14:useLocalDpi val="0"/>
              </a:ext>
            </a:extLst>
          </a:blip>
          <a:stretch>
            <a:fillRect/>
          </a:stretch>
        </p:blipFill>
        <p:spPr>
          <a:xfrm>
            <a:off x="4057653" y="4366488"/>
            <a:ext cx="460800" cy="461227"/>
          </a:xfrm>
          <a:prstGeom prst="rect">
            <a:avLst/>
          </a:prstGeom>
          <a:noFill/>
          <a:ln>
            <a:noFill/>
          </a:ln>
        </p:spPr>
      </p:pic>
      <p:cxnSp>
        <p:nvCxnSpPr>
          <p:cNvPr id="59" name="Straight Connector 58"/>
          <p:cNvCxnSpPr>
            <a:stCxn id="60" idx="4"/>
          </p:cNvCxnSpPr>
          <p:nvPr/>
        </p:nvCxnSpPr>
        <p:spPr>
          <a:xfrm flipH="1">
            <a:off x="8058187" y="4670771"/>
            <a:ext cx="0" cy="181587"/>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60" name="Oval 59"/>
          <p:cNvSpPr/>
          <p:nvPr/>
        </p:nvSpPr>
        <p:spPr>
          <a:xfrm>
            <a:off x="79132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2" name="Rectangle 61"/>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63" name="Group 62"/>
          <p:cNvGrpSpPr/>
          <p:nvPr/>
        </p:nvGrpSpPr>
        <p:grpSpPr>
          <a:xfrm>
            <a:off x="381000" y="4491659"/>
            <a:ext cx="525792" cy="313388"/>
            <a:chOff x="1177291" y="5983337"/>
            <a:chExt cx="701056" cy="417463"/>
          </a:xfrm>
        </p:grpSpPr>
        <p:sp>
          <p:nvSpPr>
            <p:cNvPr id="65" name="Oval 13"/>
            <p:cNvSpPr/>
            <p:nvPr/>
          </p:nvSpPr>
          <p:spPr>
            <a:xfrm>
              <a:off x="1177291" y="5983337"/>
              <a:ext cx="701056" cy="417463"/>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6" name="Oval 13"/>
            <p:cNvSpPr/>
            <p:nvPr/>
          </p:nvSpPr>
          <p:spPr>
            <a:xfrm>
              <a:off x="1316279" y="6031529"/>
              <a:ext cx="423079" cy="190403"/>
            </a:xfrm>
            <a:custGeom>
              <a:gdLst>
                <a:gd fmla="*/ 11 w 701056" name="connsiteX0"/>
                <a:gd fmla="*/ 373384 h 417463" name="connsiteY0"/>
                <a:gd fmla="*/ 354341 w 701056" name="connsiteX1"/>
                <a:gd fmla="*/ 4 h 417463" name="connsiteY1"/>
                <a:gd fmla="*/ 701051 w 701056" name="connsiteX2"/>
                <a:gd fmla="*/ 381004 h 417463" name="connsiteY2"/>
                <a:gd fmla="*/ 342911 w 701056" name="connsiteX3"/>
                <a:gd fmla="*/ 407674 h 417463" name="connsiteY3"/>
                <a:gd fmla="*/ 11 w 701056" name="connsiteX4"/>
                <a:gd fmla="*/ 373384 h 4174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17463" w="701056">
                  <a:moveTo>
                    <a:pt x="11" y="373384"/>
                  </a:moveTo>
                  <a:cubicBezTo>
                    <a:pt x="1916" y="305439"/>
                    <a:pt x="237501" y="-1266"/>
                    <a:pt x="354341" y="4"/>
                  </a:cubicBezTo>
                  <a:cubicBezTo>
                    <a:pt x="471181" y="1274"/>
                    <a:pt x="702321" y="320044"/>
                    <a:pt x="701051" y="381004"/>
                  </a:cubicBezTo>
                  <a:cubicBezTo>
                    <a:pt x="699781" y="441964"/>
                    <a:pt x="430541" y="407674"/>
                    <a:pt x="342911" y="407674"/>
                  </a:cubicBezTo>
                  <a:cubicBezTo>
                    <a:pt x="266711" y="411484"/>
                    <a:pt x="-1894" y="441329"/>
                    <a:pt x="11" y="373384"/>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cxnSp>
        <p:nvCxnSpPr>
          <p:cNvPr id="68" name="Straight Connector 67"/>
          <p:cNvCxnSpPr>
            <a:stCxn id="79" idx="4"/>
          </p:cNvCxnSpPr>
          <p:nvPr/>
        </p:nvCxnSpPr>
        <p:spPr>
          <a:xfrm flipH="1">
            <a:off x="1051696"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9" name="Oval 78"/>
          <p:cNvSpPr/>
          <p:nvPr/>
        </p:nvSpPr>
        <p:spPr>
          <a:xfrm>
            <a:off x="906795"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82" name="Straight Connector 81"/>
          <p:cNvCxnSpPr>
            <a:stCxn id="83" idx="4"/>
          </p:cNvCxnSpPr>
          <p:nvPr/>
        </p:nvCxnSpPr>
        <p:spPr>
          <a:xfrm flipH="1">
            <a:off x="83894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83" name="Oval 82"/>
          <p:cNvSpPr/>
          <p:nvPr/>
        </p:nvSpPr>
        <p:spPr>
          <a:xfrm>
            <a:off x="82445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88" name="Flowchart: Alternate Process 51"/>
          <p:cNvSpPr/>
          <p:nvPr/>
        </p:nvSpPr>
        <p:spPr>
          <a:xfrm>
            <a:off x="1676400" y="2680464"/>
            <a:ext cx="1309817" cy="1201261"/>
          </a:xfrm>
          <a:custGeom>
            <a:gdLst>
              <a:gd fmla="*/ 0 w 1876622" name="connsiteX0"/>
              <a:gd fmla="*/ 266700 h 1600200" name="connsiteY0"/>
              <a:gd fmla="*/ 266700 w 1876622" name="connsiteX1"/>
              <a:gd fmla="*/ 0 h 1600200" name="connsiteY1"/>
              <a:gd fmla="*/ 837400 w 1876622" name="connsiteX2"/>
              <a:gd fmla="*/ 22412 h 1600200" name="connsiteY2"/>
              <a:gd fmla="*/ 1609922 w 1876622" name="connsiteX3"/>
              <a:gd fmla="*/ 0 h 1600200" name="connsiteY3"/>
              <a:gd fmla="*/ 1876622 w 1876622" name="connsiteX4"/>
              <a:gd fmla="*/ 266700 h 1600200" name="connsiteY4"/>
              <a:gd fmla="*/ 1876622 w 1876622" name="connsiteX5"/>
              <a:gd fmla="*/ 1333500 h 1600200" name="connsiteY5"/>
              <a:gd fmla="*/ 1609922 w 1876622" name="connsiteX6"/>
              <a:gd fmla="*/ 1600200 h 1600200" name="connsiteY6"/>
              <a:gd fmla="*/ 266700 w 1876622" name="connsiteX7"/>
              <a:gd fmla="*/ 1600200 h 1600200" name="connsiteY7"/>
              <a:gd fmla="*/ 0 w 1876622" name="connsiteX8"/>
              <a:gd fmla="*/ 1333500 h 1600200" name="connsiteY8"/>
              <a:gd fmla="*/ 0 w 1876622" name="connsiteX9"/>
              <a:gd fmla="*/ 266700 h 16002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600200" w="1876622">
                <a:moveTo>
                  <a:pt x="0" y="266700"/>
                </a:moveTo>
                <a:cubicBezTo>
                  <a:pt x="0" y="119406"/>
                  <a:pt x="119406" y="0"/>
                  <a:pt x="266700" y="0"/>
                </a:cubicBezTo>
                <a:lnTo>
                  <a:pt x="837400" y="22412"/>
                </a:lnTo>
                <a:lnTo>
                  <a:pt x="1609922" y="0"/>
                </a:lnTo>
                <a:cubicBezTo>
                  <a:pt x="1757216" y="0"/>
                  <a:pt x="1876622" y="119406"/>
                  <a:pt x="1876622" y="266700"/>
                </a:cubicBezTo>
                <a:lnTo>
                  <a:pt x="1876622" y="1333500"/>
                </a:lnTo>
                <a:cubicBezTo>
                  <a:pt x="1876622" y="1480794"/>
                  <a:pt x="1757216" y="1600200"/>
                  <a:pt x="1609922" y="1600200"/>
                </a:cubicBezTo>
                <a:lnTo>
                  <a:pt x="266700" y="1600200"/>
                </a:lnTo>
                <a:cubicBezTo>
                  <a:pt x="119406" y="1600200"/>
                  <a:pt x="0" y="1480794"/>
                  <a:pt x="0" y="1333500"/>
                </a:cubicBezTo>
                <a:lnTo>
                  <a:pt x="0" y="266700"/>
                </a:lnTo>
                <a:close/>
              </a:path>
            </a:pathLst>
          </a:custGeom>
          <a:solidFill>
            <a:schemeClr val="bg1">
              <a:lumMod val="95000"/>
            </a:schemeClr>
          </a:solidFill>
          <a:ln w="381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t" anchorCtr="0" bIns="0" lIns="68585" rIns="68585" rtlCol="0" tIns="137171"/>
          <a:lstStyle/>
          <a:p>
            <a:r>
              <a:rPr lang="en-US" sz="1200">
                <a:solidFill>
                  <a:schemeClr val="tx1"/>
                </a:solidFill>
                <a:latin charset="0" pitchFamily="50" typeface="Code Bold"/>
              </a:rPr>
              <a:t>John Doe</a:t>
            </a:r>
          </a:p>
          <a:p>
            <a:endParaRPr lang="en-US" sz="1200">
              <a:solidFill>
                <a:schemeClr val="tx1"/>
              </a:solidFill>
              <a:latin charset="0" pitchFamily="50" typeface="Code Bold"/>
            </a:endParaRPr>
          </a:p>
          <a:p>
            <a:r>
              <a:rPr lang="en-US" sz="1200">
                <a:solidFill>
                  <a:schemeClr val="tx1"/>
                </a:solidFill>
                <a:latin charset="0" pitchFamily="50" typeface="Code Bold"/>
              </a:rPr>
              <a:t>PROJECT MANAGER</a:t>
            </a:r>
          </a:p>
          <a:p>
            <a:endParaRPr lang="en-US" sz="1200">
              <a:solidFill>
                <a:schemeClr val="tx1"/>
              </a:solidFill>
              <a:latin charset="0" pitchFamily="50" typeface="Code Bold"/>
            </a:endParaRPr>
          </a:p>
          <a:p>
            <a:r>
              <a:rPr lang="en-US" sz="1200">
                <a:solidFill>
                  <a:schemeClr val="tx1"/>
                </a:solidFill>
                <a:latin charset="0" pitchFamily="50" typeface="Code Bold"/>
              </a:rPr>
              <a:t>Lorem ipsum dolor sit amet, consectetur adipisicing elit, sed do</a:t>
            </a:r>
          </a:p>
        </p:txBody>
      </p:sp>
      <p:grpSp>
        <p:nvGrpSpPr>
          <p:cNvPr id="89" name="Group 88"/>
          <p:cNvGrpSpPr/>
          <p:nvPr/>
        </p:nvGrpSpPr>
        <p:grpSpPr>
          <a:xfrm>
            <a:off x="1990863" y="1209627"/>
            <a:ext cx="680899" cy="524705"/>
            <a:chOff x="1940373" y="1611343"/>
            <a:chExt cx="907865" cy="698960"/>
          </a:xfrm>
        </p:grpSpPr>
        <p:cxnSp>
          <p:nvCxnSpPr>
            <p:cNvPr id="92" name="Straight Connector 91"/>
            <p:cNvCxnSpPr>
              <a:stCxn id="94" idx="5"/>
            </p:cNvCxnSpPr>
            <p:nvPr/>
          </p:nvCxnSpPr>
          <p:spPr>
            <a:xfrm>
              <a:off x="2435352" y="1710439"/>
              <a:ext cx="412886"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94" idx="3"/>
            </p:cNvCxnSpPr>
            <p:nvPr/>
          </p:nvCxnSpPr>
          <p:spPr>
            <a:xfrm flipH="1">
              <a:off x="1940373" y="1710439"/>
              <a:ext cx="412885"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94" name="Oval 93"/>
            <p:cNvSpPr/>
            <p:nvPr/>
          </p:nvSpPr>
          <p:spPr>
            <a:xfrm>
              <a:off x="2336256" y="1611343"/>
              <a:ext cx="116098" cy="116098"/>
            </a:xfrm>
            <a:prstGeom prst="ellipse">
              <a:avLst/>
            </a:prstGeom>
            <a:solidFill>
              <a:schemeClr val="bg1">
                <a:lumMod val="75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pic>
        <p:nvPicPr>
          <p:cNvPr id="95" name="Picture 94"/>
          <p:cNvPicPr>
            <a:picLocks noChangeAspect="1"/>
          </p:cNvPicPr>
          <p:nvPr/>
        </p:nvPicPr>
        <p:blipFill>
          <a:blip r:embed="rId8">
            <a:extLst>
              <a:ext uri="{28A0092B-C50C-407E-A947-70E740481C1C}">
                <a14:useLocalDpi val="0"/>
              </a:ext>
            </a:extLst>
          </a:blip>
          <a:srcRect l="10412" r="9086"/>
          <a:stretch>
            <a:fillRect/>
          </a:stretch>
        </p:blipFill>
        <p:spPr>
          <a:xfrm>
            <a:off x="1726740" y="1446590"/>
            <a:ext cx="1209142" cy="1127543"/>
          </a:xfrm>
          <a:prstGeom prst="roundRect">
            <a:avLst/>
          </a:prstGeom>
          <a:noFill/>
          <a:ln w="57150">
            <a:solidFill>
              <a:srgbClr val="92D050"/>
            </a:solidFill>
            <a:prstDash val="solid"/>
          </a:ln>
        </p:spPr>
      </p:pic>
      <p:sp>
        <p:nvSpPr>
          <p:cNvPr id="96" name="Isosceles Triangle 95"/>
          <p:cNvSpPr/>
          <p:nvPr/>
        </p:nvSpPr>
        <p:spPr>
          <a:xfrm>
            <a:off x="5429249"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7" name="Isosceles Triangle 96"/>
          <p:cNvSpPr/>
          <p:nvPr/>
        </p:nvSpPr>
        <p:spPr>
          <a:xfrm>
            <a:off x="594360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98" name="Straight Connector 97"/>
          <p:cNvCxnSpPr>
            <a:stCxn id="99" idx="4"/>
          </p:cNvCxnSpPr>
          <p:nvPr/>
        </p:nvCxnSpPr>
        <p:spPr>
          <a:xfrm flipH="1">
            <a:off x="1349115"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99" name="Oval 98"/>
          <p:cNvSpPr/>
          <p:nvPr/>
        </p:nvSpPr>
        <p:spPr>
          <a:xfrm>
            <a:off x="1240372"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00" name="Isosceles Triangle 99"/>
          <p:cNvSpPr/>
          <p:nvPr/>
        </p:nvSpPr>
        <p:spPr>
          <a:xfrm>
            <a:off x="1228307"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01" name="Flowchart: Alternate Process 57"/>
          <p:cNvSpPr/>
          <p:nvPr/>
        </p:nvSpPr>
        <p:spPr>
          <a:xfrm>
            <a:off x="3161644" y="2687866"/>
            <a:ext cx="1329116" cy="1201261"/>
          </a:xfrm>
          <a:custGeom>
            <a:gdLst>
              <a:gd fmla="*/ 0 w 1876622" name="connsiteX0"/>
              <a:gd fmla="*/ 266700 h 1600200" name="connsiteY0"/>
              <a:gd fmla="*/ 266700 w 1876622" name="connsiteX1"/>
              <a:gd fmla="*/ 0 h 1600200" name="connsiteY1"/>
              <a:gd fmla="*/ 1609922 w 1876622" name="connsiteX2"/>
              <a:gd fmla="*/ 0 h 1600200" name="connsiteY2"/>
              <a:gd fmla="*/ 1876622 w 1876622" name="connsiteX3"/>
              <a:gd fmla="*/ 266700 h 1600200" name="connsiteY3"/>
              <a:gd fmla="*/ 1876622 w 1876622" name="connsiteX4"/>
              <a:gd fmla="*/ 1333500 h 1600200" name="connsiteY4"/>
              <a:gd fmla="*/ 1609922 w 1876622" name="connsiteX5"/>
              <a:gd fmla="*/ 1600200 h 1600200" name="connsiteY5"/>
              <a:gd fmla="*/ 896910 w 1876622" name="connsiteX6"/>
              <a:gd fmla="*/ 1561651 h 1600200" name="connsiteY6"/>
              <a:gd fmla="*/ 266700 w 1876622" name="connsiteX7"/>
              <a:gd fmla="*/ 1600200 h 1600200" name="connsiteY7"/>
              <a:gd fmla="*/ 0 w 1876622" name="connsiteX8"/>
              <a:gd fmla="*/ 1333500 h 1600200" name="connsiteY8"/>
              <a:gd fmla="*/ 0 w 1876622" name="connsiteX9"/>
              <a:gd fmla="*/ 266700 h 16002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600200" w="1876622">
                <a:moveTo>
                  <a:pt x="0" y="266700"/>
                </a:moveTo>
                <a:cubicBezTo>
                  <a:pt x="0" y="119406"/>
                  <a:pt x="119406" y="0"/>
                  <a:pt x="266700" y="0"/>
                </a:cubicBezTo>
                <a:lnTo>
                  <a:pt x="1609922" y="0"/>
                </a:lnTo>
                <a:cubicBezTo>
                  <a:pt x="1757216" y="0"/>
                  <a:pt x="1876622" y="119406"/>
                  <a:pt x="1876622" y="266700"/>
                </a:cubicBezTo>
                <a:lnTo>
                  <a:pt x="1876622" y="1333500"/>
                </a:lnTo>
                <a:cubicBezTo>
                  <a:pt x="1876622" y="1480794"/>
                  <a:pt x="1757216" y="1600200"/>
                  <a:pt x="1609922" y="1600200"/>
                </a:cubicBezTo>
                <a:lnTo>
                  <a:pt x="896910" y="1561651"/>
                </a:lnTo>
                <a:lnTo>
                  <a:pt x="266700" y="1600200"/>
                </a:lnTo>
                <a:cubicBezTo>
                  <a:pt x="119406" y="1600200"/>
                  <a:pt x="0" y="1480794"/>
                  <a:pt x="0" y="1333500"/>
                </a:cubicBezTo>
                <a:lnTo>
                  <a:pt x="0" y="266700"/>
                </a:lnTo>
                <a:close/>
              </a:path>
            </a:pathLst>
          </a:custGeom>
          <a:solidFill>
            <a:schemeClr val="bg1">
              <a:lumMod val="95000"/>
            </a:schemeClr>
          </a:solidFill>
          <a:ln w="381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t" anchorCtr="0" bIns="0" lIns="68585" rIns="68585" rtlCol="0" tIns="137171"/>
          <a:lstStyle/>
          <a:p>
            <a:r>
              <a:rPr lang="en-US" sz="1200">
                <a:solidFill>
                  <a:schemeClr val="tx1"/>
                </a:solidFill>
                <a:latin charset="0" pitchFamily="50" typeface="Code Bold"/>
              </a:rPr>
              <a:t>John Tim</a:t>
            </a:r>
          </a:p>
          <a:p>
            <a:endParaRPr lang="en-US" sz="1200">
              <a:solidFill>
                <a:schemeClr val="tx1"/>
              </a:solidFill>
              <a:latin charset="0" pitchFamily="50" typeface="Code Bold"/>
            </a:endParaRPr>
          </a:p>
          <a:p>
            <a:r>
              <a:rPr lang="en-US" sz="1200">
                <a:solidFill>
                  <a:schemeClr val="tx1"/>
                </a:solidFill>
                <a:latin charset="0" pitchFamily="50" typeface="Code Bold"/>
              </a:rPr>
              <a:t>RESOURCE MANAGER</a:t>
            </a:r>
          </a:p>
          <a:p>
            <a:endParaRPr lang="en-US" sz="1200">
              <a:solidFill>
                <a:schemeClr val="tx1"/>
              </a:solidFill>
              <a:latin charset="0" pitchFamily="50" typeface="Code Bold"/>
            </a:endParaRPr>
          </a:p>
          <a:p>
            <a:r>
              <a:rPr lang="en-US" sz="1200">
                <a:solidFill>
                  <a:schemeClr val="tx1"/>
                </a:solidFill>
                <a:latin charset="0" pitchFamily="50" typeface="Code Bold"/>
              </a:rPr>
              <a:t>Lorem ipsum dolor sit amet, consectetur adipisicing elit, sed do</a:t>
            </a:r>
          </a:p>
        </p:txBody>
      </p:sp>
      <p:sp>
        <p:nvSpPr>
          <p:cNvPr id="102" name="Flowchart: Alternate Process 63"/>
          <p:cNvSpPr/>
          <p:nvPr/>
        </p:nvSpPr>
        <p:spPr>
          <a:xfrm>
            <a:off x="4660612" y="2687866"/>
            <a:ext cx="1265465" cy="1201261"/>
          </a:xfrm>
          <a:custGeom>
            <a:gdLst>
              <a:gd fmla="*/ 0 w 1876622" name="connsiteX0"/>
              <a:gd fmla="*/ 266700 h 1600200" name="connsiteY0"/>
              <a:gd fmla="*/ 266700 w 1876622" name="connsiteX1"/>
              <a:gd fmla="*/ 0 h 1600200" name="connsiteY1"/>
              <a:gd fmla="*/ 1609922 w 1876622" name="connsiteX2"/>
              <a:gd fmla="*/ 0 h 1600200" name="connsiteY2"/>
              <a:gd fmla="*/ 1876622 w 1876622" name="connsiteX3"/>
              <a:gd fmla="*/ 266700 h 1600200" name="connsiteY3"/>
              <a:gd fmla="*/ 1876622 w 1876622" name="connsiteX4"/>
              <a:gd fmla="*/ 1333500 h 1600200" name="connsiteY4"/>
              <a:gd fmla="*/ 1609922 w 1876622" name="connsiteX5"/>
              <a:gd fmla="*/ 1600200 h 1600200" name="connsiteY5"/>
              <a:gd fmla="*/ 809213 w 1876622" name="connsiteX6"/>
              <a:gd fmla="*/ 1593924 h 1600200" name="connsiteY6"/>
              <a:gd fmla="*/ 266700 w 1876622" name="connsiteX7"/>
              <a:gd fmla="*/ 1600200 h 1600200" name="connsiteY7"/>
              <a:gd fmla="*/ 0 w 1876622" name="connsiteX8"/>
              <a:gd fmla="*/ 1333500 h 1600200" name="connsiteY8"/>
              <a:gd fmla="*/ 34663 w 1876622" name="connsiteX9"/>
              <a:gd fmla="*/ 819374 h 1600200" name="connsiteY9"/>
              <a:gd fmla="*/ 0 w 1876622" name="connsiteX10"/>
              <a:gd fmla="*/ 266700 h 16002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600200" w="1876622">
                <a:moveTo>
                  <a:pt x="0" y="266700"/>
                </a:moveTo>
                <a:cubicBezTo>
                  <a:pt x="0" y="119406"/>
                  <a:pt x="119406" y="0"/>
                  <a:pt x="266700" y="0"/>
                </a:cubicBezTo>
                <a:lnTo>
                  <a:pt x="1609922" y="0"/>
                </a:lnTo>
                <a:cubicBezTo>
                  <a:pt x="1757216" y="0"/>
                  <a:pt x="1876622" y="119406"/>
                  <a:pt x="1876622" y="266700"/>
                </a:cubicBezTo>
                <a:lnTo>
                  <a:pt x="1876622" y="1333500"/>
                </a:lnTo>
                <a:cubicBezTo>
                  <a:pt x="1876622" y="1480794"/>
                  <a:pt x="1757216" y="1600200"/>
                  <a:pt x="1609922" y="1600200"/>
                </a:cubicBezTo>
                <a:lnTo>
                  <a:pt x="809213" y="1593924"/>
                </a:lnTo>
                <a:lnTo>
                  <a:pt x="266700" y="1600200"/>
                </a:lnTo>
                <a:cubicBezTo>
                  <a:pt x="119406" y="1600200"/>
                  <a:pt x="0" y="1480794"/>
                  <a:pt x="0" y="1333500"/>
                </a:cubicBezTo>
                <a:cubicBezTo>
                  <a:pt x="797" y="1151367"/>
                  <a:pt x="33866" y="1001507"/>
                  <a:pt x="34663" y="819374"/>
                </a:cubicBezTo>
                <a:cubicBezTo>
                  <a:pt x="33866" y="645907"/>
                  <a:pt x="797" y="440167"/>
                  <a:pt x="0" y="266700"/>
                </a:cubicBezTo>
                <a:close/>
              </a:path>
            </a:pathLst>
          </a:custGeom>
          <a:solidFill>
            <a:schemeClr val="bg1">
              <a:lumMod val="95000"/>
            </a:schemeClr>
          </a:solidFill>
          <a:ln w="381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t" anchorCtr="0" bIns="0" lIns="68585" rIns="68585" rtlCol="0" tIns="137171"/>
          <a:lstStyle/>
          <a:p>
            <a:r>
              <a:rPr lang="en-US" sz="1200">
                <a:solidFill>
                  <a:schemeClr val="tx1"/>
                </a:solidFill>
                <a:latin charset="0" pitchFamily="50" typeface="Code Bold"/>
              </a:rPr>
              <a:t>John Lisa</a:t>
            </a:r>
          </a:p>
          <a:p>
            <a:endParaRPr lang="en-US" sz="1200">
              <a:solidFill>
                <a:schemeClr val="tx1"/>
              </a:solidFill>
              <a:latin charset="0" pitchFamily="50" typeface="Code Bold"/>
            </a:endParaRPr>
          </a:p>
          <a:p>
            <a:r>
              <a:rPr lang="en-US" sz="1200">
                <a:solidFill>
                  <a:schemeClr val="tx1"/>
                </a:solidFill>
                <a:latin charset="0" pitchFamily="50" typeface="Code Bold"/>
              </a:rPr>
              <a:t>ADVISOR</a:t>
            </a:r>
          </a:p>
          <a:p>
            <a:endParaRPr lang="en-US" sz="1200">
              <a:solidFill>
                <a:schemeClr val="tx1"/>
              </a:solidFill>
              <a:latin charset="0" pitchFamily="50" typeface="Code Bold"/>
            </a:endParaRPr>
          </a:p>
          <a:p>
            <a:r>
              <a:rPr lang="en-US" sz="1200">
                <a:solidFill>
                  <a:schemeClr val="tx1"/>
                </a:solidFill>
                <a:latin charset="0" pitchFamily="50" typeface="Code Bold"/>
              </a:rPr>
              <a:t>Lorem ipsum dolor sit amet, consectetur adipisicing elit, sed do</a:t>
            </a:r>
          </a:p>
        </p:txBody>
      </p:sp>
      <p:sp>
        <p:nvSpPr>
          <p:cNvPr id="103" name="Rectangle 102"/>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grpSp>
        <p:nvGrpSpPr>
          <p:cNvPr id="104" name="Group 103"/>
          <p:cNvGrpSpPr/>
          <p:nvPr/>
        </p:nvGrpSpPr>
        <p:grpSpPr>
          <a:xfrm>
            <a:off x="3464105" y="1221658"/>
            <a:ext cx="680899" cy="524705"/>
            <a:chOff x="1940373" y="1611343"/>
            <a:chExt cx="907865" cy="698960"/>
          </a:xfrm>
        </p:grpSpPr>
        <p:cxnSp>
          <p:nvCxnSpPr>
            <p:cNvPr id="105" name="Straight Connector 104"/>
            <p:cNvCxnSpPr>
              <a:stCxn id="107" idx="5"/>
            </p:cNvCxnSpPr>
            <p:nvPr/>
          </p:nvCxnSpPr>
          <p:spPr>
            <a:xfrm>
              <a:off x="2435352" y="1710439"/>
              <a:ext cx="412886"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107" idx="3"/>
            </p:cNvCxnSpPr>
            <p:nvPr/>
          </p:nvCxnSpPr>
          <p:spPr>
            <a:xfrm flipH="1">
              <a:off x="1940373" y="1710439"/>
              <a:ext cx="412885"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07" name="Oval 106"/>
            <p:cNvSpPr/>
            <p:nvPr/>
          </p:nvSpPr>
          <p:spPr>
            <a:xfrm>
              <a:off x="2336256" y="1611343"/>
              <a:ext cx="116098" cy="116098"/>
            </a:xfrm>
            <a:prstGeom prst="ellipse">
              <a:avLst/>
            </a:prstGeom>
            <a:solidFill>
              <a:schemeClr val="bg1">
                <a:lumMod val="75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pic>
        <p:nvPicPr>
          <p:cNvPr id="108" name="Picture 107"/>
          <p:cNvPicPr>
            <a:picLocks noChangeAspect="1"/>
          </p:cNvPicPr>
          <p:nvPr/>
        </p:nvPicPr>
        <p:blipFill>
          <a:blip r:embed="rId8">
            <a:extLst>
              <a:ext uri="{28A0092B-C50C-407E-A947-70E740481C1C}">
                <a14:useLocalDpi val="0"/>
              </a:ext>
            </a:extLst>
          </a:blip>
          <a:srcRect l="10412" r="9086"/>
          <a:stretch>
            <a:fillRect/>
          </a:stretch>
        </p:blipFill>
        <p:spPr>
          <a:xfrm>
            <a:off x="3221632" y="1458621"/>
            <a:ext cx="1209142" cy="1127543"/>
          </a:xfrm>
          <a:prstGeom prst="roundRect">
            <a:avLst/>
          </a:prstGeom>
          <a:noFill/>
          <a:ln w="57150">
            <a:solidFill>
              <a:srgbClr val="92D050"/>
            </a:solidFill>
            <a:prstDash val="solid"/>
          </a:ln>
        </p:spPr>
      </p:pic>
      <p:grpSp>
        <p:nvGrpSpPr>
          <p:cNvPr id="109" name="Group 108"/>
          <p:cNvGrpSpPr/>
          <p:nvPr/>
        </p:nvGrpSpPr>
        <p:grpSpPr>
          <a:xfrm>
            <a:off x="4936133" y="1209627"/>
            <a:ext cx="680899" cy="524705"/>
            <a:chOff x="1940373" y="1611343"/>
            <a:chExt cx="907865" cy="698960"/>
          </a:xfrm>
        </p:grpSpPr>
        <p:cxnSp>
          <p:nvCxnSpPr>
            <p:cNvPr id="110" name="Straight Connector 109"/>
            <p:cNvCxnSpPr>
              <a:stCxn id="112" idx="5"/>
            </p:cNvCxnSpPr>
            <p:nvPr/>
          </p:nvCxnSpPr>
          <p:spPr>
            <a:xfrm>
              <a:off x="2435352" y="1710439"/>
              <a:ext cx="412886"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a:stCxn id="112" idx="3"/>
            </p:cNvCxnSpPr>
            <p:nvPr/>
          </p:nvCxnSpPr>
          <p:spPr>
            <a:xfrm flipH="1">
              <a:off x="1940373" y="1710439"/>
              <a:ext cx="412885"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12" name="Oval 111"/>
            <p:cNvSpPr/>
            <p:nvPr/>
          </p:nvSpPr>
          <p:spPr>
            <a:xfrm>
              <a:off x="2336256" y="1611343"/>
              <a:ext cx="116098" cy="116098"/>
            </a:xfrm>
            <a:prstGeom prst="ellipse">
              <a:avLst/>
            </a:prstGeom>
            <a:solidFill>
              <a:schemeClr val="bg1">
                <a:lumMod val="75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pic>
        <p:nvPicPr>
          <p:cNvPr id="113" name="Picture 112"/>
          <p:cNvPicPr>
            <a:picLocks noChangeAspect="1"/>
          </p:cNvPicPr>
          <p:nvPr/>
        </p:nvPicPr>
        <p:blipFill>
          <a:blip r:embed="rId8">
            <a:extLst>
              <a:ext uri="{28A0092B-C50C-407E-A947-70E740481C1C}">
                <a14:useLocalDpi val="0"/>
              </a:ext>
            </a:extLst>
          </a:blip>
          <a:srcRect l="10412" r="9086"/>
          <a:stretch>
            <a:fillRect/>
          </a:stretch>
        </p:blipFill>
        <p:spPr>
          <a:xfrm>
            <a:off x="4688776" y="1446590"/>
            <a:ext cx="1209142" cy="1127543"/>
          </a:xfrm>
          <a:prstGeom prst="roundRect">
            <a:avLst/>
          </a:prstGeom>
          <a:noFill/>
          <a:ln w="57150">
            <a:solidFill>
              <a:srgbClr val="92D050"/>
            </a:solidFill>
            <a:prstDash val="solid"/>
          </a:ln>
        </p:spPr>
      </p:pic>
      <p:pic>
        <p:nvPicPr>
          <p:cNvPr id="115" name="Picture 114"/>
          <p:cNvPicPr>
            <a:picLocks noChangeAspect="1"/>
          </p:cNvPicPr>
          <p:nvPr/>
        </p:nvPicPr>
        <p:blipFill>
          <a:blip r:embed="rId9">
            <a:extLst>
              <a:ext uri="{28A0092B-C50C-407E-A947-70E740481C1C}">
                <a14:useLocalDpi val="0"/>
              </a:ext>
            </a:extLst>
          </a:blip>
          <a:stretch>
            <a:fillRect/>
          </a:stretch>
        </p:blipFill>
        <p:spPr>
          <a:xfrm>
            <a:off x="-1066800" y="4404626"/>
            <a:ext cx="578758" cy="579294"/>
          </a:xfrm>
          <a:prstGeom prst="rect">
            <a:avLst/>
          </a:prstGeom>
        </p:spPr>
      </p:pic>
      <p:sp>
        <p:nvSpPr>
          <p:cNvPr id="118"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MEET OUR COOL TEAM</a:t>
            </a:r>
          </a:p>
        </p:txBody>
      </p:sp>
      <p:cxnSp>
        <p:nvCxnSpPr>
          <p:cNvPr id="119" name="Straight Connector 118"/>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120" name="Oval 119"/>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3</a:t>
            </a:r>
          </a:p>
        </p:txBody>
      </p:sp>
      <p:sp>
        <p:nvSpPr>
          <p:cNvPr id="121"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22"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23" name="Flowchart: Alternate Process 63"/>
          <p:cNvSpPr/>
          <p:nvPr/>
        </p:nvSpPr>
        <p:spPr>
          <a:xfrm>
            <a:off x="6125935" y="2678389"/>
            <a:ext cx="1265465" cy="1201261"/>
          </a:xfrm>
          <a:custGeom>
            <a:gdLst>
              <a:gd fmla="*/ 0 w 1876622" name="connsiteX0"/>
              <a:gd fmla="*/ 266700 h 1600200" name="connsiteY0"/>
              <a:gd fmla="*/ 266700 w 1876622" name="connsiteX1"/>
              <a:gd fmla="*/ 0 h 1600200" name="connsiteY1"/>
              <a:gd fmla="*/ 1609922 w 1876622" name="connsiteX2"/>
              <a:gd fmla="*/ 0 h 1600200" name="connsiteY2"/>
              <a:gd fmla="*/ 1876622 w 1876622" name="connsiteX3"/>
              <a:gd fmla="*/ 266700 h 1600200" name="connsiteY3"/>
              <a:gd fmla="*/ 1876622 w 1876622" name="connsiteX4"/>
              <a:gd fmla="*/ 1333500 h 1600200" name="connsiteY4"/>
              <a:gd fmla="*/ 1609922 w 1876622" name="connsiteX5"/>
              <a:gd fmla="*/ 1600200 h 1600200" name="connsiteY5"/>
              <a:gd fmla="*/ 809213 w 1876622" name="connsiteX6"/>
              <a:gd fmla="*/ 1593924 h 1600200" name="connsiteY6"/>
              <a:gd fmla="*/ 266700 w 1876622" name="connsiteX7"/>
              <a:gd fmla="*/ 1600200 h 1600200" name="connsiteY7"/>
              <a:gd fmla="*/ 0 w 1876622" name="connsiteX8"/>
              <a:gd fmla="*/ 1333500 h 1600200" name="connsiteY8"/>
              <a:gd fmla="*/ 34663 w 1876622" name="connsiteX9"/>
              <a:gd fmla="*/ 819374 h 1600200" name="connsiteY9"/>
              <a:gd fmla="*/ 0 w 1876622" name="connsiteX10"/>
              <a:gd fmla="*/ 266700 h 1600200"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600200" w="1876622">
                <a:moveTo>
                  <a:pt x="0" y="266700"/>
                </a:moveTo>
                <a:cubicBezTo>
                  <a:pt x="0" y="119406"/>
                  <a:pt x="119406" y="0"/>
                  <a:pt x="266700" y="0"/>
                </a:cubicBezTo>
                <a:lnTo>
                  <a:pt x="1609922" y="0"/>
                </a:lnTo>
                <a:cubicBezTo>
                  <a:pt x="1757216" y="0"/>
                  <a:pt x="1876622" y="119406"/>
                  <a:pt x="1876622" y="266700"/>
                </a:cubicBezTo>
                <a:lnTo>
                  <a:pt x="1876622" y="1333500"/>
                </a:lnTo>
                <a:cubicBezTo>
                  <a:pt x="1876622" y="1480794"/>
                  <a:pt x="1757216" y="1600200"/>
                  <a:pt x="1609922" y="1600200"/>
                </a:cubicBezTo>
                <a:lnTo>
                  <a:pt x="809213" y="1593924"/>
                </a:lnTo>
                <a:lnTo>
                  <a:pt x="266700" y="1600200"/>
                </a:lnTo>
                <a:cubicBezTo>
                  <a:pt x="119406" y="1600200"/>
                  <a:pt x="0" y="1480794"/>
                  <a:pt x="0" y="1333500"/>
                </a:cubicBezTo>
                <a:cubicBezTo>
                  <a:pt x="797" y="1151367"/>
                  <a:pt x="33866" y="1001507"/>
                  <a:pt x="34663" y="819374"/>
                </a:cubicBezTo>
                <a:cubicBezTo>
                  <a:pt x="33866" y="645907"/>
                  <a:pt x="797" y="440167"/>
                  <a:pt x="0" y="266700"/>
                </a:cubicBezTo>
                <a:close/>
              </a:path>
            </a:pathLst>
          </a:custGeom>
          <a:solidFill>
            <a:schemeClr val="bg1">
              <a:lumMod val="95000"/>
            </a:schemeClr>
          </a:solidFill>
          <a:ln w="3810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t" anchorCtr="0" bIns="0" lIns="68585" rIns="68585" rtlCol="0" tIns="137171"/>
          <a:lstStyle/>
          <a:p>
            <a:r>
              <a:rPr lang="en-US" sz="1200">
                <a:solidFill>
                  <a:schemeClr val="tx1"/>
                </a:solidFill>
                <a:latin charset="0" pitchFamily="50" typeface="Code Bold"/>
              </a:rPr>
              <a:t>John Mike</a:t>
            </a:r>
          </a:p>
          <a:p>
            <a:endParaRPr lang="en-US" sz="1200">
              <a:solidFill>
                <a:schemeClr val="tx1"/>
              </a:solidFill>
              <a:latin charset="0" pitchFamily="50" typeface="Code Bold"/>
            </a:endParaRPr>
          </a:p>
          <a:p>
            <a:r>
              <a:rPr lang="en-US" sz="1200">
                <a:solidFill>
                  <a:schemeClr val="tx1"/>
                </a:solidFill>
                <a:latin charset="0" pitchFamily="50" typeface="Code Bold"/>
              </a:rPr>
              <a:t>ADVISOR</a:t>
            </a:r>
          </a:p>
          <a:p>
            <a:endParaRPr lang="en-US" sz="1200">
              <a:solidFill>
                <a:schemeClr val="tx1"/>
              </a:solidFill>
              <a:latin charset="0" pitchFamily="50" typeface="Code Bold"/>
            </a:endParaRPr>
          </a:p>
          <a:p>
            <a:r>
              <a:rPr lang="en-US" sz="1200">
                <a:solidFill>
                  <a:schemeClr val="tx1"/>
                </a:solidFill>
                <a:latin charset="0" pitchFamily="50" typeface="Code Bold"/>
              </a:rPr>
              <a:t>Lorem ipsum dolor sit amet, consectetur adipisicing elit, sed do</a:t>
            </a:r>
          </a:p>
        </p:txBody>
      </p:sp>
      <p:grpSp>
        <p:nvGrpSpPr>
          <p:cNvPr id="124" name="Group 123"/>
          <p:cNvGrpSpPr/>
          <p:nvPr/>
        </p:nvGrpSpPr>
        <p:grpSpPr>
          <a:xfrm>
            <a:off x="6401456" y="1200150"/>
            <a:ext cx="680899" cy="524705"/>
            <a:chOff x="1940373" y="1611343"/>
            <a:chExt cx="907865" cy="698960"/>
          </a:xfrm>
        </p:grpSpPr>
        <p:cxnSp>
          <p:nvCxnSpPr>
            <p:cNvPr id="125" name="Straight Connector 124"/>
            <p:cNvCxnSpPr>
              <a:stCxn id="127" idx="5"/>
            </p:cNvCxnSpPr>
            <p:nvPr/>
          </p:nvCxnSpPr>
          <p:spPr>
            <a:xfrm>
              <a:off x="2435352" y="1710439"/>
              <a:ext cx="412886"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a:stCxn id="127" idx="3"/>
            </p:cNvCxnSpPr>
            <p:nvPr/>
          </p:nvCxnSpPr>
          <p:spPr>
            <a:xfrm flipH="1">
              <a:off x="1940373" y="1710439"/>
              <a:ext cx="412885" cy="599864"/>
            </a:xfrm>
            <a:prstGeom prst="line">
              <a:avLst/>
            </a:prstGeom>
            <a:ln w="28575">
              <a:solidFill>
                <a:srgbClr val="92D050"/>
              </a:solidFill>
            </a:ln>
          </p:spPr>
          <p:style>
            <a:lnRef idx="1">
              <a:schemeClr val="accent1"/>
            </a:lnRef>
            <a:fillRef idx="0">
              <a:schemeClr val="accent1"/>
            </a:fillRef>
            <a:effectRef idx="0">
              <a:schemeClr val="accent1"/>
            </a:effectRef>
            <a:fontRef idx="minor">
              <a:schemeClr val="tx1"/>
            </a:fontRef>
          </p:style>
        </p:cxnSp>
        <p:sp>
          <p:nvSpPr>
            <p:cNvPr id="127" name="Oval 126"/>
            <p:cNvSpPr/>
            <p:nvPr/>
          </p:nvSpPr>
          <p:spPr>
            <a:xfrm>
              <a:off x="2336256" y="1611343"/>
              <a:ext cx="116098" cy="116098"/>
            </a:xfrm>
            <a:prstGeom prst="ellipse">
              <a:avLst/>
            </a:prstGeom>
            <a:solidFill>
              <a:schemeClr val="bg1">
                <a:lumMod val="75000"/>
              </a:scheme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pic>
        <p:nvPicPr>
          <p:cNvPr id="128" name="Picture 127"/>
          <p:cNvPicPr>
            <a:picLocks noChangeAspect="1"/>
          </p:cNvPicPr>
          <p:nvPr/>
        </p:nvPicPr>
        <p:blipFill>
          <a:blip r:embed="rId8">
            <a:extLst>
              <a:ext uri="{28A0092B-C50C-407E-A947-70E740481C1C}">
                <a14:useLocalDpi val="0"/>
              </a:ext>
            </a:extLst>
          </a:blip>
          <a:srcRect l="10412" r="9086"/>
          <a:stretch>
            <a:fillRect/>
          </a:stretch>
        </p:blipFill>
        <p:spPr>
          <a:xfrm>
            <a:off x="6154099" y="1437113"/>
            <a:ext cx="1209142" cy="1127543"/>
          </a:xfrm>
          <a:prstGeom prst="roundRect">
            <a:avLst/>
          </a:prstGeom>
          <a:noFill/>
          <a:ln w="57150">
            <a:solidFill>
              <a:srgbClr val="92D050"/>
            </a:solidFill>
            <a:prstDash val="solid"/>
          </a:ln>
        </p:spPr>
      </p:pic>
      <p:pic>
        <p:nvPicPr>
          <p:cNvPr id="129" name="Picture 128"/>
          <p:cNvPicPr>
            <a:picLocks noChangeAspect="1"/>
          </p:cNvPicPr>
          <p:nvPr/>
        </p:nvPicPr>
        <p:blipFill>
          <a:blip r:embed="rId5">
            <a:duotone>
              <a:schemeClr val="accent3">
                <a:shade val="45000"/>
                <a:satMod val="135000"/>
              </a:schemeClr>
              <a:prstClr val="white"/>
            </a:duotone>
            <a:lum bright="10000" contrast="40000"/>
            <a:extLst>
              <a:ext uri="{BEBA8EAE-BF5A-486C-A8C5-ECC9F3942E4B}">
                <a14:imgProps>
                  <a14:imgLayer r:embed="rId10">
                    <a14:imgEffect>
                      <a14:sharpenSoften amount="100000"/>
                    </a14:imgEffect>
                    <a14:imgEffect>
                      <a14:brightnessContrast bright="-100000" contrast="100000"/>
                    </a14:imgEffect>
                  </a14:imgLayer>
                </a14:imgProps>
              </a:ext>
              <a:ext uri="{28A0092B-C50C-407E-A947-70E740481C1C}">
                <a14:useLocalDpi val="0"/>
              </a:ext>
            </a:extLst>
          </a:blip>
          <a:stretch>
            <a:fillRect/>
          </a:stretch>
        </p:blipFill>
        <p:spPr>
          <a:xfrm>
            <a:off x="4688776" y="4364284"/>
            <a:ext cx="460800" cy="461227"/>
          </a:xfrm>
          <a:prstGeom prst="rect">
            <a:avLst/>
          </a:prstGeom>
        </p:spPr>
      </p:pic>
    </p:spTree>
    <p:extLst>
      <p:ext uri="{BB962C8B-B14F-4D97-AF65-F5344CB8AC3E}">
        <p14:creationId val="2160229784"/>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afterEffect" presetClass="path" presetID="42" presetSubtype="0">
                                  <p:stCondLst>
                                    <p:cond delay="0"/>
                                  </p:stCondLst>
                                  <p:childTnLst>
                                    <p:animMotion origin="layout" path="M 0.05782 0.00023 L 0.58282 -0.00069" pathEditMode="relative" ptsTypes="AA" rAng="0">
                                      <p:cBhvr>
                                        <p:cTn dur="2000" fill="hold" id="6"/>
                                        <p:tgtEl>
                                          <p:spTgt spid="115"/>
                                        </p:tgtEl>
                                        <p:attrNameLst>
                                          <p:attrName>ppt_x</p:attrName>
                                          <p:attrName>ppt_y</p:attrName>
                                        </p:attrNameLst>
                                      </p:cBhvr>
                                      <p:rCtr x="26250"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49"/>
                                        </p:tgtEl>
                                        <p:attrNameLst>
                                          <p:attrName>style.visibility</p:attrName>
                                        </p:attrNameLst>
                                      </p:cBhvr>
                                      <p:to>
                                        <p:strVal val="visible"/>
                                      </p:to>
                                    </p:set>
                                    <p:animEffect filter="wipe(down)" transition="in">
                                      <p:cBhvr>
                                        <p:cTn dur="250" id="10"/>
                                        <p:tgtEl>
                                          <p:spTgt spid="49"/>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50"/>
                                        </p:tgtEl>
                                        <p:attrNameLst>
                                          <p:attrName>style.visibility</p:attrName>
                                        </p:attrNameLst>
                                      </p:cBhvr>
                                      <p:to>
                                        <p:strVal val="visible"/>
                                      </p:to>
                                    </p:set>
                                    <p:animEffect filter="wipe(down)" transition="in">
                                      <p:cBhvr>
                                        <p:cTn dur="250" id="13"/>
                                        <p:tgtEl>
                                          <p:spTgt spid="50"/>
                                        </p:tgtEl>
                                      </p:cBhvr>
                                    </p:animEffect>
                                  </p:childTnLst>
                                </p:cTn>
                              </p:par>
                            </p:childTnLst>
                          </p:cTn>
                        </p:par>
                        <p:par>
                          <p:cTn fill="hold" id="14" nodeType="afterGroup">
                            <p:stCondLst>
                              <p:cond delay="2250"/>
                            </p:stCondLst>
                            <p:childTnLst>
                              <p:par>
                                <p:cTn fill="hold" id="15" nodeType="afterEffect" presetClass="entr" presetID="53" presetSubtype="0">
                                  <p:stCondLst>
                                    <p:cond delay="0"/>
                                  </p:stCondLst>
                                  <p:childTnLst>
                                    <p:set>
                                      <p:cBhvr>
                                        <p:cTn dur="1" fill="hold" id="16">
                                          <p:stCondLst>
                                            <p:cond delay="0"/>
                                          </p:stCondLst>
                                        </p:cTn>
                                        <p:tgtEl>
                                          <p:spTgt spid="95"/>
                                        </p:tgtEl>
                                        <p:attrNameLst>
                                          <p:attrName>style.visibility</p:attrName>
                                        </p:attrNameLst>
                                      </p:cBhvr>
                                      <p:to>
                                        <p:strVal val="visible"/>
                                      </p:to>
                                    </p:set>
                                    <p:anim calcmode="lin" valueType="num">
                                      <p:cBhvr>
                                        <p:cTn dur="250" fill="hold" id="17"/>
                                        <p:tgtEl>
                                          <p:spTgt spid="95"/>
                                        </p:tgtEl>
                                        <p:attrNameLst>
                                          <p:attrName>ppt_w</p:attrName>
                                        </p:attrNameLst>
                                      </p:cBhvr>
                                      <p:tavLst>
                                        <p:tav tm="0">
                                          <p:val>
                                            <p:fltVal val="0"/>
                                          </p:val>
                                        </p:tav>
                                        <p:tav tm="100000">
                                          <p:val>
                                            <p:strVal val="#ppt_w"/>
                                          </p:val>
                                        </p:tav>
                                      </p:tavLst>
                                    </p:anim>
                                    <p:anim calcmode="lin" valueType="num">
                                      <p:cBhvr>
                                        <p:cTn dur="250" fill="hold" id="18"/>
                                        <p:tgtEl>
                                          <p:spTgt spid="95"/>
                                        </p:tgtEl>
                                        <p:attrNameLst>
                                          <p:attrName>ppt_h</p:attrName>
                                        </p:attrNameLst>
                                      </p:cBhvr>
                                      <p:tavLst>
                                        <p:tav tm="0">
                                          <p:val>
                                            <p:fltVal val="0"/>
                                          </p:val>
                                        </p:tav>
                                        <p:tav tm="100000">
                                          <p:val>
                                            <p:strVal val="#ppt_h"/>
                                          </p:val>
                                        </p:tav>
                                      </p:tavLst>
                                    </p:anim>
                                    <p:animEffect filter="fade" transition="in">
                                      <p:cBhvr>
                                        <p:cTn dur="250" id="19"/>
                                        <p:tgtEl>
                                          <p:spTgt spid="95"/>
                                        </p:tgtEl>
                                      </p:cBhvr>
                                    </p:animEffect>
                                  </p:childTnLst>
                                </p:cTn>
                              </p:par>
                              <p:par>
                                <p:cTn fill="hold" id="20" nodeType="withEffect" presetClass="entr" presetID="53" presetSubtype="0">
                                  <p:stCondLst>
                                    <p:cond delay="0"/>
                                  </p:stCondLst>
                                  <p:childTnLst>
                                    <p:set>
                                      <p:cBhvr>
                                        <p:cTn dur="1" fill="hold" id="21">
                                          <p:stCondLst>
                                            <p:cond delay="0"/>
                                          </p:stCondLst>
                                        </p:cTn>
                                        <p:tgtEl>
                                          <p:spTgt spid="89"/>
                                        </p:tgtEl>
                                        <p:attrNameLst>
                                          <p:attrName>style.visibility</p:attrName>
                                        </p:attrNameLst>
                                      </p:cBhvr>
                                      <p:to>
                                        <p:strVal val="visible"/>
                                      </p:to>
                                    </p:set>
                                    <p:anim calcmode="lin" valueType="num">
                                      <p:cBhvr>
                                        <p:cTn dur="250" fill="hold" id="22"/>
                                        <p:tgtEl>
                                          <p:spTgt spid="89"/>
                                        </p:tgtEl>
                                        <p:attrNameLst>
                                          <p:attrName>ppt_w</p:attrName>
                                        </p:attrNameLst>
                                      </p:cBhvr>
                                      <p:tavLst>
                                        <p:tav tm="0">
                                          <p:val>
                                            <p:fltVal val="0"/>
                                          </p:val>
                                        </p:tav>
                                        <p:tav tm="100000">
                                          <p:val>
                                            <p:strVal val="#ppt_w"/>
                                          </p:val>
                                        </p:tav>
                                      </p:tavLst>
                                    </p:anim>
                                    <p:anim calcmode="lin" valueType="num">
                                      <p:cBhvr>
                                        <p:cTn dur="250" fill="hold" id="23"/>
                                        <p:tgtEl>
                                          <p:spTgt spid="89"/>
                                        </p:tgtEl>
                                        <p:attrNameLst>
                                          <p:attrName>ppt_h</p:attrName>
                                        </p:attrNameLst>
                                      </p:cBhvr>
                                      <p:tavLst>
                                        <p:tav tm="0">
                                          <p:val>
                                            <p:fltVal val="0"/>
                                          </p:val>
                                        </p:tav>
                                        <p:tav tm="100000">
                                          <p:val>
                                            <p:strVal val="#ppt_h"/>
                                          </p:val>
                                        </p:tav>
                                      </p:tavLst>
                                    </p:anim>
                                    <p:animEffect filter="fade" transition="in">
                                      <p:cBhvr>
                                        <p:cTn dur="250" id="24"/>
                                        <p:tgtEl>
                                          <p:spTgt spid="89"/>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88"/>
                                        </p:tgtEl>
                                        <p:attrNameLst>
                                          <p:attrName>style.visibility</p:attrName>
                                        </p:attrNameLst>
                                      </p:cBhvr>
                                      <p:to>
                                        <p:strVal val="visible"/>
                                      </p:to>
                                    </p:set>
                                    <p:anim calcmode="lin" valueType="num">
                                      <p:cBhvr>
                                        <p:cTn dur="250" fill="hold" id="27"/>
                                        <p:tgtEl>
                                          <p:spTgt spid="88"/>
                                        </p:tgtEl>
                                        <p:attrNameLst>
                                          <p:attrName>ppt_w</p:attrName>
                                        </p:attrNameLst>
                                      </p:cBhvr>
                                      <p:tavLst>
                                        <p:tav tm="0">
                                          <p:val>
                                            <p:fltVal val="0"/>
                                          </p:val>
                                        </p:tav>
                                        <p:tav tm="100000">
                                          <p:val>
                                            <p:strVal val="#ppt_w"/>
                                          </p:val>
                                        </p:tav>
                                      </p:tavLst>
                                    </p:anim>
                                    <p:anim calcmode="lin" valueType="num">
                                      <p:cBhvr>
                                        <p:cTn dur="250" fill="hold" id="28"/>
                                        <p:tgtEl>
                                          <p:spTgt spid="88"/>
                                        </p:tgtEl>
                                        <p:attrNameLst>
                                          <p:attrName>ppt_h</p:attrName>
                                        </p:attrNameLst>
                                      </p:cBhvr>
                                      <p:tavLst>
                                        <p:tav tm="0">
                                          <p:val>
                                            <p:fltVal val="0"/>
                                          </p:val>
                                        </p:tav>
                                        <p:tav tm="100000">
                                          <p:val>
                                            <p:strVal val="#ppt_h"/>
                                          </p:val>
                                        </p:tav>
                                      </p:tavLst>
                                    </p:anim>
                                    <p:animEffect filter="fade" transition="in">
                                      <p:cBhvr>
                                        <p:cTn dur="250" id="29"/>
                                        <p:tgtEl>
                                          <p:spTgt spid="88"/>
                                        </p:tgtEl>
                                      </p:cBhvr>
                                    </p:animEffect>
                                  </p:childTnLst>
                                </p:cTn>
                              </p:par>
                            </p:childTnLst>
                          </p:cTn>
                        </p:par>
                        <p:par>
                          <p:cTn fill="hold" id="30" nodeType="afterGroup">
                            <p:stCondLst>
                              <p:cond delay="2500"/>
                            </p:stCondLst>
                            <p:childTnLst>
                              <p:par>
                                <p:cTn fill="hold" id="31" nodeType="afterEffect" presetClass="entr" presetID="53" presetSubtype="0">
                                  <p:stCondLst>
                                    <p:cond delay="0"/>
                                  </p:stCondLst>
                                  <p:childTnLst>
                                    <p:set>
                                      <p:cBhvr>
                                        <p:cTn dur="1" fill="hold" id="32">
                                          <p:stCondLst>
                                            <p:cond delay="0"/>
                                          </p:stCondLst>
                                        </p:cTn>
                                        <p:tgtEl>
                                          <p:spTgt spid="108"/>
                                        </p:tgtEl>
                                        <p:attrNameLst>
                                          <p:attrName>style.visibility</p:attrName>
                                        </p:attrNameLst>
                                      </p:cBhvr>
                                      <p:to>
                                        <p:strVal val="visible"/>
                                      </p:to>
                                    </p:set>
                                    <p:anim calcmode="lin" valueType="num">
                                      <p:cBhvr>
                                        <p:cTn dur="250" fill="hold" id="33"/>
                                        <p:tgtEl>
                                          <p:spTgt spid="108"/>
                                        </p:tgtEl>
                                        <p:attrNameLst>
                                          <p:attrName>ppt_w</p:attrName>
                                        </p:attrNameLst>
                                      </p:cBhvr>
                                      <p:tavLst>
                                        <p:tav tm="0">
                                          <p:val>
                                            <p:fltVal val="0"/>
                                          </p:val>
                                        </p:tav>
                                        <p:tav tm="100000">
                                          <p:val>
                                            <p:strVal val="#ppt_w"/>
                                          </p:val>
                                        </p:tav>
                                      </p:tavLst>
                                    </p:anim>
                                    <p:anim calcmode="lin" valueType="num">
                                      <p:cBhvr>
                                        <p:cTn dur="250" fill="hold" id="34"/>
                                        <p:tgtEl>
                                          <p:spTgt spid="108"/>
                                        </p:tgtEl>
                                        <p:attrNameLst>
                                          <p:attrName>ppt_h</p:attrName>
                                        </p:attrNameLst>
                                      </p:cBhvr>
                                      <p:tavLst>
                                        <p:tav tm="0">
                                          <p:val>
                                            <p:fltVal val="0"/>
                                          </p:val>
                                        </p:tav>
                                        <p:tav tm="100000">
                                          <p:val>
                                            <p:strVal val="#ppt_h"/>
                                          </p:val>
                                        </p:tav>
                                      </p:tavLst>
                                    </p:anim>
                                    <p:animEffect filter="fade" transition="in">
                                      <p:cBhvr>
                                        <p:cTn dur="250" id="35"/>
                                        <p:tgtEl>
                                          <p:spTgt spid="108"/>
                                        </p:tgtEl>
                                      </p:cBhvr>
                                    </p:animEffect>
                                  </p:childTnLst>
                                </p:cTn>
                              </p:par>
                              <p:par>
                                <p:cTn fill="hold" id="36" nodeType="withEffect" presetClass="entr" presetID="53" presetSubtype="0">
                                  <p:stCondLst>
                                    <p:cond delay="0"/>
                                  </p:stCondLst>
                                  <p:childTnLst>
                                    <p:set>
                                      <p:cBhvr>
                                        <p:cTn dur="1" fill="hold" id="37">
                                          <p:stCondLst>
                                            <p:cond delay="0"/>
                                          </p:stCondLst>
                                        </p:cTn>
                                        <p:tgtEl>
                                          <p:spTgt spid="104"/>
                                        </p:tgtEl>
                                        <p:attrNameLst>
                                          <p:attrName>style.visibility</p:attrName>
                                        </p:attrNameLst>
                                      </p:cBhvr>
                                      <p:to>
                                        <p:strVal val="visible"/>
                                      </p:to>
                                    </p:set>
                                    <p:anim calcmode="lin" valueType="num">
                                      <p:cBhvr>
                                        <p:cTn dur="250" fill="hold" id="38"/>
                                        <p:tgtEl>
                                          <p:spTgt spid="104"/>
                                        </p:tgtEl>
                                        <p:attrNameLst>
                                          <p:attrName>ppt_w</p:attrName>
                                        </p:attrNameLst>
                                      </p:cBhvr>
                                      <p:tavLst>
                                        <p:tav tm="0">
                                          <p:val>
                                            <p:fltVal val="0"/>
                                          </p:val>
                                        </p:tav>
                                        <p:tav tm="100000">
                                          <p:val>
                                            <p:strVal val="#ppt_w"/>
                                          </p:val>
                                        </p:tav>
                                      </p:tavLst>
                                    </p:anim>
                                    <p:anim calcmode="lin" valueType="num">
                                      <p:cBhvr>
                                        <p:cTn dur="250" fill="hold" id="39"/>
                                        <p:tgtEl>
                                          <p:spTgt spid="104"/>
                                        </p:tgtEl>
                                        <p:attrNameLst>
                                          <p:attrName>ppt_h</p:attrName>
                                        </p:attrNameLst>
                                      </p:cBhvr>
                                      <p:tavLst>
                                        <p:tav tm="0">
                                          <p:val>
                                            <p:fltVal val="0"/>
                                          </p:val>
                                        </p:tav>
                                        <p:tav tm="100000">
                                          <p:val>
                                            <p:strVal val="#ppt_h"/>
                                          </p:val>
                                        </p:tav>
                                      </p:tavLst>
                                    </p:anim>
                                    <p:animEffect filter="fade" transition="in">
                                      <p:cBhvr>
                                        <p:cTn dur="250" id="40"/>
                                        <p:tgtEl>
                                          <p:spTgt spid="104"/>
                                        </p:tgtEl>
                                      </p:cBhvr>
                                    </p:animEffect>
                                  </p:childTnLst>
                                </p:cTn>
                              </p:par>
                              <p:par>
                                <p:cTn fill="hold" grpId="0" id="41" nodeType="withEffect" presetClass="entr" presetID="53" presetSubtype="0">
                                  <p:stCondLst>
                                    <p:cond delay="0"/>
                                  </p:stCondLst>
                                  <p:childTnLst>
                                    <p:set>
                                      <p:cBhvr>
                                        <p:cTn dur="1" fill="hold" id="42">
                                          <p:stCondLst>
                                            <p:cond delay="0"/>
                                          </p:stCondLst>
                                        </p:cTn>
                                        <p:tgtEl>
                                          <p:spTgt spid="101"/>
                                        </p:tgtEl>
                                        <p:attrNameLst>
                                          <p:attrName>style.visibility</p:attrName>
                                        </p:attrNameLst>
                                      </p:cBhvr>
                                      <p:to>
                                        <p:strVal val="visible"/>
                                      </p:to>
                                    </p:set>
                                    <p:anim calcmode="lin" valueType="num">
                                      <p:cBhvr>
                                        <p:cTn dur="250" fill="hold" id="43"/>
                                        <p:tgtEl>
                                          <p:spTgt spid="101"/>
                                        </p:tgtEl>
                                        <p:attrNameLst>
                                          <p:attrName>ppt_w</p:attrName>
                                        </p:attrNameLst>
                                      </p:cBhvr>
                                      <p:tavLst>
                                        <p:tav tm="0">
                                          <p:val>
                                            <p:fltVal val="0"/>
                                          </p:val>
                                        </p:tav>
                                        <p:tav tm="100000">
                                          <p:val>
                                            <p:strVal val="#ppt_w"/>
                                          </p:val>
                                        </p:tav>
                                      </p:tavLst>
                                    </p:anim>
                                    <p:anim calcmode="lin" valueType="num">
                                      <p:cBhvr>
                                        <p:cTn dur="250" fill="hold" id="44"/>
                                        <p:tgtEl>
                                          <p:spTgt spid="101"/>
                                        </p:tgtEl>
                                        <p:attrNameLst>
                                          <p:attrName>ppt_h</p:attrName>
                                        </p:attrNameLst>
                                      </p:cBhvr>
                                      <p:tavLst>
                                        <p:tav tm="0">
                                          <p:val>
                                            <p:fltVal val="0"/>
                                          </p:val>
                                        </p:tav>
                                        <p:tav tm="100000">
                                          <p:val>
                                            <p:strVal val="#ppt_h"/>
                                          </p:val>
                                        </p:tav>
                                      </p:tavLst>
                                    </p:anim>
                                    <p:animEffect filter="fade" transition="in">
                                      <p:cBhvr>
                                        <p:cTn dur="250" id="45"/>
                                        <p:tgtEl>
                                          <p:spTgt spid="101"/>
                                        </p:tgtEl>
                                      </p:cBhvr>
                                    </p:animEffect>
                                  </p:childTnLst>
                                </p:cTn>
                              </p:par>
                            </p:childTnLst>
                          </p:cTn>
                        </p:par>
                        <p:par>
                          <p:cTn fill="hold" id="46" nodeType="afterGroup">
                            <p:stCondLst>
                              <p:cond delay="2750"/>
                            </p:stCondLst>
                            <p:childTnLst>
                              <p:par>
                                <p:cTn fill="hold" id="47" nodeType="afterEffect" presetClass="entr" presetID="53" presetSubtype="0">
                                  <p:stCondLst>
                                    <p:cond delay="0"/>
                                  </p:stCondLst>
                                  <p:childTnLst>
                                    <p:set>
                                      <p:cBhvr>
                                        <p:cTn dur="1" fill="hold" id="48">
                                          <p:stCondLst>
                                            <p:cond delay="0"/>
                                          </p:stCondLst>
                                        </p:cTn>
                                        <p:tgtEl>
                                          <p:spTgt spid="113"/>
                                        </p:tgtEl>
                                        <p:attrNameLst>
                                          <p:attrName>style.visibility</p:attrName>
                                        </p:attrNameLst>
                                      </p:cBhvr>
                                      <p:to>
                                        <p:strVal val="visible"/>
                                      </p:to>
                                    </p:set>
                                    <p:anim calcmode="lin" valueType="num">
                                      <p:cBhvr>
                                        <p:cTn dur="250" fill="hold" id="49"/>
                                        <p:tgtEl>
                                          <p:spTgt spid="113"/>
                                        </p:tgtEl>
                                        <p:attrNameLst>
                                          <p:attrName>ppt_w</p:attrName>
                                        </p:attrNameLst>
                                      </p:cBhvr>
                                      <p:tavLst>
                                        <p:tav tm="0">
                                          <p:val>
                                            <p:fltVal val="0"/>
                                          </p:val>
                                        </p:tav>
                                        <p:tav tm="100000">
                                          <p:val>
                                            <p:strVal val="#ppt_w"/>
                                          </p:val>
                                        </p:tav>
                                      </p:tavLst>
                                    </p:anim>
                                    <p:anim calcmode="lin" valueType="num">
                                      <p:cBhvr>
                                        <p:cTn dur="250" fill="hold" id="50"/>
                                        <p:tgtEl>
                                          <p:spTgt spid="113"/>
                                        </p:tgtEl>
                                        <p:attrNameLst>
                                          <p:attrName>ppt_h</p:attrName>
                                        </p:attrNameLst>
                                      </p:cBhvr>
                                      <p:tavLst>
                                        <p:tav tm="0">
                                          <p:val>
                                            <p:fltVal val="0"/>
                                          </p:val>
                                        </p:tav>
                                        <p:tav tm="100000">
                                          <p:val>
                                            <p:strVal val="#ppt_h"/>
                                          </p:val>
                                        </p:tav>
                                      </p:tavLst>
                                    </p:anim>
                                    <p:animEffect filter="fade" transition="in">
                                      <p:cBhvr>
                                        <p:cTn dur="250" id="51"/>
                                        <p:tgtEl>
                                          <p:spTgt spid="113"/>
                                        </p:tgtEl>
                                      </p:cBhvr>
                                    </p:animEffect>
                                  </p:childTnLst>
                                </p:cTn>
                              </p:par>
                              <p:par>
                                <p:cTn fill="hold" id="52" nodeType="withEffect" presetClass="entr" presetID="53" presetSubtype="0">
                                  <p:stCondLst>
                                    <p:cond delay="0"/>
                                  </p:stCondLst>
                                  <p:childTnLst>
                                    <p:set>
                                      <p:cBhvr>
                                        <p:cTn dur="1" fill="hold" id="53">
                                          <p:stCondLst>
                                            <p:cond delay="0"/>
                                          </p:stCondLst>
                                        </p:cTn>
                                        <p:tgtEl>
                                          <p:spTgt spid="109"/>
                                        </p:tgtEl>
                                        <p:attrNameLst>
                                          <p:attrName>style.visibility</p:attrName>
                                        </p:attrNameLst>
                                      </p:cBhvr>
                                      <p:to>
                                        <p:strVal val="visible"/>
                                      </p:to>
                                    </p:set>
                                    <p:anim calcmode="lin" valueType="num">
                                      <p:cBhvr>
                                        <p:cTn dur="250" fill="hold" id="54"/>
                                        <p:tgtEl>
                                          <p:spTgt spid="109"/>
                                        </p:tgtEl>
                                        <p:attrNameLst>
                                          <p:attrName>ppt_w</p:attrName>
                                        </p:attrNameLst>
                                      </p:cBhvr>
                                      <p:tavLst>
                                        <p:tav tm="0">
                                          <p:val>
                                            <p:fltVal val="0"/>
                                          </p:val>
                                        </p:tav>
                                        <p:tav tm="100000">
                                          <p:val>
                                            <p:strVal val="#ppt_w"/>
                                          </p:val>
                                        </p:tav>
                                      </p:tavLst>
                                    </p:anim>
                                    <p:anim calcmode="lin" valueType="num">
                                      <p:cBhvr>
                                        <p:cTn dur="250" fill="hold" id="55"/>
                                        <p:tgtEl>
                                          <p:spTgt spid="109"/>
                                        </p:tgtEl>
                                        <p:attrNameLst>
                                          <p:attrName>ppt_h</p:attrName>
                                        </p:attrNameLst>
                                      </p:cBhvr>
                                      <p:tavLst>
                                        <p:tav tm="0">
                                          <p:val>
                                            <p:fltVal val="0"/>
                                          </p:val>
                                        </p:tav>
                                        <p:tav tm="100000">
                                          <p:val>
                                            <p:strVal val="#ppt_h"/>
                                          </p:val>
                                        </p:tav>
                                      </p:tavLst>
                                    </p:anim>
                                    <p:animEffect filter="fade" transition="in">
                                      <p:cBhvr>
                                        <p:cTn dur="250" id="56"/>
                                        <p:tgtEl>
                                          <p:spTgt spid="109"/>
                                        </p:tgtEl>
                                      </p:cBhvr>
                                    </p:animEffect>
                                  </p:childTnLst>
                                </p:cTn>
                              </p:par>
                              <p:par>
                                <p:cTn fill="hold" grpId="0" id="57" nodeType="withEffect" presetClass="entr" presetID="53" presetSubtype="0">
                                  <p:stCondLst>
                                    <p:cond delay="0"/>
                                  </p:stCondLst>
                                  <p:childTnLst>
                                    <p:set>
                                      <p:cBhvr>
                                        <p:cTn dur="1" fill="hold" id="58">
                                          <p:stCondLst>
                                            <p:cond delay="0"/>
                                          </p:stCondLst>
                                        </p:cTn>
                                        <p:tgtEl>
                                          <p:spTgt spid="102"/>
                                        </p:tgtEl>
                                        <p:attrNameLst>
                                          <p:attrName>style.visibility</p:attrName>
                                        </p:attrNameLst>
                                      </p:cBhvr>
                                      <p:to>
                                        <p:strVal val="visible"/>
                                      </p:to>
                                    </p:set>
                                    <p:anim calcmode="lin" valueType="num">
                                      <p:cBhvr>
                                        <p:cTn dur="250" fill="hold" id="59"/>
                                        <p:tgtEl>
                                          <p:spTgt spid="102"/>
                                        </p:tgtEl>
                                        <p:attrNameLst>
                                          <p:attrName>ppt_w</p:attrName>
                                        </p:attrNameLst>
                                      </p:cBhvr>
                                      <p:tavLst>
                                        <p:tav tm="0">
                                          <p:val>
                                            <p:fltVal val="0"/>
                                          </p:val>
                                        </p:tav>
                                        <p:tav tm="100000">
                                          <p:val>
                                            <p:strVal val="#ppt_w"/>
                                          </p:val>
                                        </p:tav>
                                      </p:tavLst>
                                    </p:anim>
                                    <p:anim calcmode="lin" valueType="num">
                                      <p:cBhvr>
                                        <p:cTn dur="250" fill="hold" id="60"/>
                                        <p:tgtEl>
                                          <p:spTgt spid="102"/>
                                        </p:tgtEl>
                                        <p:attrNameLst>
                                          <p:attrName>ppt_h</p:attrName>
                                        </p:attrNameLst>
                                      </p:cBhvr>
                                      <p:tavLst>
                                        <p:tav tm="0">
                                          <p:val>
                                            <p:fltVal val="0"/>
                                          </p:val>
                                        </p:tav>
                                        <p:tav tm="100000">
                                          <p:val>
                                            <p:strVal val="#ppt_h"/>
                                          </p:val>
                                        </p:tav>
                                      </p:tavLst>
                                    </p:anim>
                                    <p:animEffect filter="fade" transition="in">
                                      <p:cBhvr>
                                        <p:cTn dur="250" id="61"/>
                                        <p:tgtEl>
                                          <p:spTgt spid="102"/>
                                        </p:tgtEl>
                                      </p:cBhvr>
                                    </p:animEffect>
                                  </p:childTnLst>
                                </p:cTn>
                              </p:par>
                            </p:childTnLst>
                          </p:cTn>
                        </p:par>
                        <p:par>
                          <p:cTn fill="hold" id="62" nodeType="afterGroup">
                            <p:stCondLst>
                              <p:cond delay="3000"/>
                            </p:stCondLst>
                            <p:childTnLst>
                              <p:par>
                                <p:cTn fill="hold" id="63" nodeType="afterEffect" presetClass="entr" presetID="53" presetSubtype="0">
                                  <p:stCondLst>
                                    <p:cond delay="0"/>
                                  </p:stCondLst>
                                  <p:childTnLst>
                                    <p:set>
                                      <p:cBhvr>
                                        <p:cTn dur="1" fill="hold" id="64">
                                          <p:stCondLst>
                                            <p:cond delay="0"/>
                                          </p:stCondLst>
                                        </p:cTn>
                                        <p:tgtEl>
                                          <p:spTgt spid="128"/>
                                        </p:tgtEl>
                                        <p:attrNameLst>
                                          <p:attrName>style.visibility</p:attrName>
                                        </p:attrNameLst>
                                      </p:cBhvr>
                                      <p:to>
                                        <p:strVal val="visible"/>
                                      </p:to>
                                    </p:set>
                                    <p:anim calcmode="lin" valueType="num">
                                      <p:cBhvr>
                                        <p:cTn dur="250" fill="hold" id="65"/>
                                        <p:tgtEl>
                                          <p:spTgt spid="128"/>
                                        </p:tgtEl>
                                        <p:attrNameLst>
                                          <p:attrName>ppt_w</p:attrName>
                                        </p:attrNameLst>
                                      </p:cBhvr>
                                      <p:tavLst>
                                        <p:tav tm="0">
                                          <p:val>
                                            <p:fltVal val="0"/>
                                          </p:val>
                                        </p:tav>
                                        <p:tav tm="100000">
                                          <p:val>
                                            <p:strVal val="#ppt_w"/>
                                          </p:val>
                                        </p:tav>
                                      </p:tavLst>
                                    </p:anim>
                                    <p:anim calcmode="lin" valueType="num">
                                      <p:cBhvr>
                                        <p:cTn dur="250" fill="hold" id="66"/>
                                        <p:tgtEl>
                                          <p:spTgt spid="128"/>
                                        </p:tgtEl>
                                        <p:attrNameLst>
                                          <p:attrName>ppt_h</p:attrName>
                                        </p:attrNameLst>
                                      </p:cBhvr>
                                      <p:tavLst>
                                        <p:tav tm="0">
                                          <p:val>
                                            <p:fltVal val="0"/>
                                          </p:val>
                                        </p:tav>
                                        <p:tav tm="100000">
                                          <p:val>
                                            <p:strVal val="#ppt_h"/>
                                          </p:val>
                                        </p:tav>
                                      </p:tavLst>
                                    </p:anim>
                                    <p:animEffect filter="fade" transition="in">
                                      <p:cBhvr>
                                        <p:cTn dur="250" id="67"/>
                                        <p:tgtEl>
                                          <p:spTgt spid="128"/>
                                        </p:tgtEl>
                                      </p:cBhvr>
                                    </p:animEffect>
                                  </p:childTnLst>
                                </p:cTn>
                              </p:par>
                              <p:par>
                                <p:cTn fill="hold" id="68" nodeType="withEffect" presetClass="entr" presetID="53" presetSubtype="0">
                                  <p:stCondLst>
                                    <p:cond delay="0"/>
                                  </p:stCondLst>
                                  <p:childTnLst>
                                    <p:set>
                                      <p:cBhvr>
                                        <p:cTn dur="1" fill="hold" id="69">
                                          <p:stCondLst>
                                            <p:cond delay="0"/>
                                          </p:stCondLst>
                                        </p:cTn>
                                        <p:tgtEl>
                                          <p:spTgt spid="124"/>
                                        </p:tgtEl>
                                        <p:attrNameLst>
                                          <p:attrName>style.visibility</p:attrName>
                                        </p:attrNameLst>
                                      </p:cBhvr>
                                      <p:to>
                                        <p:strVal val="visible"/>
                                      </p:to>
                                    </p:set>
                                    <p:anim calcmode="lin" valueType="num">
                                      <p:cBhvr>
                                        <p:cTn dur="250" fill="hold" id="70"/>
                                        <p:tgtEl>
                                          <p:spTgt spid="124"/>
                                        </p:tgtEl>
                                        <p:attrNameLst>
                                          <p:attrName>ppt_w</p:attrName>
                                        </p:attrNameLst>
                                      </p:cBhvr>
                                      <p:tavLst>
                                        <p:tav tm="0">
                                          <p:val>
                                            <p:fltVal val="0"/>
                                          </p:val>
                                        </p:tav>
                                        <p:tav tm="100000">
                                          <p:val>
                                            <p:strVal val="#ppt_w"/>
                                          </p:val>
                                        </p:tav>
                                      </p:tavLst>
                                    </p:anim>
                                    <p:anim calcmode="lin" valueType="num">
                                      <p:cBhvr>
                                        <p:cTn dur="250" fill="hold" id="71"/>
                                        <p:tgtEl>
                                          <p:spTgt spid="124"/>
                                        </p:tgtEl>
                                        <p:attrNameLst>
                                          <p:attrName>ppt_h</p:attrName>
                                        </p:attrNameLst>
                                      </p:cBhvr>
                                      <p:tavLst>
                                        <p:tav tm="0">
                                          <p:val>
                                            <p:fltVal val="0"/>
                                          </p:val>
                                        </p:tav>
                                        <p:tav tm="100000">
                                          <p:val>
                                            <p:strVal val="#ppt_h"/>
                                          </p:val>
                                        </p:tav>
                                      </p:tavLst>
                                    </p:anim>
                                    <p:animEffect filter="fade" transition="in">
                                      <p:cBhvr>
                                        <p:cTn dur="250" id="72"/>
                                        <p:tgtEl>
                                          <p:spTgt spid="124"/>
                                        </p:tgtEl>
                                      </p:cBhvr>
                                    </p:animEffect>
                                  </p:childTnLst>
                                </p:cTn>
                              </p:par>
                              <p:par>
                                <p:cTn fill="hold" grpId="0" id="73" nodeType="withEffect" presetClass="entr" presetID="53" presetSubtype="0">
                                  <p:stCondLst>
                                    <p:cond delay="0"/>
                                  </p:stCondLst>
                                  <p:childTnLst>
                                    <p:set>
                                      <p:cBhvr>
                                        <p:cTn dur="1" fill="hold" id="74">
                                          <p:stCondLst>
                                            <p:cond delay="0"/>
                                          </p:stCondLst>
                                        </p:cTn>
                                        <p:tgtEl>
                                          <p:spTgt spid="123"/>
                                        </p:tgtEl>
                                        <p:attrNameLst>
                                          <p:attrName>style.visibility</p:attrName>
                                        </p:attrNameLst>
                                      </p:cBhvr>
                                      <p:to>
                                        <p:strVal val="visible"/>
                                      </p:to>
                                    </p:set>
                                    <p:anim calcmode="lin" valueType="num">
                                      <p:cBhvr>
                                        <p:cTn dur="250" fill="hold" id="75"/>
                                        <p:tgtEl>
                                          <p:spTgt spid="123"/>
                                        </p:tgtEl>
                                        <p:attrNameLst>
                                          <p:attrName>ppt_w</p:attrName>
                                        </p:attrNameLst>
                                      </p:cBhvr>
                                      <p:tavLst>
                                        <p:tav tm="0">
                                          <p:val>
                                            <p:fltVal val="0"/>
                                          </p:val>
                                        </p:tav>
                                        <p:tav tm="100000">
                                          <p:val>
                                            <p:strVal val="#ppt_w"/>
                                          </p:val>
                                        </p:tav>
                                      </p:tavLst>
                                    </p:anim>
                                    <p:anim calcmode="lin" valueType="num">
                                      <p:cBhvr>
                                        <p:cTn dur="250" fill="hold" id="76"/>
                                        <p:tgtEl>
                                          <p:spTgt spid="123"/>
                                        </p:tgtEl>
                                        <p:attrNameLst>
                                          <p:attrName>ppt_h</p:attrName>
                                        </p:attrNameLst>
                                      </p:cBhvr>
                                      <p:tavLst>
                                        <p:tav tm="0">
                                          <p:val>
                                            <p:fltVal val="0"/>
                                          </p:val>
                                        </p:tav>
                                        <p:tav tm="100000">
                                          <p:val>
                                            <p:strVal val="#ppt_h"/>
                                          </p:val>
                                        </p:tav>
                                      </p:tavLst>
                                    </p:anim>
                                    <p:animEffect filter="fade" transition="in">
                                      <p:cBhvr>
                                        <p:cTn dur="250" id="77"/>
                                        <p:tgtEl>
                                          <p:spTgt spid="123"/>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9"/>
      <p:bldP grpId="0" spid="50"/>
      <p:bldP grpId="0" spid="88"/>
      <p:bldP grpId="0" spid="101"/>
      <p:bldP grpId="0" spid="102"/>
      <p:bldP grpId="0" spid="12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96" name="Straight Connector 95"/>
          <p:cNvCxnSpPr>
            <a:stCxn id="97" idx="4"/>
          </p:cNvCxnSpPr>
          <p:nvPr/>
        </p:nvCxnSpPr>
        <p:spPr>
          <a:xfrm flipH="1">
            <a:off x="1023347"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65" name="Rounded Rectangle 52"/>
          <p:cNvSpPr/>
          <p:nvPr/>
        </p:nvSpPr>
        <p:spPr>
          <a:xfrm>
            <a:off x="1694286" y="1028982"/>
            <a:ext cx="5742611" cy="3161852"/>
          </a:xfrm>
          <a:custGeom>
            <a:gdLst>
              <a:gd fmla="*/ 109 w 7283614" name="connsiteX0"/>
              <a:gd fmla="*/ 585099 h 3917177" name="connsiteY0"/>
              <a:gd fmla="*/ 413673 w 7283614" name="connsiteX1"/>
              <a:gd fmla="*/ 16435 h 3917177" name="connsiteY1"/>
              <a:gd fmla="*/ 3449075 w 7283614" name="connsiteX2"/>
              <a:gd fmla="*/ 0 h 3917177" name="connsiteY2"/>
              <a:gd fmla="*/ 6563050 w 7283614" name="connsiteX3"/>
              <a:gd fmla="*/ 66460 h 3917177" name="connsiteY3"/>
              <a:gd fmla="*/ 7283614 w 7283614" name="connsiteX4"/>
              <a:gd fmla="*/ 435027 h 3917177" name="connsiteY4"/>
              <a:gd fmla="*/ 7206175 w 7283614" name="connsiteX5"/>
              <a:gd fmla="*/ 2241735 h 3917177" name="connsiteY5"/>
              <a:gd fmla="*/ 7201748 w 7283614" name="connsiteX6"/>
              <a:gd fmla="*/ 3259873 h 3917177" name="connsiteY6"/>
              <a:gd fmla="*/ 6716550 w 7283614" name="connsiteX7"/>
              <a:gd fmla="*/ 3898571 h 3917177" name="connsiteY7"/>
              <a:gd fmla="*/ 5421608 w 7283614" name="connsiteX8"/>
              <a:gd fmla="*/ 3883320 h 3917177" name="connsiteY8"/>
              <a:gd fmla="*/ 4679608 w 7283614" name="connsiteX9"/>
              <a:gd fmla="*/ 3860025 h 3917177" name="connsiteY9"/>
              <a:gd fmla="*/ 4187775 w 7283614" name="connsiteX10"/>
              <a:gd fmla="*/ 3873316 h 3917177" name="connsiteY10"/>
              <a:gd fmla="*/ 2629926 w 7283614" name="connsiteX11"/>
              <a:gd fmla="*/ 3917177 h 3917177" name="connsiteY11"/>
              <a:gd fmla="*/ 679739 w 7283614" name="connsiteX12"/>
              <a:gd fmla="*/ 3898571 h 3917177" name="connsiteY12"/>
              <a:gd fmla="*/ 92207 w 7283614" name="connsiteX13"/>
              <a:gd fmla="*/ 3580030 h 3917177" name="connsiteY13"/>
              <a:gd fmla="*/ 80375 w 7283614" name="connsiteX14"/>
              <a:gd fmla="*/ 2545575 h 3917177" name="connsiteY14"/>
              <a:gd fmla="*/ 34875 w 7283614" name="connsiteX15"/>
              <a:gd fmla="*/ 1434916 h 3917177" name="connsiteY15"/>
              <a:gd fmla="*/ 23543 w 7283614" name="connsiteX16"/>
              <a:gd fmla="*/ 1109147 h 3917177" name="connsiteY16"/>
              <a:gd fmla="*/ 109 w 7283614" name="connsiteX17"/>
              <a:gd fmla="*/ 585099 h 3917177"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3917177" w="7283614">
                <a:moveTo>
                  <a:pt x="109" y="585099"/>
                </a:moveTo>
                <a:cubicBezTo>
                  <a:pt x="109" y="232356"/>
                  <a:pt x="60930" y="16435"/>
                  <a:pt x="413673" y="16435"/>
                </a:cubicBezTo>
                <a:lnTo>
                  <a:pt x="3449075" y="0"/>
                </a:lnTo>
                <a:lnTo>
                  <a:pt x="6563050" y="66460"/>
                </a:lnTo>
                <a:cubicBezTo>
                  <a:pt x="6915793" y="66460"/>
                  <a:pt x="7283614" y="82284"/>
                  <a:pt x="7283614" y="435027"/>
                </a:cubicBezTo>
                <a:cubicBezTo>
                  <a:pt x="7282256" y="887830"/>
                  <a:pt x="7207533" y="1788932"/>
                  <a:pt x="7206175" y="2241735"/>
                </a:cubicBezTo>
                <a:cubicBezTo>
                  <a:pt x="7207533" y="2640504"/>
                  <a:pt x="7200390" y="2861104"/>
                  <a:pt x="7201748" y="3259873"/>
                </a:cubicBezTo>
                <a:cubicBezTo>
                  <a:pt x="7201748" y="3612616"/>
                  <a:pt x="7069293" y="3898571"/>
                  <a:pt x="6716550" y="3898571"/>
                </a:cubicBezTo>
                <a:lnTo>
                  <a:pt x="5421608" y="3883320"/>
                </a:lnTo>
                <a:lnTo>
                  <a:pt x="4679608" y="3860025"/>
                </a:lnTo>
                <a:lnTo>
                  <a:pt x="4187775" y="3873316"/>
                </a:lnTo>
                <a:lnTo>
                  <a:pt x="2629926" y="3917177"/>
                </a:lnTo>
                <a:lnTo>
                  <a:pt x="679739" y="3898571"/>
                </a:lnTo>
                <a:cubicBezTo>
                  <a:pt x="326996" y="3898571"/>
                  <a:pt x="92207" y="3932773"/>
                  <a:pt x="92207" y="3580030"/>
                </a:cubicBezTo>
                <a:cubicBezTo>
                  <a:pt x="-15270" y="3321821"/>
                  <a:pt x="89930" y="2903094"/>
                  <a:pt x="80375" y="2545575"/>
                </a:cubicBezTo>
                <a:cubicBezTo>
                  <a:pt x="70820" y="2188056"/>
                  <a:pt x="9475" y="1634941"/>
                  <a:pt x="34875" y="1434916"/>
                </a:cubicBezTo>
                <a:cubicBezTo>
                  <a:pt x="60275" y="1234891"/>
                  <a:pt x="22515" y="1230773"/>
                  <a:pt x="23543" y="1109147"/>
                </a:cubicBezTo>
                <a:cubicBezTo>
                  <a:pt x="25598" y="967494"/>
                  <a:pt x="-1946" y="726752"/>
                  <a:pt x="109" y="585099"/>
                </a:cubicBezTo>
                <a:close/>
              </a:path>
            </a:pathLst>
          </a:custGeom>
          <a:solidFill>
            <a:srgbClr val="92D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ABOUT US</a:t>
            </a:r>
          </a:p>
        </p:txBody>
      </p:sp>
      <p:sp>
        <p:nvSpPr>
          <p:cNvPr id="66" name="Rounded Rectangle 52"/>
          <p:cNvSpPr/>
          <p:nvPr/>
        </p:nvSpPr>
        <p:spPr>
          <a:xfrm>
            <a:off x="1858834" y="1168722"/>
            <a:ext cx="5380421" cy="2869079"/>
          </a:xfrm>
          <a:custGeom>
            <a:gdLst>
              <a:gd fmla="*/ 78251 w 7679574" name="connsiteX0"/>
              <a:gd fmla="*/ 388942 h 3876058" name="connsiteY0"/>
              <a:gd fmla="*/ 753109 w 7679574" name="connsiteX1"/>
              <a:gd fmla="*/ 38303 h 3876058" name="connsiteY1"/>
              <a:gd fmla="*/ 3057988 w 7679574" name="connsiteX2"/>
              <a:gd fmla="*/ 0 h 3876058" name="connsiteY2"/>
              <a:gd fmla="*/ 6636420 w 7679574" name="connsiteX3"/>
              <a:gd fmla="*/ 38303 h 3876058" name="connsiteY3"/>
              <a:gd fmla="*/ 7653887 w 7679574" name="connsiteX4"/>
              <a:gd fmla="*/ 581253 h 3876058" name="connsiteY4"/>
              <a:gd fmla="*/ 7622453 w 7679574" name="connsiteX5"/>
              <a:gd fmla="*/ 2227065 h 3876058" name="connsiteY5"/>
              <a:gd fmla="*/ 7679574 w 7679574" name="connsiteX6"/>
              <a:gd fmla="*/ 3367014 h 3876058" name="connsiteY6"/>
              <a:gd fmla="*/ 6636420 w 7679574" name="connsiteX7"/>
              <a:gd fmla="*/ 3870414 h 3876058" name="connsiteY7"/>
              <a:gd fmla="*/ 5772677 w 7679574" name="connsiteX8"/>
              <a:gd fmla="*/ 3856067 h 3876058" name="connsiteY8"/>
              <a:gd fmla="*/ 4093009 w 7679574" name="connsiteX9"/>
              <a:gd fmla="*/ 3789757 h 3876058" name="connsiteY9"/>
              <a:gd fmla="*/ 2615524 w 7679574" name="connsiteX10"/>
              <a:gd fmla="*/ 3851261 h 3876058" name="connsiteY10"/>
              <a:gd fmla="*/ 753109 w 7679574" name="connsiteX11"/>
              <a:gd fmla="*/ 3870414 h 3876058" name="connsiteY11"/>
              <a:gd fmla="*/ 51430 w 7679574" name="connsiteX12"/>
              <a:gd fmla="*/ 3587641 h 3876058" name="connsiteY12"/>
              <a:gd fmla="*/ 46254 w 7679574" name="connsiteX13"/>
              <a:gd fmla="*/ 2353720 h 3876058" name="connsiteY13"/>
              <a:gd fmla="*/ 108245 w 7679574" name="connsiteX14"/>
              <a:gd fmla="*/ 1406759 h 3876058" name="connsiteY14"/>
              <a:gd fmla="*/ 91129 w 7679574" name="connsiteX15"/>
              <a:gd fmla="*/ 1072320 h 3876058" name="connsiteY15"/>
              <a:gd fmla="*/ 78251 w 7679574" name="connsiteX16"/>
              <a:gd fmla="*/ 388942 h 3876058" name="connsiteY16"/>
              <a:gd fmla="*/ 43213 w 7549753" name="connsiteX17"/>
              <a:gd fmla="*/ 421672 h 3882969"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3876058" w="7679574">
                <a:moveTo>
                  <a:pt x="78251" y="388942"/>
                </a:moveTo>
                <a:cubicBezTo>
                  <a:pt x="78251" y="36199"/>
                  <a:pt x="400366" y="38303"/>
                  <a:pt x="753109" y="38303"/>
                </a:cubicBezTo>
                <a:lnTo>
                  <a:pt x="3057988" y="0"/>
                </a:lnTo>
                <a:lnTo>
                  <a:pt x="6636420" y="38303"/>
                </a:lnTo>
                <a:cubicBezTo>
                  <a:pt x="6989163" y="38303"/>
                  <a:pt x="7653887" y="228510"/>
                  <a:pt x="7653887" y="581253"/>
                </a:cubicBezTo>
                <a:cubicBezTo>
                  <a:pt x="7652529" y="1034056"/>
                  <a:pt x="7623811" y="1774262"/>
                  <a:pt x="7622453" y="2227065"/>
                </a:cubicBezTo>
                <a:cubicBezTo>
                  <a:pt x="7623811" y="2625834"/>
                  <a:pt x="7678216" y="2968245"/>
                  <a:pt x="7679574" y="3367014"/>
                </a:cubicBezTo>
                <a:cubicBezTo>
                  <a:pt x="7679574" y="3719757"/>
                  <a:pt x="6989163" y="3870414"/>
                  <a:pt x="6636420" y="3870414"/>
                </a:cubicBezTo>
                <a:lnTo>
                  <a:pt x="5772677" y="3856067"/>
                </a:lnTo>
                <a:cubicBezTo>
                  <a:pt x="5348775" y="3842624"/>
                  <a:pt x="4619201" y="3790558"/>
                  <a:pt x="4093009" y="3789757"/>
                </a:cubicBezTo>
                <a:lnTo>
                  <a:pt x="2615524" y="3851261"/>
                </a:lnTo>
                <a:lnTo>
                  <a:pt x="753109" y="3870414"/>
                </a:lnTo>
                <a:cubicBezTo>
                  <a:pt x="400366" y="3870414"/>
                  <a:pt x="51430" y="3940384"/>
                  <a:pt x="51430" y="3587641"/>
                </a:cubicBezTo>
                <a:cubicBezTo>
                  <a:pt x="-56047" y="3329432"/>
                  <a:pt x="36785" y="2717200"/>
                  <a:pt x="46254" y="2353720"/>
                </a:cubicBezTo>
                <a:cubicBezTo>
                  <a:pt x="55723" y="1990240"/>
                  <a:pt x="82845" y="1606784"/>
                  <a:pt x="108245" y="1406759"/>
                </a:cubicBezTo>
                <a:cubicBezTo>
                  <a:pt x="133645" y="1206734"/>
                  <a:pt x="90101" y="1193946"/>
                  <a:pt x="91129" y="1072320"/>
                </a:cubicBezTo>
                <a:cubicBezTo>
                  <a:pt x="93184" y="930667"/>
                  <a:pt x="76196" y="530595"/>
                  <a:pt x="78251" y="388942"/>
                </a:cubicBezTo>
                <a:close/>
              </a:path>
            </a:pathLst>
          </a:custGeom>
          <a:solidFill>
            <a:srgbClr val="00B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t>
            </a:r>
          </a:p>
        </p:txBody>
      </p:sp>
      <p:cxnSp>
        <p:nvCxnSpPr>
          <p:cNvPr id="71" name="Straight Connector 70"/>
          <p:cNvCxnSpPr/>
          <p:nvPr/>
        </p:nvCxnSpPr>
        <p:spPr>
          <a:xfrm flipH="1">
            <a:off x="2781564" y="4579584"/>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2667000" y="4368659"/>
            <a:ext cx="249357" cy="24958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73" name="Group 72"/>
          <p:cNvGrpSpPr/>
          <p:nvPr/>
        </p:nvGrpSpPr>
        <p:grpSpPr>
          <a:xfrm>
            <a:off x="3004453" y="4519033"/>
            <a:ext cx="261983" cy="276123"/>
            <a:chOff x="2546290" y="5943600"/>
            <a:chExt cx="349310" cy="367823"/>
          </a:xfrm>
        </p:grpSpPr>
        <p:sp>
          <p:nvSpPr>
            <p:cNvPr id="81" name="Rounded Rectangle 38"/>
            <p:cNvSpPr/>
            <p:nvPr/>
          </p:nvSpPr>
          <p:spPr>
            <a:xfrm>
              <a:off x="2652309" y="5943600"/>
              <a:ext cx="68635" cy="367823"/>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w="9525">
              <a:solidFill>
                <a:srgbClr val="EAB2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85" name="Pentagon 84"/>
            <p:cNvSpPr/>
            <p:nvPr/>
          </p:nvSpPr>
          <p:spPr>
            <a:xfrm>
              <a:off x="2546290" y="5980515"/>
              <a:ext cx="349310" cy="115099"/>
            </a:xfrm>
            <a:prstGeom prst="homePlate">
              <a:avLst/>
            </a:prstGeom>
            <a:solidFill>
              <a:srgbClr val="92D050"/>
            </a:solidFill>
            <a:ln w="9525">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cxnSp>
        <p:nvCxnSpPr>
          <p:cNvPr id="86" name="Straight Connector 85"/>
          <p:cNvCxnSpPr>
            <a:stCxn id="91" idx="4"/>
          </p:cNvCxnSpPr>
          <p:nvPr/>
        </p:nvCxnSpPr>
        <p:spPr>
          <a:xfrm flipH="1">
            <a:off x="725928"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107" idx="4"/>
          </p:cNvCxnSpPr>
          <p:nvPr/>
        </p:nvCxnSpPr>
        <p:spPr>
          <a:xfrm flipH="1">
            <a:off x="508083" y="4622313"/>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89" idx="4"/>
          </p:cNvCxnSpPr>
          <p:nvPr/>
        </p:nvCxnSpPr>
        <p:spPr>
          <a:xfrm flipH="1">
            <a:off x="7797845" y="4670772"/>
            <a:ext cx="0" cy="114842"/>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765294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0" name="Rectangle 89"/>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1" name="Oval 90"/>
          <p:cNvSpPr/>
          <p:nvPr/>
        </p:nvSpPr>
        <p:spPr>
          <a:xfrm>
            <a:off x="581027"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92" name="Straight Connector 91"/>
          <p:cNvCxnSpPr/>
          <p:nvPr/>
        </p:nvCxnSpPr>
        <p:spPr>
          <a:xfrm flipH="1">
            <a:off x="8014855" y="4575947"/>
            <a:ext cx="0"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7869952" y="4261886"/>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4" name="Isosceles Triangle 93"/>
          <p:cNvSpPr/>
          <p:nvPr/>
        </p:nvSpPr>
        <p:spPr>
          <a:xfrm>
            <a:off x="8515354" y="4741885"/>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5" name="Isosceles Triangle 94"/>
          <p:cNvSpPr/>
          <p:nvPr/>
        </p:nvSpPr>
        <p:spPr>
          <a:xfrm>
            <a:off x="82332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7" name="Oval 96"/>
          <p:cNvSpPr/>
          <p:nvPr/>
        </p:nvSpPr>
        <p:spPr>
          <a:xfrm>
            <a:off x="914603"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8" name="Isosceles Triangle 97"/>
          <p:cNvSpPr/>
          <p:nvPr/>
        </p:nvSpPr>
        <p:spPr>
          <a:xfrm>
            <a:off x="381000" y="4725742"/>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pSp>
        <p:nvGrpSpPr>
          <p:cNvPr id="99" name="Group 98"/>
          <p:cNvGrpSpPr/>
          <p:nvPr/>
        </p:nvGrpSpPr>
        <p:grpSpPr>
          <a:xfrm>
            <a:off x="4514853" y="4320199"/>
            <a:ext cx="654579" cy="484847"/>
            <a:chOff x="4495800" y="5754936"/>
            <a:chExt cx="872773" cy="645864"/>
          </a:xfrm>
        </p:grpSpPr>
        <p:sp>
          <p:nvSpPr>
            <p:cNvPr id="100" name="Rectangle 99"/>
            <p:cNvSpPr/>
            <p:nvPr/>
          </p:nvSpPr>
          <p:spPr>
            <a:xfrm>
              <a:off x="4808700" y="5927361"/>
              <a:ext cx="73025" cy="415422"/>
            </a:xfrm>
            <a:prstGeom prst="rect">
              <a:avLst/>
            </a:pr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1" name="Rectangle 100"/>
            <p:cNvSpPr/>
            <p:nvPr/>
          </p:nvSpPr>
          <p:spPr>
            <a:xfrm>
              <a:off x="5227824" y="5867399"/>
              <a:ext cx="81270" cy="460375"/>
            </a:xfrm>
            <a:prstGeom prst="rect">
              <a:avLst/>
            </a:pr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2" name="Rectangle 101"/>
            <p:cNvSpPr/>
            <p:nvPr/>
          </p:nvSpPr>
          <p:spPr>
            <a:xfrm>
              <a:off x="5036321" y="6123971"/>
              <a:ext cx="191503" cy="225756"/>
            </a:xfrm>
            <a:prstGeom prst="rect">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3" name="Rectangle 102"/>
            <p:cNvSpPr/>
            <p:nvPr/>
          </p:nvSpPr>
          <p:spPr>
            <a:xfrm>
              <a:off x="4624046" y="6135071"/>
              <a:ext cx="183751" cy="210960"/>
            </a:xfrm>
            <a:prstGeom prst="rect">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04" name="Rectangle 103"/>
            <p:cNvSpPr/>
            <p:nvPr/>
          </p:nvSpPr>
          <p:spPr>
            <a:xfrm>
              <a:off x="4495800" y="5754936"/>
              <a:ext cx="872773" cy="172426"/>
            </a:xfrm>
            <a:prstGeom prst="rect">
              <a:avLst/>
            </a:prstGeom>
            <a:solidFill>
              <a:srgbClr val="00B050"/>
            </a:solidFill>
            <a:ln w="1905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300">
                <a:latin charset="0" pitchFamily="50" typeface="Code Light"/>
              </a:endParaRPr>
            </a:p>
          </p:txBody>
        </p:sp>
        <p:sp>
          <p:nvSpPr>
            <p:cNvPr id="105" name="Rectangle 104"/>
            <p:cNvSpPr/>
            <p:nvPr/>
          </p:nvSpPr>
          <p:spPr>
            <a:xfrm>
              <a:off x="4495800" y="6327775"/>
              <a:ext cx="858518" cy="73025"/>
            </a:xfrm>
            <a:prstGeom prst="rect">
              <a:avLst/>
            </a:prstGeom>
            <a:solidFill>
              <a:srgbClr val="63B4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
        <p:nvSpPr>
          <p:cNvPr id="107" name="Oval 106"/>
          <p:cNvSpPr/>
          <p:nvPr/>
        </p:nvSpPr>
        <p:spPr>
          <a:xfrm>
            <a:off x="399339" y="4404626"/>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08" name="Straight Connector 107"/>
          <p:cNvCxnSpPr>
            <a:stCxn id="109" idx="4"/>
          </p:cNvCxnSpPr>
          <p:nvPr/>
        </p:nvCxnSpPr>
        <p:spPr>
          <a:xfrm flipH="1">
            <a:off x="2932144" y="4499386"/>
            <a:ext cx="0" cy="293564"/>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09" name="Oval 108"/>
          <p:cNvSpPr/>
          <p:nvPr/>
        </p:nvSpPr>
        <p:spPr>
          <a:xfrm>
            <a:off x="2837472" y="4309867"/>
            <a:ext cx="189345" cy="189520"/>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10" name="Straight Connector 109"/>
          <p:cNvCxnSpPr>
            <a:stCxn id="111" idx="4"/>
          </p:cNvCxnSpPr>
          <p:nvPr/>
        </p:nvCxnSpPr>
        <p:spPr>
          <a:xfrm flipH="1">
            <a:off x="8232305" y="4648597"/>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11" name="Oval 110"/>
          <p:cNvSpPr/>
          <p:nvPr/>
        </p:nvSpPr>
        <p:spPr>
          <a:xfrm>
            <a:off x="8123561" y="4430911"/>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pic>
        <p:nvPicPr>
          <p:cNvPr id="112" name="Picture 111"/>
          <p:cNvPicPr>
            <a:picLocks noChangeAspect="1"/>
          </p:cNvPicPr>
          <p:nvPr/>
        </p:nvPicPr>
        <p:blipFill>
          <a:blip r:embed="rId3">
            <a:extLst>
              <a:ext uri="{28A0092B-C50C-407E-A947-70E740481C1C}">
                <a14:useLocalDpi val="0"/>
              </a:ext>
            </a:extLst>
          </a:blip>
          <a:stretch>
            <a:fillRect/>
          </a:stretch>
        </p:blipFill>
        <p:spPr>
          <a:xfrm>
            <a:off x="2133666" y="1613389"/>
            <a:ext cx="1102374" cy="827547"/>
          </a:xfrm>
          <a:prstGeom prst="flowChartOffpageConnector">
            <a:avLst/>
          </a:prstGeom>
          <a:noFill/>
          <a:ln w="57150">
            <a:solidFill>
              <a:srgbClr val="92D050"/>
            </a:solidFill>
            <a:prstDash val="solid"/>
          </a:ln>
        </p:spPr>
      </p:pic>
      <p:sp>
        <p:nvSpPr>
          <p:cNvPr id="113" name="Rectangular Callout 77"/>
          <p:cNvSpPr/>
          <p:nvPr/>
        </p:nvSpPr>
        <p:spPr>
          <a:xfrm>
            <a:off x="2133600" y="2596157"/>
            <a:ext cx="1102442" cy="893221"/>
          </a:xfrm>
          <a:custGeom>
            <a:gdLst>
              <a:gd fmla="*/ 90 w 1469922" name="connsiteX0"/>
              <a:gd fmla="*/ 198310 h 1189861" name="connsiteY0"/>
              <a:gd fmla="*/ 198400 w 1469922" name="connsiteX1"/>
              <a:gd fmla="*/ 0 h 1189861" name="connsiteY1"/>
              <a:gd fmla="*/ 771276 w 1469922" name="connsiteX2"/>
              <a:gd fmla="*/ 27139 h 1189861" name="connsiteY2"/>
              <a:gd fmla="*/ 1271612 w 1469922" name="connsiteX3"/>
              <a:gd fmla="*/ 0 h 1189861" name="connsiteY3"/>
              <a:gd fmla="*/ 1469922 w 1469922" name="connsiteX4"/>
              <a:gd fmla="*/ 198310 h 1189861" name="connsiteY4"/>
              <a:gd fmla="*/ 1469922 w 1469922" name="connsiteX5"/>
              <a:gd fmla="*/ 991551 h 1189861" name="connsiteY5"/>
              <a:gd fmla="*/ 1271612 w 1469922" name="connsiteX6"/>
              <a:gd fmla="*/ 1189861 h 1189861" name="connsiteY6"/>
              <a:gd fmla="*/ 198400 w 1469922" name="connsiteX7"/>
              <a:gd fmla="*/ 1189861 h 1189861" name="connsiteY7"/>
              <a:gd fmla="*/ 90 w 1469922" name="connsiteX8"/>
              <a:gd fmla="*/ 991551 h 1189861" name="connsiteY8"/>
              <a:gd fmla="*/ 7484 w 1469922" name="connsiteX9"/>
              <a:gd fmla="*/ 618809 h 1189861" name="connsiteY9"/>
              <a:gd fmla="*/ 90 w 1469922" name="connsiteX10"/>
              <a:gd fmla="*/ 198310 h 1189861"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189861" w="1469922">
                <a:moveTo>
                  <a:pt x="90" y="198310"/>
                </a:moveTo>
                <a:cubicBezTo>
                  <a:pt x="90" y="88786"/>
                  <a:pt x="88876" y="0"/>
                  <a:pt x="198400" y="0"/>
                </a:cubicBezTo>
                <a:lnTo>
                  <a:pt x="771276" y="27139"/>
                </a:lnTo>
                <a:lnTo>
                  <a:pt x="1271612" y="0"/>
                </a:lnTo>
                <a:cubicBezTo>
                  <a:pt x="1381136" y="0"/>
                  <a:pt x="1469922" y="88786"/>
                  <a:pt x="1469922" y="198310"/>
                </a:cubicBezTo>
                <a:cubicBezTo>
                  <a:pt x="1469922" y="462724"/>
                  <a:pt x="1416134" y="727137"/>
                  <a:pt x="1469922" y="991551"/>
                </a:cubicBezTo>
                <a:cubicBezTo>
                  <a:pt x="1469922" y="1101075"/>
                  <a:pt x="1381136" y="1189861"/>
                  <a:pt x="1271612" y="1189861"/>
                </a:cubicBezTo>
                <a:lnTo>
                  <a:pt x="198400" y="1189861"/>
                </a:lnTo>
                <a:cubicBezTo>
                  <a:pt x="88876" y="1189861"/>
                  <a:pt x="90" y="1101075"/>
                  <a:pt x="90" y="991551"/>
                </a:cubicBezTo>
                <a:cubicBezTo>
                  <a:pt x="-1031" y="874476"/>
                  <a:pt x="8605" y="735884"/>
                  <a:pt x="7484" y="618809"/>
                </a:cubicBezTo>
                <a:cubicBezTo>
                  <a:pt x="8605" y="471471"/>
                  <a:pt x="-1031" y="345648"/>
                  <a:pt x="90" y="198310"/>
                </a:cubicBezTo>
                <a:close/>
              </a:path>
            </a:pathLst>
          </a:custGeom>
          <a:solidFill>
            <a:srgbClr val="63B446"/>
          </a:solid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100">
                <a:latin charset="0" pitchFamily="49" typeface="Franchise"/>
                <a:ea charset="0" pitchFamily="49" typeface="Franchise"/>
              </a:rPr>
              <a:t>Graphic</a:t>
            </a:r>
          </a:p>
          <a:p>
            <a:pPr algn="ctr"/>
            <a:r>
              <a:rPr lang="en-US" sz="2100">
                <a:latin charset="0" pitchFamily="49" typeface="Franchise"/>
                <a:ea charset="0" pitchFamily="49" typeface="Franchise"/>
              </a:rPr>
              <a:t>Design</a:t>
            </a:r>
          </a:p>
        </p:txBody>
      </p:sp>
      <p:pic>
        <p:nvPicPr>
          <p:cNvPr id="116" name="Picture 115"/>
          <p:cNvPicPr>
            <a:picLocks noChangeAspect="1"/>
          </p:cNvPicPr>
          <p:nvPr/>
        </p:nvPicPr>
        <p:blipFill>
          <a:blip r:embed="rId3">
            <a:extLst>
              <a:ext uri="{28A0092B-C50C-407E-A947-70E740481C1C}">
                <a14:useLocalDpi val="0"/>
              </a:ext>
            </a:extLst>
          </a:blip>
          <a:stretch>
            <a:fillRect/>
          </a:stretch>
        </p:blipFill>
        <p:spPr>
          <a:xfrm>
            <a:off x="3391786" y="1623708"/>
            <a:ext cx="1102374" cy="827547"/>
          </a:xfrm>
          <a:prstGeom prst="flowChartOffpageConnector">
            <a:avLst/>
          </a:prstGeom>
          <a:noFill/>
          <a:ln w="57150">
            <a:solidFill>
              <a:srgbClr val="92D050"/>
            </a:solidFill>
            <a:prstDash val="solid"/>
          </a:ln>
        </p:spPr>
      </p:pic>
      <p:sp>
        <p:nvSpPr>
          <p:cNvPr id="117" name="Rectangular Callout 77"/>
          <p:cNvSpPr/>
          <p:nvPr/>
        </p:nvSpPr>
        <p:spPr>
          <a:xfrm>
            <a:off x="3391787" y="2596157"/>
            <a:ext cx="1102374" cy="893221"/>
          </a:xfrm>
          <a:custGeom>
            <a:gdLst>
              <a:gd fmla="*/ 0 w 1469832" name="connsiteX0"/>
              <a:gd fmla="*/ 198310 h 1189861" name="connsiteY0"/>
              <a:gd fmla="*/ 198310 w 1469832" name="connsiteX1"/>
              <a:gd fmla="*/ 0 h 1189861" name="connsiteY1"/>
              <a:gd fmla="*/ 1282280 w 1469832" name="connsiteX2"/>
              <a:gd fmla="*/ 0 h 1189861" name="connsiteY2"/>
              <a:gd fmla="*/ 1469832 w 1469832" name="connsiteX3"/>
              <a:gd fmla="*/ 198310 h 1189861" name="connsiteY3"/>
              <a:gd fmla="*/ 1457981 w 1469832" name="connsiteX4"/>
              <a:gd fmla="*/ 575779 h 1189861" name="connsiteY4"/>
              <a:gd fmla="*/ 1469832 w 1469832" name="connsiteX5"/>
              <a:gd fmla="*/ 991551 h 1189861" name="connsiteY5"/>
              <a:gd fmla="*/ 1271522 w 1469832" name="connsiteX6"/>
              <a:gd fmla="*/ 1189861 h 1189861" name="connsiteY6"/>
              <a:gd fmla="*/ 780249 w 1469832" name="connsiteX7"/>
              <a:gd fmla="*/ 1145934 h 1189861" name="connsiteY7"/>
              <a:gd fmla="*/ 198310 w 1469832" name="connsiteX8"/>
              <a:gd fmla="*/ 1189861 h 1189861" name="connsiteY8"/>
              <a:gd fmla="*/ 0 w 1469832" name="connsiteX9"/>
              <a:gd fmla="*/ 991551 h 1189861" name="connsiteY9"/>
              <a:gd fmla="*/ 16456 w 1469832" name="connsiteX10"/>
              <a:gd fmla="*/ 651083 h 1189861" name="connsiteY10"/>
              <a:gd fmla="*/ 0 w 1469832" name="connsiteX11"/>
              <a:gd fmla="*/ 198310 h 118986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189861" w="1469832">
                <a:moveTo>
                  <a:pt x="0" y="198310"/>
                </a:moveTo>
                <a:cubicBezTo>
                  <a:pt x="0" y="88786"/>
                  <a:pt x="88786" y="0"/>
                  <a:pt x="198310" y="0"/>
                </a:cubicBezTo>
                <a:lnTo>
                  <a:pt x="1282280" y="0"/>
                </a:lnTo>
                <a:cubicBezTo>
                  <a:pt x="1391804" y="0"/>
                  <a:pt x="1469832" y="88786"/>
                  <a:pt x="1469832" y="198310"/>
                </a:cubicBezTo>
                <a:cubicBezTo>
                  <a:pt x="1469468" y="313375"/>
                  <a:pt x="1458345" y="460714"/>
                  <a:pt x="1457981" y="575779"/>
                </a:cubicBezTo>
                <a:lnTo>
                  <a:pt x="1469832" y="991551"/>
                </a:lnTo>
                <a:cubicBezTo>
                  <a:pt x="1469832" y="1101075"/>
                  <a:pt x="1381046" y="1189861"/>
                  <a:pt x="1271522" y="1189861"/>
                </a:cubicBezTo>
                <a:cubicBezTo>
                  <a:pt x="1100593" y="1189562"/>
                  <a:pt x="951178" y="1146233"/>
                  <a:pt x="780249" y="1145934"/>
                </a:cubicBezTo>
                <a:lnTo>
                  <a:pt x="198310" y="1189861"/>
                </a:lnTo>
                <a:cubicBezTo>
                  <a:pt x="88786" y="1189861"/>
                  <a:pt x="0" y="1101075"/>
                  <a:pt x="0" y="991551"/>
                </a:cubicBezTo>
                <a:lnTo>
                  <a:pt x="16456" y="651083"/>
                </a:lnTo>
                <a:lnTo>
                  <a:pt x="0" y="198310"/>
                </a:lnTo>
                <a:close/>
              </a:path>
            </a:pathLst>
          </a:custGeom>
          <a:solidFill>
            <a:srgbClr val="63B446"/>
          </a:solid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100">
                <a:latin charset="0" pitchFamily="49" typeface="Franchise"/>
                <a:ea charset="0" pitchFamily="49" typeface="Franchise"/>
              </a:rPr>
              <a:t>APPS</a:t>
            </a:r>
          </a:p>
          <a:p>
            <a:pPr algn="ctr"/>
            <a:r>
              <a:rPr lang="en-US" sz="2100">
                <a:latin charset="0" pitchFamily="49" typeface="Franchise"/>
                <a:ea charset="0" pitchFamily="49" typeface="Franchise"/>
              </a:rPr>
              <a:t>Development</a:t>
            </a:r>
          </a:p>
        </p:txBody>
      </p:sp>
      <p:pic>
        <p:nvPicPr>
          <p:cNvPr id="118" name="Picture 117"/>
          <p:cNvPicPr>
            <a:picLocks noChangeAspect="1"/>
          </p:cNvPicPr>
          <p:nvPr/>
        </p:nvPicPr>
        <p:blipFill>
          <a:blip r:embed="rId3">
            <a:extLst>
              <a:ext uri="{28A0092B-C50C-407E-A947-70E740481C1C}">
                <a14:useLocalDpi val="0"/>
              </a:ext>
            </a:extLst>
          </a:blip>
          <a:stretch>
            <a:fillRect/>
          </a:stretch>
        </p:blipFill>
        <p:spPr>
          <a:xfrm>
            <a:off x="4649906" y="1603070"/>
            <a:ext cx="1102374" cy="827547"/>
          </a:xfrm>
          <a:prstGeom prst="flowChartOffpageConnector">
            <a:avLst/>
          </a:prstGeom>
          <a:noFill/>
          <a:ln w="57150">
            <a:solidFill>
              <a:srgbClr val="92D050"/>
            </a:solidFill>
            <a:prstDash val="solid"/>
          </a:ln>
        </p:spPr>
      </p:pic>
      <p:sp>
        <p:nvSpPr>
          <p:cNvPr id="119" name="Rectangular Callout 77"/>
          <p:cNvSpPr/>
          <p:nvPr/>
        </p:nvSpPr>
        <p:spPr>
          <a:xfrm>
            <a:off x="4649906" y="2576642"/>
            <a:ext cx="1102374" cy="893221"/>
          </a:xfrm>
          <a:custGeom>
            <a:gdLst>
              <a:gd fmla="*/ 0 w 1469832" name="connsiteX0"/>
              <a:gd fmla="*/ 198310 h 1189861" name="connsiteY0"/>
              <a:gd fmla="*/ 198310 w 1469832" name="connsiteX1"/>
              <a:gd fmla="*/ 0 h 1189861" name="connsiteY1"/>
              <a:gd fmla="*/ 757039 w 1469832" name="connsiteX2"/>
              <a:gd fmla="*/ 31621 h 1189861" name="connsiteY2"/>
              <a:gd fmla="*/ 1271522 w 1469832" name="connsiteX3"/>
              <a:gd fmla="*/ 0 h 1189861" name="connsiteY3"/>
              <a:gd fmla="*/ 1469832 w 1469832" name="connsiteX4"/>
              <a:gd fmla="*/ 198310 h 1189861" name="connsiteY4"/>
              <a:gd fmla="*/ 1467044 w 1469832" name="connsiteX5"/>
              <a:gd fmla="*/ 687838 h 1189861" name="connsiteY5"/>
              <a:gd fmla="*/ 1448317 w 1469832" name="connsiteX6"/>
              <a:gd fmla="*/ 1045339 h 1189861" name="connsiteY6"/>
              <a:gd fmla="*/ 1271522 w 1469832" name="connsiteX7"/>
              <a:gd fmla="*/ 1189861 h 1189861" name="connsiteY7"/>
              <a:gd fmla="*/ 714008 w 1469832" name="connsiteX8"/>
              <a:gd fmla="*/ 1182690 h 1189861" name="connsiteY8"/>
              <a:gd fmla="*/ 198310 w 1469832" name="connsiteX9"/>
              <a:gd fmla="*/ 1189861 h 1189861" name="connsiteY9"/>
              <a:gd fmla="*/ 0 w 1469832" name="connsiteX10"/>
              <a:gd fmla="*/ 991551 h 1189861" name="connsiteY10"/>
              <a:gd fmla="*/ 0 w 1469832" name="connsiteX11"/>
              <a:gd fmla="*/ 198310 h 1189861"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189861" w="1469832">
                <a:moveTo>
                  <a:pt x="0" y="198310"/>
                </a:moveTo>
                <a:cubicBezTo>
                  <a:pt x="0" y="88786"/>
                  <a:pt x="88786" y="0"/>
                  <a:pt x="198310" y="0"/>
                </a:cubicBezTo>
                <a:lnTo>
                  <a:pt x="757039" y="31621"/>
                </a:lnTo>
                <a:lnTo>
                  <a:pt x="1271522" y="0"/>
                </a:lnTo>
                <a:cubicBezTo>
                  <a:pt x="1381046" y="0"/>
                  <a:pt x="1469832" y="88786"/>
                  <a:pt x="1469832" y="198310"/>
                </a:cubicBezTo>
                <a:cubicBezTo>
                  <a:pt x="1468903" y="361486"/>
                  <a:pt x="1467973" y="524662"/>
                  <a:pt x="1467044" y="687838"/>
                </a:cubicBezTo>
                <a:cubicBezTo>
                  <a:pt x="1467973" y="789076"/>
                  <a:pt x="1447388" y="944101"/>
                  <a:pt x="1448317" y="1045339"/>
                </a:cubicBezTo>
                <a:cubicBezTo>
                  <a:pt x="1448317" y="1154863"/>
                  <a:pt x="1381046" y="1189861"/>
                  <a:pt x="1271522" y="1189861"/>
                </a:cubicBezTo>
                <a:lnTo>
                  <a:pt x="714008" y="1182690"/>
                </a:lnTo>
                <a:lnTo>
                  <a:pt x="198310" y="1189861"/>
                </a:lnTo>
                <a:cubicBezTo>
                  <a:pt x="88786" y="1189861"/>
                  <a:pt x="0" y="1101075"/>
                  <a:pt x="0" y="991551"/>
                </a:cubicBezTo>
                <a:lnTo>
                  <a:pt x="0" y="198310"/>
                </a:lnTo>
                <a:close/>
              </a:path>
            </a:pathLst>
          </a:custGeom>
          <a:solidFill>
            <a:srgbClr val="63B446"/>
          </a:solid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100">
                <a:latin charset="0" pitchFamily="49" typeface="Franchise"/>
                <a:ea charset="0" pitchFamily="49" typeface="Franchise"/>
              </a:rPr>
              <a:t>SEO</a:t>
            </a:r>
          </a:p>
          <a:p>
            <a:pPr algn="ctr"/>
            <a:r>
              <a:rPr lang="en-US" sz="2100">
                <a:latin charset="0" pitchFamily="49" typeface="Franchise"/>
                <a:ea charset="0" pitchFamily="49" typeface="Franchise"/>
              </a:rPr>
              <a:t>Services</a:t>
            </a:r>
          </a:p>
        </p:txBody>
      </p:sp>
      <p:pic>
        <p:nvPicPr>
          <p:cNvPr id="120" name="Picture 119"/>
          <p:cNvPicPr>
            <a:picLocks noChangeAspect="1"/>
          </p:cNvPicPr>
          <p:nvPr/>
        </p:nvPicPr>
        <p:blipFill>
          <a:blip r:embed="rId3">
            <a:extLst>
              <a:ext uri="{28A0092B-C50C-407E-A947-70E740481C1C}">
                <a14:useLocalDpi val="0"/>
              </a:ext>
            </a:extLst>
          </a:blip>
          <a:stretch>
            <a:fillRect/>
          </a:stretch>
        </p:blipFill>
        <p:spPr>
          <a:xfrm>
            <a:off x="5908026" y="1604001"/>
            <a:ext cx="1102374" cy="827547"/>
          </a:xfrm>
          <a:prstGeom prst="flowChartOffpageConnector">
            <a:avLst/>
          </a:prstGeom>
          <a:noFill/>
          <a:ln w="57150">
            <a:solidFill>
              <a:srgbClr val="92D050"/>
            </a:solidFill>
            <a:prstDash val="solid"/>
          </a:ln>
        </p:spPr>
      </p:pic>
      <p:sp>
        <p:nvSpPr>
          <p:cNvPr id="121" name="Rectangular Callout 77"/>
          <p:cNvSpPr/>
          <p:nvPr/>
        </p:nvSpPr>
        <p:spPr>
          <a:xfrm>
            <a:off x="5908026" y="2560000"/>
            <a:ext cx="1102374" cy="898421"/>
          </a:xfrm>
          <a:custGeom>
            <a:gdLst>
              <a:gd fmla="*/ 0 w 1469832" name="connsiteX0"/>
              <a:gd fmla="*/ 205237 h 1196788" name="connsiteY0"/>
              <a:gd fmla="*/ 198310 w 1469832" name="connsiteX1"/>
              <a:gd fmla="*/ 6927 h 1196788" name="connsiteY1"/>
              <a:gd fmla="*/ 948983 w 1469832" name="connsiteX2"/>
              <a:gd fmla="*/ 0 h 1196788" name="connsiteY2"/>
              <a:gd fmla="*/ 1271522 w 1469832" name="connsiteX3"/>
              <a:gd fmla="*/ 6927 h 1196788" name="connsiteY3"/>
              <a:gd fmla="*/ 1469832 w 1469832" name="connsiteX4"/>
              <a:gd fmla="*/ 205237 h 1196788" name="connsiteY4"/>
              <a:gd fmla="*/ 1454592 w 1469832" name="connsiteX5"/>
              <a:gd fmla="*/ 613186 h 1196788" name="connsiteY5"/>
              <a:gd fmla="*/ 1469832 w 1469832" name="connsiteX6"/>
              <a:gd fmla="*/ 998478 h 1196788" name="connsiteY6"/>
              <a:gd fmla="*/ 1271522 w 1469832" name="connsiteX7"/>
              <a:gd fmla="*/ 1196788 h 1196788" name="connsiteY7"/>
              <a:gd fmla="*/ 712314 w 1469832" name="connsiteX8"/>
              <a:gd fmla="*/ 1183341 h 1196788" name="connsiteY8"/>
              <a:gd fmla="*/ 198310 w 1469832" name="connsiteX9"/>
              <a:gd fmla="*/ 1196788 h 1196788" name="connsiteY9"/>
              <a:gd fmla="*/ 0 w 1469832" name="connsiteX10"/>
              <a:gd fmla="*/ 998478 h 1196788" name="connsiteY10"/>
              <a:gd fmla="*/ 2310 w 1469832" name="connsiteX11"/>
              <a:gd fmla="*/ 666975 h 1196788" name="connsiteY11"/>
              <a:gd fmla="*/ 0 w 1469832" name="connsiteX12"/>
              <a:gd fmla="*/ 205237 h 1196788"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1196788" w="1469832">
                <a:moveTo>
                  <a:pt x="0" y="205237"/>
                </a:moveTo>
                <a:cubicBezTo>
                  <a:pt x="0" y="95713"/>
                  <a:pt x="88786" y="6927"/>
                  <a:pt x="198310" y="6927"/>
                </a:cubicBezTo>
                <a:lnTo>
                  <a:pt x="948983" y="0"/>
                </a:lnTo>
                <a:lnTo>
                  <a:pt x="1271522" y="6927"/>
                </a:lnTo>
                <a:cubicBezTo>
                  <a:pt x="1381046" y="6927"/>
                  <a:pt x="1469832" y="95713"/>
                  <a:pt x="1469832" y="205237"/>
                </a:cubicBezTo>
                <a:lnTo>
                  <a:pt x="1454592" y="613186"/>
                </a:lnTo>
                <a:lnTo>
                  <a:pt x="1469832" y="998478"/>
                </a:lnTo>
                <a:cubicBezTo>
                  <a:pt x="1469832" y="1108002"/>
                  <a:pt x="1381046" y="1196788"/>
                  <a:pt x="1271522" y="1196788"/>
                </a:cubicBezTo>
                <a:lnTo>
                  <a:pt x="712314" y="1183341"/>
                </a:lnTo>
                <a:lnTo>
                  <a:pt x="198310" y="1196788"/>
                </a:lnTo>
                <a:cubicBezTo>
                  <a:pt x="88786" y="1196788"/>
                  <a:pt x="0" y="1108002"/>
                  <a:pt x="0" y="998478"/>
                </a:cubicBezTo>
                <a:lnTo>
                  <a:pt x="2310" y="666975"/>
                </a:lnTo>
                <a:lnTo>
                  <a:pt x="0" y="205237"/>
                </a:lnTo>
                <a:close/>
              </a:path>
            </a:pathLst>
          </a:custGeom>
          <a:solidFill>
            <a:srgbClr val="63B446"/>
          </a:solid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100">
                <a:latin charset="0" pitchFamily="49" typeface="Franchise"/>
                <a:ea charset="0" pitchFamily="49" typeface="Franchise"/>
              </a:rPr>
              <a:t>Marketing</a:t>
            </a:r>
          </a:p>
          <a:p>
            <a:pPr algn="ctr"/>
            <a:r>
              <a:rPr lang="en-US" sz="2100">
                <a:latin charset="0" pitchFamily="49" typeface="Franchise"/>
                <a:ea charset="0" pitchFamily="49" typeface="Franchise"/>
              </a:rPr>
              <a:t>Stretegies</a:t>
            </a:r>
          </a:p>
        </p:txBody>
      </p:sp>
      <p:sp>
        <p:nvSpPr>
          <p:cNvPr id="122" name="Rectangle 121"/>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sp>
        <p:nvSpPr>
          <p:cNvPr id="126"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WHAT WE DO FOR YOU</a:t>
            </a:r>
          </a:p>
        </p:txBody>
      </p:sp>
      <p:cxnSp>
        <p:nvCxnSpPr>
          <p:cNvPr id="127" name="Straight Connector 126"/>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128" name="Oval 127"/>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4</a:t>
            </a:r>
          </a:p>
        </p:txBody>
      </p:sp>
      <p:sp>
        <p:nvSpPr>
          <p:cNvPr id="129"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30"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pic>
        <p:nvPicPr>
          <p:cNvPr id="106" name="Picture 105"/>
          <p:cNvPicPr>
            <a:picLocks noChangeAspect="1"/>
          </p:cNvPicPr>
          <p:nvPr/>
        </p:nvPicPr>
        <p:blipFill>
          <a:blip r:embed="rId4">
            <a:extLst>
              <a:ext uri="{28A0092B-C50C-407E-A947-70E740481C1C}">
                <a14:useLocalDpi val="0"/>
              </a:ext>
            </a:extLst>
          </a:blip>
          <a:stretch>
            <a:fillRect/>
          </a:stretch>
        </p:blipFill>
        <p:spPr>
          <a:xfrm>
            <a:off x="-1143000" y="4404626"/>
            <a:ext cx="578758" cy="579294"/>
          </a:xfrm>
          <a:prstGeom prst="rect">
            <a:avLst/>
          </a:prstGeom>
        </p:spPr>
      </p:pic>
    </p:spTree>
    <p:extLst>
      <p:ext uri="{BB962C8B-B14F-4D97-AF65-F5344CB8AC3E}">
        <p14:creationId val="3553930187"/>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0.05782 0.00023 L 0.62448 -0.00069" pathEditMode="relative" ptsTypes="AA" rAng="0">
                                      <p:cBhvr>
                                        <p:cTn dur="2000" fill="hold" id="6"/>
                                        <p:tgtEl>
                                          <p:spTgt spid="106"/>
                                        </p:tgtEl>
                                        <p:attrNameLst>
                                          <p:attrName>ppt_x</p:attrName>
                                          <p:attrName>ppt_y</p:attrName>
                                        </p:attrNameLst>
                                      </p:cBhvr>
                                      <p:rCtr x="28333"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65"/>
                                        </p:tgtEl>
                                        <p:attrNameLst>
                                          <p:attrName>style.visibility</p:attrName>
                                        </p:attrNameLst>
                                      </p:cBhvr>
                                      <p:to>
                                        <p:strVal val="visible"/>
                                      </p:to>
                                    </p:set>
                                    <p:animEffect filter="wipe(down)" transition="in">
                                      <p:cBhvr>
                                        <p:cTn dur="250" id="10"/>
                                        <p:tgtEl>
                                          <p:spTgt spid="65"/>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66"/>
                                        </p:tgtEl>
                                        <p:attrNameLst>
                                          <p:attrName>style.visibility</p:attrName>
                                        </p:attrNameLst>
                                      </p:cBhvr>
                                      <p:to>
                                        <p:strVal val="visible"/>
                                      </p:to>
                                    </p:set>
                                    <p:animEffect filter="wipe(down)" transition="in">
                                      <p:cBhvr>
                                        <p:cTn dur="250" id="13"/>
                                        <p:tgtEl>
                                          <p:spTgt spid="66"/>
                                        </p:tgtEl>
                                      </p:cBhvr>
                                    </p:animEffect>
                                  </p:childTnLst>
                                </p:cTn>
                              </p:par>
                            </p:childTnLst>
                          </p:cTn>
                        </p:par>
                        <p:par>
                          <p:cTn fill="hold" id="14" nodeType="afterGroup">
                            <p:stCondLst>
                              <p:cond delay="2250"/>
                            </p:stCondLst>
                            <p:childTnLst>
                              <p:par>
                                <p:cTn fill="hold" id="15" nodeType="afterEffect" presetClass="entr" presetID="42" presetSubtype="0">
                                  <p:stCondLst>
                                    <p:cond delay="0"/>
                                  </p:stCondLst>
                                  <p:childTnLst>
                                    <p:set>
                                      <p:cBhvr>
                                        <p:cTn dur="1" fill="hold" id="16">
                                          <p:stCondLst>
                                            <p:cond delay="0"/>
                                          </p:stCondLst>
                                        </p:cTn>
                                        <p:tgtEl>
                                          <p:spTgt spid="112"/>
                                        </p:tgtEl>
                                        <p:attrNameLst>
                                          <p:attrName>style.visibility</p:attrName>
                                        </p:attrNameLst>
                                      </p:cBhvr>
                                      <p:to>
                                        <p:strVal val="visible"/>
                                      </p:to>
                                    </p:set>
                                    <p:animEffect filter="fade" transition="in">
                                      <p:cBhvr>
                                        <p:cTn dur="250" id="17"/>
                                        <p:tgtEl>
                                          <p:spTgt spid="112"/>
                                        </p:tgtEl>
                                      </p:cBhvr>
                                    </p:animEffect>
                                    <p:anim calcmode="lin" valueType="num">
                                      <p:cBhvr>
                                        <p:cTn dur="250" fill="hold" id="18"/>
                                        <p:tgtEl>
                                          <p:spTgt spid="112"/>
                                        </p:tgtEl>
                                        <p:attrNameLst>
                                          <p:attrName>ppt_x</p:attrName>
                                        </p:attrNameLst>
                                      </p:cBhvr>
                                      <p:tavLst>
                                        <p:tav tm="0">
                                          <p:val>
                                            <p:strVal val="#ppt_x"/>
                                          </p:val>
                                        </p:tav>
                                        <p:tav tm="100000">
                                          <p:val>
                                            <p:strVal val="#ppt_x"/>
                                          </p:val>
                                        </p:tav>
                                      </p:tavLst>
                                    </p:anim>
                                    <p:anim calcmode="lin" valueType="num">
                                      <p:cBhvr>
                                        <p:cTn dur="250" fill="hold" id="19"/>
                                        <p:tgtEl>
                                          <p:spTgt spid="112"/>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113"/>
                                        </p:tgtEl>
                                        <p:attrNameLst>
                                          <p:attrName>style.visibility</p:attrName>
                                        </p:attrNameLst>
                                      </p:cBhvr>
                                      <p:to>
                                        <p:strVal val="visible"/>
                                      </p:to>
                                    </p:set>
                                    <p:animEffect filter="fade" transition="in">
                                      <p:cBhvr>
                                        <p:cTn dur="250" id="22"/>
                                        <p:tgtEl>
                                          <p:spTgt spid="113"/>
                                        </p:tgtEl>
                                      </p:cBhvr>
                                    </p:animEffect>
                                    <p:anim calcmode="lin" valueType="num">
                                      <p:cBhvr>
                                        <p:cTn dur="250" fill="hold" id="23"/>
                                        <p:tgtEl>
                                          <p:spTgt spid="113"/>
                                        </p:tgtEl>
                                        <p:attrNameLst>
                                          <p:attrName>ppt_x</p:attrName>
                                        </p:attrNameLst>
                                      </p:cBhvr>
                                      <p:tavLst>
                                        <p:tav tm="0">
                                          <p:val>
                                            <p:strVal val="#ppt_x"/>
                                          </p:val>
                                        </p:tav>
                                        <p:tav tm="100000">
                                          <p:val>
                                            <p:strVal val="#ppt_x"/>
                                          </p:val>
                                        </p:tav>
                                      </p:tavLst>
                                    </p:anim>
                                    <p:anim calcmode="lin" valueType="num">
                                      <p:cBhvr>
                                        <p:cTn dur="250" fill="hold" id="24"/>
                                        <p:tgtEl>
                                          <p:spTgt spid="113"/>
                                        </p:tgtEl>
                                        <p:attrNameLst>
                                          <p:attrName>ppt_y</p:attrName>
                                        </p:attrNameLst>
                                      </p:cBhvr>
                                      <p:tavLst>
                                        <p:tav tm="0">
                                          <p:val>
                                            <p:strVal val="#ppt_y+.1"/>
                                          </p:val>
                                        </p:tav>
                                        <p:tav tm="100000">
                                          <p:val>
                                            <p:strVal val="#ppt_y"/>
                                          </p:val>
                                        </p:tav>
                                      </p:tavLst>
                                    </p:anim>
                                  </p:childTnLst>
                                </p:cTn>
                              </p:par>
                              <p:par>
                                <p:cTn fill="hold" id="25" nodeType="withEffect" presetClass="entr" presetID="42" presetSubtype="0">
                                  <p:stCondLst>
                                    <p:cond delay="0"/>
                                  </p:stCondLst>
                                  <p:childTnLst>
                                    <p:set>
                                      <p:cBhvr>
                                        <p:cTn dur="1" fill="hold" id="26">
                                          <p:stCondLst>
                                            <p:cond delay="0"/>
                                          </p:stCondLst>
                                        </p:cTn>
                                        <p:tgtEl>
                                          <p:spTgt spid="116"/>
                                        </p:tgtEl>
                                        <p:attrNameLst>
                                          <p:attrName>style.visibility</p:attrName>
                                        </p:attrNameLst>
                                      </p:cBhvr>
                                      <p:to>
                                        <p:strVal val="visible"/>
                                      </p:to>
                                    </p:set>
                                    <p:animEffect filter="fade" transition="in">
                                      <p:cBhvr>
                                        <p:cTn dur="250" id="27"/>
                                        <p:tgtEl>
                                          <p:spTgt spid="116"/>
                                        </p:tgtEl>
                                      </p:cBhvr>
                                    </p:animEffect>
                                    <p:anim calcmode="lin" valueType="num">
                                      <p:cBhvr>
                                        <p:cTn dur="250" fill="hold" id="28"/>
                                        <p:tgtEl>
                                          <p:spTgt spid="116"/>
                                        </p:tgtEl>
                                        <p:attrNameLst>
                                          <p:attrName>ppt_x</p:attrName>
                                        </p:attrNameLst>
                                      </p:cBhvr>
                                      <p:tavLst>
                                        <p:tav tm="0">
                                          <p:val>
                                            <p:strVal val="#ppt_x"/>
                                          </p:val>
                                        </p:tav>
                                        <p:tav tm="100000">
                                          <p:val>
                                            <p:strVal val="#ppt_x"/>
                                          </p:val>
                                        </p:tav>
                                      </p:tavLst>
                                    </p:anim>
                                    <p:anim calcmode="lin" valueType="num">
                                      <p:cBhvr>
                                        <p:cTn dur="250" fill="hold" id="29"/>
                                        <p:tgtEl>
                                          <p:spTgt spid="116"/>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117"/>
                                        </p:tgtEl>
                                        <p:attrNameLst>
                                          <p:attrName>style.visibility</p:attrName>
                                        </p:attrNameLst>
                                      </p:cBhvr>
                                      <p:to>
                                        <p:strVal val="visible"/>
                                      </p:to>
                                    </p:set>
                                    <p:animEffect filter="fade" transition="in">
                                      <p:cBhvr>
                                        <p:cTn dur="250" id="32"/>
                                        <p:tgtEl>
                                          <p:spTgt spid="117"/>
                                        </p:tgtEl>
                                      </p:cBhvr>
                                    </p:animEffect>
                                    <p:anim calcmode="lin" valueType="num">
                                      <p:cBhvr>
                                        <p:cTn dur="250" fill="hold" id="33"/>
                                        <p:tgtEl>
                                          <p:spTgt spid="117"/>
                                        </p:tgtEl>
                                        <p:attrNameLst>
                                          <p:attrName>ppt_x</p:attrName>
                                        </p:attrNameLst>
                                      </p:cBhvr>
                                      <p:tavLst>
                                        <p:tav tm="0">
                                          <p:val>
                                            <p:strVal val="#ppt_x"/>
                                          </p:val>
                                        </p:tav>
                                        <p:tav tm="100000">
                                          <p:val>
                                            <p:strVal val="#ppt_x"/>
                                          </p:val>
                                        </p:tav>
                                      </p:tavLst>
                                    </p:anim>
                                    <p:anim calcmode="lin" valueType="num">
                                      <p:cBhvr>
                                        <p:cTn dur="250" fill="hold" id="34"/>
                                        <p:tgtEl>
                                          <p:spTgt spid="117"/>
                                        </p:tgtEl>
                                        <p:attrNameLst>
                                          <p:attrName>ppt_y</p:attrName>
                                        </p:attrNameLst>
                                      </p:cBhvr>
                                      <p:tavLst>
                                        <p:tav tm="0">
                                          <p:val>
                                            <p:strVal val="#ppt_y+.1"/>
                                          </p:val>
                                        </p:tav>
                                        <p:tav tm="100000">
                                          <p:val>
                                            <p:strVal val="#ppt_y"/>
                                          </p:val>
                                        </p:tav>
                                      </p:tavLst>
                                    </p:anim>
                                  </p:childTnLst>
                                </p:cTn>
                              </p:par>
                              <p:par>
                                <p:cTn fill="hold" id="35" nodeType="withEffect" presetClass="entr" presetID="42" presetSubtype="0">
                                  <p:stCondLst>
                                    <p:cond delay="0"/>
                                  </p:stCondLst>
                                  <p:childTnLst>
                                    <p:set>
                                      <p:cBhvr>
                                        <p:cTn dur="1" fill="hold" id="36">
                                          <p:stCondLst>
                                            <p:cond delay="0"/>
                                          </p:stCondLst>
                                        </p:cTn>
                                        <p:tgtEl>
                                          <p:spTgt spid="118"/>
                                        </p:tgtEl>
                                        <p:attrNameLst>
                                          <p:attrName>style.visibility</p:attrName>
                                        </p:attrNameLst>
                                      </p:cBhvr>
                                      <p:to>
                                        <p:strVal val="visible"/>
                                      </p:to>
                                    </p:set>
                                    <p:animEffect filter="fade" transition="in">
                                      <p:cBhvr>
                                        <p:cTn dur="250" id="37"/>
                                        <p:tgtEl>
                                          <p:spTgt spid="118"/>
                                        </p:tgtEl>
                                      </p:cBhvr>
                                    </p:animEffect>
                                    <p:anim calcmode="lin" valueType="num">
                                      <p:cBhvr>
                                        <p:cTn dur="250" fill="hold" id="38"/>
                                        <p:tgtEl>
                                          <p:spTgt spid="118"/>
                                        </p:tgtEl>
                                        <p:attrNameLst>
                                          <p:attrName>ppt_x</p:attrName>
                                        </p:attrNameLst>
                                      </p:cBhvr>
                                      <p:tavLst>
                                        <p:tav tm="0">
                                          <p:val>
                                            <p:strVal val="#ppt_x"/>
                                          </p:val>
                                        </p:tav>
                                        <p:tav tm="100000">
                                          <p:val>
                                            <p:strVal val="#ppt_x"/>
                                          </p:val>
                                        </p:tav>
                                      </p:tavLst>
                                    </p:anim>
                                    <p:anim calcmode="lin" valueType="num">
                                      <p:cBhvr>
                                        <p:cTn dur="250" fill="hold" id="39"/>
                                        <p:tgtEl>
                                          <p:spTgt spid="118"/>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119"/>
                                        </p:tgtEl>
                                        <p:attrNameLst>
                                          <p:attrName>style.visibility</p:attrName>
                                        </p:attrNameLst>
                                      </p:cBhvr>
                                      <p:to>
                                        <p:strVal val="visible"/>
                                      </p:to>
                                    </p:set>
                                    <p:animEffect filter="fade" transition="in">
                                      <p:cBhvr>
                                        <p:cTn dur="250" id="42"/>
                                        <p:tgtEl>
                                          <p:spTgt spid="119"/>
                                        </p:tgtEl>
                                      </p:cBhvr>
                                    </p:animEffect>
                                    <p:anim calcmode="lin" valueType="num">
                                      <p:cBhvr>
                                        <p:cTn dur="250" fill="hold" id="43"/>
                                        <p:tgtEl>
                                          <p:spTgt spid="119"/>
                                        </p:tgtEl>
                                        <p:attrNameLst>
                                          <p:attrName>ppt_x</p:attrName>
                                        </p:attrNameLst>
                                      </p:cBhvr>
                                      <p:tavLst>
                                        <p:tav tm="0">
                                          <p:val>
                                            <p:strVal val="#ppt_x"/>
                                          </p:val>
                                        </p:tav>
                                        <p:tav tm="100000">
                                          <p:val>
                                            <p:strVal val="#ppt_x"/>
                                          </p:val>
                                        </p:tav>
                                      </p:tavLst>
                                    </p:anim>
                                    <p:anim calcmode="lin" valueType="num">
                                      <p:cBhvr>
                                        <p:cTn dur="250" fill="hold" id="44"/>
                                        <p:tgtEl>
                                          <p:spTgt spid="119"/>
                                        </p:tgtEl>
                                        <p:attrNameLst>
                                          <p:attrName>ppt_y</p:attrName>
                                        </p:attrNameLst>
                                      </p:cBhvr>
                                      <p:tavLst>
                                        <p:tav tm="0">
                                          <p:val>
                                            <p:strVal val="#ppt_y+.1"/>
                                          </p:val>
                                        </p:tav>
                                        <p:tav tm="100000">
                                          <p:val>
                                            <p:strVal val="#ppt_y"/>
                                          </p:val>
                                        </p:tav>
                                      </p:tavLst>
                                    </p:anim>
                                  </p:childTnLst>
                                </p:cTn>
                              </p:par>
                              <p:par>
                                <p:cTn fill="hold" id="45" nodeType="withEffect" presetClass="entr" presetID="42" presetSubtype="0">
                                  <p:stCondLst>
                                    <p:cond delay="0"/>
                                  </p:stCondLst>
                                  <p:childTnLst>
                                    <p:set>
                                      <p:cBhvr>
                                        <p:cTn dur="1" fill="hold" id="46">
                                          <p:stCondLst>
                                            <p:cond delay="0"/>
                                          </p:stCondLst>
                                        </p:cTn>
                                        <p:tgtEl>
                                          <p:spTgt spid="120"/>
                                        </p:tgtEl>
                                        <p:attrNameLst>
                                          <p:attrName>style.visibility</p:attrName>
                                        </p:attrNameLst>
                                      </p:cBhvr>
                                      <p:to>
                                        <p:strVal val="visible"/>
                                      </p:to>
                                    </p:set>
                                    <p:animEffect filter="fade" transition="in">
                                      <p:cBhvr>
                                        <p:cTn dur="250" id="47"/>
                                        <p:tgtEl>
                                          <p:spTgt spid="120"/>
                                        </p:tgtEl>
                                      </p:cBhvr>
                                    </p:animEffect>
                                    <p:anim calcmode="lin" valueType="num">
                                      <p:cBhvr>
                                        <p:cTn dur="250" fill="hold" id="48"/>
                                        <p:tgtEl>
                                          <p:spTgt spid="120"/>
                                        </p:tgtEl>
                                        <p:attrNameLst>
                                          <p:attrName>ppt_x</p:attrName>
                                        </p:attrNameLst>
                                      </p:cBhvr>
                                      <p:tavLst>
                                        <p:tav tm="0">
                                          <p:val>
                                            <p:strVal val="#ppt_x"/>
                                          </p:val>
                                        </p:tav>
                                        <p:tav tm="100000">
                                          <p:val>
                                            <p:strVal val="#ppt_x"/>
                                          </p:val>
                                        </p:tav>
                                      </p:tavLst>
                                    </p:anim>
                                    <p:anim calcmode="lin" valueType="num">
                                      <p:cBhvr>
                                        <p:cTn dur="250" fill="hold" id="49"/>
                                        <p:tgtEl>
                                          <p:spTgt spid="120"/>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121"/>
                                        </p:tgtEl>
                                        <p:attrNameLst>
                                          <p:attrName>style.visibility</p:attrName>
                                        </p:attrNameLst>
                                      </p:cBhvr>
                                      <p:to>
                                        <p:strVal val="visible"/>
                                      </p:to>
                                    </p:set>
                                    <p:animEffect filter="fade" transition="in">
                                      <p:cBhvr>
                                        <p:cTn dur="250" id="52"/>
                                        <p:tgtEl>
                                          <p:spTgt spid="121"/>
                                        </p:tgtEl>
                                      </p:cBhvr>
                                    </p:animEffect>
                                    <p:anim calcmode="lin" valueType="num">
                                      <p:cBhvr>
                                        <p:cTn dur="250" fill="hold" id="53"/>
                                        <p:tgtEl>
                                          <p:spTgt spid="121"/>
                                        </p:tgtEl>
                                        <p:attrNameLst>
                                          <p:attrName>ppt_x</p:attrName>
                                        </p:attrNameLst>
                                      </p:cBhvr>
                                      <p:tavLst>
                                        <p:tav tm="0">
                                          <p:val>
                                            <p:strVal val="#ppt_x"/>
                                          </p:val>
                                        </p:tav>
                                        <p:tav tm="100000">
                                          <p:val>
                                            <p:strVal val="#ppt_x"/>
                                          </p:val>
                                        </p:tav>
                                      </p:tavLst>
                                    </p:anim>
                                    <p:anim calcmode="lin" valueType="num">
                                      <p:cBhvr>
                                        <p:cTn dur="250" fill="hold" id="54"/>
                                        <p:tgtEl>
                                          <p:spTgt spid="121"/>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5"/>
      <p:bldP grpId="0" spid="66"/>
      <p:bldP grpId="0" spid="113"/>
      <p:bldP grpId="0" spid="117"/>
      <p:bldP grpId="0" spid="119"/>
      <p:bldP grpId="0" spid="12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51" name="Straight Connector 50"/>
          <p:cNvCxnSpPr>
            <a:stCxn id="109" idx="4"/>
          </p:cNvCxnSpPr>
          <p:nvPr/>
        </p:nvCxnSpPr>
        <p:spPr>
          <a:xfrm flipH="1">
            <a:off x="9069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52" name="Group 51"/>
          <p:cNvGrpSpPr/>
          <p:nvPr/>
        </p:nvGrpSpPr>
        <p:grpSpPr>
          <a:xfrm>
            <a:off x="4229101" y="4115904"/>
            <a:ext cx="685799" cy="860752"/>
            <a:chOff x="4114800" y="5403381"/>
            <a:chExt cx="914400" cy="1146606"/>
          </a:xfrm>
        </p:grpSpPr>
        <p:sp>
          <p:nvSpPr>
            <p:cNvPr id="53" name="Rounded Rectangle 52"/>
            <p:cNvSpPr/>
            <p:nvPr/>
          </p:nvSpPr>
          <p:spPr>
            <a:xfrm>
              <a:off x="4705972" y="5556252"/>
              <a:ext cx="94153" cy="993735"/>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4" name="Rounded Rectangle 38"/>
            <p:cNvSpPr/>
            <p:nvPr/>
          </p:nvSpPr>
          <p:spPr>
            <a:xfrm>
              <a:off x="4724400" y="5555781"/>
              <a:ext cx="47236" cy="980730"/>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8" name="Rounded Rectangle 57"/>
            <p:cNvSpPr/>
            <p:nvPr/>
          </p:nvSpPr>
          <p:spPr>
            <a:xfrm>
              <a:off x="4204812" y="5550852"/>
              <a:ext cx="94153" cy="993735"/>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8" name="Rounded Rectangle 38"/>
            <p:cNvSpPr/>
            <p:nvPr/>
          </p:nvSpPr>
          <p:spPr>
            <a:xfrm>
              <a:off x="4223240" y="5550381"/>
              <a:ext cx="47236" cy="980730"/>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69" name="Rectangle 68"/>
            <p:cNvSpPr/>
            <p:nvPr/>
          </p:nvSpPr>
          <p:spPr>
            <a:xfrm>
              <a:off x="4114800" y="5740295"/>
              <a:ext cx="813910" cy="124853"/>
            </a:xfrm>
            <a:prstGeom prst="rect">
              <a:avLst/>
            </a:pr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0" name="Rectangle 69"/>
            <p:cNvSpPr/>
            <p:nvPr/>
          </p:nvSpPr>
          <p:spPr>
            <a:xfrm>
              <a:off x="4114800" y="5897262"/>
              <a:ext cx="813910" cy="124853"/>
            </a:xfrm>
            <a:prstGeom prst="rect">
              <a:avLst/>
            </a:pr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1" name="Rectangle 70"/>
            <p:cNvSpPr/>
            <p:nvPr/>
          </p:nvSpPr>
          <p:spPr>
            <a:xfrm>
              <a:off x="4114800" y="6054228"/>
              <a:ext cx="813910" cy="124853"/>
            </a:xfrm>
            <a:prstGeom prst="rect">
              <a:avLst/>
            </a:pr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2" name="Pentagon 71"/>
            <p:cNvSpPr/>
            <p:nvPr/>
          </p:nvSpPr>
          <p:spPr>
            <a:xfrm>
              <a:off x="4114800" y="5403381"/>
              <a:ext cx="914400" cy="304800"/>
            </a:xfrm>
            <a:prstGeom prst="homePlat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5" name="Pentagon 33"/>
            <p:cNvSpPr/>
            <p:nvPr/>
          </p:nvSpPr>
          <p:spPr>
            <a:xfrm>
              <a:off x="4172573" y="5431049"/>
              <a:ext cx="698364" cy="243793"/>
            </a:xfrm>
            <a:custGeom>
              <a:gdLst>
                <a:gd fmla="*/ 12564 w 698364" name="connsiteX0"/>
                <a:gd fmla="*/ 15193 h 243793" name="connsiteY0"/>
                <a:gd fmla="*/ 584064 w 698364" name="connsiteX1"/>
                <a:gd fmla="*/ 15193 h 243793" name="connsiteY1"/>
                <a:gd fmla="*/ 698364 w 698364" name="connsiteX2"/>
                <a:gd fmla="*/ 129493 h 243793" name="connsiteY2"/>
                <a:gd fmla="*/ 584064 w 698364" name="connsiteX3"/>
                <a:gd fmla="*/ 243793 h 243793" name="connsiteY3"/>
                <a:gd fmla="*/ 12564 w 698364" name="connsiteX4"/>
                <a:gd fmla="*/ 243793 h 243793" name="connsiteY4"/>
                <a:gd fmla="*/ 12564 w 698364" name="connsiteX5"/>
                <a:gd fmla="*/ 15193 h 243793"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43793" w="698364">
                  <a:moveTo>
                    <a:pt x="12564" y="15193"/>
                  </a:moveTo>
                  <a:cubicBezTo>
                    <a:pt x="219733" y="-6238"/>
                    <a:pt x="431664" y="-3857"/>
                    <a:pt x="584064" y="15193"/>
                  </a:cubicBezTo>
                  <a:cubicBezTo>
                    <a:pt x="619783" y="89012"/>
                    <a:pt x="672171" y="72343"/>
                    <a:pt x="698364" y="129493"/>
                  </a:cubicBezTo>
                  <a:cubicBezTo>
                    <a:pt x="684076" y="174736"/>
                    <a:pt x="665026" y="191406"/>
                    <a:pt x="584064" y="243793"/>
                  </a:cubicBezTo>
                  <a:cubicBezTo>
                    <a:pt x="393564" y="243793"/>
                    <a:pt x="219733" y="222362"/>
                    <a:pt x="12564" y="243793"/>
                  </a:cubicBezTo>
                  <a:cubicBezTo>
                    <a:pt x="-1723" y="198549"/>
                    <a:pt x="-6486" y="108062"/>
                    <a:pt x="12564" y="15193"/>
                  </a:cubicBezTo>
                  <a:close/>
                </a:path>
              </a:pathLst>
            </a:custGeom>
            <a:solidFill>
              <a:srgbClr val="63B4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6" name="Rectangle 34"/>
            <p:cNvSpPr/>
            <p:nvPr/>
          </p:nvSpPr>
          <p:spPr>
            <a:xfrm>
              <a:off x="4172574" y="5750680"/>
              <a:ext cx="704226" cy="93919"/>
            </a:xfrm>
            <a:custGeom>
              <a:gdLst>
                <a:gd fmla="*/ 12564 w 550408" name="connsiteX0"/>
                <a:gd fmla="*/ 7144 h 93919" name="connsiteY0"/>
                <a:gd fmla="*/ 519353 w 550408" name="connsiteX1"/>
                <a:gd fmla="*/ 0 h 93919" name="connsiteY1"/>
                <a:gd fmla="*/ 526496 w 550408" name="connsiteX2"/>
                <a:gd fmla="*/ 93919 h 93919" name="connsiteY2"/>
                <a:gd fmla="*/ 12564 w 550408" name="connsiteX3"/>
                <a:gd fmla="*/ 93919 h 93919" name="connsiteY3"/>
                <a:gd fmla="*/ 12564 w 550408" name="connsiteX4"/>
                <a:gd fmla="*/ 7144 h 9391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3919" w="550408">
                  <a:moveTo>
                    <a:pt x="12564" y="7144"/>
                  </a:moveTo>
                  <a:cubicBezTo>
                    <a:pt x="188637" y="23813"/>
                    <a:pt x="348042" y="0"/>
                    <a:pt x="519353" y="0"/>
                  </a:cubicBezTo>
                  <a:cubicBezTo>
                    <a:pt x="574122" y="41625"/>
                    <a:pt x="543165" y="47532"/>
                    <a:pt x="526496" y="93919"/>
                  </a:cubicBezTo>
                  <a:cubicBezTo>
                    <a:pt x="355185" y="93919"/>
                    <a:pt x="202925" y="84394"/>
                    <a:pt x="12564" y="93919"/>
                  </a:cubicBezTo>
                  <a:cubicBezTo>
                    <a:pt x="-6486" y="52295"/>
                    <a:pt x="-1724" y="36863"/>
                    <a:pt x="12564" y="7144"/>
                  </a:cubicBezTo>
                  <a:close/>
                </a:path>
              </a:pathLst>
            </a:custGeom>
            <a:solidFill>
              <a:srgbClr val="63B4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7" name="Rectangle 34"/>
            <p:cNvSpPr/>
            <p:nvPr/>
          </p:nvSpPr>
          <p:spPr>
            <a:xfrm>
              <a:off x="4172574" y="5908139"/>
              <a:ext cx="698364" cy="93919"/>
            </a:xfrm>
            <a:custGeom>
              <a:gdLst>
                <a:gd fmla="*/ 12564 w 550408" name="connsiteX0"/>
                <a:gd fmla="*/ 7144 h 93919" name="connsiteY0"/>
                <a:gd fmla="*/ 519353 w 550408" name="connsiteX1"/>
                <a:gd fmla="*/ 0 h 93919" name="connsiteY1"/>
                <a:gd fmla="*/ 526496 w 550408" name="connsiteX2"/>
                <a:gd fmla="*/ 93919 h 93919" name="connsiteY2"/>
                <a:gd fmla="*/ 12564 w 550408" name="connsiteX3"/>
                <a:gd fmla="*/ 93919 h 93919" name="connsiteY3"/>
                <a:gd fmla="*/ 12564 w 550408" name="connsiteX4"/>
                <a:gd fmla="*/ 7144 h 9391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3919" w="550408">
                  <a:moveTo>
                    <a:pt x="12564" y="7144"/>
                  </a:moveTo>
                  <a:cubicBezTo>
                    <a:pt x="188637" y="23813"/>
                    <a:pt x="348042" y="0"/>
                    <a:pt x="519353" y="0"/>
                  </a:cubicBezTo>
                  <a:cubicBezTo>
                    <a:pt x="574122" y="41625"/>
                    <a:pt x="543165" y="47532"/>
                    <a:pt x="526496" y="93919"/>
                  </a:cubicBezTo>
                  <a:cubicBezTo>
                    <a:pt x="355185" y="93919"/>
                    <a:pt x="202925" y="84394"/>
                    <a:pt x="12564" y="93919"/>
                  </a:cubicBezTo>
                  <a:cubicBezTo>
                    <a:pt x="-6486" y="52295"/>
                    <a:pt x="-1724" y="36863"/>
                    <a:pt x="12564" y="7144"/>
                  </a:cubicBezTo>
                  <a:close/>
                </a:path>
              </a:pathLst>
            </a:custGeom>
            <a:solidFill>
              <a:srgbClr val="63B4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78" name="Rectangle 34"/>
            <p:cNvSpPr/>
            <p:nvPr/>
          </p:nvSpPr>
          <p:spPr>
            <a:xfrm>
              <a:off x="4172573" y="6067782"/>
              <a:ext cx="698364" cy="93919"/>
            </a:xfrm>
            <a:custGeom>
              <a:gdLst>
                <a:gd fmla="*/ 12564 w 550408" name="connsiteX0"/>
                <a:gd fmla="*/ 7144 h 93919" name="connsiteY0"/>
                <a:gd fmla="*/ 519353 w 550408" name="connsiteX1"/>
                <a:gd fmla="*/ 0 h 93919" name="connsiteY1"/>
                <a:gd fmla="*/ 526496 w 550408" name="connsiteX2"/>
                <a:gd fmla="*/ 93919 h 93919" name="connsiteY2"/>
                <a:gd fmla="*/ 12564 w 550408" name="connsiteX3"/>
                <a:gd fmla="*/ 93919 h 93919" name="connsiteY3"/>
                <a:gd fmla="*/ 12564 w 550408" name="connsiteX4"/>
                <a:gd fmla="*/ 7144 h 9391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93919" w="550408">
                  <a:moveTo>
                    <a:pt x="12564" y="7144"/>
                  </a:moveTo>
                  <a:cubicBezTo>
                    <a:pt x="188637" y="23813"/>
                    <a:pt x="348042" y="0"/>
                    <a:pt x="519353" y="0"/>
                  </a:cubicBezTo>
                  <a:cubicBezTo>
                    <a:pt x="574122" y="41625"/>
                    <a:pt x="543165" y="47532"/>
                    <a:pt x="526496" y="93919"/>
                  </a:cubicBezTo>
                  <a:cubicBezTo>
                    <a:pt x="355185" y="93919"/>
                    <a:pt x="202925" y="84394"/>
                    <a:pt x="12564" y="93919"/>
                  </a:cubicBezTo>
                  <a:cubicBezTo>
                    <a:pt x="-6486" y="52295"/>
                    <a:pt x="-1724" y="36863"/>
                    <a:pt x="12564" y="7144"/>
                  </a:cubicBezTo>
                  <a:close/>
                </a:path>
              </a:pathLst>
            </a:custGeom>
            <a:solidFill>
              <a:srgbClr val="63B4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cxnSp>
        <p:nvCxnSpPr>
          <p:cNvPr id="79" name="Straight Connector 78"/>
          <p:cNvCxnSpPr>
            <a:stCxn id="80" idx="4"/>
          </p:cNvCxnSpPr>
          <p:nvPr/>
        </p:nvCxnSpPr>
        <p:spPr>
          <a:xfrm flipH="1">
            <a:off x="7753387"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80" name="Oval 79"/>
          <p:cNvSpPr/>
          <p:nvPr/>
        </p:nvSpPr>
        <p:spPr>
          <a:xfrm>
            <a:off x="76084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81" name="Rectangle 80"/>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82" name="Straight Connector 81"/>
          <p:cNvCxnSpPr>
            <a:stCxn id="87" idx="4"/>
          </p:cNvCxnSpPr>
          <p:nvPr/>
        </p:nvCxnSpPr>
        <p:spPr>
          <a:xfrm flipH="1">
            <a:off x="1317089"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87" name="Oval 86"/>
          <p:cNvSpPr/>
          <p:nvPr/>
        </p:nvSpPr>
        <p:spPr>
          <a:xfrm>
            <a:off x="1172188"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88" name="Straight Connector 87"/>
          <p:cNvCxnSpPr>
            <a:stCxn id="89" idx="4"/>
          </p:cNvCxnSpPr>
          <p:nvPr/>
        </p:nvCxnSpPr>
        <p:spPr>
          <a:xfrm flipH="1">
            <a:off x="80846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89" name="Oval 88"/>
          <p:cNvSpPr/>
          <p:nvPr/>
        </p:nvSpPr>
        <p:spPr>
          <a:xfrm>
            <a:off x="79397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0" name="Isosceles Triangle 89"/>
          <p:cNvSpPr/>
          <p:nvPr/>
        </p:nvSpPr>
        <p:spPr>
          <a:xfrm>
            <a:off x="5429249"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1" name="Isosceles Triangle 90"/>
          <p:cNvSpPr/>
          <p:nvPr/>
        </p:nvSpPr>
        <p:spPr>
          <a:xfrm>
            <a:off x="594360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92" name="Straight Connector 91"/>
          <p:cNvCxnSpPr>
            <a:stCxn id="93" idx="4"/>
          </p:cNvCxnSpPr>
          <p:nvPr/>
        </p:nvCxnSpPr>
        <p:spPr>
          <a:xfrm flipH="1">
            <a:off x="1614508"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1505765"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4" name="Isosceles Triangle 93"/>
          <p:cNvSpPr/>
          <p:nvPr/>
        </p:nvSpPr>
        <p:spPr>
          <a:xfrm>
            <a:off x="14937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5" name="Pentagon 46"/>
          <p:cNvSpPr/>
          <p:nvPr/>
        </p:nvSpPr>
        <p:spPr>
          <a:xfrm>
            <a:off x="1760233" y="1017389"/>
            <a:ext cx="5824798" cy="2892824"/>
          </a:xfrm>
          <a:custGeom>
            <a:gdLst>
              <a:gd fmla="*/ 15234 w 7766401" name="connsiteX0"/>
              <a:gd fmla="*/ 409296 h 3853540" name="connsiteY0"/>
              <a:gd fmla="*/ 289556 w 7766401" name="connsiteX1"/>
              <a:gd fmla="*/ 165456 h 3853540" name="connsiteY1"/>
              <a:gd fmla="*/ 6113521 w 7766401" name="connsiteX2"/>
              <a:gd fmla="*/ 131072 h 3853540" name="connsiteY2"/>
              <a:gd fmla="*/ 7766022 w 7766401" name="connsiteX3"/>
              <a:gd fmla="*/ 2027414 h 3853540" name="connsiteY3"/>
              <a:gd fmla="*/ 6263634 w 7766401" name="connsiteX4"/>
              <a:gd fmla="*/ 3685895 h 3853540" name="connsiteY4"/>
              <a:gd fmla="*/ 5913117 w 7766401" name="connsiteX5"/>
              <a:gd fmla="*/ 3853540 h 3853540" name="connsiteY5"/>
              <a:gd fmla="*/ 3733804 w 7766401" name="connsiteX6"/>
              <a:gd fmla="*/ 3792579 h 3853540" name="connsiteY6"/>
              <a:gd fmla="*/ 198120 w 7766401" name="connsiteX7"/>
              <a:gd fmla="*/ 3853532 h 3853540" name="connsiteY7"/>
              <a:gd fmla="*/ 0 w 7766401" name="connsiteX8"/>
              <a:gd fmla="*/ 3472535 h 3853540" name="connsiteY8"/>
              <a:gd fmla="*/ 76200 w 7766401" name="connsiteX9"/>
              <a:gd fmla="*/ 2100929 h 3853540" name="connsiteY9"/>
              <a:gd fmla="*/ 15234 w 7766401" name="connsiteX10"/>
              <a:gd fmla="*/ 409296 h 3853540" name="connsiteY10"/>
              <a:gd fmla="*/ 15234 w 7766391" name="connsiteX11"/>
              <a:gd fmla="*/ 409296 h 3861854"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3853540" w="7766401">
                <a:moveTo>
                  <a:pt x="15234" y="409296"/>
                </a:moveTo>
                <a:cubicBezTo>
                  <a:pt x="81273" y="117197"/>
                  <a:pt x="65655" y="242307"/>
                  <a:pt x="289556" y="165456"/>
                </a:cubicBezTo>
                <a:cubicBezTo>
                  <a:pt x="1302930" y="157836"/>
                  <a:pt x="4867443" y="-179254"/>
                  <a:pt x="6113521" y="131072"/>
                </a:cubicBezTo>
                <a:cubicBezTo>
                  <a:pt x="6664355" y="763186"/>
                  <a:pt x="7398072" y="1349580"/>
                  <a:pt x="7766022" y="2027414"/>
                </a:cubicBezTo>
                <a:cubicBezTo>
                  <a:pt x="7791041" y="2619884"/>
                  <a:pt x="6572451" y="3381541"/>
                  <a:pt x="6263634" y="3685895"/>
                </a:cubicBezTo>
                <a:cubicBezTo>
                  <a:pt x="5954817" y="3990249"/>
                  <a:pt x="6035039" y="3734165"/>
                  <a:pt x="5913117" y="3853540"/>
                </a:cubicBezTo>
                <a:lnTo>
                  <a:pt x="3733804" y="3792579"/>
                </a:lnTo>
                <a:lnTo>
                  <a:pt x="198120" y="3853532"/>
                </a:lnTo>
                <a:cubicBezTo>
                  <a:pt x="10160" y="3802732"/>
                  <a:pt x="66040" y="3599534"/>
                  <a:pt x="0" y="3472535"/>
                </a:cubicBezTo>
                <a:lnTo>
                  <a:pt x="76200" y="2100929"/>
                </a:lnTo>
                <a:cubicBezTo>
                  <a:pt x="78739" y="1590389"/>
                  <a:pt x="-20325" y="731875"/>
                  <a:pt x="15234" y="409296"/>
                </a:cubicBezTo>
                <a:close/>
              </a:path>
            </a:pathLst>
          </a:cu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6" name="Pentagon 33"/>
          <p:cNvSpPr/>
          <p:nvPr/>
        </p:nvSpPr>
        <p:spPr>
          <a:xfrm>
            <a:off x="1963247" y="1230718"/>
            <a:ext cx="5123281" cy="2542704"/>
          </a:xfrm>
          <a:custGeom>
            <a:gdLst>
              <a:gd fmla="*/ 9927 w 783080" name="connsiteX0"/>
              <a:gd fmla="*/ 15193 h 278933" name="connsiteY0"/>
              <a:gd fmla="*/ 647816 w 783080" name="connsiteX1"/>
              <a:gd fmla="*/ 15193 h 278933" name="connsiteY1"/>
              <a:gd fmla="*/ 783080 w 783080" name="connsiteX2"/>
              <a:gd fmla="*/ 135768 h 278933" name="connsiteY2"/>
              <a:gd fmla="*/ 656550 w 783080" name="connsiteX3"/>
              <a:gd fmla="*/ 272658 h 278933" name="connsiteY3"/>
              <a:gd fmla="*/ 16915 w 783080" name="connsiteX4"/>
              <a:gd fmla="*/ 278933 h 278933" name="connsiteY4"/>
              <a:gd fmla="*/ 9927 w 783080" name="connsiteX5"/>
              <a:gd fmla="*/ 15193 h 278933" name="connsiteY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b="b" l="l" r="r" t="t"/>
            <a:pathLst>
              <a:path h="278933" w="783080">
                <a:moveTo>
                  <a:pt x="9927" y="15193"/>
                </a:moveTo>
                <a:cubicBezTo>
                  <a:pt x="217096" y="-6238"/>
                  <a:pt x="495416" y="-3857"/>
                  <a:pt x="647816" y="15193"/>
                </a:cubicBezTo>
                <a:cubicBezTo>
                  <a:pt x="772634" y="78972"/>
                  <a:pt x="767369" y="104974"/>
                  <a:pt x="783080" y="135768"/>
                </a:cubicBezTo>
                <a:cubicBezTo>
                  <a:pt x="768792" y="181011"/>
                  <a:pt x="737512" y="220271"/>
                  <a:pt x="656550" y="272658"/>
                </a:cubicBezTo>
                <a:cubicBezTo>
                  <a:pt x="466050" y="272658"/>
                  <a:pt x="224084" y="257502"/>
                  <a:pt x="16915" y="278933"/>
                </a:cubicBezTo>
                <a:cubicBezTo>
                  <a:pt x="2628" y="233689"/>
                  <a:pt x="-9123" y="108062"/>
                  <a:pt x="9927" y="15193"/>
                </a:cubicBezTo>
                <a:close/>
              </a:path>
            </a:pathLst>
          </a:cu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97" name="Flowchart: Process 5"/>
          <p:cNvSpPr/>
          <p:nvPr/>
        </p:nvSpPr>
        <p:spPr>
          <a:xfrm>
            <a:off x="3068447" y="1427237"/>
            <a:ext cx="2560827" cy="294938"/>
          </a:xfrm>
          <a:custGeom>
            <a:gdLst>
              <a:gd fmla="*/ 0 w 10004" name="connsiteX0"/>
              <a:gd fmla="*/ 312 h 10312" name="connsiteY0"/>
              <a:gd fmla="*/ 344 w 10004" name="connsiteX1"/>
              <a:gd fmla="*/ 188 h 10312" name="connsiteY1"/>
              <a:gd fmla="*/ 430 w 10004" name="connsiteX2"/>
              <a:gd fmla="*/ 812 h 10312" name="connsiteY2"/>
              <a:gd fmla="*/ 577 w 10004" name="connsiteX3"/>
              <a:gd fmla="*/ 187 h 10312" name="connsiteY3"/>
              <a:gd fmla="*/ 1986 w 10004" name="connsiteX4"/>
              <a:gd fmla="*/ 250 h 10312" name="connsiteY4"/>
              <a:gd fmla="*/ 2593 w 10004" name="connsiteX5"/>
              <a:gd fmla="*/ 749 h 10312" name="connsiteY5"/>
              <a:gd fmla="*/ 3291 w 10004" name="connsiteX6"/>
              <a:gd fmla="*/ 250 h 10312" name="connsiteY6"/>
              <a:gd fmla="*/ 4695 w 10004" name="connsiteX7"/>
              <a:gd fmla="*/ 0 h 10312" name="connsiteY7"/>
              <a:gd fmla="*/ 6067 w 10004" name="connsiteX8"/>
              <a:gd fmla="*/ 312 h 10312" name="connsiteY8"/>
              <a:gd fmla="*/ 6557 w 10004" name="connsiteX9"/>
              <a:gd fmla="*/ 312 h 10312" name="connsiteY9"/>
              <a:gd fmla="*/ 7507 w 10004" name="connsiteX10"/>
              <a:gd fmla="*/ 624 h 10312" name="connsiteY10"/>
              <a:gd fmla="*/ 8212 w 10004" name="connsiteX11"/>
              <a:gd fmla="*/ 250 h 10312" name="connsiteY11"/>
              <a:gd fmla="*/ 10000 w 10004" name="connsiteX12"/>
              <a:gd fmla="*/ 312 h 10312" name="connsiteY12"/>
              <a:gd fmla="*/ 9946 w 10004" name="connsiteX13"/>
              <a:gd fmla="*/ 5625 h 10312" name="connsiteY13"/>
              <a:gd fmla="*/ 9994 w 10004" name="connsiteX14"/>
              <a:gd fmla="*/ 9687 h 10312" name="connsiteY14"/>
              <a:gd fmla="*/ 9799 w 10004" name="connsiteX15"/>
              <a:gd fmla="*/ 10187 h 10312" name="connsiteY15"/>
              <a:gd fmla="*/ 8034 w 10004" name="connsiteX16"/>
              <a:gd fmla="*/ 10250 h 10312" name="connsiteY16"/>
              <a:gd fmla="*/ 7709 w 10004" name="connsiteX17"/>
              <a:gd fmla="*/ 10312 h 10312" name="connsiteY17"/>
              <a:gd fmla="*/ 4615 w 10004" name="connsiteX18"/>
              <a:gd fmla="*/ 10188 h 10312" name="connsiteY18"/>
              <a:gd fmla="*/ 4376 w 10004" name="connsiteX19"/>
              <a:gd fmla="*/ 9562 h 10312" name="connsiteY19"/>
              <a:gd fmla="*/ 4082 w 10004" name="connsiteX20"/>
              <a:gd fmla="*/ 10250 h 10312" name="connsiteY20"/>
              <a:gd fmla="*/ 2924 w 10004" name="connsiteX21"/>
              <a:gd fmla="*/ 10124 h 10312" name="connsiteY21"/>
              <a:gd fmla="*/ 1570 w 10004" name="connsiteX22"/>
              <a:gd fmla="*/ 10312 h 10312" name="connsiteY22"/>
              <a:gd fmla="*/ 0 w 10004" name="connsiteX23"/>
              <a:gd fmla="*/ 10312 h 10312" name="connsiteY23"/>
              <a:gd fmla="*/ 1 w 10004" name="connsiteX24"/>
              <a:gd fmla="*/ 4875 h 10312" name="connsiteY24"/>
              <a:gd fmla="*/ 0 w 10004" name="connsiteX25"/>
              <a:gd fmla="*/ 312 h 1031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10312" w="10004">
                <a:moveTo>
                  <a:pt x="0" y="312"/>
                </a:moveTo>
                <a:lnTo>
                  <a:pt x="344" y="188"/>
                </a:lnTo>
                <a:cubicBezTo>
                  <a:pt x="418" y="375"/>
                  <a:pt x="356" y="625"/>
                  <a:pt x="430" y="812"/>
                </a:cubicBezTo>
                <a:cubicBezTo>
                  <a:pt x="497" y="604"/>
                  <a:pt x="510" y="395"/>
                  <a:pt x="577" y="187"/>
                </a:cubicBezTo>
                <a:lnTo>
                  <a:pt x="1986" y="250"/>
                </a:lnTo>
                <a:lnTo>
                  <a:pt x="2593" y="749"/>
                </a:lnTo>
                <a:lnTo>
                  <a:pt x="3291" y="250"/>
                </a:lnTo>
                <a:lnTo>
                  <a:pt x="4695" y="0"/>
                </a:lnTo>
                <a:lnTo>
                  <a:pt x="6067" y="312"/>
                </a:lnTo>
                <a:lnTo>
                  <a:pt x="6557" y="312"/>
                </a:lnTo>
                <a:lnTo>
                  <a:pt x="7507" y="624"/>
                </a:lnTo>
                <a:lnTo>
                  <a:pt x="8212" y="250"/>
                </a:lnTo>
                <a:lnTo>
                  <a:pt x="10000" y="312"/>
                </a:lnTo>
                <a:cubicBezTo>
                  <a:pt x="9998" y="2083"/>
                  <a:pt x="9948" y="3854"/>
                  <a:pt x="9946" y="5625"/>
                </a:cubicBezTo>
                <a:cubicBezTo>
                  <a:pt x="9948" y="7187"/>
                  <a:pt x="10035" y="7750"/>
                  <a:pt x="9994" y="9687"/>
                </a:cubicBezTo>
                <a:cubicBezTo>
                  <a:pt x="9947" y="10292"/>
                  <a:pt x="9864" y="10020"/>
                  <a:pt x="9799" y="10187"/>
                </a:cubicBezTo>
                <a:lnTo>
                  <a:pt x="8034" y="10250"/>
                </a:lnTo>
                <a:cubicBezTo>
                  <a:pt x="7951" y="8646"/>
                  <a:pt x="7817" y="10291"/>
                  <a:pt x="7709" y="10312"/>
                </a:cubicBezTo>
                <a:lnTo>
                  <a:pt x="4615" y="10188"/>
                </a:lnTo>
                <a:lnTo>
                  <a:pt x="4376" y="9562"/>
                </a:lnTo>
                <a:lnTo>
                  <a:pt x="4082" y="10250"/>
                </a:lnTo>
                <a:lnTo>
                  <a:pt x="2924" y="10124"/>
                </a:lnTo>
                <a:lnTo>
                  <a:pt x="1570" y="10312"/>
                </a:lnTo>
                <a:cubicBezTo>
                  <a:pt x="1022" y="9750"/>
                  <a:pt x="523" y="10312"/>
                  <a:pt x="0" y="10312"/>
                </a:cubicBezTo>
                <a:cubicBezTo>
                  <a:pt x="0" y="8500"/>
                  <a:pt x="1" y="6687"/>
                  <a:pt x="1" y="4875"/>
                </a:cubicBezTo>
                <a:cubicBezTo>
                  <a:pt x="1" y="3354"/>
                  <a:pt x="0" y="1833"/>
                  <a:pt x="0" y="312"/>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500">
                <a:solidFill>
                  <a:schemeClr val="bg1"/>
                </a:solidFill>
                <a:latin charset="0" pitchFamily="49" typeface="Franchise"/>
                <a:ea charset="0" pitchFamily="49" typeface="Franchise"/>
              </a:rPr>
              <a:t>Our Service 1</a:t>
            </a:r>
          </a:p>
        </p:txBody>
      </p:sp>
      <p:sp>
        <p:nvSpPr>
          <p:cNvPr id="98" name="Teardrop 97"/>
          <p:cNvSpPr/>
          <p:nvPr/>
        </p:nvSpPr>
        <p:spPr>
          <a:xfrm>
            <a:off x="2689824" y="1427237"/>
            <a:ext cx="285750" cy="294938"/>
          </a:xfrm>
          <a:prstGeom prst="teardrop">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500">
                <a:solidFill>
                  <a:srgbClr val="00B050"/>
                </a:solidFill>
                <a:latin charset="0" pitchFamily="49" typeface="Franchise"/>
                <a:ea charset="0" pitchFamily="49" typeface="Franchise"/>
              </a:rPr>
              <a:t>1</a:t>
            </a:r>
          </a:p>
        </p:txBody>
      </p:sp>
      <p:sp>
        <p:nvSpPr>
          <p:cNvPr id="99" name="Flowchart: Process 5"/>
          <p:cNvSpPr/>
          <p:nvPr/>
        </p:nvSpPr>
        <p:spPr>
          <a:xfrm>
            <a:off x="3064094" y="1792957"/>
            <a:ext cx="1452331" cy="300344"/>
          </a:xfrm>
          <a:custGeom>
            <a:gdLst>
              <a:gd fmla="*/ 0 w 10044" name="connsiteX0"/>
              <a:gd fmla="*/ 312 h 10501" name="connsiteY0"/>
              <a:gd fmla="*/ 344 w 10044" name="connsiteX1"/>
              <a:gd fmla="*/ 188 h 10501" name="connsiteY1"/>
              <a:gd fmla="*/ 620 w 10044" name="connsiteX2"/>
              <a:gd fmla="*/ 249 h 10501" name="connsiteY2"/>
              <a:gd fmla="*/ 1122 w 10044" name="connsiteX3"/>
              <a:gd fmla="*/ 0 h 10501" name="connsiteY3"/>
              <a:gd fmla="*/ 1986 w 10044" name="connsiteX4"/>
              <a:gd fmla="*/ 250 h 10501" name="connsiteY4"/>
              <a:gd fmla="*/ 2691 w 10044" name="connsiteX5"/>
              <a:gd fmla="*/ 186 h 10501" name="connsiteY5"/>
              <a:gd fmla="*/ 3291 w 10044" name="connsiteX6"/>
              <a:gd fmla="*/ 250 h 10501" name="connsiteY6"/>
              <a:gd fmla="*/ 4799 w 10044" name="connsiteX7"/>
              <a:gd fmla="*/ 500 h 10501" name="connsiteY7"/>
              <a:gd fmla="*/ 5145 w 10044" name="connsiteX8"/>
              <a:gd fmla="*/ 438 h 10501" name="connsiteY8"/>
              <a:gd fmla="*/ 6098 w 10044" name="connsiteX9"/>
              <a:gd fmla="*/ 687 h 10501" name="connsiteY9"/>
              <a:gd fmla="*/ 6557 w 10044" name="connsiteX10"/>
              <a:gd fmla="*/ 312 h 10501" name="connsiteY10"/>
              <a:gd fmla="*/ 7507 w 10044" name="connsiteX11"/>
              <a:gd fmla="*/ 624 h 10501" name="connsiteY11"/>
              <a:gd fmla="*/ 8212 w 10044" name="connsiteX12"/>
              <a:gd fmla="*/ 250 h 10501" name="connsiteY12"/>
              <a:gd fmla="*/ 8723 w 10044" name="connsiteX13"/>
              <a:gd fmla="*/ 188 h 10501" name="connsiteY13"/>
              <a:gd fmla="*/ 8968 w 10044" name="connsiteX14"/>
              <a:gd fmla="*/ 937 h 10501" name="connsiteY14"/>
              <a:gd fmla="*/ 9140 w 10044" name="connsiteX15"/>
              <a:gd fmla="*/ 250 h 10501" name="connsiteY15"/>
              <a:gd fmla="*/ 10000 w 10044" name="connsiteX16"/>
              <a:gd fmla="*/ 312 h 10501" name="connsiteY16"/>
              <a:gd fmla="*/ 10044 w 10044" name="connsiteX17"/>
              <a:gd fmla="*/ 5563 h 10501" name="connsiteY17"/>
              <a:gd fmla="*/ 9994 w 10044" name="connsiteX18"/>
              <a:gd fmla="*/ 9687 h 10501" name="connsiteY18"/>
              <a:gd fmla="*/ 9260 w 10044" name="connsiteX19"/>
              <a:gd fmla="*/ 10062 h 10501" name="connsiteY19"/>
              <a:gd fmla="*/ 7587 w 10044" name="connsiteX20"/>
              <a:gd fmla="*/ 10375 h 10501" name="connsiteY20"/>
              <a:gd fmla="*/ 7298 w 10044" name="connsiteX21"/>
              <a:gd fmla="*/ 10437 h 10501" name="connsiteY21"/>
              <a:gd fmla="*/ 4909 w 10044" name="connsiteX22"/>
              <a:gd fmla="*/ 10501 h 10501" name="connsiteY22"/>
              <a:gd fmla="*/ 3843 w 10044" name="connsiteX23"/>
              <a:gd fmla="*/ 10124 h 10501" name="connsiteY23"/>
              <a:gd fmla="*/ 3432 w 10044" name="connsiteX24"/>
              <a:gd fmla="*/ 10312 h 10501" name="connsiteY24"/>
              <a:gd fmla="*/ 2924 w 10044" name="connsiteX25"/>
              <a:gd fmla="*/ 10124 h 10501" name="connsiteY25"/>
              <a:gd fmla="*/ 1570 w 10044" name="connsiteX26"/>
              <a:gd fmla="*/ 10312 h 10501" name="connsiteY26"/>
              <a:gd fmla="*/ 0 w 10044" name="connsiteX27"/>
              <a:gd fmla="*/ 10312 h 10501" name="connsiteY27"/>
              <a:gd fmla="*/ 1 w 10044" name="connsiteX28"/>
              <a:gd fmla="*/ 4875 h 10501" name="connsiteY28"/>
              <a:gd fmla="*/ 0 w 10044" name="connsiteX29"/>
              <a:gd fmla="*/ 312 h 10501" name="connsiteY2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b="b" l="l" r="r" t="t"/>
            <a:pathLst>
              <a:path h="10501" w="10044">
                <a:moveTo>
                  <a:pt x="0" y="312"/>
                </a:moveTo>
                <a:lnTo>
                  <a:pt x="344" y="188"/>
                </a:lnTo>
                <a:lnTo>
                  <a:pt x="620" y="249"/>
                </a:lnTo>
                <a:cubicBezTo>
                  <a:pt x="1036" y="-21"/>
                  <a:pt x="1055" y="208"/>
                  <a:pt x="1122" y="0"/>
                </a:cubicBezTo>
                <a:lnTo>
                  <a:pt x="1986" y="250"/>
                </a:lnTo>
                <a:lnTo>
                  <a:pt x="2691" y="186"/>
                </a:lnTo>
                <a:lnTo>
                  <a:pt x="3291" y="250"/>
                </a:lnTo>
                <a:lnTo>
                  <a:pt x="4799" y="500"/>
                </a:lnTo>
                <a:lnTo>
                  <a:pt x="5145" y="438"/>
                </a:lnTo>
                <a:lnTo>
                  <a:pt x="6098" y="687"/>
                </a:lnTo>
                <a:lnTo>
                  <a:pt x="6557" y="312"/>
                </a:lnTo>
                <a:lnTo>
                  <a:pt x="7507" y="624"/>
                </a:lnTo>
                <a:lnTo>
                  <a:pt x="8212" y="250"/>
                </a:lnTo>
                <a:lnTo>
                  <a:pt x="8723" y="188"/>
                </a:lnTo>
                <a:lnTo>
                  <a:pt x="8968" y="937"/>
                </a:lnTo>
                <a:cubicBezTo>
                  <a:pt x="9025" y="708"/>
                  <a:pt x="9083" y="479"/>
                  <a:pt x="9140" y="250"/>
                </a:cubicBezTo>
                <a:lnTo>
                  <a:pt x="10000" y="312"/>
                </a:lnTo>
                <a:cubicBezTo>
                  <a:pt x="9998" y="2083"/>
                  <a:pt x="10046" y="3792"/>
                  <a:pt x="10044" y="5563"/>
                </a:cubicBezTo>
                <a:cubicBezTo>
                  <a:pt x="10046" y="7125"/>
                  <a:pt x="10035" y="7750"/>
                  <a:pt x="9994" y="9687"/>
                </a:cubicBezTo>
                <a:cubicBezTo>
                  <a:pt x="9947" y="10292"/>
                  <a:pt x="9325" y="9895"/>
                  <a:pt x="9260" y="10062"/>
                </a:cubicBezTo>
                <a:lnTo>
                  <a:pt x="7587" y="10375"/>
                </a:lnTo>
                <a:cubicBezTo>
                  <a:pt x="7504" y="8771"/>
                  <a:pt x="7504" y="10416"/>
                  <a:pt x="7298" y="10437"/>
                </a:cubicBezTo>
                <a:lnTo>
                  <a:pt x="4909" y="10501"/>
                </a:lnTo>
                <a:lnTo>
                  <a:pt x="3843" y="10124"/>
                </a:lnTo>
                <a:lnTo>
                  <a:pt x="3432" y="10312"/>
                </a:lnTo>
                <a:lnTo>
                  <a:pt x="2924" y="10124"/>
                </a:lnTo>
                <a:lnTo>
                  <a:pt x="1570" y="10312"/>
                </a:lnTo>
                <a:cubicBezTo>
                  <a:pt x="1022" y="9750"/>
                  <a:pt x="523" y="10312"/>
                  <a:pt x="0" y="10312"/>
                </a:cubicBezTo>
                <a:cubicBezTo>
                  <a:pt x="0" y="8500"/>
                  <a:pt x="1" y="6687"/>
                  <a:pt x="1" y="4875"/>
                </a:cubicBezTo>
                <a:cubicBezTo>
                  <a:pt x="1" y="3354"/>
                  <a:pt x="0" y="1833"/>
                  <a:pt x="0" y="312"/>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500">
                <a:solidFill>
                  <a:schemeClr val="bg1"/>
                </a:solidFill>
                <a:latin charset="0" pitchFamily="49" typeface="Franchise"/>
                <a:ea charset="0" pitchFamily="49" typeface="Franchise"/>
              </a:rPr>
              <a:t>Our Service 2</a:t>
            </a:r>
          </a:p>
        </p:txBody>
      </p:sp>
      <p:sp>
        <p:nvSpPr>
          <p:cNvPr id="100" name="Teardrop 99"/>
          <p:cNvSpPr/>
          <p:nvPr/>
        </p:nvSpPr>
        <p:spPr>
          <a:xfrm>
            <a:off x="2685468" y="1795120"/>
            <a:ext cx="285750" cy="294938"/>
          </a:xfrm>
          <a:prstGeom prst="teardrop">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500">
                <a:solidFill>
                  <a:srgbClr val="00B050"/>
                </a:solidFill>
                <a:latin charset="0" pitchFamily="49" typeface="Franchise"/>
                <a:ea charset="0" pitchFamily="49" typeface="Franchise"/>
              </a:rPr>
              <a:t>2</a:t>
            </a:r>
          </a:p>
        </p:txBody>
      </p:sp>
      <p:sp>
        <p:nvSpPr>
          <p:cNvPr id="101" name="Flowchart: Process 5"/>
          <p:cNvSpPr/>
          <p:nvPr/>
        </p:nvSpPr>
        <p:spPr>
          <a:xfrm>
            <a:off x="3068447" y="2164085"/>
            <a:ext cx="2560827" cy="294938"/>
          </a:xfrm>
          <a:custGeom>
            <a:gdLst>
              <a:gd fmla="*/ 0 w 10004" name="connsiteX0"/>
              <a:gd fmla="*/ 312 h 10312" name="connsiteY0"/>
              <a:gd fmla="*/ 344 w 10004" name="connsiteX1"/>
              <a:gd fmla="*/ 188 h 10312" name="connsiteY1"/>
              <a:gd fmla="*/ 430 w 10004" name="connsiteX2"/>
              <a:gd fmla="*/ 812 h 10312" name="connsiteY2"/>
              <a:gd fmla="*/ 577 w 10004" name="connsiteX3"/>
              <a:gd fmla="*/ 187 h 10312" name="connsiteY3"/>
              <a:gd fmla="*/ 1986 w 10004" name="connsiteX4"/>
              <a:gd fmla="*/ 250 h 10312" name="connsiteY4"/>
              <a:gd fmla="*/ 2593 w 10004" name="connsiteX5"/>
              <a:gd fmla="*/ 749 h 10312" name="connsiteY5"/>
              <a:gd fmla="*/ 3291 w 10004" name="connsiteX6"/>
              <a:gd fmla="*/ 250 h 10312" name="connsiteY6"/>
              <a:gd fmla="*/ 4695 w 10004" name="connsiteX7"/>
              <a:gd fmla="*/ 0 h 10312" name="connsiteY7"/>
              <a:gd fmla="*/ 6067 w 10004" name="connsiteX8"/>
              <a:gd fmla="*/ 312 h 10312" name="connsiteY8"/>
              <a:gd fmla="*/ 6557 w 10004" name="connsiteX9"/>
              <a:gd fmla="*/ 312 h 10312" name="connsiteY9"/>
              <a:gd fmla="*/ 7507 w 10004" name="connsiteX10"/>
              <a:gd fmla="*/ 624 h 10312" name="connsiteY10"/>
              <a:gd fmla="*/ 8212 w 10004" name="connsiteX11"/>
              <a:gd fmla="*/ 250 h 10312" name="connsiteY11"/>
              <a:gd fmla="*/ 10000 w 10004" name="connsiteX12"/>
              <a:gd fmla="*/ 312 h 10312" name="connsiteY12"/>
              <a:gd fmla="*/ 9946 w 10004" name="connsiteX13"/>
              <a:gd fmla="*/ 5625 h 10312" name="connsiteY13"/>
              <a:gd fmla="*/ 9994 w 10004" name="connsiteX14"/>
              <a:gd fmla="*/ 9687 h 10312" name="connsiteY14"/>
              <a:gd fmla="*/ 9799 w 10004" name="connsiteX15"/>
              <a:gd fmla="*/ 10187 h 10312" name="connsiteY15"/>
              <a:gd fmla="*/ 8034 w 10004" name="connsiteX16"/>
              <a:gd fmla="*/ 10250 h 10312" name="connsiteY16"/>
              <a:gd fmla="*/ 7709 w 10004" name="connsiteX17"/>
              <a:gd fmla="*/ 10312 h 10312" name="connsiteY17"/>
              <a:gd fmla="*/ 4615 w 10004" name="connsiteX18"/>
              <a:gd fmla="*/ 10188 h 10312" name="connsiteY18"/>
              <a:gd fmla="*/ 4376 w 10004" name="connsiteX19"/>
              <a:gd fmla="*/ 9562 h 10312" name="connsiteY19"/>
              <a:gd fmla="*/ 4082 w 10004" name="connsiteX20"/>
              <a:gd fmla="*/ 10250 h 10312" name="connsiteY20"/>
              <a:gd fmla="*/ 2924 w 10004" name="connsiteX21"/>
              <a:gd fmla="*/ 10124 h 10312" name="connsiteY21"/>
              <a:gd fmla="*/ 1570 w 10004" name="connsiteX22"/>
              <a:gd fmla="*/ 10312 h 10312" name="connsiteY22"/>
              <a:gd fmla="*/ 0 w 10004" name="connsiteX23"/>
              <a:gd fmla="*/ 10312 h 10312" name="connsiteY23"/>
              <a:gd fmla="*/ 1 w 10004" name="connsiteX24"/>
              <a:gd fmla="*/ 4875 h 10312" name="connsiteY24"/>
              <a:gd fmla="*/ 0 w 10004" name="connsiteX25"/>
              <a:gd fmla="*/ 312 h 1031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10312" w="10004">
                <a:moveTo>
                  <a:pt x="0" y="312"/>
                </a:moveTo>
                <a:lnTo>
                  <a:pt x="344" y="188"/>
                </a:lnTo>
                <a:cubicBezTo>
                  <a:pt x="418" y="375"/>
                  <a:pt x="356" y="625"/>
                  <a:pt x="430" y="812"/>
                </a:cubicBezTo>
                <a:cubicBezTo>
                  <a:pt x="497" y="604"/>
                  <a:pt x="510" y="395"/>
                  <a:pt x="577" y="187"/>
                </a:cubicBezTo>
                <a:lnTo>
                  <a:pt x="1986" y="250"/>
                </a:lnTo>
                <a:lnTo>
                  <a:pt x="2593" y="749"/>
                </a:lnTo>
                <a:lnTo>
                  <a:pt x="3291" y="250"/>
                </a:lnTo>
                <a:lnTo>
                  <a:pt x="4695" y="0"/>
                </a:lnTo>
                <a:lnTo>
                  <a:pt x="6067" y="312"/>
                </a:lnTo>
                <a:lnTo>
                  <a:pt x="6557" y="312"/>
                </a:lnTo>
                <a:lnTo>
                  <a:pt x="7507" y="624"/>
                </a:lnTo>
                <a:lnTo>
                  <a:pt x="8212" y="250"/>
                </a:lnTo>
                <a:lnTo>
                  <a:pt x="10000" y="312"/>
                </a:lnTo>
                <a:cubicBezTo>
                  <a:pt x="9998" y="2083"/>
                  <a:pt x="9948" y="3854"/>
                  <a:pt x="9946" y="5625"/>
                </a:cubicBezTo>
                <a:cubicBezTo>
                  <a:pt x="9948" y="7187"/>
                  <a:pt x="10035" y="7750"/>
                  <a:pt x="9994" y="9687"/>
                </a:cubicBezTo>
                <a:cubicBezTo>
                  <a:pt x="9947" y="10292"/>
                  <a:pt x="9864" y="10020"/>
                  <a:pt x="9799" y="10187"/>
                </a:cubicBezTo>
                <a:lnTo>
                  <a:pt x="8034" y="10250"/>
                </a:lnTo>
                <a:cubicBezTo>
                  <a:pt x="7951" y="8646"/>
                  <a:pt x="7817" y="10291"/>
                  <a:pt x="7709" y="10312"/>
                </a:cubicBezTo>
                <a:lnTo>
                  <a:pt x="4615" y="10188"/>
                </a:lnTo>
                <a:lnTo>
                  <a:pt x="4376" y="9562"/>
                </a:lnTo>
                <a:lnTo>
                  <a:pt x="4082" y="10250"/>
                </a:lnTo>
                <a:lnTo>
                  <a:pt x="2924" y="10124"/>
                </a:lnTo>
                <a:lnTo>
                  <a:pt x="1570" y="10312"/>
                </a:lnTo>
                <a:cubicBezTo>
                  <a:pt x="1022" y="9750"/>
                  <a:pt x="523" y="10312"/>
                  <a:pt x="0" y="10312"/>
                </a:cubicBezTo>
                <a:cubicBezTo>
                  <a:pt x="0" y="8500"/>
                  <a:pt x="1" y="6687"/>
                  <a:pt x="1" y="4875"/>
                </a:cubicBezTo>
                <a:cubicBezTo>
                  <a:pt x="1" y="3354"/>
                  <a:pt x="0" y="1833"/>
                  <a:pt x="0" y="312"/>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500">
                <a:solidFill>
                  <a:schemeClr val="bg1"/>
                </a:solidFill>
                <a:latin charset="0" pitchFamily="49" typeface="Franchise"/>
                <a:ea charset="0" pitchFamily="49" typeface="Franchise"/>
              </a:rPr>
              <a:t>Our Service 3</a:t>
            </a:r>
          </a:p>
        </p:txBody>
      </p:sp>
      <p:sp>
        <p:nvSpPr>
          <p:cNvPr id="102" name="Teardrop 101"/>
          <p:cNvSpPr/>
          <p:nvPr/>
        </p:nvSpPr>
        <p:spPr>
          <a:xfrm>
            <a:off x="2689823" y="2163003"/>
            <a:ext cx="285750" cy="294938"/>
          </a:xfrm>
          <a:prstGeom prst="teardrop">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500">
                <a:solidFill>
                  <a:srgbClr val="00B050"/>
                </a:solidFill>
                <a:latin charset="0" pitchFamily="49" typeface="Franchise"/>
                <a:ea charset="0" pitchFamily="49" typeface="Franchise"/>
              </a:rPr>
              <a:t>3</a:t>
            </a:r>
          </a:p>
        </p:txBody>
      </p:sp>
      <p:sp>
        <p:nvSpPr>
          <p:cNvPr id="103" name="Flowchart: Process 5"/>
          <p:cNvSpPr/>
          <p:nvPr/>
        </p:nvSpPr>
        <p:spPr>
          <a:xfrm>
            <a:off x="3064094" y="2529807"/>
            <a:ext cx="1452331" cy="300344"/>
          </a:xfrm>
          <a:custGeom>
            <a:gdLst>
              <a:gd fmla="*/ 0 w 10044" name="connsiteX0"/>
              <a:gd fmla="*/ 312 h 10501" name="connsiteY0"/>
              <a:gd fmla="*/ 344 w 10044" name="connsiteX1"/>
              <a:gd fmla="*/ 188 h 10501" name="connsiteY1"/>
              <a:gd fmla="*/ 620 w 10044" name="connsiteX2"/>
              <a:gd fmla="*/ 249 h 10501" name="connsiteY2"/>
              <a:gd fmla="*/ 1122 w 10044" name="connsiteX3"/>
              <a:gd fmla="*/ 0 h 10501" name="connsiteY3"/>
              <a:gd fmla="*/ 1986 w 10044" name="connsiteX4"/>
              <a:gd fmla="*/ 250 h 10501" name="connsiteY4"/>
              <a:gd fmla="*/ 2691 w 10044" name="connsiteX5"/>
              <a:gd fmla="*/ 186 h 10501" name="connsiteY5"/>
              <a:gd fmla="*/ 3291 w 10044" name="connsiteX6"/>
              <a:gd fmla="*/ 250 h 10501" name="connsiteY6"/>
              <a:gd fmla="*/ 4799 w 10044" name="connsiteX7"/>
              <a:gd fmla="*/ 500 h 10501" name="connsiteY7"/>
              <a:gd fmla="*/ 5145 w 10044" name="connsiteX8"/>
              <a:gd fmla="*/ 438 h 10501" name="connsiteY8"/>
              <a:gd fmla="*/ 6098 w 10044" name="connsiteX9"/>
              <a:gd fmla="*/ 687 h 10501" name="connsiteY9"/>
              <a:gd fmla="*/ 6557 w 10044" name="connsiteX10"/>
              <a:gd fmla="*/ 312 h 10501" name="connsiteY10"/>
              <a:gd fmla="*/ 7507 w 10044" name="connsiteX11"/>
              <a:gd fmla="*/ 624 h 10501" name="connsiteY11"/>
              <a:gd fmla="*/ 8212 w 10044" name="connsiteX12"/>
              <a:gd fmla="*/ 250 h 10501" name="connsiteY12"/>
              <a:gd fmla="*/ 8723 w 10044" name="connsiteX13"/>
              <a:gd fmla="*/ 188 h 10501" name="connsiteY13"/>
              <a:gd fmla="*/ 8968 w 10044" name="connsiteX14"/>
              <a:gd fmla="*/ 937 h 10501" name="connsiteY14"/>
              <a:gd fmla="*/ 9140 w 10044" name="connsiteX15"/>
              <a:gd fmla="*/ 250 h 10501" name="connsiteY15"/>
              <a:gd fmla="*/ 10000 w 10044" name="connsiteX16"/>
              <a:gd fmla="*/ 312 h 10501" name="connsiteY16"/>
              <a:gd fmla="*/ 10044 w 10044" name="connsiteX17"/>
              <a:gd fmla="*/ 5563 h 10501" name="connsiteY17"/>
              <a:gd fmla="*/ 9994 w 10044" name="connsiteX18"/>
              <a:gd fmla="*/ 9687 h 10501" name="connsiteY18"/>
              <a:gd fmla="*/ 9260 w 10044" name="connsiteX19"/>
              <a:gd fmla="*/ 10062 h 10501" name="connsiteY19"/>
              <a:gd fmla="*/ 7587 w 10044" name="connsiteX20"/>
              <a:gd fmla="*/ 10375 h 10501" name="connsiteY20"/>
              <a:gd fmla="*/ 7298 w 10044" name="connsiteX21"/>
              <a:gd fmla="*/ 10437 h 10501" name="connsiteY21"/>
              <a:gd fmla="*/ 4909 w 10044" name="connsiteX22"/>
              <a:gd fmla="*/ 10501 h 10501" name="connsiteY22"/>
              <a:gd fmla="*/ 3843 w 10044" name="connsiteX23"/>
              <a:gd fmla="*/ 10124 h 10501" name="connsiteY23"/>
              <a:gd fmla="*/ 3432 w 10044" name="connsiteX24"/>
              <a:gd fmla="*/ 10312 h 10501" name="connsiteY24"/>
              <a:gd fmla="*/ 2924 w 10044" name="connsiteX25"/>
              <a:gd fmla="*/ 10124 h 10501" name="connsiteY25"/>
              <a:gd fmla="*/ 1570 w 10044" name="connsiteX26"/>
              <a:gd fmla="*/ 10312 h 10501" name="connsiteY26"/>
              <a:gd fmla="*/ 0 w 10044" name="connsiteX27"/>
              <a:gd fmla="*/ 10312 h 10501" name="connsiteY27"/>
              <a:gd fmla="*/ 1 w 10044" name="connsiteX28"/>
              <a:gd fmla="*/ 4875 h 10501" name="connsiteY28"/>
              <a:gd fmla="*/ 0 w 10044" name="connsiteX29"/>
              <a:gd fmla="*/ 312 h 10501" name="connsiteY2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b="b" l="l" r="r" t="t"/>
            <a:pathLst>
              <a:path h="10501" w="10044">
                <a:moveTo>
                  <a:pt x="0" y="312"/>
                </a:moveTo>
                <a:lnTo>
                  <a:pt x="344" y="188"/>
                </a:lnTo>
                <a:lnTo>
                  <a:pt x="620" y="249"/>
                </a:lnTo>
                <a:cubicBezTo>
                  <a:pt x="1036" y="-21"/>
                  <a:pt x="1055" y="208"/>
                  <a:pt x="1122" y="0"/>
                </a:cubicBezTo>
                <a:lnTo>
                  <a:pt x="1986" y="250"/>
                </a:lnTo>
                <a:lnTo>
                  <a:pt x="2691" y="186"/>
                </a:lnTo>
                <a:lnTo>
                  <a:pt x="3291" y="250"/>
                </a:lnTo>
                <a:lnTo>
                  <a:pt x="4799" y="500"/>
                </a:lnTo>
                <a:lnTo>
                  <a:pt x="5145" y="438"/>
                </a:lnTo>
                <a:lnTo>
                  <a:pt x="6098" y="687"/>
                </a:lnTo>
                <a:lnTo>
                  <a:pt x="6557" y="312"/>
                </a:lnTo>
                <a:lnTo>
                  <a:pt x="7507" y="624"/>
                </a:lnTo>
                <a:lnTo>
                  <a:pt x="8212" y="250"/>
                </a:lnTo>
                <a:lnTo>
                  <a:pt x="8723" y="188"/>
                </a:lnTo>
                <a:lnTo>
                  <a:pt x="8968" y="937"/>
                </a:lnTo>
                <a:cubicBezTo>
                  <a:pt x="9025" y="708"/>
                  <a:pt x="9083" y="479"/>
                  <a:pt x="9140" y="250"/>
                </a:cubicBezTo>
                <a:lnTo>
                  <a:pt x="10000" y="312"/>
                </a:lnTo>
                <a:cubicBezTo>
                  <a:pt x="9998" y="2083"/>
                  <a:pt x="10046" y="3792"/>
                  <a:pt x="10044" y="5563"/>
                </a:cubicBezTo>
                <a:cubicBezTo>
                  <a:pt x="10046" y="7125"/>
                  <a:pt x="10035" y="7750"/>
                  <a:pt x="9994" y="9687"/>
                </a:cubicBezTo>
                <a:cubicBezTo>
                  <a:pt x="9947" y="10292"/>
                  <a:pt x="9325" y="9895"/>
                  <a:pt x="9260" y="10062"/>
                </a:cubicBezTo>
                <a:lnTo>
                  <a:pt x="7587" y="10375"/>
                </a:lnTo>
                <a:cubicBezTo>
                  <a:pt x="7504" y="8771"/>
                  <a:pt x="7504" y="10416"/>
                  <a:pt x="7298" y="10437"/>
                </a:cubicBezTo>
                <a:lnTo>
                  <a:pt x="4909" y="10501"/>
                </a:lnTo>
                <a:lnTo>
                  <a:pt x="3843" y="10124"/>
                </a:lnTo>
                <a:lnTo>
                  <a:pt x="3432" y="10312"/>
                </a:lnTo>
                <a:lnTo>
                  <a:pt x="2924" y="10124"/>
                </a:lnTo>
                <a:lnTo>
                  <a:pt x="1570" y="10312"/>
                </a:lnTo>
                <a:cubicBezTo>
                  <a:pt x="1022" y="9750"/>
                  <a:pt x="523" y="10312"/>
                  <a:pt x="0" y="10312"/>
                </a:cubicBezTo>
                <a:cubicBezTo>
                  <a:pt x="0" y="8500"/>
                  <a:pt x="1" y="6687"/>
                  <a:pt x="1" y="4875"/>
                </a:cubicBezTo>
                <a:cubicBezTo>
                  <a:pt x="1" y="3354"/>
                  <a:pt x="0" y="1833"/>
                  <a:pt x="0" y="312"/>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500">
                <a:solidFill>
                  <a:schemeClr val="bg1"/>
                </a:solidFill>
                <a:latin charset="0" pitchFamily="49" typeface="Franchise"/>
                <a:ea charset="0" pitchFamily="49" typeface="Franchise"/>
              </a:rPr>
              <a:t>Our Service 4</a:t>
            </a:r>
          </a:p>
        </p:txBody>
      </p:sp>
      <p:sp>
        <p:nvSpPr>
          <p:cNvPr id="104" name="Teardrop 103"/>
          <p:cNvSpPr/>
          <p:nvPr/>
        </p:nvSpPr>
        <p:spPr>
          <a:xfrm>
            <a:off x="2685468" y="2530887"/>
            <a:ext cx="285750" cy="294938"/>
          </a:xfrm>
          <a:prstGeom prst="teardrop">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500">
                <a:solidFill>
                  <a:srgbClr val="00B050"/>
                </a:solidFill>
                <a:latin charset="0" pitchFamily="49" typeface="Franchise"/>
                <a:ea charset="0" pitchFamily="49" typeface="Franchise"/>
              </a:rPr>
              <a:t>4</a:t>
            </a:r>
          </a:p>
        </p:txBody>
      </p:sp>
      <p:sp>
        <p:nvSpPr>
          <p:cNvPr id="105" name="Flowchart: Process 5"/>
          <p:cNvSpPr/>
          <p:nvPr/>
        </p:nvSpPr>
        <p:spPr>
          <a:xfrm>
            <a:off x="3058515" y="2900933"/>
            <a:ext cx="2570758" cy="294938"/>
          </a:xfrm>
          <a:custGeom>
            <a:gdLst>
              <a:gd fmla="*/ 0 w 10004" name="connsiteX0"/>
              <a:gd fmla="*/ 312 h 10312" name="connsiteY0"/>
              <a:gd fmla="*/ 344 w 10004" name="connsiteX1"/>
              <a:gd fmla="*/ 188 h 10312" name="connsiteY1"/>
              <a:gd fmla="*/ 430 w 10004" name="connsiteX2"/>
              <a:gd fmla="*/ 812 h 10312" name="connsiteY2"/>
              <a:gd fmla="*/ 577 w 10004" name="connsiteX3"/>
              <a:gd fmla="*/ 187 h 10312" name="connsiteY3"/>
              <a:gd fmla="*/ 1986 w 10004" name="connsiteX4"/>
              <a:gd fmla="*/ 250 h 10312" name="connsiteY4"/>
              <a:gd fmla="*/ 2593 w 10004" name="connsiteX5"/>
              <a:gd fmla="*/ 749 h 10312" name="connsiteY5"/>
              <a:gd fmla="*/ 3291 w 10004" name="connsiteX6"/>
              <a:gd fmla="*/ 250 h 10312" name="connsiteY6"/>
              <a:gd fmla="*/ 4695 w 10004" name="connsiteX7"/>
              <a:gd fmla="*/ 0 h 10312" name="connsiteY7"/>
              <a:gd fmla="*/ 6067 w 10004" name="connsiteX8"/>
              <a:gd fmla="*/ 312 h 10312" name="connsiteY8"/>
              <a:gd fmla="*/ 6557 w 10004" name="connsiteX9"/>
              <a:gd fmla="*/ 312 h 10312" name="connsiteY9"/>
              <a:gd fmla="*/ 7507 w 10004" name="connsiteX10"/>
              <a:gd fmla="*/ 624 h 10312" name="connsiteY10"/>
              <a:gd fmla="*/ 8212 w 10004" name="connsiteX11"/>
              <a:gd fmla="*/ 250 h 10312" name="connsiteY11"/>
              <a:gd fmla="*/ 10000 w 10004" name="connsiteX12"/>
              <a:gd fmla="*/ 312 h 10312" name="connsiteY12"/>
              <a:gd fmla="*/ 9946 w 10004" name="connsiteX13"/>
              <a:gd fmla="*/ 5625 h 10312" name="connsiteY13"/>
              <a:gd fmla="*/ 9994 w 10004" name="connsiteX14"/>
              <a:gd fmla="*/ 9687 h 10312" name="connsiteY14"/>
              <a:gd fmla="*/ 9799 w 10004" name="connsiteX15"/>
              <a:gd fmla="*/ 10187 h 10312" name="connsiteY15"/>
              <a:gd fmla="*/ 8034 w 10004" name="connsiteX16"/>
              <a:gd fmla="*/ 10250 h 10312" name="connsiteY16"/>
              <a:gd fmla="*/ 7709 w 10004" name="connsiteX17"/>
              <a:gd fmla="*/ 10312 h 10312" name="connsiteY17"/>
              <a:gd fmla="*/ 4615 w 10004" name="connsiteX18"/>
              <a:gd fmla="*/ 10188 h 10312" name="connsiteY18"/>
              <a:gd fmla="*/ 4376 w 10004" name="connsiteX19"/>
              <a:gd fmla="*/ 9562 h 10312" name="connsiteY19"/>
              <a:gd fmla="*/ 4082 w 10004" name="connsiteX20"/>
              <a:gd fmla="*/ 10250 h 10312" name="connsiteY20"/>
              <a:gd fmla="*/ 2924 w 10004" name="connsiteX21"/>
              <a:gd fmla="*/ 10124 h 10312" name="connsiteY21"/>
              <a:gd fmla="*/ 1570 w 10004" name="connsiteX22"/>
              <a:gd fmla="*/ 10312 h 10312" name="connsiteY22"/>
              <a:gd fmla="*/ 0 w 10004" name="connsiteX23"/>
              <a:gd fmla="*/ 10312 h 10312" name="connsiteY23"/>
              <a:gd fmla="*/ 1 w 10004" name="connsiteX24"/>
              <a:gd fmla="*/ 4875 h 10312" name="connsiteY24"/>
              <a:gd fmla="*/ 0 w 10004" name="connsiteX25"/>
              <a:gd fmla="*/ 312 h 10312" name="connsiteY2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b="b" l="l" r="r" t="t"/>
            <a:pathLst>
              <a:path h="10312" w="10004">
                <a:moveTo>
                  <a:pt x="0" y="312"/>
                </a:moveTo>
                <a:lnTo>
                  <a:pt x="344" y="188"/>
                </a:lnTo>
                <a:cubicBezTo>
                  <a:pt x="418" y="375"/>
                  <a:pt x="356" y="625"/>
                  <a:pt x="430" y="812"/>
                </a:cubicBezTo>
                <a:cubicBezTo>
                  <a:pt x="497" y="604"/>
                  <a:pt x="510" y="395"/>
                  <a:pt x="577" y="187"/>
                </a:cubicBezTo>
                <a:lnTo>
                  <a:pt x="1986" y="250"/>
                </a:lnTo>
                <a:lnTo>
                  <a:pt x="2593" y="749"/>
                </a:lnTo>
                <a:lnTo>
                  <a:pt x="3291" y="250"/>
                </a:lnTo>
                <a:lnTo>
                  <a:pt x="4695" y="0"/>
                </a:lnTo>
                <a:lnTo>
                  <a:pt x="6067" y="312"/>
                </a:lnTo>
                <a:lnTo>
                  <a:pt x="6557" y="312"/>
                </a:lnTo>
                <a:lnTo>
                  <a:pt x="7507" y="624"/>
                </a:lnTo>
                <a:lnTo>
                  <a:pt x="8212" y="250"/>
                </a:lnTo>
                <a:lnTo>
                  <a:pt x="10000" y="312"/>
                </a:lnTo>
                <a:cubicBezTo>
                  <a:pt x="9998" y="2083"/>
                  <a:pt x="9948" y="3854"/>
                  <a:pt x="9946" y="5625"/>
                </a:cubicBezTo>
                <a:cubicBezTo>
                  <a:pt x="9948" y="7187"/>
                  <a:pt x="10035" y="7750"/>
                  <a:pt x="9994" y="9687"/>
                </a:cubicBezTo>
                <a:cubicBezTo>
                  <a:pt x="9947" y="10292"/>
                  <a:pt x="9864" y="10020"/>
                  <a:pt x="9799" y="10187"/>
                </a:cubicBezTo>
                <a:lnTo>
                  <a:pt x="8034" y="10250"/>
                </a:lnTo>
                <a:cubicBezTo>
                  <a:pt x="7951" y="8646"/>
                  <a:pt x="7817" y="10291"/>
                  <a:pt x="7709" y="10312"/>
                </a:cubicBezTo>
                <a:lnTo>
                  <a:pt x="4615" y="10188"/>
                </a:lnTo>
                <a:lnTo>
                  <a:pt x="4376" y="9562"/>
                </a:lnTo>
                <a:lnTo>
                  <a:pt x="4082" y="10250"/>
                </a:lnTo>
                <a:lnTo>
                  <a:pt x="2924" y="10124"/>
                </a:lnTo>
                <a:lnTo>
                  <a:pt x="1570" y="10312"/>
                </a:lnTo>
                <a:cubicBezTo>
                  <a:pt x="1022" y="9750"/>
                  <a:pt x="523" y="10312"/>
                  <a:pt x="0" y="10312"/>
                </a:cubicBezTo>
                <a:cubicBezTo>
                  <a:pt x="0" y="8500"/>
                  <a:pt x="1" y="6687"/>
                  <a:pt x="1" y="4875"/>
                </a:cubicBezTo>
                <a:cubicBezTo>
                  <a:pt x="1" y="3354"/>
                  <a:pt x="0" y="1833"/>
                  <a:pt x="0" y="312"/>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500">
                <a:solidFill>
                  <a:schemeClr val="bg1"/>
                </a:solidFill>
                <a:latin charset="0" pitchFamily="49" typeface="Franchise"/>
                <a:ea charset="0" pitchFamily="49" typeface="Franchise"/>
              </a:rPr>
              <a:t>Our Service 5</a:t>
            </a:r>
          </a:p>
        </p:txBody>
      </p:sp>
      <p:sp>
        <p:nvSpPr>
          <p:cNvPr id="106" name="Teardrop 105"/>
          <p:cNvSpPr/>
          <p:nvPr/>
        </p:nvSpPr>
        <p:spPr>
          <a:xfrm>
            <a:off x="2679893" y="2898771"/>
            <a:ext cx="285750" cy="294938"/>
          </a:xfrm>
          <a:prstGeom prst="teardrop">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500">
                <a:solidFill>
                  <a:srgbClr val="00B050"/>
                </a:solidFill>
                <a:latin charset="0" pitchFamily="49" typeface="Franchise"/>
                <a:ea charset="0" pitchFamily="49" typeface="Franchise"/>
              </a:rPr>
              <a:t>5</a:t>
            </a:r>
          </a:p>
        </p:txBody>
      </p:sp>
      <p:sp>
        <p:nvSpPr>
          <p:cNvPr id="107" name="Flowchart: Process 5"/>
          <p:cNvSpPr/>
          <p:nvPr/>
        </p:nvSpPr>
        <p:spPr>
          <a:xfrm>
            <a:off x="3054160" y="3266653"/>
            <a:ext cx="1482356" cy="300344"/>
          </a:xfrm>
          <a:custGeom>
            <a:gdLst>
              <a:gd fmla="*/ 0 w 10044" name="connsiteX0"/>
              <a:gd fmla="*/ 312 h 10501" name="connsiteY0"/>
              <a:gd fmla="*/ 344 w 10044" name="connsiteX1"/>
              <a:gd fmla="*/ 188 h 10501" name="connsiteY1"/>
              <a:gd fmla="*/ 620 w 10044" name="connsiteX2"/>
              <a:gd fmla="*/ 249 h 10501" name="connsiteY2"/>
              <a:gd fmla="*/ 1122 w 10044" name="connsiteX3"/>
              <a:gd fmla="*/ 0 h 10501" name="connsiteY3"/>
              <a:gd fmla="*/ 1986 w 10044" name="connsiteX4"/>
              <a:gd fmla="*/ 250 h 10501" name="connsiteY4"/>
              <a:gd fmla="*/ 2691 w 10044" name="connsiteX5"/>
              <a:gd fmla="*/ 186 h 10501" name="connsiteY5"/>
              <a:gd fmla="*/ 3291 w 10044" name="connsiteX6"/>
              <a:gd fmla="*/ 250 h 10501" name="connsiteY6"/>
              <a:gd fmla="*/ 4799 w 10044" name="connsiteX7"/>
              <a:gd fmla="*/ 500 h 10501" name="connsiteY7"/>
              <a:gd fmla="*/ 5145 w 10044" name="connsiteX8"/>
              <a:gd fmla="*/ 438 h 10501" name="connsiteY8"/>
              <a:gd fmla="*/ 6098 w 10044" name="connsiteX9"/>
              <a:gd fmla="*/ 687 h 10501" name="connsiteY9"/>
              <a:gd fmla="*/ 6557 w 10044" name="connsiteX10"/>
              <a:gd fmla="*/ 312 h 10501" name="connsiteY10"/>
              <a:gd fmla="*/ 7507 w 10044" name="connsiteX11"/>
              <a:gd fmla="*/ 624 h 10501" name="connsiteY11"/>
              <a:gd fmla="*/ 8212 w 10044" name="connsiteX12"/>
              <a:gd fmla="*/ 250 h 10501" name="connsiteY12"/>
              <a:gd fmla="*/ 8723 w 10044" name="connsiteX13"/>
              <a:gd fmla="*/ 188 h 10501" name="connsiteY13"/>
              <a:gd fmla="*/ 8968 w 10044" name="connsiteX14"/>
              <a:gd fmla="*/ 937 h 10501" name="connsiteY14"/>
              <a:gd fmla="*/ 9140 w 10044" name="connsiteX15"/>
              <a:gd fmla="*/ 250 h 10501" name="connsiteY15"/>
              <a:gd fmla="*/ 10000 w 10044" name="connsiteX16"/>
              <a:gd fmla="*/ 312 h 10501" name="connsiteY16"/>
              <a:gd fmla="*/ 10044 w 10044" name="connsiteX17"/>
              <a:gd fmla="*/ 5563 h 10501" name="connsiteY17"/>
              <a:gd fmla="*/ 9994 w 10044" name="connsiteX18"/>
              <a:gd fmla="*/ 9687 h 10501" name="connsiteY18"/>
              <a:gd fmla="*/ 9260 w 10044" name="connsiteX19"/>
              <a:gd fmla="*/ 10062 h 10501" name="connsiteY19"/>
              <a:gd fmla="*/ 7587 w 10044" name="connsiteX20"/>
              <a:gd fmla="*/ 10375 h 10501" name="connsiteY20"/>
              <a:gd fmla="*/ 7298 w 10044" name="connsiteX21"/>
              <a:gd fmla="*/ 10437 h 10501" name="connsiteY21"/>
              <a:gd fmla="*/ 4909 w 10044" name="connsiteX22"/>
              <a:gd fmla="*/ 10501 h 10501" name="connsiteY22"/>
              <a:gd fmla="*/ 3843 w 10044" name="connsiteX23"/>
              <a:gd fmla="*/ 10124 h 10501" name="connsiteY23"/>
              <a:gd fmla="*/ 3432 w 10044" name="connsiteX24"/>
              <a:gd fmla="*/ 10312 h 10501" name="connsiteY24"/>
              <a:gd fmla="*/ 2924 w 10044" name="connsiteX25"/>
              <a:gd fmla="*/ 10124 h 10501" name="connsiteY25"/>
              <a:gd fmla="*/ 1570 w 10044" name="connsiteX26"/>
              <a:gd fmla="*/ 10312 h 10501" name="connsiteY26"/>
              <a:gd fmla="*/ 0 w 10044" name="connsiteX27"/>
              <a:gd fmla="*/ 10312 h 10501" name="connsiteY27"/>
              <a:gd fmla="*/ 1 w 10044" name="connsiteX28"/>
              <a:gd fmla="*/ 4875 h 10501" name="connsiteY28"/>
              <a:gd fmla="*/ 0 w 10044" name="connsiteX29"/>
              <a:gd fmla="*/ 312 h 10501" name="connsiteY2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b="b" l="l" r="r" t="t"/>
            <a:pathLst>
              <a:path h="10501" w="10044">
                <a:moveTo>
                  <a:pt x="0" y="312"/>
                </a:moveTo>
                <a:lnTo>
                  <a:pt x="344" y="188"/>
                </a:lnTo>
                <a:lnTo>
                  <a:pt x="620" y="249"/>
                </a:lnTo>
                <a:cubicBezTo>
                  <a:pt x="1036" y="-21"/>
                  <a:pt x="1055" y="208"/>
                  <a:pt x="1122" y="0"/>
                </a:cubicBezTo>
                <a:lnTo>
                  <a:pt x="1986" y="250"/>
                </a:lnTo>
                <a:lnTo>
                  <a:pt x="2691" y="186"/>
                </a:lnTo>
                <a:lnTo>
                  <a:pt x="3291" y="250"/>
                </a:lnTo>
                <a:lnTo>
                  <a:pt x="4799" y="500"/>
                </a:lnTo>
                <a:lnTo>
                  <a:pt x="5145" y="438"/>
                </a:lnTo>
                <a:lnTo>
                  <a:pt x="6098" y="687"/>
                </a:lnTo>
                <a:lnTo>
                  <a:pt x="6557" y="312"/>
                </a:lnTo>
                <a:lnTo>
                  <a:pt x="7507" y="624"/>
                </a:lnTo>
                <a:lnTo>
                  <a:pt x="8212" y="250"/>
                </a:lnTo>
                <a:lnTo>
                  <a:pt x="8723" y="188"/>
                </a:lnTo>
                <a:lnTo>
                  <a:pt x="8968" y="937"/>
                </a:lnTo>
                <a:cubicBezTo>
                  <a:pt x="9025" y="708"/>
                  <a:pt x="9083" y="479"/>
                  <a:pt x="9140" y="250"/>
                </a:cubicBezTo>
                <a:lnTo>
                  <a:pt x="10000" y="312"/>
                </a:lnTo>
                <a:cubicBezTo>
                  <a:pt x="9998" y="2083"/>
                  <a:pt x="10046" y="3792"/>
                  <a:pt x="10044" y="5563"/>
                </a:cubicBezTo>
                <a:cubicBezTo>
                  <a:pt x="10046" y="7125"/>
                  <a:pt x="10035" y="7750"/>
                  <a:pt x="9994" y="9687"/>
                </a:cubicBezTo>
                <a:cubicBezTo>
                  <a:pt x="9947" y="10292"/>
                  <a:pt x="9325" y="9895"/>
                  <a:pt x="9260" y="10062"/>
                </a:cubicBezTo>
                <a:lnTo>
                  <a:pt x="7587" y="10375"/>
                </a:lnTo>
                <a:cubicBezTo>
                  <a:pt x="7504" y="8771"/>
                  <a:pt x="7504" y="10416"/>
                  <a:pt x="7298" y="10437"/>
                </a:cubicBezTo>
                <a:lnTo>
                  <a:pt x="4909" y="10501"/>
                </a:lnTo>
                <a:lnTo>
                  <a:pt x="3843" y="10124"/>
                </a:lnTo>
                <a:lnTo>
                  <a:pt x="3432" y="10312"/>
                </a:lnTo>
                <a:lnTo>
                  <a:pt x="2924" y="10124"/>
                </a:lnTo>
                <a:lnTo>
                  <a:pt x="1570" y="10312"/>
                </a:lnTo>
                <a:cubicBezTo>
                  <a:pt x="1022" y="9750"/>
                  <a:pt x="523" y="10312"/>
                  <a:pt x="0" y="10312"/>
                </a:cubicBezTo>
                <a:cubicBezTo>
                  <a:pt x="0" y="8500"/>
                  <a:pt x="1" y="6687"/>
                  <a:pt x="1" y="4875"/>
                </a:cubicBezTo>
                <a:cubicBezTo>
                  <a:pt x="1" y="3354"/>
                  <a:pt x="0" y="1833"/>
                  <a:pt x="0" y="312"/>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500">
                <a:solidFill>
                  <a:schemeClr val="bg1"/>
                </a:solidFill>
                <a:latin charset="0" pitchFamily="49" typeface="Franchise"/>
                <a:ea charset="0" pitchFamily="49" typeface="Franchise"/>
              </a:rPr>
              <a:t>Our Service 6</a:t>
            </a:r>
          </a:p>
        </p:txBody>
      </p:sp>
      <p:sp>
        <p:nvSpPr>
          <p:cNvPr id="108" name="Teardrop 107"/>
          <p:cNvSpPr/>
          <p:nvPr/>
        </p:nvSpPr>
        <p:spPr>
          <a:xfrm>
            <a:off x="2675537" y="3266655"/>
            <a:ext cx="285750" cy="294938"/>
          </a:xfrm>
          <a:prstGeom prst="teardrop">
            <a:avLst/>
          </a:prstGeom>
          <a:solidFill>
            <a:schemeClr val="bg1"/>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1500">
                <a:solidFill>
                  <a:srgbClr val="00B050"/>
                </a:solidFill>
                <a:latin charset="0" pitchFamily="49" typeface="Franchise"/>
                <a:ea charset="0" pitchFamily="49" typeface="Franchise"/>
              </a:rPr>
              <a:t>6</a:t>
            </a:r>
          </a:p>
        </p:txBody>
      </p:sp>
      <p:sp>
        <p:nvSpPr>
          <p:cNvPr id="109" name="Oval 108"/>
          <p:cNvSpPr/>
          <p:nvPr/>
        </p:nvSpPr>
        <p:spPr>
          <a:xfrm>
            <a:off x="7620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10"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OUR SERVICES</a:t>
            </a:r>
          </a:p>
        </p:txBody>
      </p:sp>
      <p:cxnSp>
        <p:nvCxnSpPr>
          <p:cNvPr id="111" name="Straight Connector 110"/>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112" name="Rectangle 111"/>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114" name="Picture 113"/>
          <p:cNvPicPr>
            <a:picLocks noChangeAspect="1"/>
          </p:cNvPicPr>
          <p:nvPr/>
        </p:nvPicPr>
        <p:blipFill>
          <a:blip r:embed="rId3">
            <a:extLst>
              <a:ext uri="{28A0092B-C50C-407E-A947-70E740481C1C}">
                <a14:useLocalDpi val="0"/>
              </a:ext>
            </a:extLst>
          </a:blip>
          <a:stretch>
            <a:fillRect/>
          </a:stretch>
        </p:blipFill>
        <p:spPr>
          <a:xfrm>
            <a:off x="-990600" y="4404626"/>
            <a:ext cx="578758" cy="579294"/>
          </a:xfrm>
          <a:prstGeom prst="rect">
            <a:avLst/>
          </a:prstGeom>
        </p:spPr>
      </p:pic>
      <p:sp>
        <p:nvSpPr>
          <p:cNvPr id="120" name="Oval 119"/>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1</a:t>
            </a:r>
          </a:p>
        </p:txBody>
      </p:sp>
      <p:sp>
        <p:nvSpPr>
          <p:cNvPr id="121"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22"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3944308040"/>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4.44444E-06 L 0.56615 -0.0007" pathEditMode="relative" ptsTypes="AA" rAng="0">
                                      <p:cBhvr>
                                        <p:cTn dur="2000" fill="hold" id="6"/>
                                        <p:tgtEl>
                                          <p:spTgt spid="114"/>
                                        </p:tgtEl>
                                        <p:attrNameLst>
                                          <p:attrName>ppt_x</p:attrName>
                                          <p:attrName>ppt_y</p:attrName>
                                        </p:attrNameLst>
                                      </p:cBhvr>
                                      <p:rCtr x="28299"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95"/>
                                        </p:tgtEl>
                                        <p:attrNameLst>
                                          <p:attrName>style.visibility</p:attrName>
                                        </p:attrNameLst>
                                      </p:cBhvr>
                                      <p:to>
                                        <p:strVal val="visible"/>
                                      </p:to>
                                    </p:set>
                                    <p:animEffect filter="wipe(down)" transition="in">
                                      <p:cBhvr>
                                        <p:cTn dur="250" id="10"/>
                                        <p:tgtEl>
                                          <p:spTgt spid="95"/>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96"/>
                                        </p:tgtEl>
                                        <p:attrNameLst>
                                          <p:attrName>style.visibility</p:attrName>
                                        </p:attrNameLst>
                                      </p:cBhvr>
                                      <p:to>
                                        <p:strVal val="visible"/>
                                      </p:to>
                                    </p:set>
                                    <p:animEffect filter="wipe(down)" transition="in">
                                      <p:cBhvr>
                                        <p:cTn dur="250" id="13"/>
                                        <p:tgtEl>
                                          <p:spTgt spid="96"/>
                                        </p:tgtEl>
                                      </p:cBhvr>
                                    </p:animEffect>
                                  </p:childTnLst>
                                </p:cTn>
                              </p:par>
                            </p:childTnLst>
                          </p:cTn>
                        </p:par>
                        <p:par>
                          <p:cTn fill="hold" id="14" nodeType="afterGroup">
                            <p:stCondLst>
                              <p:cond delay="2250"/>
                            </p:stCondLst>
                            <p:childTnLst>
                              <p:par>
                                <p:cTn fill="hold" grpId="0" id="15" nodeType="afterEffect" presetClass="entr" presetID="53" presetSubtype="0">
                                  <p:stCondLst>
                                    <p:cond delay="0"/>
                                  </p:stCondLst>
                                  <p:childTnLst>
                                    <p:set>
                                      <p:cBhvr>
                                        <p:cTn dur="1" fill="hold" id="16">
                                          <p:stCondLst>
                                            <p:cond delay="0"/>
                                          </p:stCondLst>
                                        </p:cTn>
                                        <p:tgtEl>
                                          <p:spTgt spid="98"/>
                                        </p:tgtEl>
                                        <p:attrNameLst>
                                          <p:attrName>style.visibility</p:attrName>
                                        </p:attrNameLst>
                                      </p:cBhvr>
                                      <p:to>
                                        <p:strVal val="visible"/>
                                      </p:to>
                                    </p:set>
                                    <p:anim calcmode="lin" valueType="num">
                                      <p:cBhvr>
                                        <p:cTn dur="500" fill="hold" id="17"/>
                                        <p:tgtEl>
                                          <p:spTgt spid="98"/>
                                        </p:tgtEl>
                                        <p:attrNameLst>
                                          <p:attrName>ppt_w</p:attrName>
                                        </p:attrNameLst>
                                      </p:cBhvr>
                                      <p:tavLst>
                                        <p:tav tm="0">
                                          <p:val>
                                            <p:fltVal val="0"/>
                                          </p:val>
                                        </p:tav>
                                        <p:tav tm="100000">
                                          <p:val>
                                            <p:strVal val="#ppt_w"/>
                                          </p:val>
                                        </p:tav>
                                      </p:tavLst>
                                    </p:anim>
                                    <p:anim calcmode="lin" valueType="num">
                                      <p:cBhvr>
                                        <p:cTn dur="500" fill="hold" id="18"/>
                                        <p:tgtEl>
                                          <p:spTgt spid="98"/>
                                        </p:tgtEl>
                                        <p:attrNameLst>
                                          <p:attrName>ppt_h</p:attrName>
                                        </p:attrNameLst>
                                      </p:cBhvr>
                                      <p:tavLst>
                                        <p:tav tm="0">
                                          <p:val>
                                            <p:fltVal val="0"/>
                                          </p:val>
                                        </p:tav>
                                        <p:tav tm="100000">
                                          <p:val>
                                            <p:strVal val="#ppt_h"/>
                                          </p:val>
                                        </p:tav>
                                      </p:tavLst>
                                    </p:anim>
                                    <p:animEffect filter="fade" transition="in">
                                      <p:cBhvr>
                                        <p:cTn dur="500" id="19"/>
                                        <p:tgtEl>
                                          <p:spTgt spid="98"/>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97"/>
                                        </p:tgtEl>
                                        <p:attrNameLst>
                                          <p:attrName>style.visibility</p:attrName>
                                        </p:attrNameLst>
                                      </p:cBhvr>
                                      <p:to>
                                        <p:strVal val="visible"/>
                                      </p:to>
                                    </p:set>
                                    <p:anim calcmode="lin" valueType="num">
                                      <p:cBhvr>
                                        <p:cTn dur="500" fill="hold" id="22"/>
                                        <p:tgtEl>
                                          <p:spTgt spid="97"/>
                                        </p:tgtEl>
                                        <p:attrNameLst>
                                          <p:attrName>ppt_w</p:attrName>
                                        </p:attrNameLst>
                                      </p:cBhvr>
                                      <p:tavLst>
                                        <p:tav tm="0">
                                          <p:val>
                                            <p:fltVal val="0"/>
                                          </p:val>
                                        </p:tav>
                                        <p:tav tm="100000">
                                          <p:val>
                                            <p:strVal val="#ppt_w"/>
                                          </p:val>
                                        </p:tav>
                                      </p:tavLst>
                                    </p:anim>
                                    <p:anim calcmode="lin" valueType="num">
                                      <p:cBhvr>
                                        <p:cTn dur="500" fill="hold" id="23"/>
                                        <p:tgtEl>
                                          <p:spTgt spid="97"/>
                                        </p:tgtEl>
                                        <p:attrNameLst>
                                          <p:attrName>ppt_h</p:attrName>
                                        </p:attrNameLst>
                                      </p:cBhvr>
                                      <p:tavLst>
                                        <p:tav tm="0">
                                          <p:val>
                                            <p:fltVal val="0"/>
                                          </p:val>
                                        </p:tav>
                                        <p:tav tm="100000">
                                          <p:val>
                                            <p:strVal val="#ppt_h"/>
                                          </p:val>
                                        </p:tav>
                                      </p:tavLst>
                                    </p:anim>
                                    <p:animEffect filter="fade" transition="in">
                                      <p:cBhvr>
                                        <p:cTn dur="500" id="24"/>
                                        <p:tgtEl>
                                          <p:spTgt spid="97"/>
                                        </p:tgtEl>
                                      </p:cBhvr>
                                    </p:animEffect>
                                  </p:childTnLst>
                                </p:cTn>
                              </p:par>
                              <p:par>
                                <p:cTn fill="hold" grpId="0" id="25" nodeType="withEffect" presetClass="entr" presetID="53" presetSubtype="0">
                                  <p:stCondLst>
                                    <p:cond delay="0"/>
                                  </p:stCondLst>
                                  <p:childTnLst>
                                    <p:set>
                                      <p:cBhvr>
                                        <p:cTn dur="1" fill="hold" id="26">
                                          <p:stCondLst>
                                            <p:cond delay="0"/>
                                          </p:stCondLst>
                                        </p:cTn>
                                        <p:tgtEl>
                                          <p:spTgt spid="100"/>
                                        </p:tgtEl>
                                        <p:attrNameLst>
                                          <p:attrName>style.visibility</p:attrName>
                                        </p:attrNameLst>
                                      </p:cBhvr>
                                      <p:to>
                                        <p:strVal val="visible"/>
                                      </p:to>
                                    </p:set>
                                    <p:anim calcmode="lin" valueType="num">
                                      <p:cBhvr>
                                        <p:cTn dur="500" fill="hold" id="27"/>
                                        <p:tgtEl>
                                          <p:spTgt spid="100"/>
                                        </p:tgtEl>
                                        <p:attrNameLst>
                                          <p:attrName>ppt_w</p:attrName>
                                        </p:attrNameLst>
                                      </p:cBhvr>
                                      <p:tavLst>
                                        <p:tav tm="0">
                                          <p:val>
                                            <p:fltVal val="0"/>
                                          </p:val>
                                        </p:tav>
                                        <p:tav tm="100000">
                                          <p:val>
                                            <p:strVal val="#ppt_w"/>
                                          </p:val>
                                        </p:tav>
                                      </p:tavLst>
                                    </p:anim>
                                    <p:anim calcmode="lin" valueType="num">
                                      <p:cBhvr>
                                        <p:cTn dur="500" fill="hold" id="28"/>
                                        <p:tgtEl>
                                          <p:spTgt spid="100"/>
                                        </p:tgtEl>
                                        <p:attrNameLst>
                                          <p:attrName>ppt_h</p:attrName>
                                        </p:attrNameLst>
                                      </p:cBhvr>
                                      <p:tavLst>
                                        <p:tav tm="0">
                                          <p:val>
                                            <p:fltVal val="0"/>
                                          </p:val>
                                        </p:tav>
                                        <p:tav tm="100000">
                                          <p:val>
                                            <p:strVal val="#ppt_h"/>
                                          </p:val>
                                        </p:tav>
                                      </p:tavLst>
                                    </p:anim>
                                    <p:animEffect filter="fade" transition="in">
                                      <p:cBhvr>
                                        <p:cTn dur="500" id="29"/>
                                        <p:tgtEl>
                                          <p:spTgt spid="100"/>
                                        </p:tgtEl>
                                      </p:cBhvr>
                                    </p:animEffect>
                                  </p:childTnLst>
                                </p:cTn>
                              </p:par>
                              <p:par>
                                <p:cTn fill="hold" grpId="0" id="30" nodeType="withEffect" presetClass="entr" presetID="53" presetSubtype="0">
                                  <p:stCondLst>
                                    <p:cond delay="0"/>
                                  </p:stCondLst>
                                  <p:childTnLst>
                                    <p:set>
                                      <p:cBhvr>
                                        <p:cTn dur="1" fill="hold" id="31">
                                          <p:stCondLst>
                                            <p:cond delay="0"/>
                                          </p:stCondLst>
                                        </p:cTn>
                                        <p:tgtEl>
                                          <p:spTgt spid="99"/>
                                        </p:tgtEl>
                                        <p:attrNameLst>
                                          <p:attrName>style.visibility</p:attrName>
                                        </p:attrNameLst>
                                      </p:cBhvr>
                                      <p:to>
                                        <p:strVal val="visible"/>
                                      </p:to>
                                    </p:set>
                                    <p:anim calcmode="lin" valueType="num">
                                      <p:cBhvr>
                                        <p:cTn dur="500" fill="hold" id="32"/>
                                        <p:tgtEl>
                                          <p:spTgt spid="99"/>
                                        </p:tgtEl>
                                        <p:attrNameLst>
                                          <p:attrName>ppt_w</p:attrName>
                                        </p:attrNameLst>
                                      </p:cBhvr>
                                      <p:tavLst>
                                        <p:tav tm="0">
                                          <p:val>
                                            <p:fltVal val="0"/>
                                          </p:val>
                                        </p:tav>
                                        <p:tav tm="100000">
                                          <p:val>
                                            <p:strVal val="#ppt_w"/>
                                          </p:val>
                                        </p:tav>
                                      </p:tavLst>
                                    </p:anim>
                                    <p:anim calcmode="lin" valueType="num">
                                      <p:cBhvr>
                                        <p:cTn dur="500" fill="hold" id="33"/>
                                        <p:tgtEl>
                                          <p:spTgt spid="99"/>
                                        </p:tgtEl>
                                        <p:attrNameLst>
                                          <p:attrName>ppt_h</p:attrName>
                                        </p:attrNameLst>
                                      </p:cBhvr>
                                      <p:tavLst>
                                        <p:tav tm="0">
                                          <p:val>
                                            <p:fltVal val="0"/>
                                          </p:val>
                                        </p:tav>
                                        <p:tav tm="100000">
                                          <p:val>
                                            <p:strVal val="#ppt_h"/>
                                          </p:val>
                                        </p:tav>
                                      </p:tavLst>
                                    </p:anim>
                                    <p:animEffect filter="fade" transition="in">
                                      <p:cBhvr>
                                        <p:cTn dur="500" id="34"/>
                                        <p:tgtEl>
                                          <p:spTgt spid="99"/>
                                        </p:tgtEl>
                                      </p:cBhvr>
                                    </p:animEffect>
                                  </p:childTnLst>
                                </p:cTn>
                              </p:par>
                              <p:par>
                                <p:cTn fill="hold" grpId="0" id="35" nodeType="withEffect" presetClass="entr" presetID="53" presetSubtype="0">
                                  <p:stCondLst>
                                    <p:cond delay="0"/>
                                  </p:stCondLst>
                                  <p:childTnLst>
                                    <p:set>
                                      <p:cBhvr>
                                        <p:cTn dur="1" fill="hold" id="36">
                                          <p:stCondLst>
                                            <p:cond delay="0"/>
                                          </p:stCondLst>
                                        </p:cTn>
                                        <p:tgtEl>
                                          <p:spTgt spid="102"/>
                                        </p:tgtEl>
                                        <p:attrNameLst>
                                          <p:attrName>style.visibility</p:attrName>
                                        </p:attrNameLst>
                                      </p:cBhvr>
                                      <p:to>
                                        <p:strVal val="visible"/>
                                      </p:to>
                                    </p:set>
                                    <p:anim calcmode="lin" valueType="num">
                                      <p:cBhvr>
                                        <p:cTn dur="500" fill="hold" id="37"/>
                                        <p:tgtEl>
                                          <p:spTgt spid="102"/>
                                        </p:tgtEl>
                                        <p:attrNameLst>
                                          <p:attrName>ppt_w</p:attrName>
                                        </p:attrNameLst>
                                      </p:cBhvr>
                                      <p:tavLst>
                                        <p:tav tm="0">
                                          <p:val>
                                            <p:fltVal val="0"/>
                                          </p:val>
                                        </p:tav>
                                        <p:tav tm="100000">
                                          <p:val>
                                            <p:strVal val="#ppt_w"/>
                                          </p:val>
                                        </p:tav>
                                      </p:tavLst>
                                    </p:anim>
                                    <p:anim calcmode="lin" valueType="num">
                                      <p:cBhvr>
                                        <p:cTn dur="500" fill="hold" id="38"/>
                                        <p:tgtEl>
                                          <p:spTgt spid="102"/>
                                        </p:tgtEl>
                                        <p:attrNameLst>
                                          <p:attrName>ppt_h</p:attrName>
                                        </p:attrNameLst>
                                      </p:cBhvr>
                                      <p:tavLst>
                                        <p:tav tm="0">
                                          <p:val>
                                            <p:fltVal val="0"/>
                                          </p:val>
                                        </p:tav>
                                        <p:tav tm="100000">
                                          <p:val>
                                            <p:strVal val="#ppt_h"/>
                                          </p:val>
                                        </p:tav>
                                      </p:tavLst>
                                    </p:anim>
                                    <p:animEffect filter="fade" transition="in">
                                      <p:cBhvr>
                                        <p:cTn dur="500" id="39"/>
                                        <p:tgtEl>
                                          <p:spTgt spid="102"/>
                                        </p:tgtEl>
                                      </p:cBhvr>
                                    </p:animEffect>
                                  </p:childTnLst>
                                </p:cTn>
                              </p:par>
                              <p:par>
                                <p:cTn fill="hold" grpId="0" id="40" nodeType="withEffect" presetClass="entr" presetID="53" presetSubtype="0">
                                  <p:stCondLst>
                                    <p:cond delay="0"/>
                                  </p:stCondLst>
                                  <p:childTnLst>
                                    <p:set>
                                      <p:cBhvr>
                                        <p:cTn dur="1" fill="hold" id="41">
                                          <p:stCondLst>
                                            <p:cond delay="0"/>
                                          </p:stCondLst>
                                        </p:cTn>
                                        <p:tgtEl>
                                          <p:spTgt spid="101"/>
                                        </p:tgtEl>
                                        <p:attrNameLst>
                                          <p:attrName>style.visibility</p:attrName>
                                        </p:attrNameLst>
                                      </p:cBhvr>
                                      <p:to>
                                        <p:strVal val="visible"/>
                                      </p:to>
                                    </p:set>
                                    <p:anim calcmode="lin" valueType="num">
                                      <p:cBhvr>
                                        <p:cTn dur="500" fill="hold" id="42"/>
                                        <p:tgtEl>
                                          <p:spTgt spid="101"/>
                                        </p:tgtEl>
                                        <p:attrNameLst>
                                          <p:attrName>ppt_w</p:attrName>
                                        </p:attrNameLst>
                                      </p:cBhvr>
                                      <p:tavLst>
                                        <p:tav tm="0">
                                          <p:val>
                                            <p:fltVal val="0"/>
                                          </p:val>
                                        </p:tav>
                                        <p:tav tm="100000">
                                          <p:val>
                                            <p:strVal val="#ppt_w"/>
                                          </p:val>
                                        </p:tav>
                                      </p:tavLst>
                                    </p:anim>
                                    <p:anim calcmode="lin" valueType="num">
                                      <p:cBhvr>
                                        <p:cTn dur="500" fill="hold" id="43"/>
                                        <p:tgtEl>
                                          <p:spTgt spid="101"/>
                                        </p:tgtEl>
                                        <p:attrNameLst>
                                          <p:attrName>ppt_h</p:attrName>
                                        </p:attrNameLst>
                                      </p:cBhvr>
                                      <p:tavLst>
                                        <p:tav tm="0">
                                          <p:val>
                                            <p:fltVal val="0"/>
                                          </p:val>
                                        </p:tav>
                                        <p:tav tm="100000">
                                          <p:val>
                                            <p:strVal val="#ppt_h"/>
                                          </p:val>
                                        </p:tav>
                                      </p:tavLst>
                                    </p:anim>
                                    <p:animEffect filter="fade" transition="in">
                                      <p:cBhvr>
                                        <p:cTn dur="500" id="44"/>
                                        <p:tgtEl>
                                          <p:spTgt spid="101"/>
                                        </p:tgtEl>
                                      </p:cBhvr>
                                    </p:animEffect>
                                  </p:childTnLst>
                                </p:cTn>
                              </p:par>
                              <p:par>
                                <p:cTn fill="hold" grpId="0" id="45" nodeType="withEffect" presetClass="entr" presetID="53" presetSubtype="0">
                                  <p:stCondLst>
                                    <p:cond delay="0"/>
                                  </p:stCondLst>
                                  <p:childTnLst>
                                    <p:set>
                                      <p:cBhvr>
                                        <p:cTn dur="1" fill="hold" id="46">
                                          <p:stCondLst>
                                            <p:cond delay="0"/>
                                          </p:stCondLst>
                                        </p:cTn>
                                        <p:tgtEl>
                                          <p:spTgt spid="104"/>
                                        </p:tgtEl>
                                        <p:attrNameLst>
                                          <p:attrName>style.visibility</p:attrName>
                                        </p:attrNameLst>
                                      </p:cBhvr>
                                      <p:to>
                                        <p:strVal val="visible"/>
                                      </p:to>
                                    </p:set>
                                    <p:anim calcmode="lin" valueType="num">
                                      <p:cBhvr>
                                        <p:cTn dur="500" fill="hold" id="47"/>
                                        <p:tgtEl>
                                          <p:spTgt spid="104"/>
                                        </p:tgtEl>
                                        <p:attrNameLst>
                                          <p:attrName>ppt_w</p:attrName>
                                        </p:attrNameLst>
                                      </p:cBhvr>
                                      <p:tavLst>
                                        <p:tav tm="0">
                                          <p:val>
                                            <p:fltVal val="0"/>
                                          </p:val>
                                        </p:tav>
                                        <p:tav tm="100000">
                                          <p:val>
                                            <p:strVal val="#ppt_w"/>
                                          </p:val>
                                        </p:tav>
                                      </p:tavLst>
                                    </p:anim>
                                    <p:anim calcmode="lin" valueType="num">
                                      <p:cBhvr>
                                        <p:cTn dur="500" fill="hold" id="48"/>
                                        <p:tgtEl>
                                          <p:spTgt spid="104"/>
                                        </p:tgtEl>
                                        <p:attrNameLst>
                                          <p:attrName>ppt_h</p:attrName>
                                        </p:attrNameLst>
                                      </p:cBhvr>
                                      <p:tavLst>
                                        <p:tav tm="0">
                                          <p:val>
                                            <p:fltVal val="0"/>
                                          </p:val>
                                        </p:tav>
                                        <p:tav tm="100000">
                                          <p:val>
                                            <p:strVal val="#ppt_h"/>
                                          </p:val>
                                        </p:tav>
                                      </p:tavLst>
                                    </p:anim>
                                    <p:animEffect filter="fade" transition="in">
                                      <p:cBhvr>
                                        <p:cTn dur="500" id="49"/>
                                        <p:tgtEl>
                                          <p:spTgt spid="104"/>
                                        </p:tgtEl>
                                      </p:cBhvr>
                                    </p:animEffect>
                                  </p:childTnLst>
                                </p:cTn>
                              </p:par>
                              <p:par>
                                <p:cTn fill="hold" grpId="0" id="50" nodeType="withEffect" presetClass="entr" presetID="53" presetSubtype="0">
                                  <p:stCondLst>
                                    <p:cond delay="0"/>
                                  </p:stCondLst>
                                  <p:childTnLst>
                                    <p:set>
                                      <p:cBhvr>
                                        <p:cTn dur="1" fill="hold" id="51">
                                          <p:stCondLst>
                                            <p:cond delay="0"/>
                                          </p:stCondLst>
                                        </p:cTn>
                                        <p:tgtEl>
                                          <p:spTgt spid="103"/>
                                        </p:tgtEl>
                                        <p:attrNameLst>
                                          <p:attrName>style.visibility</p:attrName>
                                        </p:attrNameLst>
                                      </p:cBhvr>
                                      <p:to>
                                        <p:strVal val="visible"/>
                                      </p:to>
                                    </p:set>
                                    <p:anim calcmode="lin" valueType="num">
                                      <p:cBhvr>
                                        <p:cTn dur="500" fill="hold" id="52"/>
                                        <p:tgtEl>
                                          <p:spTgt spid="103"/>
                                        </p:tgtEl>
                                        <p:attrNameLst>
                                          <p:attrName>ppt_w</p:attrName>
                                        </p:attrNameLst>
                                      </p:cBhvr>
                                      <p:tavLst>
                                        <p:tav tm="0">
                                          <p:val>
                                            <p:fltVal val="0"/>
                                          </p:val>
                                        </p:tav>
                                        <p:tav tm="100000">
                                          <p:val>
                                            <p:strVal val="#ppt_w"/>
                                          </p:val>
                                        </p:tav>
                                      </p:tavLst>
                                    </p:anim>
                                    <p:anim calcmode="lin" valueType="num">
                                      <p:cBhvr>
                                        <p:cTn dur="500" fill="hold" id="53"/>
                                        <p:tgtEl>
                                          <p:spTgt spid="103"/>
                                        </p:tgtEl>
                                        <p:attrNameLst>
                                          <p:attrName>ppt_h</p:attrName>
                                        </p:attrNameLst>
                                      </p:cBhvr>
                                      <p:tavLst>
                                        <p:tav tm="0">
                                          <p:val>
                                            <p:fltVal val="0"/>
                                          </p:val>
                                        </p:tav>
                                        <p:tav tm="100000">
                                          <p:val>
                                            <p:strVal val="#ppt_h"/>
                                          </p:val>
                                        </p:tav>
                                      </p:tavLst>
                                    </p:anim>
                                    <p:animEffect filter="fade" transition="in">
                                      <p:cBhvr>
                                        <p:cTn dur="500" id="54"/>
                                        <p:tgtEl>
                                          <p:spTgt spid="103"/>
                                        </p:tgtEl>
                                      </p:cBhvr>
                                    </p:animEffect>
                                  </p:childTnLst>
                                </p:cTn>
                              </p:par>
                              <p:par>
                                <p:cTn fill="hold" grpId="0" id="55" nodeType="withEffect" presetClass="entr" presetID="53" presetSubtype="0">
                                  <p:stCondLst>
                                    <p:cond delay="0"/>
                                  </p:stCondLst>
                                  <p:childTnLst>
                                    <p:set>
                                      <p:cBhvr>
                                        <p:cTn dur="1" fill="hold" id="56">
                                          <p:stCondLst>
                                            <p:cond delay="0"/>
                                          </p:stCondLst>
                                        </p:cTn>
                                        <p:tgtEl>
                                          <p:spTgt spid="106"/>
                                        </p:tgtEl>
                                        <p:attrNameLst>
                                          <p:attrName>style.visibility</p:attrName>
                                        </p:attrNameLst>
                                      </p:cBhvr>
                                      <p:to>
                                        <p:strVal val="visible"/>
                                      </p:to>
                                    </p:set>
                                    <p:anim calcmode="lin" valueType="num">
                                      <p:cBhvr>
                                        <p:cTn dur="500" fill="hold" id="57"/>
                                        <p:tgtEl>
                                          <p:spTgt spid="106"/>
                                        </p:tgtEl>
                                        <p:attrNameLst>
                                          <p:attrName>ppt_w</p:attrName>
                                        </p:attrNameLst>
                                      </p:cBhvr>
                                      <p:tavLst>
                                        <p:tav tm="0">
                                          <p:val>
                                            <p:fltVal val="0"/>
                                          </p:val>
                                        </p:tav>
                                        <p:tav tm="100000">
                                          <p:val>
                                            <p:strVal val="#ppt_w"/>
                                          </p:val>
                                        </p:tav>
                                      </p:tavLst>
                                    </p:anim>
                                    <p:anim calcmode="lin" valueType="num">
                                      <p:cBhvr>
                                        <p:cTn dur="500" fill="hold" id="58"/>
                                        <p:tgtEl>
                                          <p:spTgt spid="106"/>
                                        </p:tgtEl>
                                        <p:attrNameLst>
                                          <p:attrName>ppt_h</p:attrName>
                                        </p:attrNameLst>
                                      </p:cBhvr>
                                      <p:tavLst>
                                        <p:tav tm="0">
                                          <p:val>
                                            <p:fltVal val="0"/>
                                          </p:val>
                                        </p:tav>
                                        <p:tav tm="100000">
                                          <p:val>
                                            <p:strVal val="#ppt_h"/>
                                          </p:val>
                                        </p:tav>
                                      </p:tavLst>
                                    </p:anim>
                                    <p:animEffect filter="fade" transition="in">
                                      <p:cBhvr>
                                        <p:cTn dur="500" id="59"/>
                                        <p:tgtEl>
                                          <p:spTgt spid="106"/>
                                        </p:tgtEl>
                                      </p:cBhvr>
                                    </p:animEffect>
                                  </p:childTnLst>
                                </p:cTn>
                              </p:par>
                              <p:par>
                                <p:cTn fill="hold" grpId="0" id="60" nodeType="withEffect" presetClass="entr" presetID="53" presetSubtype="0">
                                  <p:stCondLst>
                                    <p:cond delay="0"/>
                                  </p:stCondLst>
                                  <p:childTnLst>
                                    <p:set>
                                      <p:cBhvr>
                                        <p:cTn dur="1" fill="hold" id="61">
                                          <p:stCondLst>
                                            <p:cond delay="0"/>
                                          </p:stCondLst>
                                        </p:cTn>
                                        <p:tgtEl>
                                          <p:spTgt spid="105"/>
                                        </p:tgtEl>
                                        <p:attrNameLst>
                                          <p:attrName>style.visibility</p:attrName>
                                        </p:attrNameLst>
                                      </p:cBhvr>
                                      <p:to>
                                        <p:strVal val="visible"/>
                                      </p:to>
                                    </p:set>
                                    <p:anim calcmode="lin" valueType="num">
                                      <p:cBhvr>
                                        <p:cTn dur="500" fill="hold" id="62"/>
                                        <p:tgtEl>
                                          <p:spTgt spid="105"/>
                                        </p:tgtEl>
                                        <p:attrNameLst>
                                          <p:attrName>ppt_w</p:attrName>
                                        </p:attrNameLst>
                                      </p:cBhvr>
                                      <p:tavLst>
                                        <p:tav tm="0">
                                          <p:val>
                                            <p:fltVal val="0"/>
                                          </p:val>
                                        </p:tav>
                                        <p:tav tm="100000">
                                          <p:val>
                                            <p:strVal val="#ppt_w"/>
                                          </p:val>
                                        </p:tav>
                                      </p:tavLst>
                                    </p:anim>
                                    <p:anim calcmode="lin" valueType="num">
                                      <p:cBhvr>
                                        <p:cTn dur="500" fill="hold" id="63"/>
                                        <p:tgtEl>
                                          <p:spTgt spid="105"/>
                                        </p:tgtEl>
                                        <p:attrNameLst>
                                          <p:attrName>ppt_h</p:attrName>
                                        </p:attrNameLst>
                                      </p:cBhvr>
                                      <p:tavLst>
                                        <p:tav tm="0">
                                          <p:val>
                                            <p:fltVal val="0"/>
                                          </p:val>
                                        </p:tav>
                                        <p:tav tm="100000">
                                          <p:val>
                                            <p:strVal val="#ppt_h"/>
                                          </p:val>
                                        </p:tav>
                                      </p:tavLst>
                                    </p:anim>
                                    <p:animEffect filter="fade" transition="in">
                                      <p:cBhvr>
                                        <p:cTn dur="500" id="64"/>
                                        <p:tgtEl>
                                          <p:spTgt spid="105"/>
                                        </p:tgtEl>
                                      </p:cBhvr>
                                    </p:animEffect>
                                  </p:childTnLst>
                                </p:cTn>
                              </p:par>
                              <p:par>
                                <p:cTn fill="hold" grpId="0" id="65" nodeType="withEffect" presetClass="entr" presetID="53" presetSubtype="0">
                                  <p:stCondLst>
                                    <p:cond delay="0"/>
                                  </p:stCondLst>
                                  <p:childTnLst>
                                    <p:set>
                                      <p:cBhvr>
                                        <p:cTn dur="1" fill="hold" id="66">
                                          <p:stCondLst>
                                            <p:cond delay="0"/>
                                          </p:stCondLst>
                                        </p:cTn>
                                        <p:tgtEl>
                                          <p:spTgt spid="108"/>
                                        </p:tgtEl>
                                        <p:attrNameLst>
                                          <p:attrName>style.visibility</p:attrName>
                                        </p:attrNameLst>
                                      </p:cBhvr>
                                      <p:to>
                                        <p:strVal val="visible"/>
                                      </p:to>
                                    </p:set>
                                    <p:anim calcmode="lin" valueType="num">
                                      <p:cBhvr>
                                        <p:cTn dur="500" fill="hold" id="67"/>
                                        <p:tgtEl>
                                          <p:spTgt spid="108"/>
                                        </p:tgtEl>
                                        <p:attrNameLst>
                                          <p:attrName>ppt_w</p:attrName>
                                        </p:attrNameLst>
                                      </p:cBhvr>
                                      <p:tavLst>
                                        <p:tav tm="0">
                                          <p:val>
                                            <p:fltVal val="0"/>
                                          </p:val>
                                        </p:tav>
                                        <p:tav tm="100000">
                                          <p:val>
                                            <p:strVal val="#ppt_w"/>
                                          </p:val>
                                        </p:tav>
                                      </p:tavLst>
                                    </p:anim>
                                    <p:anim calcmode="lin" valueType="num">
                                      <p:cBhvr>
                                        <p:cTn dur="500" fill="hold" id="68"/>
                                        <p:tgtEl>
                                          <p:spTgt spid="108"/>
                                        </p:tgtEl>
                                        <p:attrNameLst>
                                          <p:attrName>ppt_h</p:attrName>
                                        </p:attrNameLst>
                                      </p:cBhvr>
                                      <p:tavLst>
                                        <p:tav tm="0">
                                          <p:val>
                                            <p:fltVal val="0"/>
                                          </p:val>
                                        </p:tav>
                                        <p:tav tm="100000">
                                          <p:val>
                                            <p:strVal val="#ppt_h"/>
                                          </p:val>
                                        </p:tav>
                                      </p:tavLst>
                                    </p:anim>
                                    <p:animEffect filter="fade" transition="in">
                                      <p:cBhvr>
                                        <p:cTn dur="500" id="69"/>
                                        <p:tgtEl>
                                          <p:spTgt spid="108"/>
                                        </p:tgtEl>
                                      </p:cBhvr>
                                    </p:animEffect>
                                  </p:childTnLst>
                                </p:cTn>
                              </p:par>
                              <p:par>
                                <p:cTn fill="hold" grpId="0" id="70" nodeType="withEffect" presetClass="entr" presetID="53" presetSubtype="0">
                                  <p:stCondLst>
                                    <p:cond delay="0"/>
                                  </p:stCondLst>
                                  <p:childTnLst>
                                    <p:set>
                                      <p:cBhvr>
                                        <p:cTn dur="1" fill="hold" id="71">
                                          <p:stCondLst>
                                            <p:cond delay="0"/>
                                          </p:stCondLst>
                                        </p:cTn>
                                        <p:tgtEl>
                                          <p:spTgt spid="107"/>
                                        </p:tgtEl>
                                        <p:attrNameLst>
                                          <p:attrName>style.visibility</p:attrName>
                                        </p:attrNameLst>
                                      </p:cBhvr>
                                      <p:to>
                                        <p:strVal val="visible"/>
                                      </p:to>
                                    </p:set>
                                    <p:anim calcmode="lin" valueType="num">
                                      <p:cBhvr>
                                        <p:cTn dur="500" fill="hold" id="72"/>
                                        <p:tgtEl>
                                          <p:spTgt spid="107"/>
                                        </p:tgtEl>
                                        <p:attrNameLst>
                                          <p:attrName>ppt_w</p:attrName>
                                        </p:attrNameLst>
                                      </p:cBhvr>
                                      <p:tavLst>
                                        <p:tav tm="0">
                                          <p:val>
                                            <p:fltVal val="0"/>
                                          </p:val>
                                        </p:tav>
                                        <p:tav tm="100000">
                                          <p:val>
                                            <p:strVal val="#ppt_w"/>
                                          </p:val>
                                        </p:tav>
                                      </p:tavLst>
                                    </p:anim>
                                    <p:anim calcmode="lin" valueType="num">
                                      <p:cBhvr>
                                        <p:cTn dur="500" fill="hold" id="73"/>
                                        <p:tgtEl>
                                          <p:spTgt spid="107"/>
                                        </p:tgtEl>
                                        <p:attrNameLst>
                                          <p:attrName>ppt_h</p:attrName>
                                        </p:attrNameLst>
                                      </p:cBhvr>
                                      <p:tavLst>
                                        <p:tav tm="0">
                                          <p:val>
                                            <p:fltVal val="0"/>
                                          </p:val>
                                        </p:tav>
                                        <p:tav tm="100000">
                                          <p:val>
                                            <p:strVal val="#ppt_h"/>
                                          </p:val>
                                        </p:tav>
                                      </p:tavLst>
                                    </p:anim>
                                    <p:animEffect filter="fade" transition="in">
                                      <p:cBhvr>
                                        <p:cTn dur="500" id="74"/>
                                        <p:tgtEl>
                                          <p:spTgt spid="10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5"/>
      <p:bldP grpId="0" spid="96"/>
      <p:bldP grpId="0" spid="97"/>
      <p:bldP grpId="0" spid="98"/>
      <p:bldP grpId="0" spid="99"/>
      <p:bldP grpId="0" spid="100"/>
      <p:bldP grpId="0" spid="101"/>
      <p:bldP grpId="0" spid="102"/>
      <p:bldP grpId="0" spid="103"/>
      <p:bldP grpId="0" spid="104"/>
      <p:bldP grpId="0" spid="105"/>
      <p:bldP grpId="0" spid="106"/>
      <p:bldP grpId="0" spid="107"/>
      <p:bldP grpId="0" spid="10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09" name="Straight Connector 108"/>
          <p:cNvCxnSpPr>
            <a:stCxn id="132" idx="4"/>
          </p:cNvCxnSpPr>
          <p:nvPr/>
        </p:nvCxnSpPr>
        <p:spPr>
          <a:xfrm flipH="1">
            <a:off x="4497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143" idx="4"/>
          </p:cNvCxnSpPr>
          <p:nvPr/>
        </p:nvCxnSpPr>
        <p:spPr>
          <a:xfrm flipH="1">
            <a:off x="7969650" y="4656891"/>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4716435" y="4525734"/>
            <a:ext cx="2" cy="298023"/>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sp>
        <p:nvSpPr>
          <p:cNvPr id="112" name="Oval 6"/>
          <p:cNvSpPr/>
          <p:nvPr/>
        </p:nvSpPr>
        <p:spPr>
          <a:xfrm>
            <a:off x="1371600" y="914307"/>
            <a:ext cx="6362359" cy="3486243"/>
          </a:xfrm>
          <a:custGeom>
            <a:gdLst>
              <a:gd fmla="*/ 56114 w 2971899" name="connsiteX0"/>
              <a:gd fmla="*/ 1320028 h 3052693" name="connsiteY0"/>
              <a:gd fmla="*/ 261869 w 2971899" name="connsiteX1"/>
              <a:gd fmla="*/ 284364 h 3052693" name="connsiteY1"/>
              <a:gd fmla="*/ 1598005 w 2971899" name="connsiteX2"/>
              <a:gd fmla="*/ 149317 h 3052693" name="connsiteY2"/>
              <a:gd fmla="*/ 2747607 w 2971899" name="connsiteX3"/>
              <a:gd fmla="*/ 333986 h 3052693" name="connsiteY3"/>
              <a:gd fmla="*/ 2851265 w 2971899" name="connsiteX4"/>
              <a:gd fmla="*/ 1761569 h 3052693" name="connsiteY4"/>
              <a:gd fmla="*/ 2726725 w 2971899" name="connsiteX5"/>
              <a:gd fmla="*/ 2869174 h 3052693" name="connsiteY5"/>
              <a:gd fmla="*/ 1380221 w 2971899" name="connsiteX6"/>
              <a:gd fmla="*/ 2862683 h 3052693" name="connsiteY6"/>
              <a:gd fmla="*/ 218297 w 2971899" name="connsiteX7"/>
              <a:gd fmla="*/ 2862683 h 3052693" name="connsiteY7"/>
              <a:gd fmla="*/ 70437 w 2971899" name="connsiteX8"/>
              <a:gd fmla="*/ 2056008 h 3052693" name="connsiteY8"/>
              <a:gd fmla="*/ 56114 w 2971899" name="connsiteX9"/>
              <a:gd fmla="*/ 1320028 h 3052693"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052693" w="2971899">
                <a:moveTo>
                  <a:pt x="56114" y="1320028"/>
                </a:moveTo>
                <a:cubicBezTo>
                  <a:pt x="88019" y="1024754"/>
                  <a:pt x="4887" y="479483"/>
                  <a:pt x="261869" y="284364"/>
                </a:cubicBezTo>
                <a:cubicBezTo>
                  <a:pt x="518851" y="89245"/>
                  <a:pt x="1183715" y="141047"/>
                  <a:pt x="1598005" y="149317"/>
                </a:cubicBezTo>
                <a:cubicBezTo>
                  <a:pt x="2012295" y="157587"/>
                  <a:pt x="2567104" y="0"/>
                  <a:pt x="2747607" y="333986"/>
                </a:cubicBezTo>
                <a:cubicBezTo>
                  <a:pt x="2928110" y="667972"/>
                  <a:pt x="2854745" y="1339038"/>
                  <a:pt x="2851265" y="1761569"/>
                </a:cubicBezTo>
                <a:cubicBezTo>
                  <a:pt x="2847785" y="2184100"/>
                  <a:pt x="2971899" y="2685655"/>
                  <a:pt x="2726725" y="2869174"/>
                </a:cubicBezTo>
                <a:cubicBezTo>
                  <a:pt x="2481551" y="3052693"/>
                  <a:pt x="1811796" y="2864031"/>
                  <a:pt x="1380221" y="2862683"/>
                </a:cubicBezTo>
                <a:cubicBezTo>
                  <a:pt x="993184" y="2859337"/>
                  <a:pt x="436594" y="2997129"/>
                  <a:pt x="218297" y="2862683"/>
                </a:cubicBezTo>
                <a:cubicBezTo>
                  <a:pt x="0" y="2728237"/>
                  <a:pt x="63552" y="2505819"/>
                  <a:pt x="70437" y="2056008"/>
                </a:cubicBezTo>
                <a:cubicBezTo>
                  <a:pt x="86038" y="1714741"/>
                  <a:pt x="24209" y="1615302"/>
                  <a:pt x="56114" y="1320028"/>
                </a:cubicBezTo>
                <a:close/>
              </a:path>
            </a:pathLst>
          </a:custGeom>
          <a:solidFill>
            <a:srgbClr val="00B050"/>
          </a:solidFill>
          <a:ln w="16192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113" name="Picture 112"/>
          <p:cNvPicPr>
            <a:picLocks noChangeAspect="1"/>
          </p:cNvPicPr>
          <p:nvPr/>
        </p:nvPicPr>
        <p:blipFill>
          <a:blip r:embed="rId3">
            <a:lum bright="70000" contrast="-70000"/>
            <a:extLst>
              <a:ext uri="{28A0092B-C50C-407E-A947-70E740481C1C}">
                <a14:useLocalDpi val="0"/>
              </a:ext>
            </a:extLst>
          </a:blip>
          <a:stretch>
            <a:fillRect/>
          </a:stretch>
        </p:blipFill>
        <p:spPr>
          <a:xfrm>
            <a:off x="2055716" y="1660728"/>
            <a:ext cx="921600" cy="922454"/>
          </a:xfrm>
          <a:prstGeom prst="rect">
            <a:avLst/>
          </a:prstGeom>
        </p:spPr>
      </p:pic>
      <p:sp>
        <p:nvSpPr>
          <p:cNvPr id="114" name="Your TItle"/>
          <p:cNvSpPr txBox="1"/>
          <p:nvPr/>
        </p:nvSpPr>
        <p:spPr>
          <a:xfrm>
            <a:off x="1717063" y="915247"/>
            <a:ext cx="2626339" cy="3546581"/>
          </a:xfrm>
          <a:prstGeom prst="rect">
            <a:avLst/>
          </a:prstGeom>
        </p:spPr>
        <p:txBody>
          <a:bodyPr anchor="ctr" bIns="34292" lIns="68585" rIns="68585" rtlCol="0" tIns="34292" vert="horz">
            <a:no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z="30000">
                <a:solidFill>
                  <a:schemeClr val="bg1">
                    <a:lumMod val="95000"/>
                  </a:schemeClr>
                </a:solidFill>
                <a:latin charset="0" pitchFamily="50" typeface="Code Bold"/>
                <a:ea charset="0" pitchFamily="49" typeface="Franchise"/>
                <a:cs charset="0" pitchFamily="34" typeface="Open Sans Light"/>
              </a:rPr>
              <a:t>?</a:t>
            </a:r>
          </a:p>
        </p:txBody>
      </p:sp>
      <p:pic>
        <p:nvPicPr>
          <p:cNvPr id="117" name="Picture 116"/>
          <p:cNvPicPr>
            <a:picLocks noChangeAspect="1"/>
          </p:cNvPicPr>
          <p:nvPr/>
        </p:nvPicPr>
        <p:blipFill>
          <a:blip r:embed="rId4">
            <a:lum bright="70000" contrast="-70000"/>
            <a:extLst>
              <a:ext uri="{28A0092B-C50C-407E-A947-70E740481C1C}">
                <a14:useLocalDpi val="0"/>
              </a:ext>
            </a:extLst>
          </a:blip>
          <a:stretch>
            <a:fillRect/>
          </a:stretch>
        </p:blipFill>
        <p:spPr>
          <a:xfrm>
            <a:off x="6515100" y="-112410"/>
            <a:ext cx="921600" cy="922454"/>
          </a:xfrm>
          <a:prstGeom prst="rect">
            <a:avLst/>
          </a:prstGeom>
        </p:spPr>
      </p:pic>
      <p:pic>
        <p:nvPicPr>
          <p:cNvPr id="118" name="Picture 117"/>
          <p:cNvPicPr>
            <a:picLocks noChangeAspect="1"/>
          </p:cNvPicPr>
          <p:nvPr/>
        </p:nvPicPr>
        <p:blipFill>
          <a:blip r:embed="rId5">
            <a:lum bright="70000" contrast="-70000"/>
            <a:extLst>
              <a:ext uri="{28A0092B-C50C-407E-A947-70E740481C1C}">
                <a14:useLocalDpi val="0"/>
              </a:ext>
            </a:extLst>
          </a:blip>
          <a:stretch>
            <a:fillRect/>
          </a:stretch>
        </p:blipFill>
        <p:spPr>
          <a:xfrm>
            <a:off x="1462390" y="1694211"/>
            <a:ext cx="780335" cy="593124"/>
          </a:xfrm>
          <a:prstGeom prst="rect">
            <a:avLst/>
          </a:prstGeom>
        </p:spPr>
      </p:pic>
      <p:cxnSp>
        <p:nvCxnSpPr>
          <p:cNvPr id="119" name="Straight Connector 118"/>
          <p:cNvCxnSpPr>
            <a:stCxn id="120" idx="4"/>
          </p:cNvCxnSpPr>
          <p:nvPr/>
        </p:nvCxnSpPr>
        <p:spPr>
          <a:xfrm flipH="1">
            <a:off x="8286787" y="4690640"/>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120" name="Oval 119"/>
          <p:cNvSpPr/>
          <p:nvPr/>
        </p:nvSpPr>
        <p:spPr>
          <a:xfrm>
            <a:off x="8141886" y="4400567"/>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21" name="Rectangle 120"/>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22" name="Straight Connector 121"/>
          <p:cNvCxnSpPr>
            <a:stCxn id="123" idx="4"/>
          </p:cNvCxnSpPr>
          <p:nvPr/>
        </p:nvCxnSpPr>
        <p:spPr>
          <a:xfrm flipH="1">
            <a:off x="859889"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123" name="Oval 122"/>
          <p:cNvSpPr/>
          <p:nvPr/>
        </p:nvSpPr>
        <p:spPr>
          <a:xfrm>
            <a:off x="714988"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24" name="Straight Connector 123"/>
          <p:cNvCxnSpPr>
            <a:stCxn id="125" idx="4"/>
          </p:cNvCxnSpPr>
          <p:nvPr/>
        </p:nvCxnSpPr>
        <p:spPr>
          <a:xfrm flipH="1">
            <a:off x="86180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25" name="Oval 124"/>
          <p:cNvSpPr/>
          <p:nvPr/>
        </p:nvSpPr>
        <p:spPr>
          <a:xfrm>
            <a:off x="84731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27" name="Isosceles Triangle 126"/>
          <p:cNvSpPr/>
          <p:nvPr/>
        </p:nvSpPr>
        <p:spPr>
          <a:xfrm>
            <a:off x="4371978"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28" name="Isosceles Triangle 127"/>
          <p:cNvSpPr/>
          <p:nvPr/>
        </p:nvSpPr>
        <p:spPr>
          <a:xfrm>
            <a:off x="4571769"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29" name="Straight Connector 128"/>
          <p:cNvCxnSpPr>
            <a:stCxn id="130" idx="4"/>
          </p:cNvCxnSpPr>
          <p:nvPr/>
        </p:nvCxnSpPr>
        <p:spPr>
          <a:xfrm flipH="1">
            <a:off x="1157308"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30" name="Oval 129"/>
          <p:cNvSpPr/>
          <p:nvPr/>
        </p:nvSpPr>
        <p:spPr>
          <a:xfrm>
            <a:off x="1048565"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31" name="Isosceles Triangle 130"/>
          <p:cNvSpPr/>
          <p:nvPr/>
        </p:nvSpPr>
        <p:spPr>
          <a:xfrm>
            <a:off x="10365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32" name="Oval 131"/>
          <p:cNvSpPr/>
          <p:nvPr/>
        </p:nvSpPr>
        <p:spPr>
          <a:xfrm>
            <a:off x="3048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34" name="Your TItle"/>
          <p:cNvSpPr txBox="1"/>
          <p:nvPr/>
        </p:nvSpPr>
        <p:spPr>
          <a:xfrm>
            <a:off x="4000502" y="1310424"/>
            <a:ext cx="1485900"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z="2400">
                <a:solidFill>
                  <a:schemeClr val="bg1">
                    <a:lumMod val="95000"/>
                  </a:schemeClr>
                </a:solidFill>
                <a:latin charset="0" pitchFamily="49" typeface="Franchise"/>
                <a:ea charset="0" pitchFamily="49" typeface="Franchise"/>
                <a:cs charset="0" pitchFamily="34" typeface="Open Sans Light"/>
              </a:rPr>
              <a:t>2010 AWARD</a:t>
            </a:r>
          </a:p>
        </p:txBody>
      </p:sp>
      <p:pic>
        <p:nvPicPr>
          <p:cNvPr id="135" name="Picture 134"/>
          <p:cNvPicPr>
            <a:picLocks noChangeAspect="1"/>
          </p:cNvPicPr>
          <p:nvPr/>
        </p:nvPicPr>
        <p:blipFill>
          <a:blip r:embed="rId6">
            <a:extLst>
              <a:ext uri="{28A0092B-C50C-407E-A947-70E740481C1C}">
                <a14:useLocalDpi val="0"/>
              </a:ext>
            </a:extLst>
          </a:blip>
          <a:srcRect l="12500" r="12500"/>
          <a:stretch>
            <a:fillRect/>
          </a:stretch>
        </p:blipFill>
        <p:spPr>
          <a:xfrm>
            <a:off x="5673272" y="1310426"/>
            <a:ext cx="810780" cy="811530"/>
          </a:xfrm>
          <a:prstGeom prst="ellipse">
            <a:avLst/>
          </a:prstGeom>
          <a:noFill/>
          <a:ln w="57150">
            <a:solidFill>
              <a:srgbClr val="85CA3A"/>
            </a:solidFill>
            <a:prstDash val="solid"/>
          </a:ln>
        </p:spPr>
      </p:pic>
      <p:cxnSp>
        <p:nvCxnSpPr>
          <p:cNvPr id="136" name="Straight Connector 135"/>
          <p:cNvCxnSpPr>
            <a:endCxn id="135" idx="2"/>
          </p:cNvCxnSpPr>
          <p:nvPr/>
        </p:nvCxnSpPr>
        <p:spPr>
          <a:xfrm>
            <a:off x="3600450" y="1716188"/>
            <a:ext cx="2072822" cy="0"/>
          </a:xfrm>
          <a:prstGeom prst="line">
            <a:avLst/>
          </a:prstGeom>
          <a:ln w="3175">
            <a:solidFill>
              <a:srgbClr val="92D050"/>
            </a:solidFill>
            <a:prstDash val="sysDash"/>
          </a:ln>
        </p:spPr>
        <p:style>
          <a:lnRef idx="1">
            <a:schemeClr val="dk1"/>
          </a:lnRef>
          <a:fillRef idx="0">
            <a:schemeClr val="dk1"/>
          </a:fillRef>
          <a:effectRef idx="0">
            <a:schemeClr val="dk1"/>
          </a:effectRef>
          <a:fontRef idx="minor">
            <a:schemeClr val="tx1"/>
          </a:fontRef>
        </p:style>
      </p:cxnSp>
      <p:sp>
        <p:nvSpPr>
          <p:cNvPr id="137" name="Rectangle 136"/>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sp>
        <p:nvSpPr>
          <p:cNvPr id="140" name="Dodecagon 1"/>
          <p:cNvSpPr/>
          <p:nvPr/>
        </p:nvSpPr>
        <p:spPr>
          <a:xfrm>
            <a:off x="4586075" y="4372136"/>
            <a:ext cx="260719" cy="260959"/>
          </a:xfrm>
          <a:custGeom>
            <a:gdLst>
              <a:gd fmla="*/ 0 w 500024" name="connsiteX0"/>
              <a:gd fmla="*/ 183018 h 500024" name="connsiteY0"/>
              <a:gd fmla="*/ 183018 w 500024" name="connsiteX1"/>
              <a:gd fmla="*/ 0 h 500024" name="connsiteY1"/>
              <a:gd fmla="*/ 317006 w 500024" name="connsiteX2"/>
              <a:gd fmla="*/ 0 h 500024" name="connsiteY2"/>
              <a:gd fmla="*/ 500024 w 500024" name="connsiteX3"/>
              <a:gd fmla="*/ 183018 h 500024" name="connsiteY3"/>
              <a:gd fmla="*/ 500024 w 500024" name="connsiteX4"/>
              <a:gd fmla="*/ 317006 h 500024" name="connsiteY4"/>
              <a:gd fmla="*/ 317006 w 500024" name="connsiteX5"/>
              <a:gd fmla="*/ 500024 h 500024" name="connsiteY5"/>
              <a:gd fmla="*/ 183018 w 500024" name="connsiteX6"/>
              <a:gd fmla="*/ 500024 h 500024" name="connsiteY6"/>
              <a:gd fmla="*/ 0 w 500024" name="connsiteX7"/>
              <a:gd fmla="*/ 317006 h 500024" name="connsiteY7"/>
              <a:gd fmla="*/ 0 w 500024" name="connsiteX8"/>
              <a:gd fmla="*/ 183018 h 500024" name="connsiteY8"/>
              <a:gd fmla="*/ 0 w 500024" name="connsiteX9"/>
              <a:gd fmla="*/ 183018 h 500024" name="connsiteY9"/>
              <a:gd fmla="*/ 0 w 500024" name="connsiteX10"/>
              <a:gd fmla="*/ 183018 h 500024" name="connsiteY10"/>
              <a:gd fmla="*/ 0 w 500024" name="connsiteX11"/>
              <a:gd fmla="*/ 183018 h 500024" name="connsiteY11"/>
              <a:gd fmla="*/ 0 w 500024" name="connsiteX12"/>
              <a:gd fmla="*/ 183018 h 500024"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500023" w="500023">
                <a:moveTo>
                  <a:pt x="0" y="183018"/>
                </a:moveTo>
                <a:lnTo>
                  <a:pt x="183018" y="0"/>
                </a:lnTo>
                <a:lnTo>
                  <a:pt x="317006" y="0"/>
                </a:lnTo>
                <a:lnTo>
                  <a:pt x="500024" y="183018"/>
                </a:lnTo>
                <a:lnTo>
                  <a:pt x="500024" y="317006"/>
                </a:lnTo>
                <a:lnTo>
                  <a:pt x="317006" y="500024"/>
                </a:lnTo>
                <a:lnTo>
                  <a:pt x="183018" y="500024"/>
                </a:lnTo>
                <a:lnTo>
                  <a:pt x="0" y="317006"/>
                </a:lnTo>
                <a:lnTo>
                  <a:pt x="0" y="183018"/>
                </a:lnTo>
                <a:close/>
              </a:path>
            </a:pathLst>
          </a:custGeom>
          <a:solidFill>
            <a:srgbClr val="00B050"/>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900">
                <a:latin charset="0" pitchFamily="50" typeface="Code Bold"/>
              </a:rPr>
              <a:t>?</a:t>
            </a:r>
          </a:p>
        </p:txBody>
      </p:sp>
      <p:sp>
        <p:nvSpPr>
          <p:cNvPr id="143" name="Oval 142"/>
          <p:cNvSpPr/>
          <p:nvPr/>
        </p:nvSpPr>
        <p:spPr>
          <a:xfrm>
            <a:off x="7824749" y="4366819"/>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44" name="Your TItle"/>
          <p:cNvSpPr txBox="1"/>
          <p:nvPr/>
        </p:nvSpPr>
        <p:spPr>
          <a:xfrm>
            <a:off x="3995261" y="2177416"/>
            <a:ext cx="1485900"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z="2400">
                <a:solidFill>
                  <a:schemeClr val="bg1">
                    <a:lumMod val="95000"/>
                  </a:schemeClr>
                </a:solidFill>
                <a:latin charset="0" pitchFamily="49" typeface="Franchise"/>
                <a:ea charset="0" pitchFamily="49" typeface="Franchise"/>
                <a:cs charset="0" pitchFamily="34" typeface="Open Sans Light"/>
              </a:rPr>
              <a:t>2011 AWARD</a:t>
            </a:r>
          </a:p>
        </p:txBody>
      </p:sp>
      <p:pic>
        <p:nvPicPr>
          <p:cNvPr id="145" name="Picture 144"/>
          <p:cNvPicPr>
            <a:picLocks noChangeAspect="1"/>
          </p:cNvPicPr>
          <p:nvPr/>
        </p:nvPicPr>
        <p:blipFill>
          <a:blip r:embed="rId6">
            <a:extLst>
              <a:ext uri="{28A0092B-C50C-407E-A947-70E740481C1C}">
                <a14:useLocalDpi val="0"/>
              </a:ext>
            </a:extLst>
          </a:blip>
          <a:srcRect l="12500" r="12500"/>
          <a:stretch>
            <a:fillRect/>
          </a:stretch>
        </p:blipFill>
        <p:spPr>
          <a:xfrm>
            <a:off x="5668031" y="2277429"/>
            <a:ext cx="810780" cy="811530"/>
          </a:xfrm>
          <a:prstGeom prst="ellipse">
            <a:avLst/>
          </a:prstGeom>
          <a:noFill/>
          <a:ln w="57150">
            <a:solidFill>
              <a:srgbClr val="85CA3A"/>
            </a:solidFill>
            <a:prstDash val="solid"/>
          </a:ln>
        </p:spPr>
      </p:pic>
      <p:cxnSp>
        <p:nvCxnSpPr>
          <p:cNvPr id="146" name="Straight Connector 145"/>
          <p:cNvCxnSpPr>
            <a:endCxn id="145" idx="2"/>
          </p:cNvCxnSpPr>
          <p:nvPr/>
        </p:nvCxnSpPr>
        <p:spPr>
          <a:xfrm>
            <a:off x="3429001" y="2683192"/>
            <a:ext cx="2239031" cy="0"/>
          </a:xfrm>
          <a:prstGeom prst="line">
            <a:avLst/>
          </a:prstGeom>
          <a:ln w="3175">
            <a:solidFill>
              <a:srgbClr val="92D050"/>
            </a:solidFill>
            <a:prstDash val="sysDash"/>
          </a:ln>
        </p:spPr>
        <p:style>
          <a:lnRef idx="1">
            <a:schemeClr val="dk1"/>
          </a:lnRef>
          <a:fillRef idx="0">
            <a:schemeClr val="dk1"/>
          </a:fillRef>
          <a:effectRef idx="0">
            <a:schemeClr val="dk1"/>
          </a:effectRef>
          <a:fontRef idx="minor">
            <a:schemeClr val="tx1"/>
          </a:fontRef>
        </p:style>
      </p:cxnSp>
      <p:sp>
        <p:nvSpPr>
          <p:cNvPr id="147" name="Your TItle"/>
          <p:cNvSpPr txBox="1"/>
          <p:nvPr/>
        </p:nvSpPr>
        <p:spPr>
          <a:xfrm>
            <a:off x="4000502" y="3140818"/>
            <a:ext cx="1485900" cy="52007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z="2400">
                <a:solidFill>
                  <a:schemeClr val="bg1">
                    <a:lumMod val="95000"/>
                  </a:schemeClr>
                </a:solidFill>
                <a:latin charset="0" pitchFamily="49" typeface="Franchise"/>
                <a:ea charset="0" pitchFamily="49" typeface="Franchise"/>
                <a:cs charset="0" pitchFamily="34" typeface="Open Sans Light"/>
              </a:rPr>
              <a:t>2012 AWARD</a:t>
            </a:r>
          </a:p>
        </p:txBody>
      </p:sp>
      <p:pic>
        <p:nvPicPr>
          <p:cNvPr id="148" name="Picture 147"/>
          <p:cNvPicPr>
            <a:picLocks noChangeAspect="1"/>
          </p:cNvPicPr>
          <p:nvPr/>
        </p:nvPicPr>
        <p:blipFill>
          <a:blip r:embed="rId6">
            <a:extLst>
              <a:ext uri="{28A0092B-C50C-407E-A947-70E740481C1C}">
                <a14:useLocalDpi val="0"/>
              </a:ext>
            </a:extLst>
          </a:blip>
          <a:srcRect l="12500" r="12500"/>
          <a:stretch>
            <a:fillRect/>
          </a:stretch>
        </p:blipFill>
        <p:spPr>
          <a:xfrm>
            <a:off x="5670651" y="3249878"/>
            <a:ext cx="810780" cy="811530"/>
          </a:xfrm>
          <a:prstGeom prst="ellipse">
            <a:avLst/>
          </a:prstGeom>
          <a:noFill/>
          <a:ln w="57150">
            <a:solidFill>
              <a:srgbClr val="85CA3A"/>
            </a:solidFill>
            <a:prstDash val="solid"/>
          </a:ln>
        </p:spPr>
      </p:pic>
      <p:cxnSp>
        <p:nvCxnSpPr>
          <p:cNvPr id="149" name="Straight Connector 148"/>
          <p:cNvCxnSpPr>
            <a:endCxn id="148" idx="2"/>
          </p:cNvCxnSpPr>
          <p:nvPr/>
        </p:nvCxnSpPr>
        <p:spPr>
          <a:xfrm>
            <a:off x="2977317" y="3655643"/>
            <a:ext cx="2693336" cy="0"/>
          </a:xfrm>
          <a:prstGeom prst="line">
            <a:avLst/>
          </a:prstGeom>
          <a:ln w="3175">
            <a:solidFill>
              <a:srgbClr val="92D050"/>
            </a:solidFill>
            <a:prstDash val="sysDash"/>
          </a:ln>
        </p:spPr>
        <p:style>
          <a:lnRef idx="1">
            <a:schemeClr val="dk1"/>
          </a:lnRef>
          <a:fillRef idx="0">
            <a:schemeClr val="dk1"/>
          </a:fillRef>
          <a:effectRef idx="0">
            <a:schemeClr val="dk1"/>
          </a:effectRef>
          <a:fontRef idx="minor">
            <a:schemeClr val="tx1"/>
          </a:fontRef>
        </p:style>
      </p:cxnSp>
      <p:pic>
        <p:nvPicPr>
          <p:cNvPr id="139" name="Picture 138"/>
          <p:cNvPicPr>
            <a:picLocks noChangeAspect="1"/>
          </p:cNvPicPr>
          <p:nvPr/>
        </p:nvPicPr>
        <p:blipFill>
          <a:blip r:embed="rId7">
            <a:extLst>
              <a:ext uri="{28A0092B-C50C-407E-A947-70E740481C1C}">
                <a14:useLocalDpi val="0"/>
              </a:ext>
            </a:extLst>
          </a:blip>
          <a:stretch>
            <a:fillRect/>
          </a:stretch>
        </p:blipFill>
        <p:spPr>
          <a:xfrm>
            <a:off x="-1066800" y="4404626"/>
            <a:ext cx="578758" cy="579294"/>
          </a:xfrm>
          <a:prstGeom prst="rect">
            <a:avLst/>
          </a:prstGeom>
        </p:spPr>
      </p:pic>
      <p:sp>
        <p:nvSpPr>
          <p:cNvPr id="150"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WHY CHOOSE US</a:t>
            </a:r>
          </a:p>
        </p:txBody>
      </p:sp>
      <p:cxnSp>
        <p:nvCxnSpPr>
          <p:cNvPr id="151" name="Straight Connector 150"/>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152" name="Oval 151"/>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6</a:t>
            </a:r>
          </a:p>
        </p:txBody>
      </p:sp>
      <p:sp>
        <p:nvSpPr>
          <p:cNvPr id="153"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54"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3601631689"/>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4.44444E-06 L 0.57448 -0.0007" pathEditMode="relative" ptsTypes="AA" rAng="0">
                                      <p:cBhvr>
                                        <p:cTn dur="2000" fill="hold" id="6"/>
                                        <p:tgtEl>
                                          <p:spTgt spid="139"/>
                                        </p:tgtEl>
                                        <p:attrNameLst>
                                          <p:attrName>ppt_x</p:attrName>
                                          <p:attrName>ppt_y</p:attrName>
                                        </p:attrNameLst>
                                      </p:cBhvr>
                                      <p:rCtr x="28715"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112"/>
                                        </p:tgtEl>
                                        <p:attrNameLst>
                                          <p:attrName>style.visibility</p:attrName>
                                        </p:attrNameLst>
                                      </p:cBhvr>
                                      <p:to>
                                        <p:strVal val="visible"/>
                                      </p:to>
                                    </p:set>
                                    <p:animEffect filter="wipe(down)" transition="in">
                                      <p:cBhvr>
                                        <p:cTn dur="250" id="10"/>
                                        <p:tgtEl>
                                          <p:spTgt spid="112"/>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114"/>
                                        </p:tgtEl>
                                        <p:attrNameLst>
                                          <p:attrName>style.visibility</p:attrName>
                                        </p:attrNameLst>
                                      </p:cBhvr>
                                      <p:to>
                                        <p:strVal val="visible"/>
                                      </p:to>
                                    </p:set>
                                    <p:animEffect filter="wipe(down)" transition="in">
                                      <p:cBhvr>
                                        <p:cTn dur="250" id="13"/>
                                        <p:tgtEl>
                                          <p:spTgt spid="114"/>
                                        </p:tgtEl>
                                      </p:cBhvr>
                                    </p:animEffect>
                                  </p:childTnLst>
                                </p:cTn>
                              </p:par>
                            </p:childTnLst>
                          </p:cTn>
                        </p:par>
                        <p:par>
                          <p:cTn fill="hold" id="14" nodeType="afterGroup">
                            <p:stCondLst>
                              <p:cond delay="2250"/>
                            </p:stCondLst>
                            <p:childTnLst>
                              <p:par>
                                <p:cTn fill="hold" id="15" nodeType="afterEffect" presetClass="entr" presetID="53" presetSubtype="0">
                                  <p:stCondLst>
                                    <p:cond delay="0"/>
                                  </p:stCondLst>
                                  <p:childTnLst>
                                    <p:set>
                                      <p:cBhvr>
                                        <p:cTn dur="1" fill="hold" id="16">
                                          <p:stCondLst>
                                            <p:cond delay="0"/>
                                          </p:stCondLst>
                                        </p:cTn>
                                        <p:tgtEl>
                                          <p:spTgt spid="136"/>
                                        </p:tgtEl>
                                        <p:attrNameLst>
                                          <p:attrName>style.visibility</p:attrName>
                                        </p:attrNameLst>
                                      </p:cBhvr>
                                      <p:to>
                                        <p:strVal val="visible"/>
                                      </p:to>
                                    </p:set>
                                    <p:anim calcmode="lin" valueType="num">
                                      <p:cBhvr>
                                        <p:cTn dur="250" fill="hold" id="17"/>
                                        <p:tgtEl>
                                          <p:spTgt spid="136"/>
                                        </p:tgtEl>
                                        <p:attrNameLst>
                                          <p:attrName>ppt_w</p:attrName>
                                        </p:attrNameLst>
                                      </p:cBhvr>
                                      <p:tavLst>
                                        <p:tav tm="0">
                                          <p:val>
                                            <p:fltVal val="0"/>
                                          </p:val>
                                        </p:tav>
                                        <p:tav tm="100000">
                                          <p:val>
                                            <p:strVal val="#ppt_w"/>
                                          </p:val>
                                        </p:tav>
                                      </p:tavLst>
                                    </p:anim>
                                    <p:anim calcmode="lin" valueType="num">
                                      <p:cBhvr>
                                        <p:cTn dur="250" fill="hold" id="18"/>
                                        <p:tgtEl>
                                          <p:spTgt spid="136"/>
                                        </p:tgtEl>
                                        <p:attrNameLst>
                                          <p:attrName>ppt_h</p:attrName>
                                        </p:attrNameLst>
                                      </p:cBhvr>
                                      <p:tavLst>
                                        <p:tav tm="0">
                                          <p:val>
                                            <p:fltVal val="0"/>
                                          </p:val>
                                        </p:tav>
                                        <p:tav tm="100000">
                                          <p:val>
                                            <p:strVal val="#ppt_h"/>
                                          </p:val>
                                        </p:tav>
                                      </p:tavLst>
                                    </p:anim>
                                    <p:animEffect filter="fade" transition="in">
                                      <p:cBhvr>
                                        <p:cTn dur="250" id="19"/>
                                        <p:tgtEl>
                                          <p:spTgt spid="136"/>
                                        </p:tgtEl>
                                      </p:cBhvr>
                                    </p:animEffect>
                                  </p:childTnLst>
                                </p:cTn>
                              </p:par>
                              <p:par>
                                <p:cTn fill="hold" grpId="0" id="20" nodeType="withEffect" presetClass="entr" presetID="53" presetSubtype="0">
                                  <p:stCondLst>
                                    <p:cond delay="0"/>
                                  </p:stCondLst>
                                  <p:childTnLst>
                                    <p:set>
                                      <p:cBhvr>
                                        <p:cTn dur="1" fill="hold" id="21">
                                          <p:stCondLst>
                                            <p:cond delay="0"/>
                                          </p:stCondLst>
                                        </p:cTn>
                                        <p:tgtEl>
                                          <p:spTgt spid="134"/>
                                        </p:tgtEl>
                                        <p:attrNameLst>
                                          <p:attrName>style.visibility</p:attrName>
                                        </p:attrNameLst>
                                      </p:cBhvr>
                                      <p:to>
                                        <p:strVal val="visible"/>
                                      </p:to>
                                    </p:set>
                                    <p:anim calcmode="lin" valueType="num">
                                      <p:cBhvr>
                                        <p:cTn dur="250" fill="hold" id="22"/>
                                        <p:tgtEl>
                                          <p:spTgt spid="134"/>
                                        </p:tgtEl>
                                        <p:attrNameLst>
                                          <p:attrName>ppt_w</p:attrName>
                                        </p:attrNameLst>
                                      </p:cBhvr>
                                      <p:tavLst>
                                        <p:tav tm="0">
                                          <p:val>
                                            <p:fltVal val="0"/>
                                          </p:val>
                                        </p:tav>
                                        <p:tav tm="100000">
                                          <p:val>
                                            <p:strVal val="#ppt_w"/>
                                          </p:val>
                                        </p:tav>
                                      </p:tavLst>
                                    </p:anim>
                                    <p:anim calcmode="lin" valueType="num">
                                      <p:cBhvr>
                                        <p:cTn dur="250" fill="hold" id="23"/>
                                        <p:tgtEl>
                                          <p:spTgt spid="134"/>
                                        </p:tgtEl>
                                        <p:attrNameLst>
                                          <p:attrName>ppt_h</p:attrName>
                                        </p:attrNameLst>
                                      </p:cBhvr>
                                      <p:tavLst>
                                        <p:tav tm="0">
                                          <p:val>
                                            <p:fltVal val="0"/>
                                          </p:val>
                                        </p:tav>
                                        <p:tav tm="100000">
                                          <p:val>
                                            <p:strVal val="#ppt_h"/>
                                          </p:val>
                                        </p:tav>
                                      </p:tavLst>
                                    </p:anim>
                                    <p:animEffect filter="fade" transition="in">
                                      <p:cBhvr>
                                        <p:cTn dur="250" id="24"/>
                                        <p:tgtEl>
                                          <p:spTgt spid="134"/>
                                        </p:tgtEl>
                                      </p:cBhvr>
                                    </p:animEffect>
                                  </p:childTnLst>
                                </p:cTn>
                              </p:par>
                              <p:par>
                                <p:cTn fill="hold" id="25" nodeType="withEffect" presetClass="entr" presetID="53" presetSubtype="0">
                                  <p:stCondLst>
                                    <p:cond delay="0"/>
                                  </p:stCondLst>
                                  <p:childTnLst>
                                    <p:set>
                                      <p:cBhvr>
                                        <p:cTn dur="1" fill="hold" id="26">
                                          <p:stCondLst>
                                            <p:cond delay="0"/>
                                          </p:stCondLst>
                                        </p:cTn>
                                        <p:tgtEl>
                                          <p:spTgt spid="135"/>
                                        </p:tgtEl>
                                        <p:attrNameLst>
                                          <p:attrName>style.visibility</p:attrName>
                                        </p:attrNameLst>
                                      </p:cBhvr>
                                      <p:to>
                                        <p:strVal val="visible"/>
                                      </p:to>
                                    </p:set>
                                    <p:anim calcmode="lin" valueType="num">
                                      <p:cBhvr>
                                        <p:cTn dur="250" fill="hold" id="27"/>
                                        <p:tgtEl>
                                          <p:spTgt spid="135"/>
                                        </p:tgtEl>
                                        <p:attrNameLst>
                                          <p:attrName>ppt_w</p:attrName>
                                        </p:attrNameLst>
                                      </p:cBhvr>
                                      <p:tavLst>
                                        <p:tav tm="0">
                                          <p:val>
                                            <p:fltVal val="0"/>
                                          </p:val>
                                        </p:tav>
                                        <p:tav tm="100000">
                                          <p:val>
                                            <p:strVal val="#ppt_w"/>
                                          </p:val>
                                        </p:tav>
                                      </p:tavLst>
                                    </p:anim>
                                    <p:anim calcmode="lin" valueType="num">
                                      <p:cBhvr>
                                        <p:cTn dur="250" fill="hold" id="28"/>
                                        <p:tgtEl>
                                          <p:spTgt spid="135"/>
                                        </p:tgtEl>
                                        <p:attrNameLst>
                                          <p:attrName>ppt_h</p:attrName>
                                        </p:attrNameLst>
                                      </p:cBhvr>
                                      <p:tavLst>
                                        <p:tav tm="0">
                                          <p:val>
                                            <p:fltVal val="0"/>
                                          </p:val>
                                        </p:tav>
                                        <p:tav tm="100000">
                                          <p:val>
                                            <p:strVal val="#ppt_h"/>
                                          </p:val>
                                        </p:tav>
                                      </p:tavLst>
                                    </p:anim>
                                    <p:animEffect filter="fade" transition="in">
                                      <p:cBhvr>
                                        <p:cTn dur="250" id="29"/>
                                        <p:tgtEl>
                                          <p:spTgt spid="135"/>
                                        </p:tgtEl>
                                      </p:cBhvr>
                                    </p:animEffect>
                                  </p:childTnLst>
                                </p:cTn>
                              </p:par>
                            </p:childTnLst>
                          </p:cTn>
                        </p:par>
                        <p:par>
                          <p:cTn fill="hold" id="30" nodeType="afterGroup">
                            <p:stCondLst>
                              <p:cond delay="2500"/>
                            </p:stCondLst>
                            <p:childTnLst>
                              <p:par>
                                <p:cTn fill="hold" id="31" nodeType="afterEffect" presetClass="entr" presetID="53" presetSubtype="0">
                                  <p:stCondLst>
                                    <p:cond delay="0"/>
                                  </p:stCondLst>
                                  <p:childTnLst>
                                    <p:set>
                                      <p:cBhvr>
                                        <p:cTn dur="1" fill="hold" id="32">
                                          <p:stCondLst>
                                            <p:cond delay="0"/>
                                          </p:stCondLst>
                                        </p:cTn>
                                        <p:tgtEl>
                                          <p:spTgt spid="146"/>
                                        </p:tgtEl>
                                        <p:attrNameLst>
                                          <p:attrName>style.visibility</p:attrName>
                                        </p:attrNameLst>
                                      </p:cBhvr>
                                      <p:to>
                                        <p:strVal val="visible"/>
                                      </p:to>
                                    </p:set>
                                    <p:anim calcmode="lin" valueType="num">
                                      <p:cBhvr>
                                        <p:cTn dur="250" fill="hold" id="33"/>
                                        <p:tgtEl>
                                          <p:spTgt spid="146"/>
                                        </p:tgtEl>
                                        <p:attrNameLst>
                                          <p:attrName>ppt_w</p:attrName>
                                        </p:attrNameLst>
                                      </p:cBhvr>
                                      <p:tavLst>
                                        <p:tav tm="0">
                                          <p:val>
                                            <p:fltVal val="0"/>
                                          </p:val>
                                        </p:tav>
                                        <p:tav tm="100000">
                                          <p:val>
                                            <p:strVal val="#ppt_w"/>
                                          </p:val>
                                        </p:tav>
                                      </p:tavLst>
                                    </p:anim>
                                    <p:anim calcmode="lin" valueType="num">
                                      <p:cBhvr>
                                        <p:cTn dur="250" fill="hold" id="34"/>
                                        <p:tgtEl>
                                          <p:spTgt spid="146"/>
                                        </p:tgtEl>
                                        <p:attrNameLst>
                                          <p:attrName>ppt_h</p:attrName>
                                        </p:attrNameLst>
                                      </p:cBhvr>
                                      <p:tavLst>
                                        <p:tav tm="0">
                                          <p:val>
                                            <p:fltVal val="0"/>
                                          </p:val>
                                        </p:tav>
                                        <p:tav tm="100000">
                                          <p:val>
                                            <p:strVal val="#ppt_h"/>
                                          </p:val>
                                        </p:tav>
                                      </p:tavLst>
                                    </p:anim>
                                    <p:animEffect filter="fade" transition="in">
                                      <p:cBhvr>
                                        <p:cTn dur="250" id="35"/>
                                        <p:tgtEl>
                                          <p:spTgt spid="146"/>
                                        </p:tgtEl>
                                      </p:cBhvr>
                                    </p:animEffect>
                                  </p:childTnLst>
                                </p:cTn>
                              </p:par>
                              <p:par>
                                <p:cTn fill="hold" grpId="0" id="36" nodeType="withEffect" presetClass="entr" presetID="53" presetSubtype="0">
                                  <p:stCondLst>
                                    <p:cond delay="0"/>
                                  </p:stCondLst>
                                  <p:childTnLst>
                                    <p:set>
                                      <p:cBhvr>
                                        <p:cTn dur="1" fill="hold" id="37">
                                          <p:stCondLst>
                                            <p:cond delay="0"/>
                                          </p:stCondLst>
                                        </p:cTn>
                                        <p:tgtEl>
                                          <p:spTgt spid="144"/>
                                        </p:tgtEl>
                                        <p:attrNameLst>
                                          <p:attrName>style.visibility</p:attrName>
                                        </p:attrNameLst>
                                      </p:cBhvr>
                                      <p:to>
                                        <p:strVal val="visible"/>
                                      </p:to>
                                    </p:set>
                                    <p:anim calcmode="lin" valueType="num">
                                      <p:cBhvr>
                                        <p:cTn dur="250" fill="hold" id="38"/>
                                        <p:tgtEl>
                                          <p:spTgt spid="144"/>
                                        </p:tgtEl>
                                        <p:attrNameLst>
                                          <p:attrName>ppt_w</p:attrName>
                                        </p:attrNameLst>
                                      </p:cBhvr>
                                      <p:tavLst>
                                        <p:tav tm="0">
                                          <p:val>
                                            <p:fltVal val="0"/>
                                          </p:val>
                                        </p:tav>
                                        <p:tav tm="100000">
                                          <p:val>
                                            <p:strVal val="#ppt_w"/>
                                          </p:val>
                                        </p:tav>
                                      </p:tavLst>
                                    </p:anim>
                                    <p:anim calcmode="lin" valueType="num">
                                      <p:cBhvr>
                                        <p:cTn dur="250" fill="hold" id="39"/>
                                        <p:tgtEl>
                                          <p:spTgt spid="144"/>
                                        </p:tgtEl>
                                        <p:attrNameLst>
                                          <p:attrName>ppt_h</p:attrName>
                                        </p:attrNameLst>
                                      </p:cBhvr>
                                      <p:tavLst>
                                        <p:tav tm="0">
                                          <p:val>
                                            <p:fltVal val="0"/>
                                          </p:val>
                                        </p:tav>
                                        <p:tav tm="100000">
                                          <p:val>
                                            <p:strVal val="#ppt_h"/>
                                          </p:val>
                                        </p:tav>
                                      </p:tavLst>
                                    </p:anim>
                                    <p:animEffect filter="fade" transition="in">
                                      <p:cBhvr>
                                        <p:cTn dur="250" id="40"/>
                                        <p:tgtEl>
                                          <p:spTgt spid="144"/>
                                        </p:tgtEl>
                                      </p:cBhvr>
                                    </p:animEffect>
                                  </p:childTnLst>
                                </p:cTn>
                              </p:par>
                              <p:par>
                                <p:cTn fill="hold" id="41" nodeType="withEffect" presetClass="entr" presetID="53" presetSubtype="0">
                                  <p:stCondLst>
                                    <p:cond delay="0"/>
                                  </p:stCondLst>
                                  <p:childTnLst>
                                    <p:set>
                                      <p:cBhvr>
                                        <p:cTn dur="1" fill="hold" id="42">
                                          <p:stCondLst>
                                            <p:cond delay="0"/>
                                          </p:stCondLst>
                                        </p:cTn>
                                        <p:tgtEl>
                                          <p:spTgt spid="145"/>
                                        </p:tgtEl>
                                        <p:attrNameLst>
                                          <p:attrName>style.visibility</p:attrName>
                                        </p:attrNameLst>
                                      </p:cBhvr>
                                      <p:to>
                                        <p:strVal val="visible"/>
                                      </p:to>
                                    </p:set>
                                    <p:anim calcmode="lin" valueType="num">
                                      <p:cBhvr>
                                        <p:cTn dur="250" fill="hold" id="43"/>
                                        <p:tgtEl>
                                          <p:spTgt spid="145"/>
                                        </p:tgtEl>
                                        <p:attrNameLst>
                                          <p:attrName>ppt_w</p:attrName>
                                        </p:attrNameLst>
                                      </p:cBhvr>
                                      <p:tavLst>
                                        <p:tav tm="0">
                                          <p:val>
                                            <p:fltVal val="0"/>
                                          </p:val>
                                        </p:tav>
                                        <p:tav tm="100000">
                                          <p:val>
                                            <p:strVal val="#ppt_w"/>
                                          </p:val>
                                        </p:tav>
                                      </p:tavLst>
                                    </p:anim>
                                    <p:anim calcmode="lin" valueType="num">
                                      <p:cBhvr>
                                        <p:cTn dur="250" fill="hold" id="44"/>
                                        <p:tgtEl>
                                          <p:spTgt spid="145"/>
                                        </p:tgtEl>
                                        <p:attrNameLst>
                                          <p:attrName>ppt_h</p:attrName>
                                        </p:attrNameLst>
                                      </p:cBhvr>
                                      <p:tavLst>
                                        <p:tav tm="0">
                                          <p:val>
                                            <p:fltVal val="0"/>
                                          </p:val>
                                        </p:tav>
                                        <p:tav tm="100000">
                                          <p:val>
                                            <p:strVal val="#ppt_h"/>
                                          </p:val>
                                        </p:tav>
                                      </p:tavLst>
                                    </p:anim>
                                    <p:animEffect filter="fade" transition="in">
                                      <p:cBhvr>
                                        <p:cTn dur="250" id="45"/>
                                        <p:tgtEl>
                                          <p:spTgt spid="145"/>
                                        </p:tgtEl>
                                      </p:cBhvr>
                                    </p:animEffect>
                                  </p:childTnLst>
                                </p:cTn>
                              </p:par>
                            </p:childTnLst>
                          </p:cTn>
                        </p:par>
                        <p:par>
                          <p:cTn fill="hold" id="46" nodeType="afterGroup">
                            <p:stCondLst>
                              <p:cond delay="2750"/>
                            </p:stCondLst>
                            <p:childTnLst>
                              <p:par>
                                <p:cTn fill="hold" id="47" nodeType="afterEffect" presetClass="entr" presetID="53" presetSubtype="0">
                                  <p:stCondLst>
                                    <p:cond delay="0"/>
                                  </p:stCondLst>
                                  <p:childTnLst>
                                    <p:set>
                                      <p:cBhvr>
                                        <p:cTn dur="1" fill="hold" id="48">
                                          <p:stCondLst>
                                            <p:cond delay="0"/>
                                          </p:stCondLst>
                                        </p:cTn>
                                        <p:tgtEl>
                                          <p:spTgt spid="149"/>
                                        </p:tgtEl>
                                        <p:attrNameLst>
                                          <p:attrName>style.visibility</p:attrName>
                                        </p:attrNameLst>
                                      </p:cBhvr>
                                      <p:to>
                                        <p:strVal val="visible"/>
                                      </p:to>
                                    </p:set>
                                    <p:anim calcmode="lin" valueType="num">
                                      <p:cBhvr>
                                        <p:cTn dur="250" fill="hold" id="49"/>
                                        <p:tgtEl>
                                          <p:spTgt spid="149"/>
                                        </p:tgtEl>
                                        <p:attrNameLst>
                                          <p:attrName>ppt_w</p:attrName>
                                        </p:attrNameLst>
                                      </p:cBhvr>
                                      <p:tavLst>
                                        <p:tav tm="0">
                                          <p:val>
                                            <p:fltVal val="0"/>
                                          </p:val>
                                        </p:tav>
                                        <p:tav tm="100000">
                                          <p:val>
                                            <p:strVal val="#ppt_w"/>
                                          </p:val>
                                        </p:tav>
                                      </p:tavLst>
                                    </p:anim>
                                    <p:anim calcmode="lin" valueType="num">
                                      <p:cBhvr>
                                        <p:cTn dur="250" fill="hold" id="50"/>
                                        <p:tgtEl>
                                          <p:spTgt spid="149"/>
                                        </p:tgtEl>
                                        <p:attrNameLst>
                                          <p:attrName>ppt_h</p:attrName>
                                        </p:attrNameLst>
                                      </p:cBhvr>
                                      <p:tavLst>
                                        <p:tav tm="0">
                                          <p:val>
                                            <p:fltVal val="0"/>
                                          </p:val>
                                        </p:tav>
                                        <p:tav tm="100000">
                                          <p:val>
                                            <p:strVal val="#ppt_h"/>
                                          </p:val>
                                        </p:tav>
                                      </p:tavLst>
                                    </p:anim>
                                    <p:animEffect filter="fade" transition="in">
                                      <p:cBhvr>
                                        <p:cTn dur="250" id="51"/>
                                        <p:tgtEl>
                                          <p:spTgt spid="149"/>
                                        </p:tgtEl>
                                      </p:cBhvr>
                                    </p:animEffect>
                                  </p:childTnLst>
                                </p:cTn>
                              </p:par>
                              <p:par>
                                <p:cTn fill="hold" grpId="0" id="52" nodeType="withEffect" presetClass="entr" presetID="53" presetSubtype="0">
                                  <p:stCondLst>
                                    <p:cond delay="0"/>
                                  </p:stCondLst>
                                  <p:childTnLst>
                                    <p:set>
                                      <p:cBhvr>
                                        <p:cTn dur="1" fill="hold" id="53">
                                          <p:stCondLst>
                                            <p:cond delay="0"/>
                                          </p:stCondLst>
                                        </p:cTn>
                                        <p:tgtEl>
                                          <p:spTgt spid="147"/>
                                        </p:tgtEl>
                                        <p:attrNameLst>
                                          <p:attrName>style.visibility</p:attrName>
                                        </p:attrNameLst>
                                      </p:cBhvr>
                                      <p:to>
                                        <p:strVal val="visible"/>
                                      </p:to>
                                    </p:set>
                                    <p:anim calcmode="lin" valueType="num">
                                      <p:cBhvr>
                                        <p:cTn dur="250" fill="hold" id="54"/>
                                        <p:tgtEl>
                                          <p:spTgt spid="147"/>
                                        </p:tgtEl>
                                        <p:attrNameLst>
                                          <p:attrName>ppt_w</p:attrName>
                                        </p:attrNameLst>
                                      </p:cBhvr>
                                      <p:tavLst>
                                        <p:tav tm="0">
                                          <p:val>
                                            <p:fltVal val="0"/>
                                          </p:val>
                                        </p:tav>
                                        <p:tav tm="100000">
                                          <p:val>
                                            <p:strVal val="#ppt_w"/>
                                          </p:val>
                                        </p:tav>
                                      </p:tavLst>
                                    </p:anim>
                                    <p:anim calcmode="lin" valueType="num">
                                      <p:cBhvr>
                                        <p:cTn dur="250" fill="hold" id="55"/>
                                        <p:tgtEl>
                                          <p:spTgt spid="147"/>
                                        </p:tgtEl>
                                        <p:attrNameLst>
                                          <p:attrName>ppt_h</p:attrName>
                                        </p:attrNameLst>
                                      </p:cBhvr>
                                      <p:tavLst>
                                        <p:tav tm="0">
                                          <p:val>
                                            <p:fltVal val="0"/>
                                          </p:val>
                                        </p:tav>
                                        <p:tav tm="100000">
                                          <p:val>
                                            <p:strVal val="#ppt_h"/>
                                          </p:val>
                                        </p:tav>
                                      </p:tavLst>
                                    </p:anim>
                                    <p:animEffect filter="fade" transition="in">
                                      <p:cBhvr>
                                        <p:cTn dur="250" id="56"/>
                                        <p:tgtEl>
                                          <p:spTgt spid="147"/>
                                        </p:tgtEl>
                                      </p:cBhvr>
                                    </p:animEffect>
                                  </p:childTnLst>
                                </p:cTn>
                              </p:par>
                              <p:par>
                                <p:cTn fill="hold" id="57" nodeType="withEffect" presetClass="entr" presetID="53" presetSubtype="0">
                                  <p:stCondLst>
                                    <p:cond delay="0"/>
                                  </p:stCondLst>
                                  <p:childTnLst>
                                    <p:set>
                                      <p:cBhvr>
                                        <p:cTn dur="1" fill="hold" id="58">
                                          <p:stCondLst>
                                            <p:cond delay="0"/>
                                          </p:stCondLst>
                                        </p:cTn>
                                        <p:tgtEl>
                                          <p:spTgt spid="148"/>
                                        </p:tgtEl>
                                        <p:attrNameLst>
                                          <p:attrName>style.visibility</p:attrName>
                                        </p:attrNameLst>
                                      </p:cBhvr>
                                      <p:to>
                                        <p:strVal val="visible"/>
                                      </p:to>
                                    </p:set>
                                    <p:anim calcmode="lin" valueType="num">
                                      <p:cBhvr>
                                        <p:cTn dur="250" fill="hold" id="59"/>
                                        <p:tgtEl>
                                          <p:spTgt spid="148"/>
                                        </p:tgtEl>
                                        <p:attrNameLst>
                                          <p:attrName>ppt_w</p:attrName>
                                        </p:attrNameLst>
                                      </p:cBhvr>
                                      <p:tavLst>
                                        <p:tav tm="0">
                                          <p:val>
                                            <p:fltVal val="0"/>
                                          </p:val>
                                        </p:tav>
                                        <p:tav tm="100000">
                                          <p:val>
                                            <p:strVal val="#ppt_w"/>
                                          </p:val>
                                        </p:tav>
                                      </p:tavLst>
                                    </p:anim>
                                    <p:anim calcmode="lin" valueType="num">
                                      <p:cBhvr>
                                        <p:cTn dur="250" fill="hold" id="60"/>
                                        <p:tgtEl>
                                          <p:spTgt spid="148"/>
                                        </p:tgtEl>
                                        <p:attrNameLst>
                                          <p:attrName>ppt_h</p:attrName>
                                        </p:attrNameLst>
                                      </p:cBhvr>
                                      <p:tavLst>
                                        <p:tav tm="0">
                                          <p:val>
                                            <p:fltVal val="0"/>
                                          </p:val>
                                        </p:tav>
                                        <p:tav tm="100000">
                                          <p:val>
                                            <p:strVal val="#ppt_h"/>
                                          </p:val>
                                        </p:tav>
                                      </p:tavLst>
                                    </p:anim>
                                    <p:animEffect filter="fade" transition="in">
                                      <p:cBhvr>
                                        <p:cTn dur="250" id="61"/>
                                        <p:tgtEl>
                                          <p:spTgt spid="14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2"/>
      <p:bldP grpId="0" spid="114"/>
      <p:bldP grpId="0" spid="134"/>
      <p:bldP grpId="0" spid="144"/>
      <p:bldP grpId="0" spid="147"/>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25" name="Straight Connector 124"/>
          <p:cNvCxnSpPr>
            <a:stCxn id="159" idx="4"/>
          </p:cNvCxnSpPr>
          <p:nvPr/>
        </p:nvCxnSpPr>
        <p:spPr>
          <a:xfrm flipH="1">
            <a:off x="3735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126" name="Group 125"/>
          <p:cNvGrpSpPr/>
          <p:nvPr/>
        </p:nvGrpSpPr>
        <p:grpSpPr>
          <a:xfrm>
            <a:off x="4400550" y="4545823"/>
            <a:ext cx="194741" cy="263136"/>
            <a:chOff x="4343400" y="6055486"/>
            <a:chExt cx="259654" cy="350524"/>
          </a:xfrm>
        </p:grpSpPr>
        <p:grpSp>
          <p:nvGrpSpPr>
            <p:cNvPr id="127" name="Group 126"/>
            <p:cNvGrpSpPr/>
            <p:nvPr/>
          </p:nvGrpSpPr>
          <p:grpSpPr>
            <a:xfrm>
              <a:off x="4450081" y="6195528"/>
              <a:ext cx="45719" cy="210482"/>
              <a:chOff x="4613473" y="5816656"/>
              <a:chExt cx="60421" cy="576261"/>
            </a:xfrm>
          </p:grpSpPr>
          <p:sp>
            <p:nvSpPr>
              <p:cNvPr id="131" name="Rounded Rectangle 130"/>
              <p:cNvSpPr/>
              <p:nvPr/>
            </p:nvSpPr>
            <p:spPr>
              <a:xfrm>
                <a:off x="4613473" y="5816656"/>
                <a:ext cx="60421" cy="576261"/>
              </a:xfrm>
              <a:prstGeom prst="round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132" name="Rounded Rectangle 38"/>
              <p:cNvSpPr/>
              <p:nvPr/>
            </p:nvSpPr>
            <p:spPr>
              <a:xfrm>
                <a:off x="4625289" y="5816861"/>
                <a:ext cx="30313" cy="568721"/>
              </a:xfrm>
              <a:custGeom>
                <a:gdLst>
                  <a:gd fmla="*/ 4763 w 47474" name="connsiteX0"/>
                  <a:gd fmla="*/ 43604 h 1082171" name="connsiteY0"/>
                  <a:gd fmla="*/ 7886 w 47474" name="connsiteX1"/>
                  <a:gd fmla="*/ 0 h 1082171" name="connsiteY1"/>
                  <a:gd fmla="*/ 39428 w 47474" name="connsiteX2"/>
                  <a:gd fmla="*/ 0 h 1082171" name="connsiteY2"/>
                  <a:gd fmla="*/ 40170 w 47474" name="connsiteX3"/>
                  <a:gd fmla="*/ 38843 h 1082171" name="connsiteY3"/>
                  <a:gd fmla="*/ 47314 w 47474" name="connsiteX4"/>
                  <a:gd fmla="*/ 1050472 h 1082171" name="connsiteY4"/>
                  <a:gd fmla="*/ 44190 w 47474" name="connsiteX5"/>
                  <a:gd fmla="*/ 1070264 h 1082171" name="connsiteY5"/>
                  <a:gd fmla="*/ 7886 w 47474" name="connsiteX6"/>
                  <a:gd fmla="*/ 1082171 h 1082171" name="connsiteY6"/>
                  <a:gd fmla="*/ 0 w 47474" name="connsiteX7"/>
                  <a:gd fmla="*/ 1050472 h 1082171" name="connsiteY7"/>
                  <a:gd fmla="*/ 4763 w 47474" name="connsiteX8"/>
                  <a:gd fmla="*/ 43604 h 10821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82171" w="47474">
                    <a:moveTo>
                      <a:pt x="4763" y="43604"/>
                    </a:moveTo>
                    <a:cubicBezTo>
                      <a:pt x="4763" y="39249"/>
                      <a:pt x="3531" y="0"/>
                      <a:pt x="7886" y="0"/>
                    </a:cubicBezTo>
                    <a:lnTo>
                      <a:pt x="39428" y="0"/>
                    </a:lnTo>
                    <a:cubicBezTo>
                      <a:pt x="43783" y="0"/>
                      <a:pt x="40170" y="34488"/>
                      <a:pt x="40170" y="38843"/>
                    </a:cubicBezTo>
                    <a:cubicBezTo>
                      <a:pt x="40170" y="386372"/>
                      <a:pt x="47314" y="702943"/>
                      <a:pt x="47314" y="1050472"/>
                    </a:cubicBezTo>
                    <a:cubicBezTo>
                      <a:pt x="47314" y="1054827"/>
                      <a:pt x="48545" y="1070264"/>
                      <a:pt x="44190" y="1070264"/>
                    </a:cubicBezTo>
                    <a:lnTo>
                      <a:pt x="7886" y="1082171"/>
                    </a:lnTo>
                    <a:cubicBezTo>
                      <a:pt x="3531" y="1082171"/>
                      <a:pt x="0" y="1054827"/>
                      <a:pt x="0" y="1050472"/>
                    </a:cubicBezTo>
                    <a:cubicBezTo>
                      <a:pt x="1588" y="714849"/>
                      <a:pt x="3175" y="379227"/>
                      <a:pt x="4763" y="43604"/>
                    </a:cubicBez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sp>
          <p:nvSpPr>
            <p:cNvPr id="128" name="Chevron 127"/>
            <p:cNvSpPr/>
            <p:nvPr/>
          </p:nvSpPr>
          <p:spPr>
            <a:xfrm>
              <a:off x="4343400" y="6055486"/>
              <a:ext cx="140042" cy="140042"/>
            </a:xfrm>
            <a:prstGeom prst="chevron">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endParaRPr>
            </a:p>
          </p:txBody>
        </p:sp>
        <p:sp>
          <p:nvSpPr>
            <p:cNvPr id="129" name="Chevron 128"/>
            <p:cNvSpPr/>
            <p:nvPr/>
          </p:nvSpPr>
          <p:spPr>
            <a:xfrm>
              <a:off x="4463012" y="6055486"/>
              <a:ext cx="140042" cy="140042"/>
            </a:xfrm>
            <a:prstGeom prst="chevron">
              <a:avLst/>
            </a:prstGeom>
            <a:solidFill>
              <a:srgbClr val="00B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solidFill>
                  <a:schemeClr val="tx1"/>
                </a:solidFill>
              </a:endParaRPr>
            </a:p>
          </p:txBody>
        </p:sp>
      </p:grpSp>
      <p:cxnSp>
        <p:nvCxnSpPr>
          <p:cNvPr id="133" name="Straight Connector 132"/>
          <p:cNvCxnSpPr/>
          <p:nvPr/>
        </p:nvCxnSpPr>
        <p:spPr>
          <a:xfrm flipH="1">
            <a:off x="4840121" y="4579584"/>
            <a:ext cx="0" cy="213365"/>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134" name="Oval 133"/>
          <p:cNvSpPr/>
          <p:nvPr/>
        </p:nvSpPr>
        <p:spPr>
          <a:xfrm>
            <a:off x="4725557" y="4368659"/>
            <a:ext cx="249357" cy="249588"/>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35" name="Straight Connector 134"/>
          <p:cNvCxnSpPr>
            <a:stCxn id="136" idx="4"/>
          </p:cNvCxnSpPr>
          <p:nvPr/>
        </p:nvCxnSpPr>
        <p:spPr>
          <a:xfrm flipH="1">
            <a:off x="5048826" y="4620496"/>
            <a:ext cx="0" cy="293564"/>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36" name="Oval 135"/>
          <p:cNvSpPr/>
          <p:nvPr/>
        </p:nvSpPr>
        <p:spPr>
          <a:xfrm>
            <a:off x="4954153" y="4430975"/>
            <a:ext cx="189345" cy="189520"/>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37" name="Rounded Rectangle 52"/>
          <p:cNvSpPr/>
          <p:nvPr/>
        </p:nvSpPr>
        <p:spPr>
          <a:xfrm>
            <a:off x="1694285" y="1114723"/>
            <a:ext cx="5742611" cy="3161852"/>
          </a:xfrm>
          <a:custGeom>
            <a:gdLst>
              <a:gd fmla="*/ 109 w 7283614" name="connsiteX0"/>
              <a:gd fmla="*/ 585099 h 3917177" name="connsiteY0"/>
              <a:gd fmla="*/ 413673 w 7283614" name="connsiteX1"/>
              <a:gd fmla="*/ 16435 h 3917177" name="connsiteY1"/>
              <a:gd fmla="*/ 3449075 w 7283614" name="connsiteX2"/>
              <a:gd fmla="*/ 0 h 3917177" name="connsiteY2"/>
              <a:gd fmla="*/ 6563050 w 7283614" name="connsiteX3"/>
              <a:gd fmla="*/ 66460 h 3917177" name="connsiteY3"/>
              <a:gd fmla="*/ 7283614 w 7283614" name="connsiteX4"/>
              <a:gd fmla="*/ 435027 h 3917177" name="connsiteY4"/>
              <a:gd fmla="*/ 7206175 w 7283614" name="connsiteX5"/>
              <a:gd fmla="*/ 2241735 h 3917177" name="connsiteY5"/>
              <a:gd fmla="*/ 7201748 w 7283614" name="connsiteX6"/>
              <a:gd fmla="*/ 3259873 h 3917177" name="connsiteY6"/>
              <a:gd fmla="*/ 6716550 w 7283614" name="connsiteX7"/>
              <a:gd fmla="*/ 3898571 h 3917177" name="connsiteY7"/>
              <a:gd fmla="*/ 5421608 w 7283614" name="connsiteX8"/>
              <a:gd fmla="*/ 3883320 h 3917177" name="connsiteY8"/>
              <a:gd fmla="*/ 4679608 w 7283614" name="connsiteX9"/>
              <a:gd fmla="*/ 3860025 h 3917177" name="connsiteY9"/>
              <a:gd fmla="*/ 4187775 w 7283614" name="connsiteX10"/>
              <a:gd fmla="*/ 3873316 h 3917177" name="connsiteY10"/>
              <a:gd fmla="*/ 2629926 w 7283614" name="connsiteX11"/>
              <a:gd fmla="*/ 3917177 h 3917177" name="connsiteY11"/>
              <a:gd fmla="*/ 679739 w 7283614" name="connsiteX12"/>
              <a:gd fmla="*/ 3898571 h 3917177" name="connsiteY12"/>
              <a:gd fmla="*/ 92207 w 7283614" name="connsiteX13"/>
              <a:gd fmla="*/ 3580030 h 3917177" name="connsiteY13"/>
              <a:gd fmla="*/ 80375 w 7283614" name="connsiteX14"/>
              <a:gd fmla="*/ 2545575 h 3917177" name="connsiteY14"/>
              <a:gd fmla="*/ 34875 w 7283614" name="connsiteX15"/>
              <a:gd fmla="*/ 1434916 h 3917177" name="connsiteY15"/>
              <a:gd fmla="*/ 23543 w 7283614" name="connsiteX16"/>
              <a:gd fmla="*/ 1109147 h 3917177" name="connsiteY16"/>
              <a:gd fmla="*/ 109 w 7283614" name="connsiteX17"/>
              <a:gd fmla="*/ 585099 h 3917177"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b="b" l="l" r="r" t="t"/>
            <a:pathLst>
              <a:path h="3917177" w="7283614">
                <a:moveTo>
                  <a:pt x="109" y="585099"/>
                </a:moveTo>
                <a:cubicBezTo>
                  <a:pt x="109" y="232356"/>
                  <a:pt x="60930" y="16435"/>
                  <a:pt x="413673" y="16435"/>
                </a:cubicBezTo>
                <a:lnTo>
                  <a:pt x="3449075" y="0"/>
                </a:lnTo>
                <a:lnTo>
                  <a:pt x="6563050" y="66460"/>
                </a:lnTo>
                <a:cubicBezTo>
                  <a:pt x="6915793" y="66460"/>
                  <a:pt x="7283614" y="82284"/>
                  <a:pt x="7283614" y="435027"/>
                </a:cubicBezTo>
                <a:cubicBezTo>
                  <a:pt x="7282256" y="887830"/>
                  <a:pt x="7207533" y="1788932"/>
                  <a:pt x="7206175" y="2241735"/>
                </a:cubicBezTo>
                <a:cubicBezTo>
                  <a:pt x="7207533" y="2640504"/>
                  <a:pt x="7200390" y="2861104"/>
                  <a:pt x="7201748" y="3259873"/>
                </a:cubicBezTo>
                <a:cubicBezTo>
                  <a:pt x="7201748" y="3612616"/>
                  <a:pt x="7069293" y="3898571"/>
                  <a:pt x="6716550" y="3898571"/>
                </a:cubicBezTo>
                <a:lnTo>
                  <a:pt x="5421608" y="3883320"/>
                </a:lnTo>
                <a:lnTo>
                  <a:pt x="4679608" y="3860025"/>
                </a:lnTo>
                <a:lnTo>
                  <a:pt x="4187775" y="3873316"/>
                </a:lnTo>
                <a:lnTo>
                  <a:pt x="2629926" y="3917177"/>
                </a:lnTo>
                <a:lnTo>
                  <a:pt x="679739" y="3898571"/>
                </a:lnTo>
                <a:cubicBezTo>
                  <a:pt x="326996" y="3898571"/>
                  <a:pt x="92207" y="3932773"/>
                  <a:pt x="92207" y="3580030"/>
                </a:cubicBezTo>
                <a:cubicBezTo>
                  <a:pt x="-15270" y="3321821"/>
                  <a:pt x="89930" y="2903094"/>
                  <a:pt x="80375" y="2545575"/>
                </a:cubicBezTo>
                <a:cubicBezTo>
                  <a:pt x="70820" y="2188056"/>
                  <a:pt x="9475" y="1634941"/>
                  <a:pt x="34875" y="1434916"/>
                </a:cubicBezTo>
                <a:cubicBezTo>
                  <a:pt x="60275" y="1234891"/>
                  <a:pt x="22515" y="1230773"/>
                  <a:pt x="23543" y="1109147"/>
                </a:cubicBezTo>
                <a:cubicBezTo>
                  <a:pt x="25598" y="967494"/>
                  <a:pt x="-1946" y="726752"/>
                  <a:pt x="109" y="585099"/>
                </a:cubicBezTo>
                <a:close/>
              </a:path>
            </a:pathLst>
          </a:custGeom>
          <a:solidFill>
            <a:srgbClr val="92D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ABOUT US</a:t>
            </a:r>
          </a:p>
        </p:txBody>
      </p:sp>
      <p:sp>
        <p:nvSpPr>
          <p:cNvPr id="138" name="Rounded Rectangle 52"/>
          <p:cNvSpPr/>
          <p:nvPr/>
        </p:nvSpPr>
        <p:spPr>
          <a:xfrm>
            <a:off x="1858833" y="1254464"/>
            <a:ext cx="5380421" cy="2869079"/>
          </a:xfrm>
          <a:custGeom>
            <a:gdLst>
              <a:gd fmla="*/ 78251 w 7679574" name="connsiteX0"/>
              <a:gd fmla="*/ 388942 h 3876058" name="connsiteY0"/>
              <a:gd fmla="*/ 753109 w 7679574" name="connsiteX1"/>
              <a:gd fmla="*/ 38303 h 3876058" name="connsiteY1"/>
              <a:gd fmla="*/ 3057988 w 7679574" name="connsiteX2"/>
              <a:gd fmla="*/ 0 h 3876058" name="connsiteY2"/>
              <a:gd fmla="*/ 6636420 w 7679574" name="connsiteX3"/>
              <a:gd fmla="*/ 38303 h 3876058" name="connsiteY3"/>
              <a:gd fmla="*/ 7653887 w 7679574" name="connsiteX4"/>
              <a:gd fmla="*/ 581253 h 3876058" name="connsiteY4"/>
              <a:gd fmla="*/ 7622453 w 7679574" name="connsiteX5"/>
              <a:gd fmla="*/ 2227065 h 3876058" name="connsiteY5"/>
              <a:gd fmla="*/ 7679574 w 7679574" name="connsiteX6"/>
              <a:gd fmla="*/ 3367014 h 3876058" name="connsiteY6"/>
              <a:gd fmla="*/ 6636420 w 7679574" name="connsiteX7"/>
              <a:gd fmla="*/ 3870414 h 3876058" name="connsiteY7"/>
              <a:gd fmla="*/ 5772677 w 7679574" name="connsiteX8"/>
              <a:gd fmla="*/ 3856067 h 3876058" name="connsiteY8"/>
              <a:gd fmla="*/ 4093009 w 7679574" name="connsiteX9"/>
              <a:gd fmla="*/ 3789757 h 3876058" name="connsiteY9"/>
              <a:gd fmla="*/ 2615524 w 7679574" name="connsiteX10"/>
              <a:gd fmla="*/ 3851261 h 3876058" name="connsiteY10"/>
              <a:gd fmla="*/ 753109 w 7679574" name="connsiteX11"/>
              <a:gd fmla="*/ 3870414 h 3876058" name="connsiteY11"/>
              <a:gd fmla="*/ 51430 w 7679574" name="connsiteX12"/>
              <a:gd fmla="*/ 3587641 h 3876058" name="connsiteY12"/>
              <a:gd fmla="*/ 46254 w 7679574" name="connsiteX13"/>
              <a:gd fmla="*/ 2353720 h 3876058" name="connsiteY13"/>
              <a:gd fmla="*/ 108245 w 7679574" name="connsiteX14"/>
              <a:gd fmla="*/ 1406759 h 3876058" name="connsiteY14"/>
              <a:gd fmla="*/ 91129 w 7679574" name="connsiteX15"/>
              <a:gd fmla="*/ 1072320 h 3876058" name="connsiteY15"/>
              <a:gd fmla="*/ 78251 w 7679574" name="connsiteX16"/>
              <a:gd fmla="*/ 388942 h 3876058" name="connsiteY16"/>
              <a:gd fmla="*/ 43213 w 7549753" name="connsiteX17"/>
              <a:gd fmla="*/ 421672 h 3882969" name="connsiteY1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b="b" l="l" r="r" t="t"/>
            <a:pathLst>
              <a:path h="3876058" w="7679574">
                <a:moveTo>
                  <a:pt x="78251" y="388942"/>
                </a:moveTo>
                <a:cubicBezTo>
                  <a:pt x="78251" y="36199"/>
                  <a:pt x="400366" y="38303"/>
                  <a:pt x="753109" y="38303"/>
                </a:cubicBezTo>
                <a:lnTo>
                  <a:pt x="3057988" y="0"/>
                </a:lnTo>
                <a:lnTo>
                  <a:pt x="6636420" y="38303"/>
                </a:lnTo>
                <a:cubicBezTo>
                  <a:pt x="6989163" y="38303"/>
                  <a:pt x="7653887" y="228510"/>
                  <a:pt x="7653887" y="581253"/>
                </a:cubicBezTo>
                <a:cubicBezTo>
                  <a:pt x="7652529" y="1034056"/>
                  <a:pt x="7623811" y="1774262"/>
                  <a:pt x="7622453" y="2227065"/>
                </a:cubicBezTo>
                <a:cubicBezTo>
                  <a:pt x="7623811" y="2625834"/>
                  <a:pt x="7678216" y="2968245"/>
                  <a:pt x="7679574" y="3367014"/>
                </a:cubicBezTo>
                <a:cubicBezTo>
                  <a:pt x="7679574" y="3719757"/>
                  <a:pt x="6989163" y="3870414"/>
                  <a:pt x="6636420" y="3870414"/>
                </a:cubicBezTo>
                <a:lnTo>
                  <a:pt x="5772677" y="3856067"/>
                </a:lnTo>
                <a:cubicBezTo>
                  <a:pt x="5348775" y="3842624"/>
                  <a:pt x="4619201" y="3790558"/>
                  <a:pt x="4093009" y="3789757"/>
                </a:cubicBezTo>
                <a:lnTo>
                  <a:pt x="2615524" y="3851261"/>
                </a:lnTo>
                <a:lnTo>
                  <a:pt x="753109" y="3870414"/>
                </a:lnTo>
                <a:cubicBezTo>
                  <a:pt x="400366" y="3870414"/>
                  <a:pt x="51430" y="3940384"/>
                  <a:pt x="51430" y="3587641"/>
                </a:cubicBezTo>
                <a:cubicBezTo>
                  <a:pt x="-56047" y="3329432"/>
                  <a:pt x="36785" y="2717200"/>
                  <a:pt x="46254" y="2353720"/>
                </a:cubicBezTo>
                <a:cubicBezTo>
                  <a:pt x="55723" y="1990240"/>
                  <a:pt x="82845" y="1606784"/>
                  <a:pt x="108245" y="1406759"/>
                </a:cubicBezTo>
                <a:cubicBezTo>
                  <a:pt x="133645" y="1206734"/>
                  <a:pt x="90101" y="1193946"/>
                  <a:pt x="91129" y="1072320"/>
                </a:cubicBezTo>
                <a:cubicBezTo>
                  <a:pt x="93184" y="930667"/>
                  <a:pt x="76196" y="530595"/>
                  <a:pt x="78251" y="388942"/>
                </a:cubicBezTo>
                <a:close/>
              </a:path>
            </a:pathLst>
          </a:custGeom>
          <a:solidFill>
            <a:srgbClr val="00B050"/>
          </a:solidFill>
          <a:ln w="9525">
            <a:solidFill>
              <a:srgbClr val="63B446"/>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z="200"/>
              <a:t>\</a:t>
            </a:r>
          </a:p>
        </p:txBody>
      </p:sp>
      <p:sp>
        <p:nvSpPr>
          <p:cNvPr id="141" name="Teardrop 140"/>
          <p:cNvSpPr/>
          <p:nvPr/>
        </p:nvSpPr>
        <p:spPr>
          <a:xfrm rot="19009004">
            <a:off x="2207499" y="2993617"/>
            <a:ext cx="1047630" cy="1048600"/>
          </a:xfrm>
          <a:prstGeom prst="teardrop">
            <a:avLst>
              <a:gd fmla="val 117762" name="adj"/>
            </a:avLst>
          </a:prstGeom>
          <a:solidFill>
            <a:schemeClr val="bg1">
              <a:lumMod val="95000"/>
            </a:schemeClr>
          </a:solidFill>
          <a:ln w="5715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2100">
                <a:solidFill>
                  <a:sysClr lastClr="000000" val="windowText"/>
                </a:solidFill>
                <a:latin charset="0" pitchFamily="49" typeface="Franchise"/>
                <a:ea charset="0" pitchFamily="49" typeface="Franchise"/>
              </a:rPr>
              <a:t>IDEA</a:t>
            </a:r>
          </a:p>
        </p:txBody>
      </p:sp>
      <p:sp>
        <p:nvSpPr>
          <p:cNvPr id="142" name="Teardrop 141"/>
          <p:cNvSpPr/>
          <p:nvPr/>
        </p:nvSpPr>
        <p:spPr>
          <a:xfrm rot="19009004">
            <a:off x="3342495" y="2586647"/>
            <a:ext cx="1061402" cy="1062384"/>
          </a:xfrm>
          <a:prstGeom prst="teardrop">
            <a:avLst>
              <a:gd fmla="val 117762" name="adj"/>
            </a:avLst>
          </a:prstGeom>
          <a:solidFill>
            <a:schemeClr val="bg1">
              <a:lumMod val="95000"/>
            </a:schemeClr>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2100">
                <a:solidFill>
                  <a:sysClr lastClr="000000" val="windowText"/>
                </a:solidFill>
                <a:latin charset="0" pitchFamily="49" typeface="Franchise"/>
                <a:ea charset="0" pitchFamily="49" typeface="Franchise"/>
              </a:rPr>
              <a:t>PLAN</a:t>
            </a:r>
          </a:p>
        </p:txBody>
      </p:sp>
      <p:sp>
        <p:nvSpPr>
          <p:cNvPr id="143" name="Teardrop 142"/>
          <p:cNvSpPr/>
          <p:nvPr/>
        </p:nvSpPr>
        <p:spPr>
          <a:xfrm rot="19009004">
            <a:off x="4513880" y="2119644"/>
            <a:ext cx="1083037" cy="1084040"/>
          </a:xfrm>
          <a:prstGeom prst="teardrop">
            <a:avLst>
              <a:gd fmla="val 117762" name="adj"/>
            </a:avLst>
          </a:prstGeom>
          <a:solidFill>
            <a:schemeClr val="bg1">
              <a:lumMod val="95000"/>
            </a:schemeClr>
          </a:solidFill>
          <a:ln w="57150">
            <a:solidFill>
              <a:srgbClr val="85CA3A"/>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2100">
                <a:solidFill>
                  <a:sysClr lastClr="000000" val="windowText"/>
                </a:solidFill>
                <a:latin charset="0" pitchFamily="49" typeface="Franchise"/>
                <a:ea charset="0" pitchFamily="49" typeface="Franchise"/>
              </a:rPr>
              <a:t>WORK</a:t>
            </a:r>
          </a:p>
        </p:txBody>
      </p:sp>
      <p:sp>
        <p:nvSpPr>
          <p:cNvPr id="144" name="Teardrop 143"/>
          <p:cNvSpPr/>
          <p:nvPr/>
        </p:nvSpPr>
        <p:spPr>
          <a:xfrm rot="19009004">
            <a:off x="5779185" y="1802346"/>
            <a:ext cx="1083419" cy="1084423"/>
          </a:xfrm>
          <a:prstGeom prst="teardrop">
            <a:avLst>
              <a:gd fmla="val 117762" name="adj"/>
            </a:avLst>
          </a:prstGeom>
          <a:solidFill>
            <a:schemeClr val="bg1">
              <a:lumMod val="95000"/>
            </a:schemeClr>
          </a:solidFill>
          <a:ln w="571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rtlCol="0" tIns="0"/>
          <a:lstStyle/>
          <a:p>
            <a:pPr algn="ctr"/>
            <a:r>
              <a:rPr lang="en-US" sz="2100">
                <a:solidFill>
                  <a:sysClr lastClr="000000" val="windowText"/>
                </a:solidFill>
                <a:latin charset="0" pitchFamily="49" typeface="Franchise"/>
                <a:ea charset="0" pitchFamily="49" typeface="Franchise"/>
              </a:rPr>
              <a:t>PRODUCT</a:t>
            </a:r>
          </a:p>
        </p:txBody>
      </p:sp>
      <p:sp>
        <p:nvSpPr>
          <p:cNvPr id="145" name="Teardrop 144"/>
          <p:cNvSpPr/>
          <p:nvPr/>
        </p:nvSpPr>
        <p:spPr>
          <a:xfrm rot="19009004">
            <a:off x="5484153" y="1535497"/>
            <a:ext cx="286010" cy="286275"/>
          </a:xfrm>
          <a:prstGeom prst="teardrop">
            <a:avLst>
              <a:gd fmla="val 117762" name="adj"/>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pic>
        <p:nvPicPr>
          <p:cNvPr id="146" name="Picture 145"/>
          <p:cNvPicPr>
            <a:picLocks noChangeAspect="1"/>
          </p:cNvPicPr>
          <p:nvPr/>
        </p:nvPicPr>
        <p:blipFill>
          <a:blip r:embed="rId3">
            <a:duotone>
              <a:schemeClr val="bg2">
                <a:shade val="45000"/>
                <a:satMod val="135000"/>
              </a:schemeClr>
              <a:prstClr val="white"/>
            </a:duotone>
            <a:extLst>
              <a:ext uri="{BEBA8EAE-BF5A-486C-A8C5-ECC9F3942E4B}">
                <a14:imgProps>
                  <a14:imgLayer r:embed="rId4">
                    <a14:imgEffect>
                      <a14:brightnessContrast bright="40000"/>
                    </a14:imgEffect>
                  </a14:imgLayer>
                </a14:imgProps>
              </a:ext>
              <a:ext uri="{28A0092B-C50C-407E-A947-70E740481C1C}">
                <a14:useLocalDpi val="0"/>
              </a:ext>
            </a:extLst>
          </a:blip>
          <a:stretch>
            <a:fillRect/>
          </a:stretch>
        </p:blipFill>
        <p:spPr>
          <a:xfrm>
            <a:off x="3873479" y="1091221"/>
            <a:ext cx="803552" cy="804296"/>
          </a:xfrm>
          <a:prstGeom prst="rect">
            <a:avLst/>
          </a:prstGeom>
        </p:spPr>
      </p:pic>
      <p:cxnSp>
        <p:nvCxnSpPr>
          <p:cNvPr id="147" name="Straight Connector 146"/>
          <p:cNvCxnSpPr>
            <a:stCxn id="148" idx="4"/>
          </p:cNvCxnSpPr>
          <p:nvPr/>
        </p:nvCxnSpPr>
        <p:spPr>
          <a:xfrm flipH="1">
            <a:off x="8058187"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148" name="Oval 147"/>
          <p:cNvSpPr/>
          <p:nvPr/>
        </p:nvSpPr>
        <p:spPr>
          <a:xfrm>
            <a:off x="79132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49" name="Rectangle 148"/>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50" name="Straight Connector 149"/>
          <p:cNvCxnSpPr>
            <a:stCxn id="151" idx="4"/>
          </p:cNvCxnSpPr>
          <p:nvPr/>
        </p:nvCxnSpPr>
        <p:spPr>
          <a:xfrm flipH="1">
            <a:off x="783689"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151" name="Oval 150"/>
          <p:cNvSpPr/>
          <p:nvPr/>
        </p:nvSpPr>
        <p:spPr>
          <a:xfrm>
            <a:off x="638788"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52" name="Straight Connector 151"/>
          <p:cNvCxnSpPr>
            <a:stCxn id="153" idx="4"/>
          </p:cNvCxnSpPr>
          <p:nvPr/>
        </p:nvCxnSpPr>
        <p:spPr>
          <a:xfrm flipH="1">
            <a:off x="83894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53" name="Oval 152"/>
          <p:cNvSpPr/>
          <p:nvPr/>
        </p:nvSpPr>
        <p:spPr>
          <a:xfrm>
            <a:off x="82445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54" name="Isosceles Triangle 153"/>
          <p:cNvSpPr/>
          <p:nvPr/>
        </p:nvSpPr>
        <p:spPr>
          <a:xfrm>
            <a:off x="4887420" y="4734130"/>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55" name="Isosceles Triangle 154"/>
          <p:cNvSpPr/>
          <p:nvPr/>
        </p:nvSpPr>
        <p:spPr>
          <a:xfrm>
            <a:off x="1150312"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156" name="Straight Connector 155"/>
          <p:cNvCxnSpPr>
            <a:stCxn id="157" idx="4"/>
          </p:cNvCxnSpPr>
          <p:nvPr/>
        </p:nvCxnSpPr>
        <p:spPr>
          <a:xfrm flipH="1">
            <a:off x="1081108"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157" name="Oval 156"/>
          <p:cNvSpPr/>
          <p:nvPr/>
        </p:nvSpPr>
        <p:spPr>
          <a:xfrm>
            <a:off x="972365"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58" name="Isosceles Triangle 157"/>
          <p:cNvSpPr/>
          <p:nvPr/>
        </p:nvSpPr>
        <p:spPr>
          <a:xfrm>
            <a:off x="607085"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59" name="Oval 158"/>
          <p:cNvSpPr/>
          <p:nvPr/>
        </p:nvSpPr>
        <p:spPr>
          <a:xfrm>
            <a:off x="2286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160" name="Your TItle"/>
          <p:cNvSpPr txBox="1"/>
          <p:nvPr/>
        </p:nvSpPr>
        <p:spPr>
          <a:xfrm>
            <a:off x="4413261" y="3427811"/>
            <a:ext cx="2588645" cy="581947"/>
          </a:xfrm>
          <a:prstGeom prst="rect">
            <a:avLst/>
          </a:prstGeom>
        </p:spPr>
        <p:txBody>
          <a:bodyPr anchor="t"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solidFill>
                  <a:schemeClr val="bg1"/>
                </a:solidFill>
                <a:latin charset="0" pitchFamily="50" typeface="Code Bold"/>
              </a:rPr>
              <a:t>Lorem ipsum dolor sit amet, consectetur adipis icing elit, sed do eiusmod tempor incididunt ut labore et dolore magna aliqua. Ut enim ad minim veniam, quis</a:t>
            </a:r>
          </a:p>
        </p:txBody>
      </p:sp>
      <p:grpSp>
        <p:nvGrpSpPr>
          <p:cNvPr id="161" name="Group 160"/>
          <p:cNvGrpSpPr/>
          <p:nvPr/>
        </p:nvGrpSpPr>
        <p:grpSpPr>
          <a:xfrm>
            <a:off x="2494642" y="1258565"/>
            <a:ext cx="1033702" cy="1116193"/>
            <a:chOff x="1186860" y="1924273"/>
            <a:chExt cx="1378269" cy="1486881"/>
          </a:xfrm>
        </p:grpSpPr>
        <p:pic>
          <p:nvPicPr>
            <p:cNvPr id="162" name="Picture 161"/>
            <p:cNvPicPr>
              <a:picLocks noChangeAspect="1"/>
            </p:cNvPicPr>
            <p:nvPr/>
          </p:nvPicPr>
          <p:blipFill>
            <a:blip r:embed="rId5">
              <a:duotone>
                <a:schemeClr val="bg2">
                  <a:shade val="45000"/>
                  <a:satMod val="135000"/>
                </a:schemeClr>
                <a:prstClr val="white"/>
              </a:duotone>
              <a:extLst>
                <a:ext uri="{BEBA8EAE-BF5A-486C-A8C5-ECC9F3942E4B}">
                  <a14:imgProps>
                    <a14:imgLayer r:embed="rId6">
                      <a14:imgEffect>
                        <a14:sharpenSoften amount="100000"/>
                      </a14:imgEffect>
                      <a14:imgEffect>
                        <a14:colorTemperature colorTemp="11500"/>
                      </a14:imgEffect>
                      <a14:imgEffect>
                        <a14:saturation sat="0"/>
                      </a14:imgEffect>
                      <a14:imgEffect>
                        <a14:brightnessContrast bright="40000"/>
                      </a14:imgEffect>
                    </a14:imgLayer>
                  </a14:imgProps>
                </a:ext>
                <a:ext uri="{28A0092B-C50C-407E-A947-70E740481C1C}">
                  <a14:useLocalDpi val="0"/>
                </a:ext>
              </a:extLst>
            </a:blip>
            <a:stretch>
              <a:fillRect/>
            </a:stretch>
          </p:blipFill>
          <p:spPr>
            <a:xfrm>
              <a:off x="1336329" y="1924273"/>
              <a:ext cx="1228800" cy="1228800"/>
            </a:xfrm>
            <a:prstGeom prst="rect">
              <a:avLst/>
            </a:prstGeom>
            <a:effectLst>
              <a:glow rad="127000">
                <a:schemeClr val="accent1">
                  <a:alpha val="0"/>
                </a:schemeClr>
              </a:glow>
              <a:outerShdw algn="ctr" blurRad="50800" dir="5400000" dist="50800" rotWithShape="0">
                <a:srgbClr val="000000">
                  <a:alpha val="0"/>
                </a:srgbClr>
              </a:outerShdw>
              <a:reflection algn="bl" dir="5400000" dist="50800" endPos="0" rotWithShape="0" sy="-100000"/>
            </a:effectLst>
          </p:spPr>
        </p:pic>
        <p:cxnSp>
          <p:nvCxnSpPr>
            <p:cNvPr id="163" name="Straight Connector 162"/>
            <p:cNvCxnSpPr/>
            <p:nvPr/>
          </p:nvCxnSpPr>
          <p:spPr>
            <a:xfrm flipH="1">
              <a:off x="1815537" y="2743200"/>
              <a:ext cx="274436" cy="65575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flipH="1">
              <a:off x="1952871" y="2743200"/>
              <a:ext cx="274436" cy="65575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flipH="1">
              <a:off x="2090089" y="2743200"/>
              <a:ext cx="274436" cy="65575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H="1">
              <a:off x="1411622" y="2755404"/>
              <a:ext cx="274436" cy="65575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H="1">
              <a:off x="1548956" y="2755404"/>
              <a:ext cx="274436" cy="65575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H="1">
              <a:off x="1686174" y="2755404"/>
              <a:ext cx="274436" cy="65575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pic>
          <p:nvPicPr>
            <p:cNvPr id="169" name="Picture 168"/>
            <p:cNvPicPr>
              <a:picLocks noChangeAspect="1"/>
            </p:cNvPicPr>
            <p:nvPr/>
          </p:nvPicPr>
          <p:blipFill>
            <a:blip r:embed="rId7">
              <a:lum bright="70000" contrast="-70000"/>
              <a:extLst>
                <a:ext uri="{28A0092B-C50C-407E-A947-70E740481C1C}">
                  <a14:useLocalDpi val="0"/>
                </a:ext>
              </a:extLst>
            </a:blip>
            <a:stretch>
              <a:fillRect/>
            </a:stretch>
          </p:blipFill>
          <p:spPr>
            <a:xfrm>
              <a:off x="1186860" y="2293178"/>
              <a:ext cx="1040447" cy="790101"/>
            </a:xfrm>
            <a:prstGeom prst="rect">
              <a:avLst/>
            </a:prstGeom>
          </p:spPr>
        </p:pic>
      </p:grpSp>
      <p:sp>
        <p:nvSpPr>
          <p:cNvPr id="172" name="Rectangle 171"/>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174" name="Picture 173"/>
          <p:cNvPicPr>
            <a:picLocks noChangeAspect="1"/>
          </p:cNvPicPr>
          <p:nvPr/>
        </p:nvPicPr>
        <p:blipFill>
          <a:blip r:embed="rId8">
            <a:extLst>
              <a:ext uri="{28A0092B-C50C-407E-A947-70E740481C1C}">
                <a14:useLocalDpi val="0"/>
              </a:ext>
            </a:extLst>
          </a:blip>
          <a:stretch>
            <a:fillRect/>
          </a:stretch>
        </p:blipFill>
        <p:spPr>
          <a:xfrm>
            <a:off x="-1066800" y="4404626"/>
            <a:ext cx="578758" cy="579294"/>
          </a:xfrm>
          <a:prstGeom prst="rect">
            <a:avLst/>
          </a:prstGeom>
        </p:spPr>
      </p:pic>
      <p:sp>
        <p:nvSpPr>
          <p:cNvPr id="175"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WORK PROCESS LAYOUT</a:t>
            </a:r>
          </a:p>
        </p:txBody>
      </p:sp>
      <p:cxnSp>
        <p:nvCxnSpPr>
          <p:cNvPr id="176" name="Straight Connector 175"/>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177" name="Oval 176"/>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7</a:t>
            </a:r>
          </a:p>
        </p:txBody>
      </p:sp>
      <p:sp>
        <p:nvSpPr>
          <p:cNvPr id="178"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179"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4050595698"/>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4.16667E-06 -2.07216E-06 L 0.54948 -0.00069" pathEditMode="relative" ptsTypes="AA" rAng="0">
                                      <p:cBhvr>
                                        <p:cTn dur="2000" fill="hold" id="6"/>
                                        <p:tgtEl>
                                          <p:spTgt spid="174"/>
                                        </p:tgtEl>
                                        <p:attrNameLst>
                                          <p:attrName>ppt_x</p:attrName>
                                          <p:attrName>ppt_y</p:attrName>
                                        </p:attrNameLst>
                                      </p:cBhvr>
                                      <p:rCtr x="27465"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137"/>
                                        </p:tgtEl>
                                        <p:attrNameLst>
                                          <p:attrName>style.visibility</p:attrName>
                                        </p:attrNameLst>
                                      </p:cBhvr>
                                      <p:to>
                                        <p:strVal val="visible"/>
                                      </p:to>
                                    </p:set>
                                    <p:animEffect filter="wipe(down)" transition="in">
                                      <p:cBhvr>
                                        <p:cTn dur="250" id="10"/>
                                        <p:tgtEl>
                                          <p:spTgt spid="137"/>
                                        </p:tgtEl>
                                      </p:cBhvr>
                                    </p:animEffect>
                                  </p:childTnLst>
                                </p:cTn>
                              </p:par>
                              <p:par>
                                <p:cTn fill="hold" grpId="0" id="11" nodeType="withEffect" presetClass="entr" presetID="22" presetSubtype="4">
                                  <p:stCondLst>
                                    <p:cond delay="0"/>
                                  </p:stCondLst>
                                  <p:childTnLst>
                                    <p:set>
                                      <p:cBhvr>
                                        <p:cTn dur="1" fill="hold" id="12">
                                          <p:stCondLst>
                                            <p:cond delay="0"/>
                                          </p:stCondLst>
                                        </p:cTn>
                                        <p:tgtEl>
                                          <p:spTgt spid="138"/>
                                        </p:tgtEl>
                                        <p:attrNameLst>
                                          <p:attrName>style.visibility</p:attrName>
                                        </p:attrNameLst>
                                      </p:cBhvr>
                                      <p:to>
                                        <p:strVal val="visible"/>
                                      </p:to>
                                    </p:set>
                                    <p:animEffect filter="wipe(down)" transition="in">
                                      <p:cBhvr>
                                        <p:cTn dur="250" id="13"/>
                                        <p:tgtEl>
                                          <p:spTgt spid="138"/>
                                        </p:tgtEl>
                                      </p:cBhvr>
                                    </p:animEffect>
                                  </p:childTnLst>
                                </p:cTn>
                              </p:par>
                            </p:childTnLst>
                          </p:cTn>
                        </p:par>
                        <p:par>
                          <p:cTn fill="hold" id="14" nodeType="afterGroup">
                            <p:stCondLst>
                              <p:cond delay="2250"/>
                            </p:stCondLst>
                            <p:childTnLst>
                              <p:par>
                                <p:cTn fill="hold" id="15" nodeType="afterEffect" presetClass="entr" presetID="47" presetSubtype="0">
                                  <p:stCondLst>
                                    <p:cond delay="0"/>
                                  </p:stCondLst>
                                  <p:childTnLst>
                                    <p:set>
                                      <p:cBhvr>
                                        <p:cTn dur="1" fill="hold" id="16">
                                          <p:stCondLst>
                                            <p:cond delay="0"/>
                                          </p:stCondLst>
                                        </p:cTn>
                                        <p:tgtEl>
                                          <p:spTgt spid="161"/>
                                        </p:tgtEl>
                                        <p:attrNameLst>
                                          <p:attrName>style.visibility</p:attrName>
                                        </p:attrNameLst>
                                      </p:cBhvr>
                                      <p:to>
                                        <p:strVal val="visible"/>
                                      </p:to>
                                    </p:set>
                                    <p:animEffect filter="fade" transition="in">
                                      <p:cBhvr>
                                        <p:cTn dur="750" id="17"/>
                                        <p:tgtEl>
                                          <p:spTgt spid="161"/>
                                        </p:tgtEl>
                                      </p:cBhvr>
                                    </p:animEffect>
                                    <p:anim calcmode="lin" valueType="num">
                                      <p:cBhvr>
                                        <p:cTn dur="750" fill="hold" id="18"/>
                                        <p:tgtEl>
                                          <p:spTgt spid="161"/>
                                        </p:tgtEl>
                                        <p:attrNameLst>
                                          <p:attrName>ppt_x</p:attrName>
                                        </p:attrNameLst>
                                      </p:cBhvr>
                                      <p:tavLst>
                                        <p:tav tm="0">
                                          <p:val>
                                            <p:strVal val="#ppt_x"/>
                                          </p:val>
                                        </p:tav>
                                        <p:tav tm="100000">
                                          <p:val>
                                            <p:strVal val="#ppt_x"/>
                                          </p:val>
                                        </p:tav>
                                      </p:tavLst>
                                    </p:anim>
                                    <p:anim calcmode="lin" valueType="num">
                                      <p:cBhvr>
                                        <p:cTn dur="750" fill="hold" id="19"/>
                                        <p:tgtEl>
                                          <p:spTgt spid="161"/>
                                        </p:tgtEl>
                                        <p:attrNameLst>
                                          <p:attrName>ppt_y</p:attrName>
                                        </p:attrNameLst>
                                      </p:cBhvr>
                                      <p:tavLst>
                                        <p:tav tm="0">
                                          <p:val>
                                            <p:strVal val="#ppt_y-.1"/>
                                          </p:val>
                                        </p:tav>
                                        <p:tav tm="100000">
                                          <p:val>
                                            <p:strVal val="#ppt_y"/>
                                          </p:val>
                                        </p:tav>
                                      </p:tavLst>
                                    </p:anim>
                                  </p:childTnLst>
                                </p:cTn>
                              </p:par>
                              <p:par>
                                <p:cTn fill="hold" id="20" nodeType="withEffect" presetClass="entr" presetID="47" presetSubtype="0">
                                  <p:stCondLst>
                                    <p:cond delay="0"/>
                                  </p:stCondLst>
                                  <p:childTnLst>
                                    <p:set>
                                      <p:cBhvr>
                                        <p:cTn dur="1" fill="hold" id="21">
                                          <p:stCondLst>
                                            <p:cond delay="0"/>
                                          </p:stCondLst>
                                        </p:cTn>
                                        <p:tgtEl>
                                          <p:spTgt spid="146"/>
                                        </p:tgtEl>
                                        <p:attrNameLst>
                                          <p:attrName>style.visibility</p:attrName>
                                        </p:attrNameLst>
                                      </p:cBhvr>
                                      <p:to>
                                        <p:strVal val="visible"/>
                                      </p:to>
                                    </p:set>
                                    <p:animEffect filter="fade" transition="in">
                                      <p:cBhvr>
                                        <p:cTn dur="750" id="22"/>
                                        <p:tgtEl>
                                          <p:spTgt spid="146"/>
                                        </p:tgtEl>
                                      </p:cBhvr>
                                    </p:animEffect>
                                    <p:anim calcmode="lin" valueType="num">
                                      <p:cBhvr>
                                        <p:cTn dur="750" fill="hold" id="23"/>
                                        <p:tgtEl>
                                          <p:spTgt spid="146"/>
                                        </p:tgtEl>
                                        <p:attrNameLst>
                                          <p:attrName>ppt_x</p:attrName>
                                        </p:attrNameLst>
                                      </p:cBhvr>
                                      <p:tavLst>
                                        <p:tav tm="0">
                                          <p:val>
                                            <p:strVal val="#ppt_x"/>
                                          </p:val>
                                        </p:tav>
                                        <p:tav tm="100000">
                                          <p:val>
                                            <p:strVal val="#ppt_x"/>
                                          </p:val>
                                        </p:tav>
                                      </p:tavLst>
                                    </p:anim>
                                    <p:anim calcmode="lin" valueType="num">
                                      <p:cBhvr>
                                        <p:cTn dur="750" fill="hold" id="24"/>
                                        <p:tgtEl>
                                          <p:spTgt spid="146"/>
                                        </p:tgtEl>
                                        <p:attrNameLst>
                                          <p:attrName>ppt_y</p:attrName>
                                        </p:attrNameLst>
                                      </p:cBhvr>
                                      <p:tavLst>
                                        <p:tav tm="0">
                                          <p:val>
                                            <p:strVal val="#ppt_y-.1"/>
                                          </p:val>
                                        </p:tav>
                                        <p:tav tm="100000">
                                          <p:val>
                                            <p:strVal val="#ppt_y"/>
                                          </p:val>
                                        </p:tav>
                                      </p:tavLst>
                                    </p:anim>
                                  </p:childTnLst>
                                </p:cTn>
                              </p:par>
                            </p:childTnLst>
                          </p:cTn>
                        </p:par>
                        <p:par>
                          <p:cTn fill="hold" id="25" nodeType="afterGroup">
                            <p:stCondLst>
                              <p:cond delay="3000"/>
                            </p:stCondLst>
                            <p:childTnLst>
                              <p:par>
                                <p:cTn fill="hold" grpId="0" id="26" nodeType="afterEffect" presetClass="entr" presetID="47" presetSubtype="0">
                                  <p:stCondLst>
                                    <p:cond delay="0"/>
                                  </p:stCondLst>
                                  <p:childTnLst>
                                    <p:set>
                                      <p:cBhvr>
                                        <p:cTn dur="1" fill="hold" id="27">
                                          <p:stCondLst>
                                            <p:cond delay="0"/>
                                          </p:stCondLst>
                                        </p:cTn>
                                        <p:tgtEl>
                                          <p:spTgt spid="141"/>
                                        </p:tgtEl>
                                        <p:attrNameLst>
                                          <p:attrName>style.visibility</p:attrName>
                                        </p:attrNameLst>
                                      </p:cBhvr>
                                      <p:to>
                                        <p:strVal val="visible"/>
                                      </p:to>
                                    </p:set>
                                    <p:animEffect filter="fade" transition="in">
                                      <p:cBhvr>
                                        <p:cTn dur="500" id="28"/>
                                        <p:tgtEl>
                                          <p:spTgt spid="141"/>
                                        </p:tgtEl>
                                      </p:cBhvr>
                                    </p:animEffect>
                                    <p:anim calcmode="lin" valueType="num">
                                      <p:cBhvr>
                                        <p:cTn dur="500" fill="hold" id="29"/>
                                        <p:tgtEl>
                                          <p:spTgt spid="141"/>
                                        </p:tgtEl>
                                        <p:attrNameLst>
                                          <p:attrName>ppt_x</p:attrName>
                                        </p:attrNameLst>
                                      </p:cBhvr>
                                      <p:tavLst>
                                        <p:tav tm="0">
                                          <p:val>
                                            <p:strVal val="#ppt_x"/>
                                          </p:val>
                                        </p:tav>
                                        <p:tav tm="100000">
                                          <p:val>
                                            <p:strVal val="#ppt_x"/>
                                          </p:val>
                                        </p:tav>
                                      </p:tavLst>
                                    </p:anim>
                                    <p:anim calcmode="lin" valueType="num">
                                      <p:cBhvr>
                                        <p:cTn dur="500" fill="hold" id="30"/>
                                        <p:tgtEl>
                                          <p:spTgt spid="141"/>
                                        </p:tgtEl>
                                        <p:attrNameLst>
                                          <p:attrName>ppt_y</p:attrName>
                                        </p:attrNameLst>
                                      </p:cBhvr>
                                      <p:tavLst>
                                        <p:tav tm="0">
                                          <p:val>
                                            <p:strVal val="#ppt_y-.1"/>
                                          </p:val>
                                        </p:tav>
                                        <p:tav tm="100000">
                                          <p:val>
                                            <p:strVal val="#ppt_y"/>
                                          </p:val>
                                        </p:tav>
                                      </p:tavLst>
                                    </p:anim>
                                  </p:childTnLst>
                                </p:cTn>
                              </p:par>
                              <p:par>
                                <p:cTn fill="hold" grpId="0" id="31" nodeType="withEffect" presetClass="entr" presetID="47" presetSubtype="0">
                                  <p:stCondLst>
                                    <p:cond delay="0"/>
                                  </p:stCondLst>
                                  <p:childTnLst>
                                    <p:set>
                                      <p:cBhvr>
                                        <p:cTn dur="1" fill="hold" id="32">
                                          <p:stCondLst>
                                            <p:cond delay="0"/>
                                          </p:stCondLst>
                                        </p:cTn>
                                        <p:tgtEl>
                                          <p:spTgt spid="142"/>
                                        </p:tgtEl>
                                        <p:attrNameLst>
                                          <p:attrName>style.visibility</p:attrName>
                                        </p:attrNameLst>
                                      </p:cBhvr>
                                      <p:to>
                                        <p:strVal val="visible"/>
                                      </p:to>
                                    </p:set>
                                    <p:animEffect filter="fade" transition="in">
                                      <p:cBhvr>
                                        <p:cTn dur="500" id="33"/>
                                        <p:tgtEl>
                                          <p:spTgt spid="142"/>
                                        </p:tgtEl>
                                      </p:cBhvr>
                                    </p:animEffect>
                                    <p:anim calcmode="lin" valueType="num">
                                      <p:cBhvr>
                                        <p:cTn dur="500" fill="hold" id="34"/>
                                        <p:tgtEl>
                                          <p:spTgt spid="142"/>
                                        </p:tgtEl>
                                        <p:attrNameLst>
                                          <p:attrName>ppt_x</p:attrName>
                                        </p:attrNameLst>
                                      </p:cBhvr>
                                      <p:tavLst>
                                        <p:tav tm="0">
                                          <p:val>
                                            <p:strVal val="#ppt_x"/>
                                          </p:val>
                                        </p:tav>
                                        <p:tav tm="100000">
                                          <p:val>
                                            <p:strVal val="#ppt_x"/>
                                          </p:val>
                                        </p:tav>
                                      </p:tavLst>
                                    </p:anim>
                                    <p:anim calcmode="lin" valueType="num">
                                      <p:cBhvr>
                                        <p:cTn dur="500" fill="hold" id="35"/>
                                        <p:tgtEl>
                                          <p:spTgt spid="142"/>
                                        </p:tgtEl>
                                        <p:attrNameLst>
                                          <p:attrName>ppt_y</p:attrName>
                                        </p:attrNameLst>
                                      </p:cBhvr>
                                      <p:tavLst>
                                        <p:tav tm="0">
                                          <p:val>
                                            <p:strVal val="#ppt_y-.1"/>
                                          </p:val>
                                        </p:tav>
                                        <p:tav tm="100000">
                                          <p:val>
                                            <p:strVal val="#ppt_y"/>
                                          </p:val>
                                        </p:tav>
                                      </p:tavLst>
                                    </p:anim>
                                  </p:childTnLst>
                                </p:cTn>
                              </p:par>
                              <p:par>
                                <p:cTn fill="hold" grpId="0" id="36" nodeType="withEffect" presetClass="entr" presetID="47" presetSubtype="0">
                                  <p:stCondLst>
                                    <p:cond delay="0"/>
                                  </p:stCondLst>
                                  <p:childTnLst>
                                    <p:set>
                                      <p:cBhvr>
                                        <p:cTn dur="1" fill="hold" id="37">
                                          <p:stCondLst>
                                            <p:cond delay="0"/>
                                          </p:stCondLst>
                                        </p:cTn>
                                        <p:tgtEl>
                                          <p:spTgt spid="143"/>
                                        </p:tgtEl>
                                        <p:attrNameLst>
                                          <p:attrName>style.visibility</p:attrName>
                                        </p:attrNameLst>
                                      </p:cBhvr>
                                      <p:to>
                                        <p:strVal val="visible"/>
                                      </p:to>
                                    </p:set>
                                    <p:animEffect filter="fade" transition="in">
                                      <p:cBhvr>
                                        <p:cTn dur="500" id="38"/>
                                        <p:tgtEl>
                                          <p:spTgt spid="143"/>
                                        </p:tgtEl>
                                      </p:cBhvr>
                                    </p:animEffect>
                                    <p:anim calcmode="lin" valueType="num">
                                      <p:cBhvr>
                                        <p:cTn dur="500" fill="hold" id="39"/>
                                        <p:tgtEl>
                                          <p:spTgt spid="143"/>
                                        </p:tgtEl>
                                        <p:attrNameLst>
                                          <p:attrName>ppt_x</p:attrName>
                                        </p:attrNameLst>
                                      </p:cBhvr>
                                      <p:tavLst>
                                        <p:tav tm="0">
                                          <p:val>
                                            <p:strVal val="#ppt_x"/>
                                          </p:val>
                                        </p:tav>
                                        <p:tav tm="100000">
                                          <p:val>
                                            <p:strVal val="#ppt_x"/>
                                          </p:val>
                                        </p:tav>
                                      </p:tavLst>
                                    </p:anim>
                                    <p:anim calcmode="lin" valueType="num">
                                      <p:cBhvr>
                                        <p:cTn dur="500" fill="hold" id="40"/>
                                        <p:tgtEl>
                                          <p:spTgt spid="143"/>
                                        </p:tgtEl>
                                        <p:attrNameLst>
                                          <p:attrName>ppt_y</p:attrName>
                                        </p:attrNameLst>
                                      </p:cBhvr>
                                      <p:tavLst>
                                        <p:tav tm="0">
                                          <p:val>
                                            <p:strVal val="#ppt_y-.1"/>
                                          </p:val>
                                        </p:tav>
                                        <p:tav tm="100000">
                                          <p:val>
                                            <p:strVal val="#ppt_y"/>
                                          </p:val>
                                        </p:tav>
                                      </p:tavLst>
                                    </p:anim>
                                  </p:childTnLst>
                                </p:cTn>
                              </p:par>
                              <p:par>
                                <p:cTn fill="hold" grpId="0" id="41" nodeType="withEffect" presetClass="entr" presetID="47" presetSubtype="0">
                                  <p:stCondLst>
                                    <p:cond delay="0"/>
                                  </p:stCondLst>
                                  <p:childTnLst>
                                    <p:set>
                                      <p:cBhvr>
                                        <p:cTn dur="1" fill="hold" id="42">
                                          <p:stCondLst>
                                            <p:cond delay="0"/>
                                          </p:stCondLst>
                                        </p:cTn>
                                        <p:tgtEl>
                                          <p:spTgt spid="144"/>
                                        </p:tgtEl>
                                        <p:attrNameLst>
                                          <p:attrName>style.visibility</p:attrName>
                                        </p:attrNameLst>
                                      </p:cBhvr>
                                      <p:to>
                                        <p:strVal val="visible"/>
                                      </p:to>
                                    </p:set>
                                    <p:animEffect filter="fade" transition="in">
                                      <p:cBhvr>
                                        <p:cTn dur="500" id="43"/>
                                        <p:tgtEl>
                                          <p:spTgt spid="144"/>
                                        </p:tgtEl>
                                      </p:cBhvr>
                                    </p:animEffect>
                                    <p:anim calcmode="lin" valueType="num">
                                      <p:cBhvr>
                                        <p:cTn dur="500" fill="hold" id="44"/>
                                        <p:tgtEl>
                                          <p:spTgt spid="144"/>
                                        </p:tgtEl>
                                        <p:attrNameLst>
                                          <p:attrName>ppt_x</p:attrName>
                                        </p:attrNameLst>
                                      </p:cBhvr>
                                      <p:tavLst>
                                        <p:tav tm="0">
                                          <p:val>
                                            <p:strVal val="#ppt_x"/>
                                          </p:val>
                                        </p:tav>
                                        <p:tav tm="100000">
                                          <p:val>
                                            <p:strVal val="#ppt_x"/>
                                          </p:val>
                                        </p:tav>
                                      </p:tavLst>
                                    </p:anim>
                                    <p:anim calcmode="lin" valueType="num">
                                      <p:cBhvr>
                                        <p:cTn dur="500" fill="hold" id="45"/>
                                        <p:tgtEl>
                                          <p:spTgt spid="144"/>
                                        </p:tgtEl>
                                        <p:attrNameLst>
                                          <p:attrName>ppt_y</p:attrName>
                                        </p:attrNameLst>
                                      </p:cBhvr>
                                      <p:tavLst>
                                        <p:tav tm="0">
                                          <p:val>
                                            <p:strVal val="#ppt_y-.1"/>
                                          </p:val>
                                        </p:tav>
                                        <p:tav tm="100000">
                                          <p:val>
                                            <p:strVal val="#ppt_y"/>
                                          </p:val>
                                        </p:tav>
                                      </p:tavLst>
                                    </p:anim>
                                  </p:childTnLst>
                                </p:cTn>
                              </p:par>
                              <p:par>
                                <p:cTn fill="hold" grpId="0" id="46" nodeType="withEffect" presetClass="entr" presetID="47" presetSubtype="0">
                                  <p:stCondLst>
                                    <p:cond delay="0"/>
                                  </p:stCondLst>
                                  <p:childTnLst>
                                    <p:set>
                                      <p:cBhvr>
                                        <p:cTn dur="1" fill="hold" id="47">
                                          <p:stCondLst>
                                            <p:cond delay="0"/>
                                          </p:stCondLst>
                                        </p:cTn>
                                        <p:tgtEl>
                                          <p:spTgt spid="145"/>
                                        </p:tgtEl>
                                        <p:attrNameLst>
                                          <p:attrName>style.visibility</p:attrName>
                                        </p:attrNameLst>
                                      </p:cBhvr>
                                      <p:to>
                                        <p:strVal val="visible"/>
                                      </p:to>
                                    </p:set>
                                    <p:animEffect filter="fade" transition="in">
                                      <p:cBhvr>
                                        <p:cTn dur="500" id="48"/>
                                        <p:tgtEl>
                                          <p:spTgt spid="145"/>
                                        </p:tgtEl>
                                      </p:cBhvr>
                                    </p:animEffect>
                                    <p:anim calcmode="lin" valueType="num">
                                      <p:cBhvr>
                                        <p:cTn dur="500" fill="hold" id="49"/>
                                        <p:tgtEl>
                                          <p:spTgt spid="145"/>
                                        </p:tgtEl>
                                        <p:attrNameLst>
                                          <p:attrName>ppt_x</p:attrName>
                                        </p:attrNameLst>
                                      </p:cBhvr>
                                      <p:tavLst>
                                        <p:tav tm="0">
                                          <p:val>
                                            <p:strVal val="#ppt_x"/>
                                          </p:val>
                                        </p:tav>
                                        <p:tav tm="100000">
                                          <p:val>
                                            <p:strVal val="#ppt_x"/>
                                          </p:val>
                                        </p:tav>
                                      </p:tavLst>
                                    </p:anim>
                                    <p:anim calcmode="lin" valueType="num">
                                      <p:cBhvr>
                                        <p:cTn dur="500" fill="hold" id="50"/>
                                        <p:tgtEl>
                                          <p:spTgt spid="145"/>
                                        </p:tgtEl>
                                        <p:attrNameLst>
                                          <p:attrName>ppt_y</p:attrName>
                                        </p:attrNameLst>
                                      </p:cBhvr>
                                      <p:tavLst>
                                        <p:tav tm="0">
                                          <p:val>
                                            <p:strVal val="#ppt_y-.1"/>
                                          </p:val>
                                        </p:tav>
                                        <p:tav tm="100000">
                                          <p:val>
                                            <p:strVal val="#ppt_y"/>
                                          </p:val>
                                        </p:tav>
                                      </p:tavLst>
                                    </p:anim>
                                  </p:childTnLst>
                                </p:cTn>
                              </p:par>
                            </p:childTnLst>
                          </p:cTn>
                        </p:par>
                        <p:par>
                          <p:cTn fill="hold" id="51" nodeType="afterGroup">
                            <p:stCondLst>
                              <p:cond delay="3500"/>
                            </p:stCondLst>
                            <p:childTnLst>
                              <p:par>
                                <p:cTn fill="hold" grpId="0" id="52" nodeType="afterEffect" presetClass="entr" presetID="10" presetSubtype="0">
                                  <p:stCondLst>
                                    <p:cond delay="0"/>
                                  </p:stCondLst>
                                  <p:childTnLst>
                                    <p:set>
                                      <p:cBhvr>
                                        <p:cTn dur="1" fill="hold" id="53">
                                          <p:stCondLst>
                                            <p:cond delay="0"/>
                                          </p:stCondLst>
                                        </p:cTn>
                                        <p:tgtEl>
                                          <p:spTgt spid="160"/>
                                        </p:tgtEl>
                                        <p:attrNameLst>
                                          <p:attrName>style.visibility</p:attrName>
                                        </p:attrNameLst>
                                      </p:cBhvr>
                                      <p:to>
                                        <p:strVal val="visible"/>
                                      </p:to>
                                    </p:set>
                                    <p:animEffect filter="fade" transition="in">
                                      <p:cBhvr>
                                        <p:cTn dur="500" id="54"/>
                                        <p:tgtEl>
                                          <p:spTgt spid="160"/>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7"/>
      <p:bldP grpId="0" spid="138"/>
      <p:bldP grpId="0" spid="141"/>
      <p:bldP grpId="0" spid="142"/>
      <p:bldP grpId="0" spid="143"/>
      <p:bldP grpId="0" spid="144"/>
      <p:bldP grpId="0" spid="145"/>
      <p:bldP grpId="0" spid="160"/>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4" name="Straight Connector 33"/>
          <p:cNvCxnSpPr>
            <a:stCxn id="62" idx="4"/>
          </p:cNvCxnSpPr>
          <p:nvPr/>
        </p:nvCxnSpPr>
        <p:spPr>
          <a:xfrm flipH="1">
            <a:off x="373501"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4457703" y="4589276"/>
            <a:ext cx="400049" cy="225465"/>
            <a:chOff x="3512662" y="6096000"/>
            <a:chExt cx="533399" cy="300342"/>
          </a:xfrm>
        </p:grpSpPr>
        <p:sp>
          <p:nvSpPr>
            <p:cNvPr id="39" name="Rounded Rectangle 40"/>
            <p:cNvSpPr/>
            <p:nvPr/>
          </p:nvSpPr>
          <p:spPr>
            <a:xfrm>
              <a:off x="3969858" y="6096000"/>
              <a:ext cx="76203" cy="300342"/>
            </a:xfrm>
            <a:custGeom>
              <a:gdLst>
                <a:gd fmla="*/ 3 w 76203" name="connsiteX0"/>
                <a:gd fmla="*/ 12700 h 300342" name="connsiteY0"/>
                <a:gd fmla="*/ 12703 w 76203" name="connsiteX1"/>
                <a:gd fmla="*/ 0 h 300342" name="connsiteY1"/>
                <a:gd fmla="*/ 63503 w 76203" name="connsiteX2"/>
                <a:gd fmla="*/ 0 h 300342" name="connsiteY2"/>
                <a:gd fmla="*/ 76203 w 76203" name="connsiteX3"/>
                <a:gd fmla="*/ 12700 h 300342" name="connsiteY3"/>
                <a:gd fmla="*/ 76203 w 76203" name="connsiteX4"/>
                <a:gd fmla="*/ 287642 h 300342" name="connsiteY4"/>
                <a:gd fmla="*/ 63503 w 76203" name="connsiteX5"/>
                <a:gd fmla="*/ 300342 h 300342" name="connsiteY5"/>
                <a:gd fmla="*/ 12703 w 76203" name="connsiteX6"/>
                <a:gd fmla="*/ 300342 h 300342" name="connsiteY6"/>
                <a:gd fmla="*/ 3 w 76203" name="connsiteX7"/>
                <a:gd fmla="*/ 287642 h 300342" name="connsiteY7"/>
                <a:gd fmla="*/ 2066 w 76203" name="connsiteX8"/>
                <a:gd fmla="*/ 164306 h 300342" name="connsiteY8"/>
                <a:gd fmla="*/ 3 w 76203" name="connsiteX9"/>
                <a:gd fmla="*/ 12700 h 300342"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00342" w="76203">
                  <a:moveTo>
                    <a:pt x="3" y="12700"/>
                  </a:moveTo>
                  <a:cubicBezTo>
                    <a:pt x="3" y="5686"/>
                    <a:pt x="5689" y="0"/>
                    <a:pt x="12703" y="0"/>
                  </a:cubicBezTo>
                  <a:lnTo>
                    <a:pt x="63503" y="0"/>
                  </a:lnTo>
                  <a:cubicBezTo>
                    <a:pt x="70517" y="0"/>
                    <a:pt x="76203" y="5686"/>
                    <a:pt x="76203" y="12700"/>
                  </a:cubicBezTo>
                  <a:lnTo>
                    <a:pt x="76203" y="287642"/>
                  </a:lnTo>
                  <a:cubicBezTo>
                    <a:pt x="76203" y="294656"/>
                    <a:pt x="70517" y="300342"/>
                    <a:pt x="63503" y="300342"/>
                  </a:cubicBezTo>
                  <a:lnTo>
                    <a:pt x="12703" y="300342"/>
                  </a:lnTo>
                  <a:cubicBezTo>
                    <a:pt x="5689" y="300342"/>
                    <a:pt x="3" y="294656"/>
                    <a:pt x="3" y="287642"/>
                  </a:cubicBezTo>
                  <a:cubicBezTo>
                    <a:pt x="-103" y="241768"/>
                    <a:pt x="2172" y="210180"/>
                    <a:pt x="2066" y="164306"/>
                  </a:cubicBezTo>
                  <a:cubicBezTo>
                    <a:pt x="2172" y="118533"/>
                    <a:pt x="-103" y="58473"/>
                    <a:pt x="3" y="12700"/>
                  </a:cubicBezTo>
                  <a:close/>
                </a:path>
              </a:pathLst>
            </a:custGeom>
            <a:solidFill>
              <a:srgbClr val="FFC000"/>
            </a:solidFill>
            <a:ln>
              <a:solidFill>
                <a:srgbClr val="DAA6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43" name="Rounded Rectangle 43"/>
            <p:cNvSpPr/>
            <p:nvPr/>
          </p:nvSpPr>
          <p:spPr>
            <a:xfrm>
              <a:off x="3817374" y="6188406"/>
              <a:ext cx="76288" cy="207936"/>
            </a:xfrm>
            <a:custGeom>
              <a:gdLst>
                <a:gd fmla="*/ 88 w 76288" name="connsiteX0"/>
                <a:gd fmla="*/ 12700 h 207936" name="connsiteY0"/>
                <a:gd fmla="*/ 12788 w 76288" name="connsiteX1"/>
                <a:gd fmla="*/ 0 h 207936" name="connsiteY1"/>
                <a:gd fmla="*/ 63588 w 76288" name="connsiteX2"/>
                <a:gd fmla="*/ 0 h 207936" name="connsiteY2"/>
                <a:gd fmla="*/ 76288 w 76288" name="connsiteX3"/>
                <a:gd fmla="*/ 12700 h 207936" name="connsiteY3"/>
                <a:gd fmla="*/ 75970 w 76288" name="connsiteX4"/>
                <a:gd fmla="*/ 129050 h 207936" name="connsiteY4"/>
                <a:gd fmla="*/ 76288 w 76288" name="connsiteX5"/>
                <a:gd fmla="*/ 195236 h 207936" name="connsiteY5"/>
                <a:gd fmla="*/ 63588 w 76288" name="connsiteX6"/>
                <a:gd fmla="*/ 207936 h 207936" name="connsiteY6"/>
                <a:gd fmla="*/ 12788 w 76288" name="connsiteX7"/>
                <a:gd fmla="*/ 207936 h 207936" name="connsiteY7"/>
                <a:gd fmla="*/ 88 w 76288" name="connsiteX8"/>
                <a:gd fmla="*/ 195236 h 207936" name="connsiteY8"/>
                <a:gd fmla="*/ 4532 w 76288" name="connsiteX9"/>
                <a:gd fmla="*/ 133813 h 207936" name="connsiteY9"/>
                <a:gd fmla="*/ 88 w 76288" name="connsiteX10"/>
                <a:gd fmla="*/ 12700 h 207936"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207935" w="76288">
                  <a:moveTo>
                    <a:pt x="88" y="12700"/>
                  </a:moveTo>
                  <a:cubicBezTo>
                    <a:pt x="88" y="5686"/>
                    <a:pt x="5774" y="0"/>
                    <a:pt x="12788" y="0"/>
                  </a:cubicBezTo>
                  <a:lnTo>
                    <a:pt x="63588" y="0"/>
                  </a:lnTo>
                  <a:cubicBezTo>
                    <a:pt x="70602" y="0"/>
                    <a:pt x="76288" y="5686"/>
                    <a:pt x="76288" y="12700"/>
                  </a:cubicBezTo>
                  <a:cubicBezTo>
                    <a:pt x="76182" y="45927"/>
                    <a:pt x="76076" y="95823"/>
                    <a:pt x="75970" y="129050"/>
                  </a:cubicBezTo>
                  <a:cubicBezTo>
                    <a:pt x="76076" y="156668"/>
                    <a:pt x="76182" y="167618"/>
                    <a:pt x="76288" y="195236"/>
                  </a:cubicBezTo>
                  <a:cubicBezTo>
                    <a:pt x="76288" y="202250"/>
                    <a:pt x="70602" y="207936"/>
                    <a:pt x="63588" y="207936"/>
                  </a:cubicBezTo>
                  <a:lnTo>
                    <a:pt x="12788" y="207936"/>
                  </a:lnTo>
                  <a:cubicBezTo>
                    <a:pt x="5774" y="207936"/>
                    <a:pt x="88" y="202250"/>
                    <a:pt x="88" y="195236"/>
                  </a:cubicBezTo>
                  <a:cubicBezTo>
                    <a:pt x="-812" y="169205"/>
                    <a:pt x="5432" y="159844"/>
                    <a:pt x="4532" y="133813"/>
                  </a:cubicBezTo>
                  <a:lnTo>
                    <a:pt x="88" y="12700"/>
                  </a:lnTo>
                  <a:close/>
                </a:path>
              </a:pathLst>
            </a:custGeom>
            <a:solidFill>
              <a:srgbClr val="FFC000"/>
            </a:solidFill>
            <a:ln>
              <a:solidFill>
                <a:srgbClr val="DAA6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0" name="Rounded Rectangle 45"/>
            <p:cNvSpPr/>
            <p:nvPr/>
          </p:nvSpPr>
          <p:spPr>
            <a:xfrm>
              <a:off x="3512662" y="6305550"/>
              <a:ext cx="76200" cy="90791"/>
            </a:xfrm>
            <a:custGeom>
              <a:gdLst>
                <a:gd fmla="*/ 0 w 76200" name="connsiteX0"/>
                <a:gd fmla="*/ 12700 h 90791" name="connsiteY0"/>
                <a:gd fmla="*/ 12700 w 76200" name="connsiteX1"/>
                <a:gd fmla="*/ 0 h 90791" name="connsiteY1"/>
                <a:gd fmla="*/ 63500 w 76200" name="connsiteX2"/>
                <a:gd fmla="*/ 0 h 90791" name="connsiteY2"/>
                <a:gd fmla="*/ 76200 w 76200" name="connsiteX3"/>
                <a:gd fmla="*/ 12700 h 90791" name="connsiteY3"/>
                <a:gd fmla="*/ 76200 w 76200" name="connsiteX4"/>
                <a:gd fmla="*/ 78091 h 90791" name="connsiteY4"/>
                <a:gd fmla="*/ 63500 w 76200" name="connsiteX5"/>
                <a:gd fmla="*/ 90791 h 90791" name="connsiteY5"/>
                <a:gd fmla="*/ 12700 w 76200" name="connsiteX6"/>
                <a:gd fmla="*/ 90791 h 90791" name="connsiteY6"/>
                <a:gd fmla="*/ 4762 w 76200" name="connsiteX7"/>
                <a:gd fmla="*/ 61422 h 90791" name="connsiteY7"/>
                <a:gd fmla="*/ 0 w 76200" name="connsiteX8"/>
                <a:gd fmla="*/ 12700 h 9079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90791" w="76200">
                  <a:moveTo>
                    <a:pt x="0" y="12700"/>
                  </a:moveTo>
                  <a:cubicBezTo>
                    <a:pt x="0" y="5686"/>
                    <a:pt x="5686" y="0"/>
                    <a:pt x="12700" y="0"/>
                  </a:cubicBezTo>
                  <a:lnTo>
                    <a:pt x="63500" y="0"/>
                  </a:lnTo>
                  <a:cubicBezTo>
                    <a:pt x="70514" y="0"/>
                    <a:pt x="76200" y="5686"/>
                    <a:pt x="76200" y="12700"/>
                  </a:cubicBezTo>
                  <a:lnTo>
                    <a:pt x="76200" y="78091"/>
                  </a:lnTo>
                  <a:cubicBezTo>
                    <a:pt x="76200" y="85105"/>
                    <a:pt x="70514" y="90791"/>
                    <a:pt x="63500" y="90791"/>
                  </a:cubicBezTo>
                  <a:lnTo>
                    <a:pt x="12700" y="90791"/>
                  </a:lnTo>
                  <a:cubicBezTo>
                    <a:pt x="5686" y="90791"/>
                    <a:pt x="4762" y="68436"/>
                    <a:pt x="4762" y="61422"/>
                  </a:cubicBezTo>
                  <a:cubicBezTo>
                    <a:pt x="4762" y="39625"/>
                    <a:pt x="0" y="34497"/>
                    <a:pt x="0" y="12700"/>
                  </a:cubicBezTo>
                  <a:close/>
                </a:path>
              </a:pathLst>
            </a:custGeom>
            <a:solidFill>
              <a:srgbClr val="FFC000"/>
            </a:solidFill>
            <a:ln>
              <a:solidFill>
                <a:srgbClr val="DAA6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1" name="Rounded Rectangle 48"/>
            <p:cNvSpPr/>
            <p:nvPr/>
          </p:nvSpPr>
          <p:spPr>
            <a:xfrm>
              <a:off x="3664926" y="6248598"/>
              <a:ext cx="76336" cy="147743"/>
            </a:xfrm>
            <a:custGeom>
              <a:gdLst>
                <a:gd fmla="*/ 136 w 76336" name="connsiteX0"/>
                <a:gd fmla="*/ 12700 h 147743" name="connsiteY0"/>
                <a:gd fmla="*/ 12836 w 76336" name="connsiteX1"/>
                <a:gd fmla="*/ 0 h 147743" name="connsiteY1"/>
                <a:gd fmla="*/ 63636 w 76336" name="connsiteX2"/>
                <a:gd fmla="*/ 0 h 147743" name="connsiteY2"/>
                <a:gd fmla="*/ 76336 w 76336" name="connsiteX3"/>
                <a:gd fmla="*/ 12700 h 147743" name="connsiteY3"/>
                <a:gd fmla="*/ 71255 w 76336" name="connsiteX4"/>
                <a:gd fmla="*/ 95052 h 147743" name="connsiteY4"/>
                <a:gd fmla="*/ 76336 w 76336" name="connsiteX5"/>
                <a:gd fmla="*/ 135043 h 147743" name="connsiteY5"/>
                <a:gd fmla="*/ 63636 w 76336" name="connsiteX6"/>
                <a:gd fmla="*/ 147743 h 147743" name="connsiteY6"/>
                <a:gd fmla="*/ 12836 w 76336" name="connsiteX7"/>
                <a:gd fmla="*/ 147743 h 147743" name="connsiteY7"/>
                <a:gd fmla="*/ 136 w 76336" name="connsiteX8"/>
                <a:gd fmla="*/ 135043 h 147743" name="connsiteY8"/>
                <a:gd fmla="*/ 2199 w 76336" name="connsiteX9"/>
                <a:gd fmla="*/ 102196 h 147743" name="connsiteY9"/>
                <a:gd fmla="*/ 136 w 76336" name="connsiteX10"/>
                <a:gd fmla="*/ 12700 h 14774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147743" w="76336">
                  <a:moveTo>
                    <a:pt x="136" y="12700"/>
                  </a:moveTo>
                  <a:cubicBezTo>
                    <a:pt x="136" y="5686"/>
                    <a:pt x="5822" y="0"/>
                    <a:pt x="12836" y="0"/>
                  </a:cubicBezTo>
                  <a:lnTo>
                    <a:pt x="63636" y="0"/>
                  </a:lnTo>
                  <a:cubicBezTo>
                    <a:pt x="70650" y="0"/>
                    <a:pt x="76336" y="5686"/>
                    <a:pt x="76336" y="12700"/>
                  </a:cubicBezTo>
                  <a:cubicBezTo>
                    <a:pt x="75436" y="34594"/>
                    <a:pt x="72155" y="73158"/>
                    <a:pt x="71255" y="95052"/>
                  </a:cubicBezTo>
                  <a:cubicBezTo>
                    <a:pt x="72155" y="113939"/>
                    <a:pt x="75436" y="116156"/>
                    <a:pt x="76336" y="135043"/>
                  </a:cubicBezTo>
                  <a:cubicBezTo>
                    <a:pt x="76336" y="142057"/>
                    <a:pt x="70650" y="147743"/>
                    <a:pt x="63636" y="147743"/>
                  </a:cubicBezTo>
                  <a:lnTo>
                    <a:pt x="12836" y="147743"/>
                  </a:lnTo>
                  <a:cubicBezTo>
                    <a:pt x="5822" y="147743"/>
                    <a:pt x="136" y="142057"/>
                    <a:pt x="136" y="135043"/>
                  </a:cubicBezTo>
                  <a:cubicBezTo>
                    <a:pt x="-764" y="119331"/>
                    <a:pt x="3099" y="117908"/>
                    <a:pt x="2199" y="102196"/>
                  </a:cubicBezTo>
                  <a:cubicBezTo>
                    <a:pt x="1511" y="72364"/>
                    <a:pt x="824" y="42532"/>
                    <a:pt x="136" y="12700"/>
                  </a:cubicBezTo>
                  <a:close/>
                </a:path>
              </a:pathLst>
            </a:custGeom>
            <a:solidFill>
              <a:srgbClr val="FFC000"/>
            </a:solidFill>
            <a:ln>
              <a:solidFill>
                <a:srgbClr val="DAA6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cxnSp>
        <p:nvCxnSpPr>
          <p:cNvPr id="54" name="Straight Connector 53"/>
          <p:cNvCxnSpPr>
            <a:stCxn id="55" idx="4"/>
          </p:cNvCxnSpPr>
          <p:nvPr/>
        </p:nvCxnSpPr>
        <p:spPr>
          <a:xfrm flipH="1">
            <a:off x="8618096"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8473195"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6" name="Rectangle 55"/>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7" name="Straight Connector 56"/>
          <p:cNvCxnSpPr>
            <a:stCxn id="58" idx="4"/>
          </p:cNvCxnSpPr>
          <p:nvPr/>
        </p:nvCxnSpPr>
        <p:spPr>
          <a:xfrm flipH="1">
            <a:off x="783689"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8" name="Oval 57"/>
          <p:cNvSpPr/>
          <p:nvPr/>
        </p:nvSpPr>
        <p:spPr>
          <a:xfrm>
            <a:off x="638788"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9" name="Isosceles Triangle 58"/>
          <p:cNvSpPr/>
          <p:nvPr/>
        </p:nvSpPr>
        <p:spPr>
          <a:xfrm>
            <a:off x="6900539"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0" name="Isosceles Triangle 59"/>
          <p:cNvSpPr/>
          <p:nvPr/>
        </p:nvSpPr>
        <p:spPr>
          <a:xfrm>
            <a:off x="741489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1" name="Isosceles Triangle 60"/>
          <p:cNvSpPr/>
          <p:nvPr/>
        </p:nvSpPr>
        <p:spPr>
          <a:xfrm>
            <a:off x="960300"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2" name="Oval 61"/>
          <p:cNvSpPr/>
          <p:nvPr/>
        </p:nvSpPr>
        <p:spPr>
          <a:xfrm>
            <a:off x="228600"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graphicFrame>
        <p:nvGraphicFramePr>
          <p:cNvPr id="63" name="Diagram 62"/>
          <p:cNvGraphicFramePr/>
          <p:nvPr>
            <p:extLst>
              <p:ext uri="{D42A27DB-BD31-4B8C-83A1-F6EECF244321}">
                <p14:modId val="1523633803"/>
              </p:ext>
            </p:extLst>
          </p:nvPr>
        </p:nvGraphicFramePr>
        <p:xfrm>
          <a:off x="1231254" y="1757421"/>
          <a:ext cx="6769746" cy="2338329"/>
        </p:xfrm>
        <a:graphic>
          <a:graphicData uri="http://schemas.openxmlformats.org/drawingml/2006/diagram">
            <dgm:relIds xmlns:dgm="http://schemas.openxmlformats.org/drawingml/2006/diagram" r:cs="rId7" r:dm="rId4" r:lo="rId5" r:qs="rId6"/>
          </a:graphicData>
        </a:graphic>
      </p:graphicFrame>
      <p:pic>
        <p:nvPicPr>
          <p:cNvPr id="64" name="Picture 63"/>
          <p:cNvPicPr>
            <a:picLocks noChangeAspect="1"/>
          </p:cNvPicPr>
          <p:nvPr/>
        </p:nvPicPr>
        <p:blipFill>
          <a:blip r:embed="rId8">
            <a:duotone>
              <a:schemeClr val="bg2">
                <a:shade val="45000"/>
                <a:satMod val="135000"/>
              </a:schemeClr>
              <a:prstClr val="white"/>
            </a:duotone>
            <a:extLst>
              <a:ext uri="{BEBA8EAE-BF5A-486C-A8C5-ECC9F3942E4B}">
                <a14:imgProps>
                  <a14:imgLayer r:embed="rId9">
                    <a14:imgEffect>
                      <a14:brightnessContrast bright="40000"/>
                    </a14:imgEffect>
                  </a14:imgLayer>
                </a14:imgProps>
              </a:ext>
              <a:ext uri="{28A0092B-C50C-407E-A947-70E740481C1C}">
                <a14:useLocalDpi val="0"/>
              </a:ext>
            </a:extLst>
          </a:blip>
          <a:stretch>
            <a:fillRect/>
          </a:stretch>
        </p:blipFill>
        <p:spPr>
          <a:xfrm>
            <a:off x="1260935" y="836562"/>
            <a:ext cx="803552" cy="804296"/>
          </a:xfrm>
          <a:prstGeom prst="rect">
            <a:avLst/>
          </a:prstGeom>
        </p:spPr>
      </p:pic>
      <p:sp>
        <p:nvSpPr>
          <p:cNvPr id="65" name="Your TItle"/>
          <p:cNvSpPr txBox="1"/>
          <p:nvPr/>
        </p:nvSpPr>
        <p:spPr>
          <a:xfrm>
            <a:off x="1219200" y="2458274"/>
            <a:ext cx="2133600" cy="1752600"/>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a:t>
            </a:r>
          </a:p>
          <a:p>
            <a:pPr algn="just">
              <a:buClr>
                <a:schemeClr val="bg1">
                  <a:lumMod val="75000"/>
                </a:schemeClr>
              </a:buClr>
            </a:pPr>
            <a:endParaRPr lang="en-US" sz="900">
              <a:latin charset="0" pitchFamily="50" typeface="Code Bold"/>
            </a:endParaRPr>
          </a:p>
        </p:txBody>
      </p:sp>
      <p:pic>
        <p:nvPicPr>
          <p:cNvPr id="67" name="Picture 66"/>
          <p:cNvPicPr>
            <a:picLocks noChangeAspect="1"/>
          </p:cNvPicPr>
          <p:nvPr/>
        </p:nvPicPr>
        <p:blipFill>
          <a:blip r:embed="rId10">
            <a:duotone>
              <a:schemeClr val="bg2">
                <a:shade val="45000"/>
                <a:satMod val="135000"/>
              </a:schemeClr>
              <a:prstClr val="white"/>
            </a:duotone>
            <a:extLst>
              <a:ext uri="{BEBA8EAE-BF5A-486C-A8C5-ECC9F3942E4B}">
                <a14:imgProps>
                  <a14:imgLayer r:embed="rId11">
                    <a14:imgEffect>
                      <a14:sharpenSoften amount="100000"/>
                    </a14:imgEffect>
                    <a14:imgEffect>
                      <a14:colorTemperature colorTemp="11500"/>
                    </a14:imgEffect>
                    <a14:imgEffect>
                      <a14:saturation sat="0"/>
                    </a14:imgEffect>
                    <a14:imgEffect>
                      <a14:brightnessContrast bright="40000"/>
                    </a14:imgEffect>
                  </a14:imgLayer>
                </a14:imgProps>
              </a:ext>
              <a:ext uri="{28A0092B-C50C-407E-A947-70E740481C1C}">
                <a14:useLocalDpi val="0"/>
              </a:ext>
            </a:extLst>
          </a:blip>
          <a:stretch>
            <a:fillRect/>
          </a:stretch>
        </p:blipFill>
        <p:spPr>
          <a:xfrm>
            <a:off x="3752252" y="777483"/>
            <a:ext cx="921600" cy="922454"/>
          </a:xfrm>
          <a:prstGeom prst="rect">
            <a:avLst/>
          </a:prstGeom>
          <a:effectLst>
            <a:glow rad="127000">
              <a:schemeClr val="accent1">
                <a:alpha val="0"/>
              </a:schemeClr>
            </a:glow>
            <a:outerShdw algn="ctr" blurRad="50800" dir="5400000" dist="50800" rotWithShape="0">
              <a:srgbClr val="000000">
                <a:alpha val="0"/>
              </a:srgbClr>
            </a:outerShdw>
            <a:reflection algn="bl" dir="5400000" dist="50800" endPos="0" rotWithShape="0" sy="-100000"/>
          </a:effectLst>
        </p:spPr>
      </p:pic>
      <p:pic>
        <p:nvPicPr>
          <p:cNvPr id="68" name="Picture 67"/>
          <p:cNvPicPr>
            <a:picLocks noChangeAspect="1"/>
          </p:cNvPicPr>
          <p:nvPr/>
        </p:nvPicPr>
        <p:blipFill>
          <a:blip r:embed="rId12">
            <a:lum bright="70000" contrast="-70000"/>
            <a:extLst>
              <a:ext uri="{28A0092B-C50C-407E-A947-70E740481C1C}">
                <a14:useLocalDpi val="0"/>
              </a:ext>
            </a:extLst>
          </a:blip>
          <a:stretch>
            <a:fillRect/>
          </a:stretch>
        </p:blipFill>
        <p:spPr>
          <a:xfrm>
            <a:off x="3358397" y="986191"/>
            <a:ext cx="780335" cy="593124"/>
          </a:xfrm>
          <a:prstGeom prst="rect">
            <a:avLst/>
          </a:prstGeom>
        </p:spPr>
      </p:pic>
      <p:pic>
        <p:nvPicPr>
          <p:cNvPr id="69" name="Picture 68"/>
          <p:cNvPicPr>
            <a:picLocks noChangeAspect="1"/>
          </p:cNvPicPr>
          <p:nvPr/>
        </p:nvPicPr>
        <p:blipFill>
          <a:blip r:embed="rId13">
            <a:lum bright="70000" contrast="-70000"/>
            <a:extLst>
              <a:ext uri="{BEBA8EAE-BF5A-486C-A8C5-ECC9F3942E4B}">
                <a14:imgProps>
                  <a14:imgLayer r:embed="rId14">
                    <a14:imgEffect>
                      <a14:saturation sat="400000"/>
                    </a14:imgEffect>
                  </a14:imgLayer>
                </a14:imgProps>
              </a:ext>
              <a:ext uri="{28A0092B-C50C-407E-A947-70E740481C1C}">
                <a14:useLocalDpi val="0"/>
              </a:ext>
            </a:extLst>
          </a:blip>
          <a:stretch>
            <a:fillRect/>
          </a:stretch>
        </p:blipFill>
        <p:spPr>
          <a:xfrm>
            <a:off x="7022740" y="986191"/>
            <a:ext cx="664442" cy="505036"/>
          </a:xfrm>
          <a:prstGeom prst="rect">
            <a:avLst/>
          </a:prstGeom>
        </p:spPr>
      </p:pic>
      <p:sp>
        <p:nvSpPr>
          <p:cNvPr id="72" name="Rectangle 71"/>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74" name="Picture 73"/>
          <p:cNvPicPr>
            <a:picLocks noChangeAspect="1"/>
          </p:cNvPicPr>
          <p:nvPr/>
        </p:nvPicPr>
        <p:blipFill>
          <a:blip r:embed="rId15">
            <a:extLst>
              <a:ext uri="{28A0092B-C50C-407E-A947-70E740481C1C}">
                <a14:useLocalDpi val="0"/>
              </a:ext>
            </a:extLst>
          </a:blip>
          <a:stretch>
            <a:fillRect/>
          </a:stretch>
        </p:blipFill>
        <p:spPr>
          <a:xfrm>
            <a:off x="-1035958" y="4404626"/>
            <a:ext cx="578758" cy="579294"/>
          </a:xfrm>
          <a:prstGeom prst="rect">
            <a:avLst/>
          </a:prstGeom>
        </p:spPr>
      </p:pic>
      <p:sp>
        <p:nvSpPr>
          <p:cNvPr id="75" name="Your TItle"/>
          <p:cNvSpPr txBox="1"/>
          <p:nvPr/>
        </p:nvSpPr>
        <p:spPr>
          <a:xfrm>
            <a:off x="914400" y="133350"/>
            <a:ext cx="7315200" cy="738041"/>
          </a:xfrm>
          <a:prstGeom prst="rect">
            <a:avLst/>
          </a:prstGeom>
        </p:spPr>
        <p:txBody>
          <a:bodyPr anchor="ctr" bIns="34292" lIns="68585" rIns="68585" rtlCol="0" tIns="34292" vert="horz">
            <a:normAutofit fontScale="72500" lnSpcReduction="2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SMART ART WORK PROCESS LAYOUT</a:t>
            </a:r>
          </a:p>
        </p:txBody>
      </p:sp>
      <p:cxnSp>
        <p:nvCxnSpPr>
          <p:cNvPr id="76" name="Straight Connector 75"/>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7" name="Oval 76"/>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8</a:t>
            </a:r>
          </a:p>
        </p:txBody>
      </p:sp>
      <p:sp>
        <p:nvSpPr>
          <p:cNvPr id="78"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9"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80" name="Your TItle"/>
          <p:cNvSpPr txBox="1"/>
          <p:nvPr/>
        </p:nvSpPr>
        <p:spPr>
          <a:xfrm>
            <a:off x="3635243" y="2495550"/>
            <a:ext cx="2133600" cy="1752600"/>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a:t>
            </a:r>
          </a:p>
        </p:txBody>
      </p:sp>
      <p:sp>
        <p:nvSpPr>
          <p:cNvPr id="81" name="Your TItle"/>
          <p:cNvSpPr txBox="1"/>
          <p:nvPr/>
        </p:nvSpPr>
        <p:spPr>
          <a:xfrm>
            <a:off x="6051285" y="2495550"/>
            <a:ext cx="2133600" cy="1752600"/>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a:t>
            </a:r>
          </a:p>
          <a:p>
            <a:pPr algn="just">
              <a:buClr>
                <a:schemeClr val="bg1">
                  <a:lumMod val="75000"/>
                </a:schemeClr>
              </a:buClr>
            </a:pPr>
            <a:endParaRPr lang="en-US" sz="900">
              <a:latin charset="0" pitchFamily="50" typeface="Code Bold"/>
            </a:endParaRPr>
          </a:p>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 quis</a:t>
            </a:r>
          </a:p>
        </p:txBody>
      </p:sp>
    </p:spTree>
    <p:extLst>
      <p:ext uri="{BB962C8B-B14F-4D97-AF65-F5344CB8AC3E}">
        <p14:creationId val="4107135814"/>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0.01718 -1.44509E-06 L 0.54896 -0.00069" pathEditMode="relative" ptsTypes="AA" rAng="0">
                                      <p:cBhvr>
                                        <p:cTn dur="2000" fill="hold" id="6"/>
                                        <p:tgtEl>
                                          <p:spTgt spid="74"/>
                                        </p:tgtEl>
                                        <p:attrNameLst>
                                          <p:attrName>ppt_x</p:attrName>
                                          <p:attrName>ppt_y</p:attrName>
                                        </p:attrNameLst>
                                      </p:cBhvr>
                                      <p:rCtr x="28299" y="-46"/>
                                    </p:animMotion>
                                  </p:childTnLst>
                                </p:cTn>
                              </p:par>
                            </p:childTnLst>
                          </p:cTn>
                        </p:par>
                        <p:par>
                          <p:cTn fill="hold" id="7" nodeType="afterGroup">
                            <p:stCondLst>
                              <p:cond delay="2000"/>
                            </p:stCondLst>
                            <p:childTnLst>
                              <p:par>
                                <p:cTn fill="hold" grpId="0" id="8" nodeType="afterEffect" presetClass="entr" presetID="22" presetSubtype="4">
                                  <p:stCondLst>
                                    <p:cond delay="0"/>
                                  </p:stCondLst>
                                  <p:childTnLst>
                                    <p:set>
                                      <p:cBhvr>
                                        <p:cTn dur="1" fill="hold" id="9">
                                          <p:stCondLst>
                                            <p:cond delay="0"/>
                                          </p:stCondLst>
                                        </p:cTn>
                                        <p:tgtEl>
                                          <p:spTgt spid="63"/>
                                        </p:tgtEl>
                                        <p:attrNameLst>
                                          <p:attrName>style.visibility</p:attrName>
                                        </p:attrNameLst>
                                      </p:cBhvr>
                                      <p:to>
                                        <p:strVal val="visible"/>
                                      </p:to>
                                    </p:set>
                                    <p:animEffect filter="wipe(down)" transition="in">
                                      <p:cBhvr>
                                        <p:cTn dur="250" id="10"/>
                                        <p:tgtEl>
                                          <p:spTgt spid="63"/>
                                        </p:tgtEl>
                                      </p:cBhvr>
                                    </p:animEffect>
                                  </p:childTnLst>
                                </p:cTn>
                              </p:par>
                              <p:par>
                                <p:cTn fill="hold" grpId="0" id="11" nodeType="withEffect" presetClass="entr" presetID="22" presetSubtype="4">
                                  <p:stCondLst>
                                    <p:cond delay="250"/>
                                  </p:stCondLst>
                                  <p:childTnLst>
                                    <p:set>
                                      <p:cBhvr>
                                        <p:cTn dur="1" fill="hold" id="12">
                                          <p:stCondLst>
                                            <p:cond delay="0"/>
                                          </p:stCondLst>
                                        </p:cTn>
                                        <p:tgtEl>
                                          <p:spTgt spid="65"/>
                                        </p:tgtEl>
                                        <p:attrNameLst>
                                          <p:attrName>style.visibility</p:attrName>
                                        </p:attrNameLst>
                                      </p:cBhvr>
                                      <p:to>
                                        <p:strVal val="visible"/>
                                      </p:to>
                                    </p:set>
                                    <p:animEffect filter="wipe(down)" transition="in">
                                      <p:cBhvr>
                                        <p:cTn dur="250" id="13"/>
                                        <p:tgtEl>
                                          <p:spTgt spid="65"/>
                                        </p:tgtEl>
                                      </p:cBhvr>
                                    </p:animEffect>
                                  </p:childTnLst>
                                </p:cTn>
                              </p:par>
                              <p:par>
                                <p:cTn fill="hold" grpId="0" id="14" nodeType="withEffect" presetClass="entr" presetID="22" presetSubtype="4">
                                  <p:stCondLst>
                                    <p:cond delay="250"/>
                                  </p:stCondLst>
                                  <p:childTnLst>
                                    <p:set>
                                      <p:cBhvr>
                                        <p:cTn dur="1" fill="hold" id="15">
                                          <p:stCondLst>
                                            <p:cond delay="0"/>
                                          </p:stCondLst>
                                        </p:cTn>
                                        <p:tgtEl>
                                          <p:spTgt spid="80"/>
                                        </p:tgtEl>
                                        <p:attrNameLst>
                                          <p:attrName>style.visibility</p:attrName>
                                        </p:attrNameLst>
                                      </p:cBhvr>
                                      <p:to>
                                        <p:strVal val="visible"/>
                                      </p:to>
                                    </p:set>
                                    <p:animEffect filter="wipe(down)" transition="in">
                                      <p:cBhvr>
                                        <p:cTn dur="250" id="16"/>
                                        <p:tgtEl>
                                          <p:spTgt spid="80"/>
                                        </p:tgtEl>
                                      </p:cBhvr>
                                    </p:animEffect>
                                  </p:childTnLst>
                                </p:cTn>
                              </p:par>
                              <p:par>
                                <p:cTn fill="hold" grpId="0" id="17" nodeType="withEffect" presetClass="entr" presetID="22" presetSubtype="4">
                                  <p:stCondLst>
                                    <p:cond delay="250"/>
                                  </p:stCondLst>
                                  <p:childTnLst>
                                    <p:set>
                                      <p:cBhvr>
                                        <p:cTn dur="1" fill="hold" id="18">
                                          <p:stCondLst>
                                            <p:cond delay="0"/>
                                          </p:stCondLst>
                                        </p:cTn>
                                        <p:tgtEl>
                                          <p:spTgt spid="81"/>
                                        </p:tgtEl>
                                        <p:attrNameLst>
                                          <p:attrName>style.visibility</p:attrName>
                                        </p:attrNameLst>
                                      </p:cBhvr>
                                      <p:to>
                                        <p:strVal val="visible"/>
                                      </p:to>
                                    </p:set>
                                    <p:animEffect filter="wipe(down)" transition="in">
                                      <p:cBhvr>
                                        <p:cTn dur="250" id="19"/>
                                        <p:tgtEl>
                                          <p:spTgt spid="8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5"/>
      <p:bldP grpId="0" spid="80"/>
      <p:bldP grpId="0" spid="81"/>
      <p:bldGraphic grpId="0" spid="63">
        <p:bldAsOne/>
      </p:bldGraphic>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42" name="Straight Connector 41"/>
          <p:cNvCxnSpPr>
            <a:stCxn id="65" idx="4"/>
          </p:cNvCxnSpPr>
          <p:nvPr/>
        </p:nvCxnSpPr>
        <p:spPr>
          <a:xfrm flipH="1">
            <a:off x="384755" y="4587166"/>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46" name="Flowchart: Process 5"/>
          <p:cNvSpPr/>
          <p:nvPr/>
        </p:nvSpPr>
        <p:spPr>
          <a:xfrm>
            <a:off x="5353048" y="1463043"/>
            <a:ext cx="1052102" cy="294938"/>
          </a:xfrm>
          <a:prstGeom prst="flowChartAlternateProcess">
            <a:avLst/>
          </a:prstGeom>
          <a:solidFill>
            <a:srgbClr val="00B050"/>
          </a:solidFill>
          <a:ln w="19050">
            <a:solidFill>
              <a:srgbClr val="85CA3A"/>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900">
                <a:latin charset="0" pitchFamily="49" typeface="Franchise"/>
                <a:ea charset="0" pitchFamily="49" typeface="Franchise"/>
              </a:rPr>
              <a:t>CLIENT</a:t>
            </a:r>
          </a:p>
        </p:txBody>
      </p:sp>
      <p:sp>
        <p:nvSpPr>
          <p:cNvPr id="47" name="Your TItle"/>
          <p:cNvSpPr txBox="1"/>
          <p:nvPr/>
        </p:nvSpPr>
        <p:spPr>
          <a:xfrm>
            <a:off x="5268691" y="1799126"/>
            <a:ext cx="2938257" cy="424013"/>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t>
            </a:r>
          </a:p>
        </p:txBody>
      </p:sp>
      <p:sp>
        <p:nvSpPr>
          <p:cNvPr id="48" name="Flowchart: Process 5"/>
          <p:cNvSpPr/>
          <p:nvPr/>
        </p:nvSpPr>
        <p:spPr>
          <a:xfrm>
            <a:off x="5353047" y="2131584"/>
            <a:ext cx="1473925" cy="294938"/>
          </a:xfrm>
          <a:prstGeom prst="flowChartAlternateProcess">
            <a:avLst/>
          </a:prstGeom>
          <a:solidFill>
            <a:srgbClr val="00B050"/>
          </a:solidFill>
          <a:ln w="19050">
            <a:solidFill>
              <a:srgbClr val="85CA3A"/>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900">
                <a:latin charset="0" pitchFamily="49" typeface="Franchise"/>
                <a:ea charset="0" pitchFamily="49" typeface="Franchise"/>
              </a:rPr>
              <a:t>PROJECT</a:t>
            </a:r>
          </a:p>
        </p:txBody>
      </p:sp>
      <p:sp>
        <p:nvSpPr>
          <p:cNvPr id="49" name="Your TItle"/>
          <p:cNvSpPr txBox="1"/>
          <p:nvPr/>
        </p:nvSpPr>
        <p:spPr>
          <a:xfrm>
            <a:off x="5268691" y="2467666"/>
            <a:ext cx="2938257" cy="424013"/>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a:t>
            </a:r>
          </a:p>
        </p:txBody>
      </p:sp>
      <p:sp>
        <p:nvSpPr>
          <p:cNvPr id="50" name="Flowchart: Process 5"/>
          <p:cNvSpPr/>
          <p:nvPr/>
        </p:nvSpPr>
        <p:spPr>
          <a:xfrm>
            <a:off x="5334000" y="2920487"/>
            <a:ext cx="1854080" cy="294938"/>
          </a:xfrm>
          <a:prstGeom prst="flowChartAlternateProcess">
            <a:avLst/>
          </a:prstGeom>
          <a:solidFill>
            <a:srgbClr val="00B050"/>
          </a:solidFill>
          <a:ln w="19050">
            <a:solidFill>
              <a:srgbClr val="85CA3A"/>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r>
              <a:rPr lang="en-US" sz="1900">
                <a:latin charset="0" pitchFamily="49" typeface="Franchise"/>
                <a:ea charset="0" pitchFamily="49" typeface="Franchise"/>
              </a:rPr>
              <a:t>DETAIL</a:t>
            </a:r>
          </a:p>
        </p:txBody>
      </p:sp>
      <p:sp>
        <p:nvSpPr>
          <p:cNvPr id="51" name="Your TItle"/>
          <p:cNvSpPr txBox="1"/>
          <p:nvPr/>
        </p:nvSpPr>
        <p:spPr>
          <a:xfrm>
            <a:off x="5268691" y="3256572"/>
            <a:ext cx="2938257" cy="1124127"/>
          </a:xfrm>
          <a:prstGeom prst="rect">
            <a:avLst/>
          </a:prstGeom>
        </p:spPr>
        <p:txBody>
          <a:bodyPr anchor="t" bIns="34292" lIns="68585" rIns="68585" rtlCol="0" tIns="34292" vert="horz">
            <a:normAutofit/>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just">
              <a:buClr>
                <a:schemeClr val="bg1">
                  <a:lumMod val="75000"/>
                </a:schemeClr>
              </a:buClr>
            </a:pPr>
            <a:r>
              <a:rPr lang="en-US" sz="900">
                <a:latin charset="0" pitchFamily="50" typeface="Code Bold"/>
              </a:rPr>
              <a:t>Lorem ipsum dolor sit amet, consectetur adipisicing elit, sed do eiusmod tempor incididunt ut labore et dolore magna aliqua. Ut enim ad minim veniam.</a:t>
            </a:r>
          </a:p>
        </p:txBody>
      </p:sp>
      <p:pic>
        <p:nvPicPr>
          <p:cNvPr id="52" name="Picture 51"/>
          <p:cNvPicPr>
            <a:picLocks noChangeAspect="1"/>
          </p:cNvPicPr>
          <p:nvPr/>
        </p:nvPicPr>
        <p:blipFill>
          <a:blip r:embed="rId3">
            <a:duotone>
              <a:schemeClr val="accent3">
                <a:shade val="45000"/>
                <a:satMod val="135000"/>
              </a:schemeClr>
              <a:prstClr val="white"/>
            </a:duotone>
            <a:extLst>
              <a:ext uri="{BEBA8EAE-BF5A-486C-A8C5-ECC9F3942E4B}">
                <a14:imgProps>
                  <a14:imgLayer r:embed="rId4">
                    <a14:imgEffect>
                      <a14:sharpenSoften amount="50000"/>
                    </a14:imgEffect>
                    <a14:imgEffect>
                      <a14:colorTemperature colorTemp="7000"/>
                    </a14:imgEffect>
                    <a14:imgEffect>
                      <a14:saturation sat="400000"/>
                    </a14:imgEffect>
                    <a14:imgEffect>
                      <a14:brightnessContrast bright="-20000" contrast="20000"/>
                    </a14:imgEffect>
                  </a14:imgLayer>
                </a14:imgProps>
              </a:ext>
              <a:ext uri="{28A0092B-C50C-407E-A947-70E740481C1C}">
                <a14:useLocalDpi val="0"/>
              </a:ext>
            </a:extLst>
          </a:blip>
          <a:stretch>
            <a:fillRect/>
          </a:stretch>
        </p:blipFill>
        <p:spPr>
          <a:xfrm>
            <a:off x="7400294" y="981925"/>
            <a:ext cx="662399" cy="663013"/>
          </a:xfrm>
          <a:prstGeom prst="rect">
            <a:avLst/>
          </a:prstGeom>
        </p:spPr>
      </p:pic>
      <p:cxnSp>
        <p:nvCxnSpPr>
          <p:cNvPr id="53" name="Straight Connector 52"/>
          <p:cNvCxnSpPr>
            <a:stCxn id="54" idx="4"/>
          </p:cNvCxnSpPr>
          <p:nvPr/>
        </p:nvCxnSpPr>
        <p:spPr>
          <a:xfrm flipH="1">
            <a:off x="8439187" y="4670771"/>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4" name="Oval 53"/>
          <p:cNvSpPr/>
          <p:nvPr/>
        </p:nvSpPr>
        <p:spPr>
          <a:xfrm>
            <a:off x="8294286" y="4380699"/>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55" name="Rectangle 54"/>
          <p:cNvSpPr/>
          <p:nvPr/>
        </p:nvSpPr>
        <p:spPr>
          <a:xfrm>
            <a:off x="0" y="4795154"/>
            <a:ext cx="9144000" cy="5720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6" name="Straight Connector 55"/>
          <p:cNvCxnSpPr>
            <a:stCxn id="57" idx="4"/>
          </p:cNvCxnSpPr>
          <p:nvPr/>
        </p:nvCxnSpPr>
        <p:spPr>
          <a:xfrm flipH="1">
            <a:off x="794943" y="4575947"/>
            <a:ext cx="2" cy="229686"/>
          </a:xfrm>
          <a:prstGeom prst="line">
            <a:avLst/>
          </a:prstGeom>
          <a:ln w="19050">
            <a:solidFill>
              <a:srgbClr val="00B050"/>
            </a:solidFill>
          </a:ln>
        </p:spPr>
        <p:style>
          <a:lnRef idx="1">
            <a:schemeClr val="accent1"/>
          </a:lnRef>
          <a:fillRef idx="0">
            <a:schemeClr val="accent1"/>
          </a:fillRef>
          <a:effectRef idx="0">
            <a:schemeClr val="accent1"/>
          </a:effectRef>
          <a:fontRef idx="minor">
            <a:schemeClr val="tx1"/>
          </a:fontRef>
        </p:style>
      </p:cxnSp>
      <p:sp>
        <p:nvSpPr>
          <p:cNvPr id="57" name="Oval 56"/>
          <p:cNvSpPr/>
          <p:nvPr/>
        </p:nvSpPr>
        <p:spPr>
          <a:xfrm>
            <a:off x="650042" y="4285875"/>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58" name="Straight Connector 57"/>
          <p:cNvCxnSpPr>
            <a:stCxn id="59" idx="4"/>
          </p:cNvCxnSpPr>
          <p:nvPr/>
        </p:nvCxnSpPr>
        <p:spPr>
          <a:xfrm flipH="1">
            <a:off x="8770497" y="4575947"/>
            <a:ext cx="2" cy="229686"/>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59" name="Oval 58"/>
          <p:cNvSpPr/>
          <p:nvPr/>
        </p:nvSpPr>
        <p:spPr>
          <a:xfrm>
            <a:off x="8625595" y="4285874"/>
            <a:ext cx="289805" cy="290073"/>
          </a:xfrm>
          <a:prstGeom prst="ellipse">
            <a:avLst/>
          </a:prstGeom>
          <a:solidFill>
            <a:srgbClr val="92D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0" name="Isosceles Triangle 59"/>
          <p:cNvSpPr/>
          <p:nvPr/>
        </p:nvSpPr>
        <p:spPr>
          <a:xfrm>
            <a:off x="4000500" y="4723653"/>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1" name="Isosceles Triangle 60"/>
          <p:cNvSpPr/>
          <p:nvPr/>
        </p:nvSpPr>
        <p:spPr>
          <a:xfrm>
            <a:off x="7235985"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cxnSp>
        <p:nvCxnSpPr>
          <p:cNvPr id="62" name="Straight Connector 61"/>
          <p:cNvCxnSpPr>
            <a:stCxn id="63" idx="4"/>
          </p:cNvCxnSpPr>
          <p:nvPr/>
        </p:nvCxnSpPr>
        <p:spPr>
          <a:xfrm flipH="1">
            <a:off x="1092362" y="4598385"/>
            <a:ext cx="0" cy="207248"/>
          </a:xfrm>
          <a:prstGeom prst="line">
            <a:avLst/>
          </a:prstGeom>
          <a:ln w="19050">
            <a:solidFill>
              <a:srgbClr val="92D050"/>
            </a:solidFill>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983619" y="4380698"/>
            <a:ext cx="217487" cy="217689"/>
          </a:xfrm>
          <a:prstGeom prst="ellipse">
            <a:avLst/>
          </a:prstGeom>
          <a:solidFill>
            <a:srgbClr val="85CA3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4" name="Isosceles Triangle 63"/>
          <p:cNvSpPr/>
          <p:nvPr/>
        </p:nvSpPr>
        <p:spPr>
          <a:xfrm>
            <a:off x="971554" y="4733544"/>
            <a:ext cx="400046" cy="71504"/>
          </a:xfrm>
          <a:prstGeom prst="triangle">
            <a:avLst/>
          </a:prstGeom>
          <a:solidFill>
            <a:srgbClr val="DAA6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5" name="Oval 64"/>
          <p:cNvSpPr/>
          <p:nvPr/>
        </p:nvSpPr>
        <p:spPr>
          <a:xfrm>
            <a:off x="239854" y="4297094"/>
            <a:ext cx="289805" cy="290073"/>
          </a:xfrm>
          <a:prstGeom prst="ellipse">
            <a:avLst/>
          </a:prstGeom>
          <a:solidFill>
            <a:srgbClr val="00B05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p>
        </p:txBody>
      </p:sp>
      <p:sp>
        <p:nvSpPr>
          <p:cNvPr id="66" name="Oval 6"/>
          <p:cNvSpPr/>
          <p:nvPr/>
        </p:nvSpPr>
        <p:spPr>
          <a:xfrm>
            <a:off x="1120162" y="1123950"/>
            <a:ext cx="3756638" cy="2977575"/>
          </a:xfrm>
          <a:custGeom>
            <a:gdLst>
              <a:gd fmla="*/ 37459 w 2840064" name="connsiteX0"/>
              <a:gd fmla="*/ 1102704 h 2732227" name="connsiteY0"/>
              <a:gd fmla="*/ 216861 w 2840064" name="connsiteX1"/>
              <a:gd fmla="*/ 125032 h 2732227" name="connsiteY1"/>
              <a:gd fmla="*/ 1573674 w 2840064" name="connsiteX2"/>
              <a:gd fmla="*/ 24665 h 2732227" name="connsiteY2"/>
              <a:gd fmla="*/ 2732929 w 2840064" name="connsiteX3"/>
              <a:gd fmla="*/ 232433 h 2732227" name="connsiteY3"/>
              <a:gd fmla="*/ 2784162 w 2840064" name="connsiteX4"/>
              <a:gd fmla="*/ 1606538 h 2732227" name="connsiteY4"/>
              <a:gd fmla="*/ 2693034 w 2840064" name="connsiteX5"/>
              <a:gd fmla="*/ 2553822 h 2732227" name="connsiteY5"/>
              <a:gd fmla="*/ 1274924 w 2840064" name="connsiteX6"/>
              <a:gd fmla="*/ 2725267 h 2732227" name="connsiteY6"/>
              <a:gd fmla="*/ 128364 w 2840064" name="connsiteX7"/>
              <a:gd fmla="*/ 2522632 h 2732227" name="connsiteY7"/>
              <a:gd fmla="*/ 37459 w 2840064" name="connsiteX8"/>
              <a:gd fmla="*/ 1102704 h 2732227"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732227" w="2840064">
                <a:moveTo>
                  <a:pt x="37459" y="1102704"/>
                </a:moveTo>
                <a:cubicBezTo>
                  <a:pt x="52208" y="703104"/>
                  <a:pt x="-39175" y="304705"/>
                  <a:pt x="216861" y="125032"/>
                </a:cubicBezTo>
                <a:cubicBezTo>
                  <a:pt x="472897" y="-54641"/>
                  <a:pt x="1154329" y="6765"/>
                  <a:pt x="1573674" y="24665"/>
                </a:cubicBezTo>
                <a:cubicBezTo>
                  <a:pt x="1993019" y="42565"/>
                  <a:pt x="2531181" y="-31213"/>
                  <a:pt x="2732929" y="232433"/>
                </a:cubicBezTo>
                <a:cubicBezTo>
                  <a:pt x="2934677" y="496079"/>
                  <a:pt x="2790811" y="1219640"/>
                  <a:pt x="2784162" y="1606538"/>
                </a:cubicBezTo>
                <a:cubicBezTo>
                  <a:pt x="2777513" y="1993436"/>
                  <a:pt x="2887535" y="2344269"/>
                  <a:pt x="2693034" y="2553822"/>
                </a:cubicBezTo>
                <a:cubicBezTo>
                  <a:pt x="2498533" y="2763375"/>
                  <a:pt x="1706499" y="2726615"/>
                  <a:pt x="1274924" y="2725267"/>
                </a:cubicBezTo>
                <a:cubicBezTo>
                  <a:pt x="843349" y="2723919"/>
                  <a:pt x="334608" y="2793059"/>
                  <a:pt x="128364" y="2522632"/>
                </a:cubicBezTo>
                <a:cubicBezTo>
                  <a:pt x="-77880" y="2252205"/>
                  <a:pt x="22710" y="1502304"/>
                  <a:pt x="37459" y="1102704"/>
                </a:cubicBezTo>
                <a:close/>
              </a:path>
            </a:pathLst>
          </a:custGeom>
          <a:solidFill>
            <a:srgbClr val="00B050"/>
          </a:solidFill>
          <a:ln w="57150">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bIns="0" lIns="137171" rIns="205757" rtlCol="0" tIns="0" wrap="square">
            <a:noAutofit/>
          </a:bodyPr>
          <a:lstStyle/>
          <a:p>
            <a:pPr algn="just">
              <a:buClr>
                <a:schemeClr val="bg1">
                  <a:lumMod val="75000"/>
                </a:schemeClr>
              </a:buClr>
            </a:pPr>
            <a:endParaRPr lang="en-US" sz="800">
              <a:solidFill>
                <a:schemeClr val="tx1"/>
              </a:solidFill>
              <a:latin charset="0" pitchFamily="50" typeface="Code Bold"/>
              <a:ea charset="0" pitchFamily="49" typeface="Franchise"/>
            </a:endParaRPr>
          </a:p>
        </p:txBody>
      </p:sp>
      <p:pic>
        <p:nvPicPr>
          <p:cNvPr id="67" name="Picture 66"/>
          <p:cNvPicPr>
            <a:picLocks noChangeAspect="1"/>
          </p:cNvPicPr>
          <p:nvPr/>
        </p:nvPicPr>
        <p:blipFill>
          <a:blip r:embed="rId5">
            <a:extLst>
              <a:ext uri="{28A0092B-C50C-407E-A947-70E740481C1C}">
                <a14:useLocalDpi val="0"/>
              </a:ext>
            </a:extLst>
          </a:blip>
          <a:stretch>
            <a:fillRect/>
          </a:stretch>
        </p:blipFill>
        <p:spPr>
          <a:xfrm>
            <a:off x="1566615" y="1471227"/>
            <a:ext cx="2973548" cy="2232226"/>
          </a:xfrm>
          <a:prstGeom prst="flowChartAlternateProcess">
            <a:avLst/>
          </a:prstGeom>
          <a:noFill/>
          <a:ln w="57150">
            <a:solidFill>
              <a:schemeClr val="bg1">
                <a:lumMod val="85000"/>
              </a:schemeClr>
            </a:solidFill>
            <a:prstDash val="solid"/>
          </a:ln>
        </p:spPr>
      </p:pic>
      <p:sp>
        <p:nvSpPr>
          <p:cNvPr id="70" name="Rectangle 69"/>
          <p:cNvSpPr/>
          <p:nvPr/>
        </p:nvSpPr>
        <p:spPr>
          <a:xfrm>
            <a:off x="0" y="4852357"/>
            <a:ext cx="9144000" cy="31430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600">
                <a:solidFill>
                  <a:schemeClr val="bg1">
                    <a:lumMod val="95000"/>
                  </a:schemeClr>
                </a:solidFill>
                <a:latin charset="0" pitchFamily="49" typeface="Franchise"/>
                <a:ea charset="0" pitchFamily="49" typeface="Franchise"/>
              </a:rPr>
              <a:t>COMPANY NAME - BUSINESS JOURNEY</a:t>
            </a:r>
          </a:p>
        </p:txBody>
      </p:sp>
      <p:pic>
        <p:nvPicPr>
          <p:cNvPr id="72" name="Picture 71"/>
          <p:cNvPicPr>
            <a:picLocks noChangeAspect="1"/>
          </p:cNvPicPr>
          <p:nvPr/>
        </p:nvPicPr>
        <p:blipFill>
          <a:blip r:embed="rId6">
            <a:extLst>
              <a:ext uri="{28A0092B-C50C-407E-A947-70E740481C1C}">
                <a14:useLocalDpi val="0"/>
              </a:ext>
            </a:extLst>
          </a:blip>
          <a:stretch>
            <a:fillRect/>
          </a:stretch>
        </p:blipFill>
        <p:spPr>
          <a:xfrm>
            <a:off x="-914400" y="4404626"/>
            <a:ext cx="578758" cy="579294"/>
          </a:xfrm>
          <a:prstGeom prst="rect">
            <a:avLst/>
          </a:prstGeom>
        </p:spPr>
      </p:pic>
      <p:sp>
        <p:nvSpPr>
          <p:cNvPr id="73" name="Your TItle"/>
          <p:cNvSpPr txBox="1"/>
          <p:nvPr/>
        </p:nvSpPr>
        <p:spPr>
          <a:xfrm>
            <a:off x="914400" y="133350"/>
            <a:ext cx="7315200" cy="738041"/>
          </a:xfrm>
          <a:prstGeom prst="rect">
            <a:avLst/>
          </a:prstGeom>
        </p:spPr>
        <p:txBody>
          <a:bodyPr anchor="ctr" bIns="34292" lIns="68585" rIns="68585" rtlCol="0" tIns="34292" vert="horz">
            <a:normAutofit lnSpcReduction="10000"/>
          </a:bodyPr>
          <a:lstStyle>
            <a:lvl1pPr algn="ctr" defTabSz="914400" eaLnBrk="1" hangingPunct="1" latinLnBrk="0" rtl="0">
              <a:spcBef>
                <a:spcPct val="0"/>
              </a:spcBef>
              <a:buNone/>
              <a:defRPr kern="1200" sz="4400">
                <a:solidFill>
                  <a:schemeClr val="tx1"/>
                </a:solidFill>
                <a:latin typeface="+mj-lt"/>
                <a:ea typeface="+mj-ea"/>
                <a:cs typeface="+mj-cs"/>
              </a:defRPr>
            </a:lvl1pPr>
          </a:lstStyle>
          <a:p>
            <a:pPr algn="l"/>
            <a:r>
              <a:rPr lang="en-US" smtClean="0">
                <a:solidFill>
                  <a:srgbClr val="00B050"/>
                </a:solidFill>
                <a:latin charset="0" pitchFamily="49" typeface="Franchise"/>
                <a:ea charset="0" pitchFamily="49" typeface="Franchise"/>
                <a:cs charset="0" pitchFamily="34" typeface="Open Sans Light"/>
              </a:rPr>
              <a:t>PROJECT LAYOUT</a:t>
            </a:r>
          </a:p>
        </p:txBody>
      </p:sp>
      <p:cxnSp>
        <p:nvCxnSpPr>
          <p:cNvPr id="74" name="Straight Connector 73"/>
          <p:cNvCxnSpPr/>
          <p:nvPr/>
        </p:nvCxnSpPr>
        <p:spPr>
          <a:xfrm>
            <a:off x="1002655" y="734678"/>
            <a:ext cx="7204293" cy="0"/>
          </a:xfrm>
          <a:prstGeom prst="line">
            <a:avLst/>
          </a:prstGeom>
          <a:ln w="3175">
            <a:solidFill>
              <a:srgbClr val="00B050"/>
            </a:solidFill>
            <a:prstDash val="sysDash"/>
          </a:ln>
        </p:spPr>
        <p:style>
          <a:lnRef idx="1">
            <a:schemeClr val="dk1"/>
          </a:lnRef>
          <a:fillRef idx="0">
            <a:schemeClr val="dk1"/>
          </a:fillRef>
          <a:effectRef idx="0">
            <a:schemeClr val="dk1"/>
          </a:effectRef>
          <a:fontRef idx="minor">
            <a:schemeClr val="tx1"/>
          </a:fontRef>
        </p:style>
      </p:cxnSp>
      <p:sp>
        <p:nvSpPr>
          <p:cNvPr id="75" name="Oval 74"/>
          <p:cNvSpPr/>
          <p:nvPr/>
        </p:nvSpPr>
        <p:spPr>
          <a:xfrm>
            <a:off x="8472231" y="172883"/>
            <a:ext cx="445444" cy="445855"/>
          </a:xfrm>
          <a:prstGeom prst="ellipse">
            <a:avLst/>
          </a:prstGeom>
          <a:solidFill>
            <a:srgbClr val="FFC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r>
              <a:rPr lang="en-US" smtClean="0" sz="1500">
                <a:latin charset="0" pitchFamily="49" typeface="Franchise"/>
                <a:ea charset="0" pitchFamily="49" typeface="Franchise"/>
              </a:rPr>
              <a:t>9</a:t>
            </a:r>
          </a:p>
        </p:txBody>
      </p:sp>
      <p:sp>
        <p:nvSpPr>
          <p:cNvPr id="76" name="Chevron 10">
            <a:hlinkClick action="ppaction://hlinkshowjump?jump=previousslide"/>
          </p:cNvPr>
          <p:cNvSpPr/>
          <p:nvPr/>
        </p:nvSpPr>
        <p:spPr>
          <a:xfrm flipH="1">
            <a:off x="474528" y="2419350"/>
            <a:ext cx="58872"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
        <p:nvSpPr>
          <p:cNvPr id="77" name="Chevron 10">
            <a:hlinkClick action="ppaction://hlinkshowjump?jump=nextslide"/>
          </p:cNvPr>
          <p:cNvSpPr/>
          <p:nvPr/>
        </p:nvSpPr>
        <p:spPr>
          <a:xfrm>
            <a:off x="8610600" y="2402524"/>
            <a:ext cx="55427" cy="118659"/>
          </a:xfrm>
          <a:custGeom>
            <a:gdLst>
              <a:gd fmla="*/ 0 w 180975" name="connsiteX0"/>
              <a:gd fmla="*/ 0 h 230981" name="connsiteY0"/>
              <a:gd fmla="*/ 66675 w 180975" name="connsiteX1"/>
              <a:gd fmla="*/ 2381 h 230981" name="connsiteY1"/>
              <a:gd fmla="*/ 180975 w 180975" name="connsiteX2"/>
              <a:gd fmla="*/ 116681 h 230981" name="connsiteY2"/>
              <a:gd fmla="*/ 66675 w 180975" name="connsiteX3"/>
              <a:gd fmla="*/ 230981 h 230981" name="connsiteY3"/>
              <a:gd fmla="*/ 4762 w 180975" name="connsiteX4"/>
              <a:gd fmla="*/ 228599 h 230981" name="connsiteY4"/>
              <a:gd fmla="*/ 116681 w 180975" name="connsiteX5"/>
              <a:gd fmla="*/ 116681 h 230981" name="connsiteY5"/>
              <a:gd fmla="*/ 0 w 180975" name="connsiteX6"/>
              <a:gd fmla="*/ 0 h 230981"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230981" w="180975">
                <a:moveTo>
                  <a:pt x="0" y="0"/>
                </a:moveTo>
                <a:lnTo>
                  <a:pt x="66675" y="2381"/>
                </a:lnTo>
                <a:lnTo>
                  <a:pt x="180975" y="116681"/>
                </a:lnTo>
                <a:lnTo>
                  <a:pt x="66675" y="230981"/>
                </a:lnTo>
                <a:lnTo>
                  <a:pt x="4762" y="228599"/>
                </a:lnTo>
                <a:lnTo>
                  <a:pt x="116681" y="116681"/>
                </a:lnTo>
                <a:lnTo>
                  <a:pt x="0" y="0"/>
                </a:lnTo>
                <a:close/>
              </a:path>
            </a:pathLst>
          </a:custGeom>
          <a:solidFill>
            <a:srgbClr val="85CA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34292" lIns="68585" rIns="68585" rtlCol="0" tIns="34292"/>
          <a:lstStyle/>
          <a:p>
            <a:pPr algn="ctr"/>
            <a:endParaRPr lang="en-US">
              <a:solidFill>
                <a:schemeClr val="tx1"/>
              </a:solidFill>
              <a:latin charset="0" pitchFamily="50" typeface="Code Bold"/>
            </a:endParaRPr>
          </a:p>
        </p:txBody>
      </p:sp>
    </p:spTree>
    <p:extLst>
      <p:ext uri="{BB962C8B-B14F-4D97-AF65-F5344CB8AC3E}">
        <p14:creationId val="1304348716"/>
      </p:ext>
    </p:extLst>
  </p:cSld>
  <p:clrMapOvr>
    <a:masterClrMapping/>
  </p:clrMapOvr>
  <p:transition spd="slow">
    <p:push/>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accel="50000" decel="50000" fill="hold" id="5" nodeType="withEffect" presetClass="path" presetID="42" presetSubtype="0">
                                  <p:stCondLst>
                                    <p:cond delay="0"/>
                                  </p:stCondLst>
                                  <p:childTnLst>
                                    <p:animMotion origin="layout" path="M -8.33333E-07 3.90861E-06 L 1.11823 0.00216" pathEditMode="relative" ptsTypes="AA" rAng="0">
                                      <p:cBhvr>
                                        <p:cTn dur="3000" fill="hold" id="6"/>
                                        <p:tgtEl>
                                          <p:spTgt spid="72"/>
                                        </p:tgtEl>
                                        <p:attrNameLst>
                                          <p:attrName>ppt_x</p:attrName>
                                          <p:attrName>ppt_y</p:attrName>
                                        </p:attrNameLst>
                                      </p:cBhvr>
                                      <p:rCtr x="55903" y="93"/>
                                    </p:animMotion>
                                  </p:childTnLst>
                                </p:cTn>
                              </p:par>
                              <p:par>
                                <p:cTn fill="hold" grpId="0" id="7" nodeType="withEffect" presetClass="entr" presetID="53" presetSubtype="0">
                                  <p:stCondLst>
                                    <p:cond delay="750"/>
                                  </p:stCondLst>
                                  <p:childTnLst>
                                    <p:set>
                                      <p:cBhvr>
                                        <p:cTn dur="1" fill="hold" id="8">
                                          <p:stCondLst>
                                            <p:cond delay="0"/>
                                          </p:stCondLst>
                                        </p:cTn>
                                        <p:tgtEl>
                                          <p:spTgt spid="46"/>
                                        </p:tgtEl>
                                        <p:attrNameLst>
                                          <p:attrName>style.visibility</p:attrName>
                                        </p:attrNameLst>
                                      </p:cBhvr>
                                      <p:to>
                                        <p:strVal val="visible"/>
                                      </p:to>
                                    </p:set>
                                    <p:anim calcmode="lin" valueType="num">
                                      <p:cBhvr>
                                        <p:cTn dur="250" fill="hold" id="9"/>
                                        <p:tgtEl>
                                          <p:spTgt spid="46"/>
                                        </p:tgtEl>
                                        <p:attrNameLst>
                                          <p:attrName>ppt_w</p:attrName>
                                        </p:attrNameLst>
                                      </p:cBhvr>
                                      <p:tavLst>
                                        <p:tav tm="0">
                                          <p:val>
                                            <p:fltVal val="0"/>
                                          </p:val>
                                        </p:tav>
                                        <p:tav tm="100000">
                                          <p:val>
                                            <p:strVal val="#ppt_w"/>
                                          </p:val>
                                        </p:tav>
                                      </p:tavLst>
                                    </p:anim>
                                    <p:anim calcmode="lin" valueType="num">
                                      <p:cBhvr>
                                        <p:cTn dur="250" fill="hold" id="10"/>
                                        <p:tgtEl>
                                          <p:spTgt spid="46"/>
                                        </p:tgtEl>
                                        <p:attrNameLst>
                                          <p:attrName>ppt_h</p:attrName>
                                        </p:attrNameLst>
                                      </p:cBhvr>
                                      <p:tavLst>
                                        <p:tav tm="0">
                                          <p:val>
                                            <p:fltVal val="0"/>
                                          </p:val>
                                        </p:tav>
                                        <p:tav tm="100000">
                                          <p:val>
                                            <p:strVal val="#ppt_h"/>
                                          </p:val>
                                        </p:tav>
                                      </p:tavLst>
                                    </p:anim>
                                    <p:animEffect filter="fade" transition="in">
                                      <p:cBhvr>
                                        <p:cTn dur="250" id="11"/>
                                        <p:tgtEl>
                                          <p:spTgt spid="46"/>
                                        </p:tgtEl>
                                      </p:cBhvr>
                                    </p:animEffect>
                                  </p:childTnLst>
                                </p:cTn>
                              </p:par>
                              <p:par>
                                <p:cTn fill="hold" grpId="0" id="12" nodeType="withEffect" presetClass="entr" presetID="53" presetSubtype="0">
                                  <p:stCondLst>
                                    <p:cond delay="750"/>
                                  </p:stCondLst>
                                  <p:childTnLst>
                                    <p:set>
                                      <p:cBhvr>
                                        <p:cTn dur="1" fill="hold" id="13">
                                          <p:stCondLst>
                                            <p:cond delay="0"/>
                                          </p:stCondLst>
                                        </p:cTn>
                                        <p:tgtEl>
                                          <p:spTgt spid="48"/>
                                        </p:tgtEl>
                                        <p:attrNameLst>
                                          <p:attrName>style.visibility</p:attrName>
                                        </p:attrNameLst>
                                      </p:cBhvr>
                                      <p:to>
                                        <p:strVal val="visible"/>
                                      </p:to>
                                    </p:set>
                                    <p:anim calcmode="lin" valueType="num">
                                      <p:cBhvr>
                                        <p:cTn dur="250" fill="hold" id="14"/>
                                        <p:tgtEl>
                                          <p:spTgt spid="48"/>
                                        </p:tgtEl>
                                        <p:attrNameLst>
                                          <p:attrName>ppt_w</p:attrName>
                                        </p:attrNameLst>
                                      </p:cBhvr>
                                      <p:tavLst>
                                        <p:tav tm="0">
                                          <p:val>
                                            <p:fltVal val="0"/>
                                          </p:val>
                                        </p:tav>
                                        <p:tav tm="100000">
                                          <p:val>
                                            <p:strVal val="#ppt_w"/>
                                          </p:val>
                                        </p:tav>
                                      </p:tavLst>
                                    </p:anim>
                                    <p:anim calcmode="lin" valueType="num">
                                      <p:cBhvr>
                                        <p:cTn dur="250" fill="hold" id="15"/>
                                        <p:tgtEl>
                                          <p:spTgt spid="48"/>
                                        </p:tgtEl>
                                        <p:attrNameLst>
                                          <p:attrName>ppt_h</p:attrName>
                                        </p:attrNameLst>
                                      </p:cBhvr>
                                      <p:tavLst>
                                        <p:tav tm="0">
                                          <p:val>
                                            <p:fltVal val="0"/>
                                          </p:val>
                                        </p:tav>
                                        <p:tav tm="100000">
                                          <p:val>
                                            <p:strVal val="#ppt_h"/>
                                          </p:val>
                                        </p:tav>
                                      </p:tavLst>
                                    </p:anim>
                                    <p:animEffect filter="fade" transition="in">
                                      <p:cBhvr>
                                        <p:cTn dur="250" id="16"/>
                                        <p:tgtEl>
                                          <p:spTgt spid="48"/>
                                        </p:tgtEl>
                                      </p:cBhvr>
                                    </p:animEffect>
                                  </p:childTnLst>
                                </p:cTn>
                              </p:par>
                              <p:par>
                                <p:cTn fill="hold" grpId="0" id="17" nodeType="withEffect" presetClass="entr" presetID="53" presetSubtype="0">
                                  <p:stCondLst>
                                    <p:cond delay="750"/>
                                  </p:stCondLst>
                                  <p:childTnLst>
                                    <p:set>
                                      <p:cBhvr>
                                        <p:cTn dur="1" fill="hold" id="18">
                                          <p:stCondLst>
                                            <p:cond delay="0"/>
                                          </p:stCondLst>
                                        </p:cTn>
                                        <p:tgtEl>
                                          <p:spTgt spid="50"/>
                                        </p:tgtEl>
                                        <p:attrNameLst>
                                          <p:attrName>style.visibility</p:attrName>
                                        </p:attrNameLst>
                                      </p:cBhvr>
                                      <p:to>
                                        <p:strVal val="visible"/>
                                      </p:to>
                                    </p:set>
                                    <p:anim calcmode="lin" valueType="num">
                                      <p:cBhvr>
                                        <p:cTn dur="250" fill="hold" id="19"/>
                                        <p:tgtEl>
                                          <p:spTgt spid="50"/>
                                        </p:tgtEl>
                                        <p:attrNameLst>
                                          <p:attrName>ppt_w</p:attrName>
                                        </p:attrNameLst>
                                      </p:cBhvr>
                                      <p:tavLst>
                                        <p:tav tm="0">
                                          <p:val>
                                            <p:fltVal val="0"/>
                                          </p:val>
                                        </p:tav>
                                        <p:tav tm="100000">
                                          <p:val>
                                            <p:strVal val="#ppt_w"/>
                                          </p:val>
                                        </p:tav>
                                      </p:tavLst>
                                    </p:anim>
                                    <p:anim calcmode="lin" valueType="num">
                                      <p:cBhvr>
                                        <p:cTn dur="250" fill="hold" id="20"/>
                                        <p:tgtEl>
                                          <p:spTgt spid="50"/>
                                        </p:tgtEl>
                                        <p:attrNameLst>
                                          <p:attrName>ppt_h</p:attrName>
                                        </p:attrNameLst>
                                      </p:cBhvr>
                                      <p:tavLst>
                                        <p:tav tm="0">
                                          <p:val>
                                            <p:fltVal val="0"/>
                                          </p:val>
                                        </p:tav>
                                        <p:tav tm="100000">
                                          <p:val>
                                            <p:strVal val="#ppt_h"/>
                                          </p:val>
                                        </p:tav>
                                      </p:tavLst>
                                    </p:anim>
                                    <p:animEffect filter="fade" transition="in">
                                      <p:cBhvr>
                                        <p:cTn dur="250" id="21"/>
                                        <p:tgtEl>
                                          <p:spTgt spid="50"/>
                                        </p:tgtEl>
                                      </p:cBhvr>
                                    </p:animEffect>
                                  </p:childTnLst>
                                </p:cTn>
                              </p:par>
                              <p:par>
                                <p:cTn fill="hold" grpId="0" id="22" nodeType="withEffect" presetClass="entr" presetID="53" presetSubtype="0">
                                  <p:stCondLst>
                                    <p:cond delay="750"/>
                                  </p:stCondLst>
                                  <p:childTnLst>
                                    <p:set>
                                      <p:cBhvr>
                                        <p:cTn dur="1" fill="hold" id="23">
                                          <p:stCondLst>
                                            <p:cond delay="0"/>
                                          </p:stCondLst>
                                        </p:cTn>
                                        <p:tgtEl>
                                          <p:spTgt spid="66"/>
                                        </p:tgtEl>
                                        <p:attrNameLst>
                                          <p:attrName>style.visibility</p:attrName>
                                        </p:attrNameLst>
                                      </p:cBhvr>
                                      <p:to>
                                        <p:strVal val="visible"/>
                                      </p:to>
                                    </p:set>
                                    <p:anim calcmode="lin" valueType="num">
                                      <p:cBhvr>
                                        <p:cTn dur="250" fill="hold" id="24"/>
                                        <p:tgtEl>
                                          <p:spTgt spid="66"/>
                                        </p:tgtEl>
                                        <p:attrNameLst>
                                          <p:attrName>ppt_w</p:attrName>
                                        </p:attrNameLst>
                                      </p:cBhvr>
                                      <p:tavLst>
                                        <p:tav tm="0">
                                          <p:val>
                                            <p:fltVal val="0"/>
                                          </p:val>
                                        </p:tav>
                                        <p:tav tm="100000">
                                          <p:val>
                                            <p:strVal val="#ppt_w"/>
                                          </p:val>
                                        </p:tav>
                                      </p:tavLst>
                                    </p:anim>
                                    <p:anim calcmode="lin" valueType="num">
                                      <p:cBhvr>
                                        <p:cTn dur="250" fill="hold" id="25"/>
                                        <p:tgtEl>
                                          <p:spTgt spid="66"/>
                                        </p:tgtEl>
                                        <p:attrNameLst>
                                          <p:attrName>ppt_h</p:attrName>
                                        </p:attrNameLst>
                                      </p:cBhvr>
                                      <p:tavLst>
                                        <p:tav tm="0">
                                          <p:val>
                                            <p:fltVal val="0"/>
                                          </p:val>
                                        </p:tav>
                                        <p:tav tm="100000">
                                          <p:val>
                                            <p:strVal val="#ppt_h"/>
                                          </p:val>
                                        </p:tav>
                                      </p:tavLst>
                                    </p:anim>
                                    <p:animEffect filter="fade" transition="in">
                                      <p:cBhvr>
                                        <p:cTn dur="250" id="26"/>
                                        <p:tgtEl>
                                          <p:spTgt spid="66"/>
                                        </p:tgtEl>
                                      </p:cBhvr>
                                    </p:animEffect>
                                  </p:childTnLst>
                                </p:cTn>
                              </p:par>
                              <p:par>
                                <p:cTn fill="hold" id="27" nodeType="withEffect" presetClass="entr" presetID="53" presetSubtype="0">
                                  <p:stCondLst>
                                    <p:cond delay="750"/>
                                  </p:stCondLst>
                                  <p:childTnLst>
                                    <p:set>
                                      <p:cBhvr>
                                        <p:cTn dur="1" fill="hold" id="28">
                                          <p:stCondLst>
                                            <p:cond delay="0"/>
                                          </p:stCondLst>
                                        </p:cTn>
                                        <p:tgtEl>
                                          <p:spTgt spid="67"/>
                                        </p:tgtEl>
                                        <p:attrNameLst>
                                          <p:attrName>style.visibility</p:attrName>
                                        </p:attrNameLst>
                                      </p:cBhvr>
                                      <p:to>
                                        <p:strVal val="visible"/>
                                      </p:to>
                                    </p:set>
                                    <p:anim calcmode="lin" valueType="num">
                                      <p:cBhvr>
                                        <p:cTn dur="250" fill="hold" id="29"/>
                                        <p:tgtEl>
                                          <p:spTgt spid="67"/>
                                        </p:tgtEl>
                                        <p:attrNameLst>
                                          <p:attrName>ppt_w</p:attrName>
                                        </p:attrNameLst>
                                      </p:cBhvr>
                                      <p:tavLst>
                                        <p:tav tm="0">
                                          <p:val>
                                            <p:fltVal val="0"/>
                                          </p:val>
                                        </p:tav>
                                        <p:tav tm="100000">
                                          <p:val>
                                            <p:strVal val="#ppt_w"/>
                                          </p:val>
                                        </p:tav>
                                      </p:tavLst>
                                    </p:anim>
                                    <p:anim calcmode="lin" valueType="num">
                                      <p:cBhvr>
                                        <p:cTn dur="250" fill="hold" id="30"/>
                                        <p:tgtEl>
                                          <p:spTgt spid="67"/>
                                        </p:tgtEl>
                                        <p:attrNameLst>
                                          <p:attrName>ppt_h</p:attrName>
                                        </p:attrNameLst>
                                      </p:cBhvr>
                                      <p:tavLst>
                                        <p:tav tm="0">
                                          <p:val>
                                            <p:fltVal val="0"/>
                                          </p:val>
                                        </p:tav>
                                        <p:tav tm="100000">
                                          <p:val>
                                            <p:strVal val="#ppt_h"/>
                                          </p:val>
                                        </p:tav>
                                      </p:tavLst>
                                    </p:anim>
                                    <p:animEffect filter="fade" transition="in">
                                      <p:cBhvr>
                                        <p:cTn dur="250" id="31"/>
                                        <p:tgtEl>
                                          <p:spTgt spid="67"/>
                                        </p:tgtEl>
                                      </p:cBhvr>
                                    </p:animEffect>
                                  </p:childTnLst>
                                </p:cTn>
                              </p:par>
                              <p:par>
                                <p:cTn fill="hold" grpId="0" id="32" nodeType="withEffect" presetClass="entr" presetID="53" presetSubtype="0">
                                  <p:stCondLst>
                                    <p:cond delay="750"/>
                                  </p:stCondLst>
                                  <p:childTnLst>
                                    <p:set>
                                      <p:cBhvr>
                                        <p:cTn dur="1" fill="hold" id="33">
                                          <p:stCondLst>
                                            <p:cond delay="0"/>
                                          </p:stCondLst>
                                        </p:cTn>
                                        <p:tgtEl>
                                          <p:spTgt spid="47"/>
                                        </p:tgtEl>
                                        <p:attrNameLst>
                                          <p:attrName>style.visibility</p:attrName>
                                        </p:attrNameLst>
                                      </p:cBhvr>
                                      <p:to>
                                        <p:strVal val="visible"/>
                                      </p:to>
                                    </p:set>
                                    <p:anim calcmode="lin" valueType="num">
                                      <p:cBhvr>
                                        <p:cTn dur="250" fill="hold" id="34"/>
                                        <p:tgtEl>
                                          <p:spTgt spid="47"/>
                                        </p:tgtEl>
                                        <p:attrNameLst>
                                          <p:attrName>ppt_w</p:attrName>
                                        </p:attrNameLst>
                                      </p:cBhvr>
                                      <p:tavLst>
                                        <p:tav tm="0">
                                          <p:val>
                                            <p:fltVal val="0"/>
                                          </p:val>
                                        </p:tav>
                                        <p:tav tm="100000">
                                          <p:val>
                                            <p:strVal val="#ppt_w"/>
                                          </p:val>
                                        </p:tav>
                                      </p:tavLst>
                                    </p:anim>
                                    <p:anim calcmode="lin" valueType="num">
                                      <p:cBhvr>
                                        <p:cTn dur="250" fill="hold" id="35"/>
                                        <p:tgtEl>
                                          <p:spTgt spid="47"/>
                                        </p:tgtEl>
                                        <p:attrNameLst>
                                          <p:attrName>ppt_h</p:attrName>
                                        </p:attrNameLst>
                                      </p:cBhvr>
                                      <p:tavLst>
                                        <p:tav tm="0">
                                          <p:val>
                                            <p:fltVal val="0"/>
                                          </p:val>
                                        </p:tav>
                                        <p:tav tm="100000">
                                          <p:val>
                                            <p:strVal val="#ppt_h"/>
                                          </p:val>
                                        </p:tav>
                                      </p:tavLst>
                                    </p:anim>
                                    <p:animEffect filter="fade" transition="in">
                                      <p:cBhvr>
                                        <p:cTn dur="250" id="36"/>
                                        <p:tgtEl>
                                          <p:spTgt spid="47"/>
                                        </p:tgtEl>
                                      </p:cBhvr>
                                    </p:animEffect>
                                  </p:childTnLst>
                                </p:cTn>
                              </p:par>
                              <p:par>
                                <p:cTn fill="hold" grpId="0" id="37" nodeType="withEffect" presetClass="entr" presetID="53" presetSubtype="0">
                                  <p:stCondLst>
                                    <p:cond delay="750"/>
                                  </p:stCondLst>
                                  <p:childTnLst>
                                    <p:set>
                                      <p:cBhvr>
                                        <p:cTn dur="1" fill="hold" id="38">
                                          <p:stCondLst>
                                            <p:cond delay="0"/>
                                          </p:stCondLst>
                                        </p:cTn>
                                        <p:tgtEl>
                                          <p:spTgt spid="49"/>
                                        </p:tgtEl>
                                        <p:attrNameLst>
                                          <p:attrName>style.visibility</p:attrName>
                                        </p:attrNameLst>
                                      </p:cBhvr>
                                      <p:to>
                                        <p:strVal val="visible"/>
                                      </p:to>
                                    </p:set>
                                    <p:anim calcmode="lin" valueType="num">
                                      <p:cBhvr>
                                        <p:cTn dur="250" fill="hold" id="39"/>
                                        <p:tgtEl>
                                          <p:spTgt spid="49"/>
                                        </p:tgtEl>
                                        <p:attrNameLst>
                                          <p:attrName>ppt_w</p:attrName>
                                        </p:attrNameLst>
                                      </p:cBhvr>
                                      <p:tavLst>
                                        <p:tav tm="0">
                                          <p:val>
                                            <p:fltVal val="0"/>
                                          </p:val>
                                        </p:tav>
                                        <p:tav tm="100000">
                                          <p:val>
                                            <p:strVal val="#ppt_w"/>
                                          </p:val>
                                        </p:tav>
                                      </p:tavLst>
                                    </p:anim>
                                    <p:anim calcmode="lin" valueType="num">
                                      <p:cBhvr>
                                        <p:cTn dur="250" fill="hold" id="40"/>
                                        <p:tgtEl>
                                          <p:spTgt spid="49"/>
                                        </p:tgtEl>
                                        <p:attrNameLst>
                                          <p:attrName>ppt_h</p:attrName>
                                        </p:attrNameLst>
                                      </p:cBhvr>
                                      <p:tavLst>
                                        <p:tav tm="0">
                                          <p:val>
                                            <p:fltVal val="0"/>
                                          </p:val>
                                        </p:tav>
                                        <p:tav tm="100000">
                                          <p:val>
                                            <p:strVal val="#ppt_h"/>
                                          </p:val>
                                        </p:tav>
                                      </p:tavLst>
                                    </p:anim>
                                    <p:animEffect filter="fade" transition="in">
                                      <p:cBhvr>
                                        <p:cTn dur="250" id="41"/>
                                        <p:tgtEl>
                                          <p:spTgt spid="49"/>
                                        </p:tgtEl>
                                      </p:cBhvr>
                                    </p:animEffect>
                                  </p:childTnLst>
                                </p:cTn>
                              </p:par>
                              <p:par>
                                <p:cTn fill="hold" grpId="0" id="42" nodeType="withEffect" presetClass="entr" presetID="53" presetSubtype="0">
                                  <p:stCondLst>
                                    <p:cond delay="750"/>
                                  </p:stCondLst>
                                  <p:childTnLst>
                                    <p:set>
                                      <p:cBhvr>
                                        <p:cTn dur="1" fill="hold" id="43">
                                          <p:stCondLst>
                                            <p:cond delay="0"/>
                                          </p:stCondLst>
                                        </p:cTn>
                                        <p:tgtEl>
                                          <p:spTgt spid="51"/>
                                        </p:tgtEl>
                                        <p:attrNameLst>
                                          <p:attrName>style.visibility</p:attrName>
                                        </p:attrNameLst>
                                      </p:cBhvr>
                                      <p:to>
                                        <p:strVal val="visible"/>
                                      </p:to>
                                    </p:set>
                                    <p:anim calcmode="lin" valueType="num">
                                      <p:cBhvr>
                                        <p:cTn dur="250" fill="hold" id="44"/>
                                        <p:tgtEl>
                                          <p:spTgt spid="51"/>
                                        </p:tgtEl>
                                        <p:attrNameLst>
                                          <p:attrName>ppt_w</p:attrName>
                                        </p:attrNameLst>
                                      </p:cBhvr>
                                      <p:tavLst>
                                        <p:tav tm="0">
                                          <p:val>
                                            <p:fltVal val="0"/>
                                          </p:val>
                                        </p:tav>
                                        <p:tav tm="100000">
                                          <p:val>
                                            <p:strVal val="#ppt_w"/>
                                          </p:val>
                                        </p:tav>
                                      </p:tavLst>
                                    </p:anim>
                                    <p:anim calcmode="lin" valueType="num">
                                      <p:cBhvr>
                                        <p:cTn dur="250" fill="hold" id="45"/>
                                        <p:tgtEl>
                                          <p:spTgt spid="51"/>
                                        </p:tgtEl>
                                        <p:attrNameLst>
                                          <p:attrName>ppt_h</p:attrName>
                                        </p:attrNameLst>
                                      </p:cBhvr>
                                      <p:tavLst>
                                        <p:tav tm="0">
                                          <p:val>
                                            <p:fltVal val="0"/>
                                          </p:val>
                                        </p:tav>
                                        <p:tav tm="100000">
                                          <p:val>
                                            <p:strVal val="#ppt_h"/>
                                          </p:val>
                                        </p:tav>
                                      </p:tavLst>
                                    </p:anim>
                                    <p:animEffect filter="fade" transition="in">
                                      <p:cBhvr>
                                        <p:cTn dur="250" id="46"/>
                                        <p:tgtEl>
                                          <p:spTgt spid="51"/>
                                        </p:tgtEl>
                                      </p:cBhvr>
                                    </p:animEffect>
                                  </p:childTnLst>
                                </p:cTn>
                              </p:par>
                              <p:par>
                                <p:cTn fill="hold" id="47" nodeType="withEffect" presetClass="entr" presetID="42" presetSubtype="0">
                                  <p:stCondLst>
                                    <p:cond delay="500"/>
                                  </p:stCondLst>
                                  <p:childTnLst>
                                    <p:set>
                                      <p:cBhvr>
                                        <p:cTn dur="1" fill="hold" id="48">
                                          <p:stCondLst>
                                            <p:cond delay="0"/>
                                          </p:stCondLst>
                                        </p:cTn>
                                        <p:tgtEl>
                                          <p:spTgt spid="52"/>
                                        </p:tgtEl>
                                        <p:attrNameLst>
                                          <p:attrName>style.visibility</p:attrName>
                                        </p:attrNameLst>
                                      </p:cBhvr>
                                      <p:to>
                                        <p:strVal val="visible"/>
                                      </p:to>
                                    </p:set>
                                    <p:animEffect filter="fade" transition="in">
                                      <p:cBhvr>
                                        <p:cTn dur="1000" id="49"/>
                                        <p:tgtEl>
                                          <p:spTgt spid="52"/>
                                        </p:tgtEl>
                                      </p:cBhvr>
                                    </p:animEffect>
                                    <p:anim calcmode="lin" valueType="num">
                                      <p:cBhvr>
                                        <p:cTn dur="1000" fill="hold" id="50"/>
                                        <p:tgtEl>
                                          <p:spTgt spid="52"/>
                                        </p:tgtEl>
                                        <p:attrNameLst>
                                          <p:attrName>ppt_x</p:attrName>
                                        </p:attrNameLst>
                                      </p:cBhvr>
                                      <p:tavLst>
                                        <p:tav tm="0">
                                          <p:val>
                                            <p:strVal val="#ppt_x"/>
                                          </p:val>
                                        </p:tav>
                                        <p:tav tm="100000">
                                          <p:val>
                                            <p:strVal val="#ppt_x"/>
                                          </p:val>
                                        </p:tav>
                                      </p:tavLst>
                                    </p:anim>
                                    <p:anim calcmode="lin" valueType="num">
                                      <p:cBhvr>
                                        <p:cTn dur="1000" fill="hold" id="51"/>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6"/>
      <p:bldP grpId="0" spid="47"/>
      <p:bldP grpId="0" spid="48"/>
      <p:bldP grpId="0" spid="49"/>
      <p:bldP grpId="0" spid="50"/>
      <p:bldP grpId="0" spid="51"/>
      <p:bldP grpId="0" spid="66"/>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http://www.ypppt.com/</Company>
  <PresentationFormat>On-screen Show (16:9)</PresentationFormat>
  <Paragraphs>220</Paragraphs>
  <Slides>22</Slides>
  <Notes>16</Notes>
  <TotalTime>2773</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22</vt:i4>
      </vt:variant>
    </vt:vector>
  </HeadingPairs>
  <TitlesOfParts>
    <vt:vector baseType="lpstr" size="31">
      <vt:lpstr>Arial</vt:lpstr>
      <vt:lpstr>Calibri</vt:lpstr>
      <vt:lpstr>Calibri Light</vt:lpstr>
      <vt:lpstr>Franchise</vt:lpstr>
      <vt:lpstr>Ebrima</vt:lpstr>
      <vt:lpstr>Open Sans Light</vt:lpstr>
      <vt:lpstr>Code Bold</vt:lpstr>
      <vt:lpstr>Code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2012-06-20T01:19:10Z</dcterms:created>
  <cp:lastModifiedBy>优品PPT</cp:lastModifiedBy>
  <dcterms:modified xsi:type="dcterms:W3CDTF">2021-08-20T11:02:53Z</dcterms:modified>
  <cp:revision>832</cp:revision>
  <dc:title>PowerPoint 演示文稿</dc:title>
</cp:coreProperties>
</file>