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61" r:id="rId4"/>
    <p:sldId id="269" r:id="rId5"/>
    <p:sldId id="257" r:id="rId6"/>
    <p:sldId id="256" r:id="rId7"/>
    <p:sldId id="258" r:id="rId8"/>
    <p:sldId id="268" r:id="rId9"/>
    <p:sldId id="259" r:id="rId10"/>
    <p:sldId id="260" r:id="rId11"/>
    <p:sldId id="266" r:id="rId12"/>
    <p:sldId id="271" r:id="rId13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700" autoAdjust="0"/>
  </p:normalViewPr>
  <p:slideViewPr>
    <p:cSldViewPr snapToGrid="0">
      <p:cViewPr varScale="1">
        <p:scale>
          <a:sx n="81" d="100"/>
          <a:sy n="81" d="100"/>
        </p:scale>
        <p:origin x="76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tags/tag1.xml" Type="http://schemas.openxmlformats.org/officeDocument/2006/relationships/tags"/><Relationship Id="rId15" Target="presProps.xml" Type="http://schemas.openxmlformats.org/officeDocument/2006/relationships/presProps"/><Relationship Id="rId16" Target="viewProps.xml" Type="http://schemas.openxmlformats.org/officeDocument/2006/relationships/viewProps"/><Relationship Id="rId17" Target="theme/theme1.xml" Type="http://schemas.openxmlformats.org/officeDocument/2006/relationships/theme"/><Relationship Id="rId18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D4EF3-0251-47C3-A9E3-EFA8CEC03A77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7CDB5-05FD-4B46-880B-6F9BF18616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196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59202535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365399266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72111478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83405765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13981440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73306205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19317577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62695010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35427243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21070431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35723881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0389792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43033047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03324375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26518328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9143601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36360747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20878043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2297395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6950436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5281975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7712380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303324943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0055-124E-459D-A78D-31BA66884AD1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1285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9376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梯形 3"/>
          <p:cNvSpPr/>
          <p:nvPr/>
        </p:nvSpPr>
        <p:spPr>
          <a:xfrm rot="8423918">
            <a:off x="7821212" y="-905296"/>
            <a:ext cx="640080" cy="5873346"/>
          </a:xfrm>
          <a:prstGeom prst="trapezoi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梯形 4"/>
          <p:cNvSpPr/>
          <p:nvPr/>
        </p:nvSpPr>
        <p:spPr>
          <a:xfrm rot="5882998">
            <a:off x="4172693" y="719075"/>
            <a:ext cx="640080" cy="9337562"/>
          </a:xfrm>
          <a:prstGeom prst="trapezoi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/>
          <p:cNvSpPr txBox="1"/>
          <p:nvPr/>
        </p:nvSpPr>
        <p:spPr>
          <a:xfrm rot="1567493">
            <a:off x="3734712" y="2033539"/>
            <a:ext cx="4335132" cy="2773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8800">
                <a:solidFill>
                  <a:srgbClr val="FFC000"/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MY STORY</a:t>
            </a:r>
          </a:p>
        </p:txBody>
      </p:sp>
      <p:sp>
        <p:nvSpPr>
          <p:cNvPr id="7" name="矩形 6"/>
          <p:cNvSpPr/>
          <p:nvPr/>
        </p:nvSpPr>
        <p:spPr>
          <a:xfrm>
            <a:off x="9893300" y="4095750"/>
            <a:ext cx="2298700" cy="302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 rot="2321465">
            <a:off x="8876016" y="6342655"/>
            <a:ext cx="1589694" cy="292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0" name="文本框 9"/>
          <p:cNvSpPr txBox="1"/>
          <p:nvPr/>
        </p:nvSpPr>
        <p:spPr>
          <a:xfrm>
            <a:off x="10063966" y="5411893"/>
            <a:ext cx="212803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800">
                <a:solidFill>
                  <a:srgbClr val="92D050"/>
                </a:solidFill>
                <a:latin charset="0" pitchFamily="82" typeface="Chiller"/>
                <a:ea charset="-122" panose="02010800040101010101" pitchFamily="2" typeface="华文琥珀"/>
              </a:rPr>
              <a:t>Made By Lee</a:t>
            </a:r>
          </a:p>
        </p:txBody>
      </p:sp>
      <p:sp>
        <p:nvSpPr>
          <p:cNvPr id="11" name="矩形 10"/>
          <p:cNvSpPr/>
          <p:nvPr/>
        </p:nvSpPr>
        <p:spPr>
          <a:xfrm rot="17797456">
            <a:off x="-1875244" y="1294177"/>
            <a:ext cx="2137881" cy="212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同心圆 11"/>
          <p:cNvSpPr/>
          <p:nvPr/>
        </p:nvSpPr>
        <p:spPr>
          <a:xfrm>
            <a:off x="1205632" y="2297394"/>
            <a:ext cx="1334695" cy="1334695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algn="l" blurRad="508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3" name="同心圆 12"/>
          <p:cNvSpPr/>
          <p:nvPr/>
        </p:nvSpPr>
        <p:spPr>
          <a:xfrm>
            <a:off x="4490143" y="4539478"/>
            <a:ext cx="509781" cy="509781"/>
          </a:xfrm>
          <a:prstGeom prst="donut">
            <a:avLst/>
          </a:prstGeom>
          <a:solidFill>
            <a:srgbClr val="92D050"/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6" name="同心圆 15"/>
          <p:cNvSpPr/>
          <p:nvPr/>
        </p:nvSpPr>
        <p:spPr>
          <a:xfrm>
            <a:off x="2952477" y="4525892"/>
            <a:ext cx="1020287" cy="1020287"/>
          </a:xfrm>
          <a:prstGeom prst="donut">
            <a:avLst/>
          </a:prstGeom>
          <a:solidFill>
            <a:srgbClr val="7030A0"/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7" name="同心圆 16"/>
          <p:cNvSpPr/>
          <p:nvPr/>
        </p:nvSpPr>
        <p:spPr>
          <a:xfrm>
            <a:off x="1025996" y="4123944"/>
            <a:ext cx="2124941" cy="2124941"/>
          </a:xfrm>
          <a:prstGeom prst="donu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8" name="同心圆 17"/>
          <p:cNvSpPr/>
          <p:nvPr/>
        </p:nvSpPr>
        <p:spPr>
          <a:xfrm>
            <a:off x="6085345" y="2402780"/>
            <a:ext cx="307862" cy="307862"/>
          </a:xfrm>
          <a:prstGeom prst="donut">
            <a:avLst/>
          </a:prstGeom>
          <a:solidFill>
            <a:srgbClr val="FFC000"/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0" name="同心圆 19"/>
          <p:cNvSpPr/>
          <p:nvPr/>
        </p:nvSpPr>
        <p:spPr>
          <a:xfrm>
            <a:off x="7749177" y="3482287"/>
            <a:ext cx="392075" cy="392075"/>
          </a:xfrm>
          <a:prstGeom prst="donu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1" name="同心圆 20"/>
          <p:cNvSpPr/>
          <p:nvPr/>
        </p:nvSpPr>
        <p:spPr>
          <a:xfrm>
            <a:off x="10038565" y="3089933"/>
            <a:ext cx="784708" cy="784708"/>
          </a:xfrm>
          <a:prstGeom prst="donu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2" name="同心圆 21"/>
          <p:cNvSpPr/>
          <p:nvPr/>
        </p:nvSpPr>
        <p:spPr>
          <a:xfrm>
            <a:off x="8850586" y="5850016"/>
            <a:ext cx="541319" cy="541319"/>
          </a:xfrm>
          <a:prstGeom prst="donut">
            <a:avLst/>
          </a:prstGeom>
          <a:solidFill>
            <a:srgbClr val="7030A0"/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6298481" y="5264429"/>
            <a:ext cx="1083408" cy="1083408"/>
          </a:xfrm>
          <a:prstGeom prst="donut">
            <a:avLst/>
          </a:prstGeom>
          <a:solidFill>
            <a:srgbClr val="C00000"/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 rot="1567493">
            <a:off x="3759096" y="2067067"/>
            <a:ext cx="4335132" cy="2773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8800">
                <a:ln w="19050">
                  <a:solidFill>
                    <a:schemeClr val="bg2">
                      <a:lumMod val="90000"/>
                    </a:schemeClr>
                  </a:solidFill>
                  <a:prstDash val="dash"/>
                </a:ln>
                <a:noFill/>
                <a:latin charset="-122" panose="02010800040101010101" pitchFamily="2" typeface="华文琥珀"/>
                <a:ea charset="-122" panose="02010800040101010101" pitchFamily="2" typeface="华文琥珀"/>
              </a:rPr>
              <a:t>MY STORY</a:t>
            </a:r>
          </a:p>
        </p:txBody>
      </p:sp>
      <p:sp>
        <p:nvSpPr>
          <p:cNvPr id="25" name="文本框 5"/>
          <p:cNvSpPr txBox="1"/>
          <p:nvPr/>
        </p:nvSpPr>
        <p:spPr>
          <a:xfrm rot="1567493">
            <a:off x="3865296" y="2777861"/>
            <a:ext cx="251542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400">
                <a:solidFill>
                  <a:srgbClr val="E8DE18"/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我的个人简历</a:t>
            </a:r>
          </a:p>
        </p:txBody>
      </p:sp>
    </p:spTree>
    <p:extLst>
      <p:ext uri="{BB962C8B-B14F-4D97-AF65-F5344CB8AC3E}">
        <p14:creationId val="2727344820"/>
      </p:ext>
    </p:extLst>
  </p:cSld>
  <p:clrMapOvr>
    <a:masterClrMapping/>
  </p:clrMapOvr>
  <mc:AlternateContent>
    <mc:Choice Requires="p14">
      <p:transition advClick="0" p14:dur="10"/>
    </mc:Choice>
    <mc:Fallback>
      <p:transition advClick="0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0" id="5" nodeType="withEffect" presetClass="path" presetID="0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06 3.33333E-06 L 0.20404 -0.06667 L 0.33946 -0.08519 L 0.4448 -0.08148 L 0.55508 -0.05926 L 0.66862 -0.00741 L 0.74063 0.06412 L 0.78503 0.14814 L 0.82787 0.29768 C 0.82917 0.3375 0.83008 0.37754 0.83125 0.41852 C 0.82201 0.46319 0.81303 0.50856 0.80391 0.55347 L 0.77279 0.60671 L 0.72917 0.63472 L 0.67396 0.64814 L 0.60938 0.64629 L 0.53724 0.63333 L 0.4625 0.59027 L 0.39584 0.53703 L 0.34362 0.46852 L 0.31146 0.38495 C 0.3073 0.36111 0.30261 0.3375 0.29844 0.31481 C 0.30157 0.27847 0.30261 0.24282 0.3073 0.2074 C 0.31303 0.18379 0.31928 0.16458 0.32748 0.14398 C 0.33998 0.13194 0.35248 0.12916 0.36498 0.12176 L 0.36498 0.12199" pathEditMode="relative" ptsTypes="AAAAAAAAAAAAAAAAAAAAAAAAA" rAng="0">
                                      <p:cBhvr>
                                        <p:cTn dur="2000" fill="hold" id="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563" y="28148"/>
                                    </p:animMotion>
                                  </p:childTnLst>
                                </p:cTn>
                              </p:par>
                              <p:par>
                                <p:cTn accel="6667" fill="hold" grpId="1" id="7" nodeType="withEffect" presetClass="emph" presetID="8" presetSubtype="0" repeatCount="6000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dur="3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accel="50000" decel="50000" fill="hold" grpId="2" id="10" nodeType="after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498 0.12208 L 0.84571 0.55098" pathEditMode="relative" ptsTypes="AA" rAng="0">
                                      <p:cBhvr>
                                        <p:cTn dur="500" fill="hold" id="1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214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1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300" id="2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2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300" id="2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3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fill="hold" grpId="0" id="32" nodeType="after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1000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1000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1000" id="3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300" id="3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6" presetSubtype="32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500" id="4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43" nodeType="withEffect" presetClass="emph" presetID="26" presetSubtype="0">
                                  <p:stCondLst>
                                    <p:cond delay="3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44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45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6" presetSubtype="32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300" id="4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6" presetSubtype="32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500" id="5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52" nodeType="withEffect" presetClass="emph" presetID="26" presetSubtype="0">
                                  <p:stCondLst>
                                    <p:cond delay="2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53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54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6" presetSubtype="3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300" id="5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6" presetSubtype="3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300" id="6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6" presetSubtype="32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500" id="63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64" nodeType="withEffect" presetClass="emph" presetID="26" presetSubtype="0">
                                  <p:stCondLst>
                                    <p:cond delay="7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65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66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300" id="6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6" presetSubtype="32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500" id="72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73" nodeType="withEffect" presetClass="emph" presetID="26" presetSubtype="0">
                                  <p:stCondLst>
                                    <p:cond delay="4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74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75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1" id="76" nodeType="withEffect" presetClass="exit" presetID="47" presetSubtype="0">
                                  <p:stCondLst>
                                    <p:cond delay="10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" id="7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50" id="7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id="7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2" id="81" nodeType="withEffect" presetClass="exit" presetID="47" presetSubtype="0">
                                  <p:stCondLst>
                                    <p:cond delay="14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" id="8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50" id="8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id="8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86" nodeType="withEffect" presetClass="exit" presetID="47" presetSubtype="0">
                                  <p:stCondLst>
                                    <p:cond delay="19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" id="8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50" id="8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id="8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2" id="91" nodeType="withEffect" presetClass="exit" presetID="47" presetSubtype="0">
                                  <p:stCondLst>
                                    <p:cond delay="14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" id="92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50" id="9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id="9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96" nodeType="withEffect" presetClass="exit" presetID="47" presetSubtype="0">
                                  <p:stCondLst>
                                    <p:cond delay="16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" id="9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50" id="9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id="9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01" nodeType="withEffect" presetClass="exit" presetID="47" presetSubtype="0">
                                  <p:stCondLst>
                                    <p:cond delay="12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" id="102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50" id="10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id="10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2" id="106" nodeType="withEffect" presetClass="exit" presetID="47" presetSubtype="0">
                                  <p:stCondLst>
                                    <p:cond delay="16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" id="107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50" id="10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id="10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1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11" nodeType="withEffect" presetClass="exit" presetID="47" presetSubtype="0">
                                  <p:stCondLst>
                                    <p:cond delay="11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" id="112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50" id="1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id="11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2" id="116" nodeType="withEffect" presetClass="exit" presetID="47" presetSubtype="0">
                                  <p:stCondLst>
                                    <p:cond delay="12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" id="11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50" id="11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id="11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2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3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9"/>
      <p:bldP grpId="0" spid="10"/>
      <p:bldP grpId="0" spid="11"/>
      <p:bldP grpId="1" spid="11"/>
      <p:bldP grpId="2" spid="11"/>
      <p:bldP grpId="0" spid="12"/>
      <p:bldP grpId="1" spid="12"/>
      <p:bldP grpId="0" spid="13"/>
      <p:bldP grpId="1" spid="13"/>
      <p:bldP grpId="0" spid="16"/>
      <p:bldP grpId="1" spid="16"/>
      <p:bldP grpId="2" spid="16"/>
      <p:bldP grpId="0" spid="17"/>
      <p:bldP grpId="1" spid="17"/>
      <p:bldP grpId="2" spid="17"/>
      <p:bldP grpId="0" spid="18"/>
      <p:bldP grpId="1" spid="18"/>
      <p:bldP grpId="0" spid="20"/>
      <p:bldP grpId="1" spid="20"/>
      <p:bldP grpId="0" spid="21"/>
      <p:bldP grpId="1" spid="21"/>
      <p:bldP grpId="2" spid="21"/>
      <p:bldP grpId="0" spid="22"/>
      <p:bldP grpId="1" spid="22"/>
      <p:bldP grpId="0" spid="23"/>
      <p:bldP grpId="1" spid="23"/>
      <p:bldP grpId="2" spid="23"/>
      <p:bldP grpId="0" spid="19"/>
      <p:bldP grpId="0" spid="25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5959" l="6000" r="6126" t="6167"/>
          <a:stretch>
            <a:fillRect/>
          </a:stretch>
        </p:blipFill>
        <p:spPr>
          <a:xfrm>
            <a:off x="6340149" y="2534433"/>
            <a:ext cx="2928900" cy="292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22234" l="17206" r="17175" t="6613"/>
          <a:stretch>
            <a:fillRect/>
          </a:stretch>
        </p:blipFill>
        <p:spPr>
          <a:xfrm>
            <a:off x="2922951" y="2534433"/>
            <a:ext cx="2928900" cy="2928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文本框 14"/>
          <p:cNvSpPr txBox="1"/>
          <p:nvPr/>
        </p:nvSpPr>
        <p:spPr>
          <a:xfrm>
            <a:off x="4067361" y="5463333"/>
            <a:ext cx="6400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微博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484559" y="5463333"/>
            <a:ext cx="6400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微信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261361" y="1149438"/>
            <a:ext cx="56692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>
                <a:solidFill>
                  <a:srgbClr val="0070C0"/>
                </a:solidFill>
              </a:defRPr>
            </a:lvl1pPr>
          </a:lstStyle>
          <a:p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演界网店铺：http://simplelee.yanj.cn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759960" y="1611103"/>
            <a:ext cx="2672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>
                <a:solidFill>
                  <a:srgbClr val="0070C0"/>
                </a:solidFill>
              </a:defRPr>
            </a:lvl1pPr>
          </a:lstStyle>
          <a:p>
            <a:r>
              <a:rPr altLang="zh-CN" lang="en-US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QQ：253691822</a:t>
            </a:r>
          </a:p>
        </p:txBody>
      </p:sp>
    </p:spTree>
    <p:extLst>
      <p:ext uri="{BB962C8B-B14F-4D97-AF65-F5344CB8AC3E}">
        <p14:creationId val="4182140938"/>
      </p:ext>
    </p:extLst>
  </p:cSld>
  <p:clrMapOvr>
    <a:masterClrMapping/>
  </p:clrMapOvr>
  <mc:AlternateContent>
    <mc:Choice Requires="p14">
      <p:transition advTm="30000" p14:dur="900" spd="slow">
        <p14:warp dir="in"/>
      </p:transition>
    </mc:Choice>
    <mc:Fallback>
      <p:transition advTm="30000" spd="slow">
        <p:fade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-176048" y="-905296"/>
            <a:ext cx="16873348" cy="9688270"/>
            <a:chOff x="-176048" y="-905296"/>
            <a:chExt cx="16873348" cy="9688270"/>
          </a:xfrm>
        </p:grpSpPr>
        <p:sp>
          <p:nvSpPr>
            <p:cNvPr id="4" name="梯形 3"/>
            <p:cNvSpPr/>
            <p:nvPr/>
          </p:nvSpPr>
          <p:spPr>
            <a:xfrm rot="8423918">
              <a:off x="7821212" y="-905296"/>
              <a:ext cx="640080" cy="5873346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梯形 4"/>
            <p:cNvSpPr/>
            <p:nvPr/>
          </p:nvSpPr>
          <p:spPr>
            <a:xfrm rot="5882998">
              <a:off x="4172693" y="719075"/>
              <a:ext cx="640080" cy="9337562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文本框 5"/>
            <p:cNvSpPr txBox="1"/>
            <p:nvPr/>
          </p:nvSpPr>
          <p:spPr>
            <a:xfrm rot="1567493">
              <a:off x="3734713" y="2033539"/>
              <a:ext cx="4335132" cy="2773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mtClean="0" sz="8800">
                  <a:solidFill>
                    <a:srgbClr val="FFC000"/>
                  </a:solidFill>
                  <a:latin charset="-122" panose="02010800040101010101" pitchFamily="2" typeface="华文琥珀"/>
                  <a:ea charset="-122" panose="02010800040101010101" pitchFamily="2" typeface="华文琥珀"/>
                </a:rPr>
                <a:t>MY STORY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9893300" y="4095750"/>
              <a:ext cx="6804000" cy="3023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矩形 8"/>
            <p:cNvSpPr/>
            <p:nvPr/>
          </p:nvSpPr>
          <p:spPr>
            <a:xfrm rot="2321465">
              <a:off x="8122000" y="8490007"/>
              <a:ext cx="8460000" cy="2929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0063966" y="5411893"/>
              <a:ext cx="2128035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mtClean="0" sz="2800">
                  <a:solidFill>
                    <a:srgbClr val="92D050"/>
                  </a:solidFill>
                  <a:latin charset="0" pitchFamily="82" typeface="Chiller"/>
                  <a:ea charset="-122" panose="02010800040101010101" pitchFamily="2" typeface="华文琥珀"/>
                </a:rPr>
                <a:t>Made By Lee</a:t>
              </a:r>
            </a:p>
          </p:txBody>
        </p:sp>
        <p:sp>
          <p:nvSpPr>
            <p:cNvPr id="11" name="矩形 10"/>
            <p:cNvSpPr/>
            <p:nvPr/>
          </p:nvSpPr>
          <p:spPr>
            <a:xfrm rot="17797456">
              <a:off x="8500657" y="4951777"/>
              <a:ext cx="2137881" cy="2129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文本框 5"/>
            <p:cNvSpPr txBox="1"/>
            <p:nvPr/>
          </p:nvSpPr>
          <p:spPr>
            <a:xfrm rot="1567493">
              <a:off x="3865296" y="2777861"/>
              <a:ext cx="2515426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rgbClr val="E8DE18"/>
                  </a:solidFill>
                  <a:latin charset="-122" panose="02010800040101010101" pitchFamily="2" typeface="华文琥珀"/>
                  <a:ea charset="-122" panose="02010800040101010101" pitchFamily="2" typeface="华文琥珀"/>
                </a:rPr>
                <a:t>我的个人简历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 rot="1567493">
              <a:off x="3759097" y="2067067"/>
              <a:ext cx="4335132" cy="2773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mtClean="0" sz="8800">
                  <a:ln w="19050">
                    <a:solidFill>
                      <a:schemeClr val="bg2">
                        <a:lumMod val="90000"/>
                      </a:schemeClr>
                    </a:solidFill>
                    <a:prstDash val="dash"/>
                  </a:ln>
                  <a:noFill/>
                  <a:latin charset="-122" panose="02010800040101010101" pitchFamily="2" typeface="华文琥珀"/>
                  <a:ea charset="-122" panose="02010800040101010101" pitchFamily="2" typeface="华文琥珀"/>
                </a:rPr>
                <a:t>MY STORY</a:t>
              </a: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2178331" y="1119568"/>
            <a:ext cx="5340069" cy="4114800"/>
          </a:xfrm>
          <a:prstGeom prst="rect">
            <a:avLst/>
          </a:prstGeom>
          <a:noFill/>
          <a:ln>
            <a:noFill/>
          </a:ln>
        </p:spPr>
        <p:txBody>
          <a:bodyPr rtlCol="0" wrap="square">
            <a:spAutoFit/>
          </a:bodyPr>
          <a:lstStyle/>
          <a:p>
            <a:r>
              <a:rPr altLang="zh-CN" b="1" lang="en-US" smtClean="0" sz="8800">
                <a:ln w="19050">
                  <a:noFill/>
                  <a:prstDash val="dash"/>
                </a:ln>
                <a:solidFill>
                  <a:srgbClr val="FF0000"/>
                </a:solidFill>
                <a:latin charset="0" panose="02070a03080606020203" pitchFamily="18" typeface="Bodoni MT Black"/>
                <a:ea charset="-122" panose="02010800040101010101" pitchFamily="2" typeface="华文琥珀"/>
              </a:rPr>
              <a:t>LET’S TAKE A Look</a:t>
            </a:r>
          </a:p>
        </p:txBody>
      </p:sp>
    </p:spTree>
    <p:extLst>
      <p:ext uri="{BB962C8B-B14F-4D97-AF65-F5344CB8AC3E}">
        <p14:creationId val="3908137232"/>
      </p:ext>
    </p:extLst>
  </p:cSld>
  <p:clrMapOvr>
    <a:masterClrMapping/>
  </p:clrMapOvr>
  <mc:AlternateContent>
    <mc:Choice Requires="p14">
      <p:transition advClick="0" advTm="4000" p14:dur="10"/>
    </mc:Choice>
    <mc:Fallback>
      <p:transition advClick="0" advTm="4000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5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06 4.44444E-06 L -0.85794 -0.38264" pathEditMode="relative" ptsTypes="AA" rAng="0">
                                      <p:cBhvr>
                                        <p:cTn dur="2000" fill="hold" id="6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904" y="-19144"/>
                                    </p:animMotion>
                                  </p:childTnLst>
                                </p:cTn>
                              </p:par>
                              <p:par>
                                <p:cTn fill="hold" id="7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3300000">
                                      <p:cBhvr>
                                        <p:cTn dur="2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9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3" name="矩形 122"/>
          <p:cNvSpPr/>
          <p:nvPr/>
        </p:nvSpPr>
        <p:spPr>
          <a:xfrm>
            <a:off x="4343400" y="6606000"/>
            <a:ext cx="7200000" cy="252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bg1"/>
              </a:solidFill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4343400" y="6606000"/>
            <a:ext cx="7200000" cy="252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bg1"/>
              </a:solidFill>
            </a:endParaRPr>
          </a:p>
        </p:txBody>
      </p:sp>
      <p:cxnSp>
        <p:nvCxnSpPr>
          <p:cNvPr id="115" name="直接连接符 114"/>
          <p:cNvCxnSpPr/>
          <p:nvPr/>
        </p:nvCxnSpPr>
        <p:spPr>
          <a:xfrm>
            <a:off x="5584418" y="3835127"/>
            <a:ext cx="2001978" cy="1155843"/>
          </a:xfrm>
          <a:prstGeom prst="line">
            <a:avLst/>
          </a:prstGeom>
          <a:ln w="762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连接符 113"/>
          <p:cNvCxnSpPr/>
          <p:nvPr/>
        </p:nvCxnSpPr>
        <p:spPr>
          <a:xfrm flipV="1">
            <a:off x="5713908" y="3416300"/>
            <a:ext cx="1906092" cy="0"/>
          </a:xfrm>
          <a:prstGeom prst="line">
            <a:avLst/>
          </a:prstGeom>
          <a:ln w="762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组合 100"/>
          <p:cNvGrpSpPr/>
          <p:nvPr/>
        </p:nvGrpSpPr>
        <p:grpSpPr>
          <a:xfrm>
            <a:off x="2475408" y="2761653"/>
            <a:ext cx="5144592" cy="1334695"/>
            <a:chOff x="2640508" y="285153"/>
            <a:chExt cx="5144592" cy="1334695"/>
          </a:xfrm>
        </p:grpSpPr>
        <p:cxnSp>
          <p:nvCxnSpPr>
            <p:cNvPr id="87" name="直接连接符 86"/>
            <p:cNvCxnSpPr/>
            <p:nvPr/>
          </p:nvCxnSpPr>
          <p:spPr>
            <a:xfrm flipV="1">
              <a:off x="5879008" y="939800"/>
              <a:ext cx="1906092" cy="0"/>
            </a:xfrm>
            <a:prstGeom prst="line">
              <a:avLst/>
            </a:prstGeom>
            <a:ln w="7620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同心圆 87"/>
            <p:cNvSpPr/>
            <p:nvPr/>
          </p:nvSpPr>
          <p:spPr>
            <a:xfrm>
              <a:off x="4544313" y="285153"/>
              <a:ext cx="1334695" cy="1334695"/>
            </a:xfrm>
            <a:prstGeom prst="donut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cxnSp>
          <p:nvCxnSpPr>
            <p:cNvPr id="100" name="直接连接符 99"/>
            <p:cNvCxnSpPr/>
            <p:nvPr/>
          </p:nvCxnSpPr>
          <p:spPr>
            <a:xfrm flipV="1">
              <a:off x="2640508" y="939800"/>
              <a:ext cx="1906092" cy="0"/>
            </a:xfrm>
            <a:prstGeom prst="line">
              <a:avLst/>
            </a:prstGeom>
            <a:ln w="76200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直接连接符 8"/>
          <p:cNvCxnSpPr>
            <a:stCxn id="18" idx="6"/>
          </p:cNvCxnSpPr>
          <p:nvPr/>
        </p:nvCxnSpPr>
        <p:spPr>
          <a:xfrm flipV="1">
            <a:off x="5713908" y="3416300"/>
            <a:ext cx="1906092" cy="0"/>
          </a:xfrm>
          <a:prstGeom prst="line">
            <a:avLst/>
          </a:prstGeom>
          <a:ln w="762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 rot="3300000">
            <a:off x="1015830" y="1565546"/>
            <a:ext cx="4761781" cy="232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1" name="空心弧 10"/>
          <p:cNvSpPr/>
          <p:nvPr/>
        </p:nvSpPr>
        <p:spPr>
          <a:xfrm rot="8700000">
            <a:off x="4574985" y="2948835"/>
            <a:ext cx="952085" cy="952085"/>
          </a:xfrm>
          <a:prstGeom prst="blockArc">
            <a:avLst>
              <a:gd fmla="val 16158976" name="adj1"/>
              <a:gd fmla="val 0" name="adj2"/>
              <a:gd fmla="val 25000" name="adj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3" name="空心弧 12"/>
          <p:cNvSpPr/>
          <p:nvPr/>
        </p:nvSpPr>
        <p:spPr>
          <a:xfrm rot="3300000">
            <a:off x="4574985" y="2948835"/>
            <a:ext cx="952085" cy="952085"/>
          </a:xfrm>
          <a:prstGeom prst="blockArc">
            <a:avLst>
              <a:gd fmla="val 16158976" name="adj1"/>
              <a:gd fmla="val 0" name="adj2"/>
              <a:gd fmla="val 25000" name="adj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4" name="空心弧 13"/>
          <p:cNvSpPr/>
          <p:nvPr/>
        </p:nvSpPr>
        <p:spPr>
          <a:xfrm rot="19500000">
            <a:off x="4574985" y="2948835"/>
            <a:ext cx="952085" cy="952085"/>
          </a:xfrm>
          <a:prstGeom prst="blockArc">
            <a:avLst>
              <a:gd fmla="val 16158976" name="adj1"/>
              <a:gd fmla="val 0" name="adj2"/>
              <a:gd fmla="val 25000" name="adj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5" name="空心弧 14"/>
          <p:cNvSpPr/>
          <p:nvPr/>
        </p:nvSpPr>
        <p:spPr>
          <a:xfrm rot="14100000">
            <a:off x="4574985" y="2948835"/>
            <a:ext cx="952085" cy="952085"/>
          </a:xfrm>
          <a:prstGeom prst="blockArc">
            <a:avLst>
              <a:gd fmla="val 16158976" name="adj1"/>
              <a:gd fmla="val 0" name="adj2"/>
              <a:gd fmla="val 25000" name="adj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7850909" y="2656114"/>
            <a:ext cx="772391" cy="1260022"/>
            <a:chOff x="9504491" y="1127760"/>
            <a:chExt cx="1344484" cy="2193291"/>
          </a:xfrm>
        </p:grpSpPr>
        <p:sp>
          <p:nvSpPr>
            <p:cNvPr id="24" name="任意多边形 23"/>
            <p:cNvSpPr/>
            <p:nvPr/>
          </p:nvSpPr>
          <p:spPr>
            <a:xfrm>
              <a:off x="9504491" y="1905001"/>
              <a:ext cx="525334" cy="1409700"/>
            </a:xfrm>
            <a:custGeom>
              <a:gdLst>
                <a:gd fmla="*/ 824 w 525334" name="connsiteX0"/>
                <a:gd fmla="*/ 121920 h 1409700" name="connsiteY0"/>
                <a:gd fmla="*/ 320864 w 525334" name="connsiteX1"/>
                <a:gd fmla="*/ 0 h 1409700" name="connsiteY1"/>
                <a:gd fmla="*/ 525334 w 525334" name="connsiteX2"/>
                <a:gd fmla="*/ 1409700 h 1409700" name="connsiteY2"/>
                <a:gd fmla="*/ 189 w 525334" name="connsiteX3"/>
                <a:gd fmla="*/ 1301750 h 1409700" name="connsiteY3"/>
                <a:gd fmla="*/ 824 w 525334" name="connsiteX4"/>
                <a:gd fmla="*/ 121920 h 14097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409700" w="525334">
                  <a:moveTo>
                    <a:pt x="824" y="121920"/>
                  </a:moveTo>
                  <a:lnTo>
                    <a:pt x="320864" y="0"/>
                  </a:lnTo>
                  <a:lnTo>
                    <a:pt x="525334" y="1409700"/>
                  </a:lnTo>
                  <a:lnTo>
                    <a:pt x="189" y="1301750"/>
                  </a:lnTo>
                  <a:cubicBezTo>
                    <a:pt x="-658" y="908473"/>
                    <a:pt x="1671" y="515197"/>
                    <a:pt x="824" y="12192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等腰三角形 16"/>
            <p:cNvSpPr/>
            <p:nvPr/>
          </p:nvSpPr>
          <p:spPr>
            <a:xfrm rot="18316724">
              <a:off x="9833106" y="1833235"/>
              <a:ext cx="248041" cy="338080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等腰三角形 25"/>
            <p:cNvSpPr/>
            <p:nvPr/>
          </p:nvSpPr>
          <p:spPr>
            <a:xfrm flipH="1" rot="3283275">
              <a:off x="10267446" y="1833235"/>
              <a:ext cx="248041" cy="338080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9" name="等腰三角形 28"/>
            <p:cNvSpPr/>
            <p:nvPr/>
          </p:nvSpPr>
          <p:spPr>
            <a:xfrm flipV="1">
              <a:off x="10041224" y="2160895"/>
              <a:ext cx="271017" cy="178445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等腰三角形 29"/>
            <p:cNvSpPr/>
            <p:nvPr/>
          </p:nvSpPr>
          <p:spPr>
            <a:xfrm>
              <a:off x="10041224" y="2328535"/>
              <a:ext cx="271017" cy="810906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等腰三角形 30"/>
            <p:cNvSpPr/>
            <p:nvPr/>
          </p:nvSpPr>
          <p:spPr>
            <a:xfrm flipV="1">
              <a:off x="10041224" y="3128635"/>
              <a:ext cx="271017" cy="178445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椭圆 21"/>
            <p:cNvSpPr/>
            <p:nvPr/>
          </p:nvSpPr>
          <p:spPr>
            <a:xfrm>
              <a:off x="9768840" y="1127760"/>
              <a:ext cx="777240" cy="77724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任意多边形 38"/>
            <p:cNvSpPr/>
            <p:nvPr/>
          </p:nvSpPr>
          <p:spPr>
            <a:xfrm flipH="1">
              <a:off x="10323641" y="1911351"/>
              <a:ext cx="525334" cy="1409700"/>
            </a:xfrm>
            <a:custGeom>
              <a:gdLst>
                <a:gd fmla="*/ 824 w 525334" name="connsiteX0"/>
                <a:gd fmla="*/ 121920 h 1409700" name="connsiteY0"/>
                <a:gd fmla="*/ 320864 w 525334" name="connsiteX1"/>
                <a:gd fmla="*/ 0 h 1409700" name="connsiteY1"/>
                <a:gd fmla="*/ 525334 w 525334" name="connsiteX2"/>
                <a:gd fmla="*/ 1409700 h 1409700" name="connsiteY2"/>
                <a:gd fmla="*/ 189 w 525334" name="connsiteX3"/>
                <a:gd fmla="*/ 1301750 h 1409700" name="connsiteY3"/>
                <a:gd fmla="*/ 824 w 525334" name="connsiteX4"/>
                <a:gd fmla="*/ 121920 h 14097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409700" w="525334">
                  <a:moveTo>
                    <a:pt x="824" y="121920"/>
                  </a:moveTo>
                  <a:lnTo>
                    <a:pt x="320864" y="0"/>
                  </a:lnTo>
                  <a:lnTo>
                    <a:pt x="525334" y="1409700"/>
                  </a:lnTo>
                  <a:lnTo>
                    <a:pt x="189" y="1301750"/>
                  </a:lnTo>
                  <a:cubicBezTo>
                    <a:pt x="-658" y="908473"/>
                    <a:pt x="1671" y="515197"/>
                    <a:pt x="824" y="12192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0" name="圆角矩形标注 39"/>
          <p:cNvSpPr/>
          <p:nvPr/>
        </p:nvSpPr>
        <p:spPr>
          <a:xfrm>
            <a:off x="8737195" y="1879600"/>
            <a:ext cx="1712068" cy="776051"/>
          </a:xfrm>
          <a:prstGeom prst="wedgeRoundRectCallout">
            <a:avLst>
              <a:gd fmla="val -69128" name="adj1"/>
              <a:gd fmla="val 68750" name="adj2"/>
              <a:gd fmla="val 16667" name="adj3"/>
            </a:avLst>
          </a:prstGeom>
          <a:solidFill>
            <a:srgbClr val="00B0F0">
              <a:alpha val="50000"/>
            </a:srgbClr>
          </a:solidFill>
          <a:ln w="6350"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z="2000">
                <a:latin charset="-122" panose="02010800040101010101" pitchFamily="2" typeface="华文琥珀"/>
                <a:ea charset="-122" panose="02010800040101010101" pitchFamily="2" typeface="华文琥珀"/>
              </a:rPr>
              <a:t>我叫李新波</a:t>
            </a:r>
          </a:p>
        </p:txBody>
      </p:sp>
      <p:grpSp>
        <p:nvGrpSpPr>
          <p:cNvPr id="62" name="组合 61"/>
          <p:cNvGrpSpPr/>
          <p:nvPr/>
        </p:nvGrpSpPr>
        <p:grpSpPr>
          <a:xfrm>
            <a:off x="7531100" y="2719424"/>
            <a:ext cx="1438883" cy="1078048"/>
            <a:chOff x="9435830" y="3044757"/>
            <a:chExt cx="1566153" cy="1173402"/>
          </a:xfrm>
        </p:grpSpPr>
        <p:sp>
          <p:nvSpPr>
            <p:cNvPr id="41" name="等腰三角形 40"/>
            <p:cNvSpPr/>
            <p:nvPr/>
          </p:nvSpPr>
          <p:spPr>
            <a:xfrm>
              <a:off x="9435830" y="3044757"/>
              <a:ext cx="1566153" cy="340468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9520947" y="3429102"/>
              <a:ext cx="1395919" cy="789057"/>
              <a:chOff x="9575260" y="3429102"/>
              <a:chExt cx="1395919" cy="789057"/>
            </a:xfrm>
          </p:grpSpPr>
          <p:grpSp>
            <p:nvGrpSpPr>
              <p:cNvPr id="48" name="组合 47"/>
              <p:cNvGrpSpPr/>
              <p:nvPr/>
            </p:nvGrpSpPr>
            <p:grpSpPr>
              <a:xfrm>
                <a:off x="9575260" y="3429102"/>
                <a:ext cx="252919" cy="789057"/>
                <a:chOff x="9575260" y="3433864"/>
                <a:chExt cx="252919" cy="789057"/>
              </a:xfrm>
            </p:grpSpPr>
            <p:sp>
              <p:nvSpPr>
                <p:cNvPr id="42" name="矩形 41"/>
                <p:cNvSpPr/>
                <p:nvPr/>
              </p:nvSpPr>
              <p:spPr>
                <a:xfrm>
                  <a:off x="9575260" y="3433864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43" name="矩形 42"/>
                <p:cNvSpPr/>
                <p:nvPr/>
              </p:nvSpPr>
              <p:spPr>
                <a:xfrm>
                  <a:off x="9575260" y="4125645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44" name="矩形 43"/>
                <p:cNvSpPr/>
                <p:nvPr/>
              </p:nvSpPr>
              <p:spPr>
                <a:xfrm>
                  <a:off x="9612549" y="3527495"/>
                  <a:ext cx="178340" cy="59663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grpSp>
            <p:nvGrpSpPr>
              <p:cNvPr id="49" name="组合 48"/>
              <p:cNvGrpSpPr/>
              <p:nvPr/>
            </p:nvGrpSpPr>
            <p:grpSpPr>
              <a:xfrm>
                <a:off x="9956260" y="3429102"/>
                <a:ext cx="252919" cy="789057"/>
                <a:chOff x="9575260" y="3433864"/>
                <a:chExt cx="252919" cy="789057"/>
              </a:xfrm>
            </p:grpSpPr>
            <p:sp>
              <p:nvSpPr>
                <p:cNvPr id="50" name="矩形 49"/>
                <p:cNvSpPr/>
                <p:nvPr/>
              </p:nvSpPr>
              <p:spPr>
                <a:xfrm>
                  <a:off x="9575260" y="3433864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51" name="矩形 50"/>
                <p:cNvSpPr/>
                <p:nvPr/>
              </p:nvSpPr>
              <p:spPr>
                <a:xfrm>
                  <a:off x="9575260" y="4125645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52" name="矩形 51"/>
                <p:cNvSpPr/>
                <p:nvPr/>
              </p:nvSpPr>
              <p:spPr>
                <a:xfrm>
                  <a:off x="9612549" y="3527495"/>
                  <a:ext cx="178340" cy="59663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grpSp>
            <p:nvGrpSpPr>
              <p:cNvPr id="53" name="组合 52"/>
              <p:cNvGrpSpPr/>
              <p:nvPr/>
            </p:nvGrpSpPr>
            <p:grpSpPr>
              <a:xfrm>
                <a:off x="10337260" y="3429102"/>
                <a:ext cx="252919" cy="789057"/>
                <a:chOff x="9575260" y="3433864"/>
                <a:chExt cx="252919" cy="789057"/>
              </a:xfrm>
            </p:grpSpPr>
            <p:sp>
              <p:nvSpPr>
                <p:cNvPr id="54" name="矩形 53"/>
                <p:cNvSpPr/>
                <p:nvPr/>
              </p:nvSpPr>
              <p:spPr>
                <a:xfrm>
                  <a:off x="9575260" y="3433864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55" name="矩形 54"/>
                <p:cNvSpPr/>
                <p:nvPr/>
              </p:nvSpPr>
              <p:spPr>
                <a:xfrm>
                  <a:off x="9575260" y="4125645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56" name="矩形 55"/>
                <p:cNvSpPr/>
                <p:nvPr/>
              </p:nvSpPr>
              <p:spPr>
                <a:xfrm>
                  <a:off x="9612549" y="3527495"/>
                  <a:ext cx="178340" cy="59663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grpSp>
            <p:nvGrpSpPr>
              <p:cNvPr id="57" name="组合 56"/>
              <p:cNvGrpSpPr/>
              <p:nvPr/>
            </p:nvGrpSpPr>
            <p:grpSpPr>
              <a:xfrm>
                <a:off x="10718260" y="3429102"/>
                <a:ext cx="252919" cy="789057"/>
                <a:chOff x="9575260" y="3433864"/>
                <a:chExt cx="252919" cy="789057"/>
              </a:xfrm>
            </p:grpSpPr>
            <p:sp>
              <p:nvSpPr>
                <p:cNvPr id="58" name="矩形 57"/>
                <p:cNvSpPr/>
                <p:nvPr/>
              </p:nvSpPr>
              <p:spPr>
                <a:xfrm>
                  <a:off x="9575260" y="3433864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59" name="矩形 58"/>
                <p:cNvSpPr/>
                <p:nvPr/>
              </p:nvSpPr>
              <p:spPr>
                <a:xfrm>
                  <a:off x="9575260" y="4125645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60" name="矩形 59"/>
                <p:cNvSpPr/>
                <p:nvPr/>
              </p:nvSpPr>
              <p:spPr>
                <a:xfrm>
                  <a:off x="9612549" y="3527495"/>
                  <a:ext cx="178340" cy="59663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</p:grpSp>
      </p:grpSp>
      <p:grpSp>
        <p:nvGrpSpPr>
          <p:cNvPr id="81" name="组合 80"/>
          <p:cNvGrpSpPr/>
          <p:nvPr/>
        </p:nvGrpSpPr>
        <p:grpSpPr>
          <a:xfrm>
            <a:off x="7594600" y="4471977"/>
            <a:ext cx="1059648" cy="963623"/>
            <a:chOff x="9301163" y="3000368"/>
            <a:chExt cx="1550185" cy="1409707"/>
          </a:xfrm>
        </p:grpSpPr>
        <p:sp>
          <p:nvSpPr>
            <p:cNvPr id="63" name="同心圆 62"/>
            <p:cNvSpPr/>
            <p:nvPr/>
          </p:nvSpPr>
          <p:spPr>
            <a:xfrm>
              <a:off x="9324975" y="3238500"/>
              <a:ext cx="428625" cy="428625"/>
            </a:xfrm>
            <a:prstGeom prst="donut">
              <a:avLst>
                <a:gd fmla="val 28969" name="adj"/>
              </a:avLst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66" name="任意多边形 65"/>
            <p:cNvSpPr/>
            <p:nvPr/>
          </p:nvSpPr>
          <p:spPr>
            <a:xfrm rot="20747016">
              <a:off x="9688915" y="3186112"/>
              <a:ext cx="669523" cy="238125"/>
            </a:xfrm>
            <a:custGeom>
              <a:gdLst>
                <a:gd fmla="*/ 0 w 669523" name="connsiteX0"/>
                <a:gd fmla="*/ 0 h 238125" name="connsiteY0"/>
                <a:gd fmla="*/ 669523 w 669523" name="connsiteX1"/>
                <a:gd fmla="*/ 0 h 238125" name="connsiteY1"/>
                <a:gd fmla="*/ 669523 w 669523" name="connsiteX2"/>
                <a:gd fmla="*/ 238125 h 238125" name="connsiteY2"/>
                <a:gd fmla="*/ 1 w 669523" name="connsiteX3"/>
                <a:gd fmla="*/ 238125 h 238125" name="connsiteY3"/>
                <a:gd fmla="*/ 24031 w 669523" name="connsiteX4"/>
                <a:gd fmla="*/ 202484 h 238125" name="connsiteY4"/>
                <a:gd fmla="*/ 40873 w 669523" name="connsiteX5"/>
                <a:gd fmla="*/ 119063 h 238125" name="connsiteY5"/>
                <a:gd fmla="*/ 24031 w 669523" name="connsiteX6"/>
                <a:gd fmla="*/ 35643 h 23812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238125" w="669523">
                  <a:moveTo>
                    <a:pt x="0" y="0"/>
                  </a:moveTo>
                  <a:lnTo>
                    <a:pt x="669523" y="0"/>
                  </a:lnTo>
                  <a:lnTo>
                    <a:pt x="669523" y="238125"/>
                  </a:lnTo>
                  <a:lnTo>
                    <a:pt x="1" y="238125"/>
                  </a:lnTo>
                  <a:lnTo>
                    <a:pt x="24031" y="202484"/>
                  </a:lnTo>
                  <a:cubicBezTo>
                    <a:pt x="34876" y="176843"/>
                    <a:pt x="40873" y="148654"/>
                    <a:pt x="40873" y="119063"/>
                  </a:cubicBezTo>
                  <a:cubicBezTo>
                    <a:pt x="40873" y="89473"/>
                    <a:pt x="34876" y="61283"/>
                    <a:pt x="24031" y="3564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7" name="圆角矩形 66"/>
            <p:cNvSpPr/>
            <p:nvPr/>
          </p:nvSpPr>
          <p:spPr>
            <a:xfrm>
              <a:off x="10277475" y="3052763"/>
              <a:ext cx="238125" cy="333375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72" name="组合 71"/>
            <p:cNvGrpSpPr/>
            <p:nvPr/>
          </p:nvGrpSpPr>
          <p:grpSpPr>
            <a:xfrm>
              <a:off x="10434630" y="3000368"/>
              <a:ext cx="416718" cy="100012"/>
              <a:chOff x="10610851" y="3224213"/>
              <a:chExt cx="416718" cy="100012"/>
            </a:xfrm>
          </p:grpSpPr>
          <p:sp>
            <p:nvSpPr>
              <p:cNvPr id="68" name="圆角矩形 67"/>
              <p:cNvSpPr/>
              <p:nvPr/>
            </p:nvSpPr>
            <p:spPr>
              <a:xfrm rot="19912496">
                <a:off x="10610851" y="3228975"/>
                <a:ext cx="247650" cy="9525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9" name="圆角矩形 68"/>
              <p:cNvSpPr/>
              <p:nvPr/>
            </p:nvSpPr>
            <p:spPr>
              <a:xfrm rot="1463668">
                <a:off x="10779919" y="3224213"/>
                <a:ext cx="247650" cy="9525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73" name="组合 72"/>
            <p:cNvGrpSpPr/>
            <p:nvPr/>
          </p:nvGrpSpPr>
          <p:grpSpPr>
            <a:xfrm flipV="1">
              <a:off x="10434630" y="3340889"/>
              <a:ext cx="416718" cy="100012"/>
              <a:chOff x="10610851" y="3224213"/>
              <a:chExt cx="416718" cy="100012"/>
            </a:xfrm>
          </p:grpSpPr>
          <p:sp>
            <p:nvSpPr>
              <p:cNvPr id="74" name="圆角矩形 73"/>
              <p:cNvSpPr/>
              <p:nvPr/>
            </p:nvSpPr>
            <p:spPr>
              <a:xfrm rot="19912496">
                <a:off x="10610851" y="3228975"/>
                <a:ext cx="247650" cy="9525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5" name="圆角矩形 74"/>
              <p:cNvSpPr/>
              <p:nvPr/>
            </p:nvSpPr>
            <p:spPr>
              <a:xfrm rot="1463668">
                <a:off x="10779919" y="3224213"/>
                <a:ext cx="247650" cy="9525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76" name="圆角矩形 75"/>
            <p:cNvSpPr/>
            <p:nvPr/>
          </p:nvSpPr>
          <p:spPr>
            <a:xfrm>
              <a:off x="9553575" y="4081463"/>
              <a:ext cx="685800" cy="32861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9" name="任意多边形 78"/>
            <p:cNvSpPr/>
            <p:nvPr/>
          </p:nvSpPr>
          <p:spPr>
            <a:xfrm rot="3698203">
              <a:off x="9421893" y="3756955"/>
              <a:ext cx="751651" cy="313066"/>
            </a:xfrm>
            <a:custGeom>
              <a:gdLst>
                <a:gd fmla="*/ 648 w 885825" name="connsiteX0"/>
                <a:gd fmla="*/ 0 h 285750" name="connsiteY0"/>
                <a:gd fmla="*/ 885825 w 885825" name="connsiteX1"/>
                <a:gd fmla="*/ 0 h 285750" name="connsiteY1"/>
                <a:gd fmla="*/ 885825 w 885825" name="connsiteX2"/>
                <a:gd fmla="*/ 285750 h 285750" name="connsiteY2"/>
                <a:gd fmla="*/ 0 w 885825" name="connsiteX3"/>
                <a:gd fmla="*/ 285750 h 285750" name="connsiteY3"/>
                <a:gd fmla="*/ 0 w 885825" name="connsiteX4"/>
                <a:gd fmla="*/ 281137 h 285750" name="connsiteY4"/>
                <a:gd fmla="*/ 37931 w 885825" name="connsiteX5"/>
                <a:gd fmla="*/ 226708 h 285750" name="connsiteY5"/>
                <a:gd fmla="*/ 40676 w 885825" name="connsiteX6"/>
                <a:gd fmla="*/ 62704 h 285750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285750" w="885825">
                  <a:moveTo>
                    <a:pt x="648" y="0"/>
                  </a:moveTo>
                  <a:lnTo>
                    <a:pt x="885825" y="0"/>
                  </a:lnTo>
                  <a:lnTo>
                    <a:pt x="885825" y="285750"/>
                  </a:lnTo>
                  <a:lnTo>
                    <a:pt x="0" y="285750"/>
                  </a:lnTo>
                  <a:lnTo>
                    <a:pt x="0" y="281137"/>
                  </a:lnTo>
                  <a:lnTo>
                    <a:pt x="37931" y="226708"/>
                  </a:lnTo>
                  <a:cubicBezTo>
                    <a:pt x="61490" y="172419"/>
                    <a:pt x="60814" y="113720"/>
                    <a:pt x="40676" y="6270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0" name="同心圆 79"/>
            <p:cNvSpPr/>
            <p:nvPr/>
          </p:nvSpPr>
          <p:spPr>
            <a:xfrm>
              <a:off x="9301163" y="3209925"/>
              <a:ext cx="481013" cy="481013"/>
            </a:xfrm>
            <a:prstGeom prst="donut">
              <a:avLst>
                <a:gd fmla="val 5725" name="adj"/>
              </a:avLst>
            </a:prstGeom>
            <a:solidFill>
              <a:srgbClr val="00B0F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  <p:sp>
        <p:nvSpPr>
          <p:cNvPr id="85" name="圆角矩形标注 84"/>
          <p:cNvSpPr/>
          <p:nvPr/>
        </p:nvSpPr>
        <p:spPr>
          <a:xfrm>
            <a:off x="8756244" y="2022475"/>
            <a:ext cx="2622955" cy="776051"/>
          </a:xfrm>
          <a:prstGeom prst="wedgeRoundRectCallout">
            <a:avLst>
              <a:gd fmla="val -69128" name="adj1"/>
              <a:gd fmla="val 68750" name="adj2"/>
              <a:gd fmla="val 16667" name="adj3"/>
            </a:avLst>
          </a:prstGeom>
          <a:solidFill>
            <a:srgbClr val="00B0F0">
              <a:alpha val="50000"/>
            </a:srgbClr>
          </a:solidFill>
          <a:ln w="6350"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z="2000">
                <a:latin charset="-122" panose="02010800040101010101" pitchFamily="2" typeface="华文琥珀"/>
                <a:ea charset="-122" panose="02010800040101010101" pitchFamily="2" typeface="华文琥珀"/>
              </a:rPr>
              <a:t>毕业于北京科技大学</a:t>
            </a:r>
          </a:p>
        </p:txBody>
      </p:sp>
      <p:sp>
        <p:nvSpPr>
          <p:cNvPr id="86" name="圆角矩形标注 85"/>
          <p:cNvSpPr/>
          <p:nvPr/>
        </p:nvSpPr>
        <p:spPr>
          <a:xfrm>
            <a:off x="8743545" y="3730625"/>
            <a:ext cx="1712068" cy="776051"/>
          </a:xfrm>
          <a:prstGeom prst="wedgeRoundRectCallout">
            <a:avLst>
              <a:gd fmla="val -69128" name="adj1"/>
              <a:gd fmla="val 68750" name="adj2"/>
              <a:gd fmla="val 16667" name="adj3"/>
            </a:avLst>
          </a:prstGeom>
          <a:solidFill>
            <a:srgbClr val="00B0F0">
              <a:alpha val="50000"/>
            </a:srgbClr>
          </a:solidFill>
          <a:ln w="6350"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mtClean="0" sz="2000">
                <a:latin charset="-122" panose="02010800040101010101" pitchFamily="2" typeface="华文琥珀"/>
                <a:ea charset="-122" panose="02010800040101010101" pitchFamily="2" typeface="华文琥珀"/>
              </a:rPr>
              <a:t>自动化专业</a:t>
            </a:r>
          </a:p>
        </p:txBody>
      </p:sp>
      <p:sp>
        <p:nvSpPr>
          <p:cNvPr id="120" name="矩形 119"/>
          <p:cNvSpPr/>
          <p:nvPr/>
        </p:nvSpPr>
        <p:spPr>
          <a:xfrm>
            <a:off x="4343400" y="-277588"/>
            <a:ext cx="7200000" cy="252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bg1"/>
              </a:solidFill>
            </a:endParaRPr>
          </a:p>
        </p:txBody>
      </p:sp>
      <p:sp>
        <p:nvSpPr>
          <p:cNvPr id="18" name="同心圆 17"/>
          <p:cNvSpPr/>
          <p:nvPr/>
        </p:nvSpPr>
        <p:spPr>
          <a:xfrm>
            <a:off x="4379213" y="2761653"/>
            <a:ext cx="1334695" cy="1334695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algn="l" blurRad="508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6" name="同心圆 15"/>
          <p:cNvSpPr/>
          <p:nvPr/>
        </p:nvSpPr>
        <p:spPr>
          <a:xfrm>
            <a:off x="3715383" y="2093357"/>
            <a:ext cx="2671287" cy="2671287"/>
          </a:xfrm>
          <a:prstGeom prst="donu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3369381909"/>
      </p:ext>
    </p:extLst>
  </p:cSld>
  <p:clrMapOvr>
    <a:masterClrMapping/>
  </p:clrMapOvr>
  <p:transition advClick="0" advTm="12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8" nodeType="withEffect" presetClass="exit" presetID="22" presetSubtype="1">
                                  <p:stCondLst>
                                    <p:cond delay="300"/>
                                  </p:stCondLst>
                                  <p:childTnLst>
                                    <p:animEffect filter="wipe(up)" transition="out">
                                      <p:cBhvr>
                                        <p:cTn dur="5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fill="hold" grpId="0" id="1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" id="1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fill="hold" grpId="0" id="1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" id="1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0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" id="2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4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" id="26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fill="hold" grpId="1" id="28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" id="2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31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" id="32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34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" id="3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37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" id="38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fill="hold" grpId="0" id="41" nodeType="afterEffect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300" id="4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500" id="46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47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48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49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fill="hold" id="5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fill="hold" id="55" nodeType="after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4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66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fill="hold" id="69" nodeType="afterEffect" presetClass="emph" presetID="8" presetSubtype="0">
                                  <p:stCondLst>
                                    <p:cond delay="500"/>
                                  </p:stCondLst>
                                  <p:childTnLst>
                                    <p:animRot by="-1800000">
                                      <p:cBhvr>
                                        <p:cTn dur="1000" fill="hold" id="7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71" nodeType="withEffect" presetClass="emph" presetID="6" presetSubtype="0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dur="900" fill="hold" id="72"/>
                                        <p:tgtEl>
                                          <p:spTgt spid="101"/>
                                        </p:tgtEl>
                                      </p:cBhvr>
                                      <p:by x="115000" y="100000"/>
                                    </p:animScale>
                                  </p:childTnLst>
                                </p:cTn>
                              </p:par>
                              <p:par>
                                <p:cTn accel="50000" decel="50000" fill="hold" id="73" nodeType="withEffect" presetClass="path" presetID="64" presetSubtype="0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07 3.33333E-06 L -8.33333E-07 -0.25" pathEditMode="relative" ptsTypes="AA" rAng="0">
                                      <p:cBhvr>
                                        <p:cTn dur="1000" fill="hold" id="7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grpId="1" id="75" nodeType="withEffect" presetClass="path" presetID="64" presetSubtype="0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04167E-06 4.44444E-06 L 1.04167E-06 -0.25" pathEditMode="relative" ptsTypes="AA" rAng="0">
                                      <p:cBhvr>
                                        <p:cTn dur="1000" fill="hold" id="76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7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fill="hold" id="7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1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fill="hold" id="82" nodeType="after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8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9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1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fill="hold" id="92" nodeType="after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4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5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fill="hold" id="96" nodeType="after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9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2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3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4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5" nodeType="afterGroup">
                            <p:stCondLst>
                              <p:cond delay="8300"/>
                            </p:stCondLst>
                            <p:childTnLst>
                              <p:par>
                                <p:cTn accel="50000" fill="hold" grpId="0" id="106" nodeType="after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06 7.40741E-07 L -2.29167E-06 1.00532" pathEditMode="relative" ptsTypes="AA" rAng="0">
                                      <p:cBhvr>
                                        <p:cTn dur="2000" fill="hold" id="107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255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08" nodeType="withEffect" presetClass="exit" presetID="10" presetSubtype="0">
                                  <p:stCondLst>
                                    <p:cond delay="25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0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1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2" id="111" nodeType="withEffect" presetClass="exit" presetID="10" presetSubtype="0">
                                  <p:stCondLst>
                                    <p:cond delay="25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12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14" nodeType="withEffect" presetClass="exit" presetID="10" presetSubtype="0">
                                  <p:stCondLst>
                                    <p:cond delay="25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15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17" nodeType="withEffect" presetClass="exit" presetID="10" presetSubtype="0">
                                  <p:stCondLst>
                                    <p:cond delay="75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18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20" nodeType="withEffect" presetClass="exit" presetID="10" presetSubtype="0">
                                  <p:stCondLst>
                                    <p:cond delay="75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21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2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23" nodeType="withEffect" presetClass="exit" presetID="10" presetSubtype="0">
                                  <p:stCondLst>
                                    <p:cond delay="75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24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25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26" nodeType="withEffect" presetClass="exit" presetID="10" presetSubtype="0">
                                  <p:stCondLst>
                                    <p:cond delay="125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27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2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29" nodeType="withEffect" presetClass="exit" presetID="10" presetSubtype="0">
                                  <p:stCondLst>
                                    <p:cond delay="125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3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32" nodeType="withEffect" presetClass="exit" presetID="10" presetSubtype="0">
                                  <p:stCondLst>
                                    <p:cond delay="125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33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3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35" nodeType="withEffect" presetClass="exit" presetID="1" presetSubtype="0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dur="1" fill="hold" id="1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37" nodeType="withEffect" presetClass="entr" presetID="1" presetSubtype="0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39" nodeType="withEffect" presetClass="entr" presetID="1" presetSubtype="0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1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41" nodeType="withEffect" presetClass="emph" presetID="8" presetSubtype="0">
                                  <p:stCondLst>
                                    <p:cond delay="1750"/>
                                  </p:stCondLst>
                                  <p:childTnLst>
                                    <p:animRot by="3300000">
                                      <p:cBhvr>
                                        <p:cTn dur="350" fill="hold" id="142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1" id="143" nodeType="withEffect" presetClass="emph" presetID="8" presetSubtype="0">
                                  <p:stCondLst>
                                    <p:cond delay="1750"/>
                                  </p:stCondLst>
                                  <p:childTnLst>
                                    <p:animRot by="-1380000">
                                      <p:cBhvr>
                                        <p:cTn dur="350" fill="hold" id="144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2" id="145" nodeType="withEffect" presetClass="emph" presetID="6" presetSubtype="0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dur="550" fill="hold" id="146"/>
                                        <p:tgtEl>
                                          <p:spTgt spid="123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2"/>
      <p:bldP grpId="1" spid="122"/>
      <p:bldP grpId="0" spid="123"/>
      <p:bldP grpId="1" spid="123"/>
      <p:bldP grpId="2" spid="123"/>
      <p:bldP grpId="0" spid="2"/>
      <p:bldP grpId="1" spid="2"/>
      <p:bldP grpId="0" spid="11"/>
      <p:bldP grpId="1" spid="11"/>
      <p:bldP grpId="0" spid="13"/>
      <p:bldP grpId="1" spid="13"/>
      <p:bldP grpId="0" spid="14"/>
      <p:bldP grpId="1" spid="14"/>
      <p:bldP grpId="0" spid="15"/>
      <p:bldP grpId="1" spid="15"/>
      <p:bldP grpId="0" spid="18"/>
      <p:bldP grpId="0" spid="16"/>
      <p:bldP grpId="1" spid="16"/>
      <p:bldP grpId="0" spid="40"/>
      <p:bldP grpId="1" spid="40"/>
      <p:bldP grpId="2" spid="40"/>
      <p:bldP grpId="0" spid="85"/>
      <p:bldP grpId="1" spid="85"/>
      <p:bldP grpId="0" spid="86"/>
      <p:bldP grpId="1" spid="86"/>
      <p:bldP grpId="0" spid="120"/>
      <p:bldP grpId="1" spid="120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-166165" y="45570"/>
            <a:ext cx="16388931" cy="5939157"/>
            <a:chOff x="-17212" y="195248"/>
            <a:chExt cx="16388931" cy="5939157"/>
          </a:xfrm>
        </p:grpSpPr>
        <p:sp>
          <p:nvSpPr>
            <p:cNvPr id="14" name="矩形 13"/>
            <p:cNvSpPr/>
            <p:nvPr/>
          </p:nvSpPr>
          <p:spPr>
            <a:xfrm rot="20247620">
              <a:off x="8091719" y="195248"/>
              <a:ext cx="8280000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mtClean="0"/>
                <a:t>C</a:t>
              </a:r>
            </a:p>
          </p:txBody>
        </p:sp>
        <p:sp>
          <p:nvSpPr>
            <p:cNvPr id="15" name="矩形 14"/>
            <p:cNvSpPr/>
            <p:nvPr/>
          </p:nvSpPr>
          <p:spPr>
            <a:xfrm rot="20247620">
              <a:off x="-17212" y="4748592"/>
              <a:ext cx="2668785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mtClean="0"/>
                <a:t>C</a:t>
              </a:r>
            </a:p>
          </p:txBody>
        </p:sp>
        <p:sp>
          <p:nvSpPr>
            <p:cNvPr id="16" name="矩形 15"/>
            <p:cNvSpPr/>
            <p:nvPr/>
          </p:nvSpPr>
          <p:spPr>
            <a:xfrm rot="4047620">
              <a:off x="1805037" y="5052188"/>
              <a:ext cx="1912435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mtClean="0"/>
                <a:t>C</a:t>
              </a:r>
            </a:p>
          </p:txBody>
        </p:sp>
        <p:sp>
          <p:nvSpPr>
            <p:cNvPr id="17" name="矩形 16"/>
            <p:cNvSpPr/>
            <p:nvPr/>
          </p:nvSpPr>
          <p:spPr>
            <a:xfrm rot="20247620">
              <a:off x="2698802" y="4557350"/>
              <a:ext cx="6846914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mtClean="0"/>
                <a:t>C</a:t>
              </a:r>
            </a:p>
          </p:txBody>
        </p:sp>
        <p:sp>
          <p:nvSpPr>
            <p:cNvPr id="18" name="矩形 17"/>
            <p:cNvSpPr/>
            <p:nvPr/>
          </p:nvSpPr>
          <p:spPr>
            <a:xfrm rot="4047620">
              <a:off x="7886379" y="2518539"/>
              <a:ext cx="1912435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mtClean="0"/>
                <a:t>C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 rot="20243900">
              <a:off x="2661529" y="3468381"/>
              <a:ext cx="5064670" cy="14325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8800">
                  <a:solidFill>
                    <a:srgbClr val="92D050"/>
                  </a:solidFill>
                  <a:latin charset="-122" panose="02010800040101010101" pitchFamily="2" typeface="华文琥珀"/>
                  <a:ea charset="-122" panose="02010800040101010101" pitchFamily="2" typeface="华文琥珀"/>
                </a:rPr>
                <a:t>社团活动</a:t>
              </a:r>
            </a:p>
          </p:txBody>
        </p:sp>
      </p:grpSp>
      <p:sp>
        <p:nvSpPr>
          <p:cNvPr id="13" name="文本框 12"/>
          <p:cNvSpPr txBox="1"/>
          <p:nvPr/>
        </p:nvSpPr>
        <p:spPr>
          <a:xfrm rot="20243900">
            <a:off x="2493075" y="3244421"/>
            <a:ext cx="5482832" cy="1432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8800">
                <a:solidFill>
                  <a:srgbClr val="92D050"/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社团活动</a:t>
            </a:r>
          </a:p>
        </p:txBody>
      </p:sp>
      <p:sp>
        <p:nvSpPr>
          <p:cNvPr id="7" name="矩形 6"/>
          <p:cNvSpPr/>
          <p:nvPr/>
        </p:nvSpPr>
        <p:spPr>
          <a:xfrm rot="20247620">
            <a:off x="8085427" y="776044"/>
            <a:ext cx="4454628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8" name="矩形 7"/>
          <p:cNvSpPr/>
          <p:nvPr/>
        </p:nvSpPr>
        <p:spPr>
          <a:xfrm rot="20247620">
            <a:off x="-169612" y="4596192"/>
            <a:ext cx="266878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9" name="矩形 8"/>
          <p:cNvSpPr/>
          <p:nvPr/>
        </p:nvSpPr>
        <p:spPr>
          <a:xfrm rot="4047620">
            <a:off x="1652637" y="4899788"/>
            <a:ext cx="19124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10" name="矩形 9"/>
          <p:cNvSpPr/>
          <p:nvPr/>
        </p:nvSpPr>
        <p:spPr>
          <a:xfrm rot="20247620">
            <a:off x="2546402" y="4404950"/>
            <a:ext cx="6846914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12" name="矩形 11"/>
          <p:cNvSpPr/>
          <p:nvPr/>
        </p:nvSpPr>
        <p:spPr>
          <a:xfrm rot="4047620">
            <a:off x="7733979" y="2366139"/>
            <a:ext cx="19124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23" name="圆角矩形 22"/>
          <p:cNvSpPr/>
          <p:nvPr/>
        </p:nvSpPr>
        <p:spPr>
          <a:xfrm>
            <a:off x="1066800" y="3416300"/>
            <a:ext cx="2520000" cy="5400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74000"/>
            </a:schemeClr>
          </a:solidFill>
          <a:ln w="6350"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2400">
                <a:solidFill>
                  <a:srgbClr val="00B050"/>
                </a:solidFill>
              </a:rPr>
              <a:t>青年志愿者协会</a:t>
            </a:r>
          </a:p>
        </p:txBody>
      </p:sp>
      <p:sp>
        <p:nvSpPr>
          <p:cNvPr id="22" name="同心圆 21"/>
          <p:cNvSpPr/>
          <p:nvPr/>
        </p:nvSpPr>
        <p:spPr>
          <a:xfrm>
            <a:off x="2146800" y="3875987"/>
            <a:ext cx="360000" cy="360000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1081356" y="2916126"/>
            <a:ext cx="2789603" cy="360000"/>
          </a:xfrm>
          <a:prstGeom prst="roundRect">
            <a:avLst>
              <a:gd fmla="val 0" name="adj"/>
            </a:avLst>
          </a:prstGeom>
          <a:gradFill>
            <a:gsLst>
              <a:gs pos="8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en-US" lang="zh-CN" sz="2000">
                <a:solidFill>
                  <a:srgbClr val="00B0F0"/>
                </a:solidFill>
              </a:rPr>
              <a:t>奥体志愿项目负责人</a:t>
            </a:r>
          </a:p>
        </p:txBody>
      </p:sp>
      <p:sp>
        <p:nvSpPr>
          <p:cNvPr id="30" name="圆角矩形 29"/>
          <p:cNvSpPr/>
          <p:nvPr/>
        </p:nvSpPr>
        <p:spPr>
          <a:xfrm>
            <a:off x="1081357" y="2529916"/>
            <a:ext cx="2520000" cy="360000"/>
          </a:xfrm>
          <a:prstGeom prst="roundRect">
            <a:avLst>
              <a:gd fmla="val 0" name="adj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en-US" lang="zh-CN" sz="2000">
                <a:solidFill>
                  <a:srgbClr val="00B0F0"/>
                </a:solidFill>
              </a:rPr>
              <a:t>宣传部负责人</a:t>
            </a:r>
          </a:p>
        </p:txBody>
      </p:sp>
      <p:sp>
        <p:nvSpPr>
          <p:cNvPr id="32" name="圆角矩形 31"/>
          <p:cNvSpPr/>
          <p:nvPr/>
        </p:nvSpPr>
        <p:spPr>
          <a:xfrm>
            <a:off x="1081357" y="2143706"/>
            <a:ext cx="2520000" cy="360000"/>
          </a:xfrm>
          <a:prstGeom prst="roundRect">
            <a:avLst>
              <a:gd fmla="val 0" name="adj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en-US" lang="zh-CN" sz="2000">
                <a:solidFill>
                  <a:srgbClr val="00B0F0"/>
                </a:solidFill>
              </a:rPr>
              <a:t>其他志愿项目</a:t>
            </a:r>
          </a:p>
        </p:txBody>
      </p:sp>
      <p:sp>
        <p:nvSpPr>
          <p:cNvPr id="44" name="圆角矩形 43"/>
          <p:cNvSpPr/>
          <p:nvPr/>
        </p:nvSpPr>
        <p:spPr>
          <a:xfrm>
            <a:off x="7708900" y="3695700"/>
            <a:ext cx="2160000" cy="5400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74000"/>
            </a:schemeClr>
          </a:solidFill>
          <a:ln w="6350"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mtClean="0" sz="2400">
                <a:solidFill>
                  <a:srgbClr val="0070C0"/>
                </a:solidFill>
              </a:rPr>
              <a:t>天文协会</a:t>
            </a:r>
          </a:p>
        </p:txBody>
      </p:sp>
      <p:sp>
        <p:nvSpPr>
          <p:cNvPr id="45" name="同心圆 44"/>
          <p:cNvSpPr/>
          <p:nvPr/>
        </p:nvSpPr>
        <p:spPr>
          <a:xfrm>
            <a:off x="7520577" y="3799787"/>
            <a:ext cx="360000" cy="360000"/>
          </a:xfrm>
          <a:prstGeom prst="donu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8013699" y="3175000"/>
            <a:ext cx="1402080" cy="15544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9600">
                <a:solidFill>
                  <a:srgbClr val="FF0000"/>
                </a:solidFill>
                <a:latin charset="-122" panose="020b0604020202020204" pitchFamily="34" typeface="Arial Unicode MS"/>
                <a:ea charset="-122" panose="020b0604020202020204" pitchFamily="34" typeface="Arial Unicode MS"/>
                <a:cs charset="-122" panose="020b0604020202020204" pitchFamily="34" typeface="Arial Unicode MS"/>
              </a:rPr>
              <a:t>？</a:t>
            </a:r>
          </a:p>
        </p:txBody>
      </p:sp>
      <p:sp>
        <p:nvSpPr>
          <p:cNvPr id="47" name="文本框 46"/>
          <p:cNvSpPr txBox="1"/>
          <p:nvPr/>
        </p:nvSpPr>
        <p:spPr>
          <a:xfrm rot="19421096">
            <a:off x="7747782" y="3590442"/>
            <a:ext cx="8686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5400">
                <a:solidFill>
                  <a:srgbClr val="00B050"/>
                </a:solidFill>
                <a:latin charset="-122" panose="020b0604020202020204" pitchFamily="34" typeface="Arial Unicode MS"/>
                <a:ea charset="-122" panose="020b0604020202020204" pitchFamily="34" typeface="Arial Unicode MS"/>
                <a:cs charset="-122" panose="020b0604020202020204" pitchFamily="34" typeface="Arial Unicode MS"/>
              </a:rPr>
              <a:t>？</a:t>
            </a:r>
          </a:p>
        </p:txBody>
      </p:sp>
      <p:sp>
        <p:nvSpPr>
          <p:cNvPr id="48" name="文本框 47"/>
          <p:cNvSpPr txBox="1"/>
          <p:nvPr/>
        </p:nvSpPr>
        <p:spPr>
          <a:xfrm rot="20064736">
            <a:off x="8954063" y="3416372"/>
            <a:ext cx="944880" cy="1005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6000">
                <a:solidFill>
                  <a:srgbClr val="FFFF00"/>
                </a:solidFill>
                <a:latin charset="-122" panose="020b0604020202020204" pitchFamily="34" typeface="Arial Unicode MS"/>
                <a:ea charset="-122" panose="020b0604020202020204" pitchFamily="34" typeface="Arial Unicode MS"/>
                <a:cs charset="-122" panose="020b0604020202020204" pitchFamily="34" typeface="Arial Unicode MS"/>
              </a:rPr>
              <a:t>？</a:t>
            </a:r>
          </a:p>
        </p:txBody>
      </p:sp>
      <p:sp>
        <p:nvSpPr>
          <p:cNvPr id="49" name="圆角矩形 48"/>
          <p:cNvSpPr/>
          <p:nvPr/>
        </p:nvSpPr>
        <p:spPr>
          <a:xfrm>
            <a:off x="7708900" y="4470400"/>
            <a:ext cx="1765300" cy="360000"/>
          </a:xfrm>
          <a:prstGeom prst="roundRect">
            <a:avLst>
              <a:gd fmla="val 0" name="adj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en-US" lang="zh-CN" smtClean="0" sz="2000">
                <a:solidFill>
                  <a:srgbClr val="00B0F0"/>
                </a:solidFill>
              </a:rPr>
              <a:t>娱乐性组织</a:t>
            </a:r>
          </a:p>
        </p:txBody>
      </p:sp>
      <p:sp>
        <p:nvSpPr>
          <p:cNvPr id="50" name="圆角矩形 49"/>
          <p:cNvSpPr/>
          <p:nvPr/>
        </p:nvSpPr>
        <p:spPr>
          <a:xfrm>
            <a:off x="7708900" y="5232400"/>
            <a:ext cx="1892300" cy="360000"/>
          </a:xfrm>
          <a:prstGeom prst="roundRect">
            <a:avLst>
              <a:gd fmla="val 0" name="adj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en-US" lang="zh-CN" smtClean="0" sz="2000">
                <a:solidFill>
                  <a:srgbClr val="00B0F0"/>
                </a:solidFill>
              </a:rPr>
              <a:t>看看流星雨</a:t>
            </a:r>
          </a:p>
        </p:txBody>
      </p:sp>
      <p:sp>
        <p:nvSpPr>
          <p:cNvPr id="51" name="圆角矩形 50"/>
          <p:cNvSpPr/>
          <p:nvPr/>
        </p:nvSpPr>
        <p:spPr>
          <a:xfrm>
            <a:off x="7708900" y="4851400"/>
            <a:ext cx="2159000" cy="360000"/>
          </a:xfrm>
          <a:prstGeom prst="roundRect">
            <a:avLst>
              <a:gd fmla="val 0" name="adj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en-US" lang="zh-CN" smtClean="0" sz="2000">
                <a:solidFill>
                  <a:srgbClr val="00B0F0"/>
                </a:solidFill>
              </a:rPr>
              <a:t>外联部打打酱油</a:t>
            </a:r>
          </a:p>
        </p:txBody>
      </p:sp>
      <p:sp>
        <p:nvSpPr>
          <p:cNvPr id="54" name="圆角矩形 53"/>
          <p:cNvSpPr/>
          <p:nvPr/>
        </p:nvSpPr>
        <p:spPr>
          <a:xfrm>
            <a:off x="7708900" y="5613400"/>
            <a:ext cx="2057400" cy="360000"/>
          </a:xfrm>
          <a:prstGeom prst="roundRect">
            <a:avLst>
              <a:gd fmla="val 0" name="adj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en-US" lang="zh-CN" smtClean="0" sz="2000">
                <a:solidFill>
                  <a:srgbClr val="00B0F0"/>
                </a:solidFill>
              </a:rPr>
              <a:t>搞搞路边天文</a:t>
            </a:r>
          </a:p>
        </p:txBody>
      </p:sp>
      <p:grpSp>
        <p:nvGrpSpPr>
          <p:cNvPr id="57" name="组合 56"/>
          <p:cNvGrpSpPr/>
          <p:nvPr/>
        </p:nvGrpSpPr>
        <p:grpSpPr>
          <a:xfrm>
            <a:off x="8305800" y="2514599"/>
            <a:ext cx="2654300" cy="2197100"/>
            <a:chOff x="8305800" y="2514599"/>
            <a:chExt cx="2654300" cy="2197100"/>
          </a:xfrm>
        </p:grpSpPr>
        <p:sp>
          <p:nvSpPr>
            <p:cNvPr id="55" name="椭圆形标注 54"/>
            <p:cNvSpPr/>
            <p:nvPr/>
          </p:nvSpPr>
          <p:spPr>
            <a:xfrm rot="936078">
              <a:off x="9334500" y="2514599"/>
              <a:ext cx="1625600" cy="1104900"/>
            </a:xfrm>
            <a:prstGeom prst="wedgeEllipseCallou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lang="zh-CN" smtClean="0">
                  <a:solidFill>
                    <a:schemeClr val="accent4">
                      <a:lumMod val="75000"/>
                    </a:schemeClr>
                  </a:solidFill>
                </a:rPr>
                <a:t>别告诉我你懂天文</a:t>
              </a:r>
            </a:p>
          </p:txBody>
        </p:sp>
        <p:sp>
          <p:nvSpPr>
            <p:cNvPr id="56" name="椭圆形标注 55"/>
            <p:cNvSpPr/>
            <p:nvPr/>
          </p:nvSpPr>
          <p:spPr>
            <a:xfrm rot="936078">
              <a:off x="8305800" y="3606799"/>
              <a:ext cx="1625600" cy="1104900"/>
            </a:xfrm>
            <a:prstGeom prst="wedgeEllipseCallout">
              <a:avLst/>
            </a:prstGeom>
            <a:noFill/>
            <a:ln w="6350"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lang="zh-CN" smtClean="0">
                  <a:noFill/>
                </a:rPr>
                <a:t>别告诉我你懂天文</a:t>
              </a:r>
            </a:p>
          </p:txBody>
        </p:sp>
      </p:grpSp>
      <p:sp>
        <p:nvSpPr>
          <p:cNvPr id="46" name="文本框 45"/>
          <p:cNvSpPr txBox="1"/>
          <p:nvPr/>
        </p:nvSpPr>
        <p:spPr>
          <a:xfrm rot="1359281">
            <a:off x="9998353" y="2410948"/>
            <a:ext cx="1402080" cy="15544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9600">
                <a:solidFill>
                  <a:srgbClr val="FFC000"/>
                </a:solidFill>
                <a:latin charset="-122" panose="020b0604020202020204" pitchFamily="34" typeface="Arial Unicode MS"/>
                <a:ea charset="-122" panose="020b0604020202020204" pitchFamily="34" typeface="Arial Unicode MS"/>
                <a:cs charset="-122" panose="020b0604020202020204" pitchFamily="34" typeface="Arial Unicode MS"/>
              </a:rPr>
              <a:t>？</a:t>
            </a:r>
          </a:p>
        </p:txBody>
      </p:sp>
    </p:spTree>
    <p:extLst>
      <p:ext uri="{BB962C8B-B14F-4D97-AF65-F5344CB8AC3E}">
        <p14:creationId val="1929706503"/>
      </p:ext>
    </p:extLst>
  </p:cSld>
  <p:clrMapOvr>
    <a:masterClrMapping/>
  </p:clrMapOvr>
  <p:transition advClick="0" advTm="5000"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00" id="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200" id="1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fill="hold" grpId="0" id="1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00" id="1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00" id="1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fill="hold" grpId="0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00" id="2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fill="hold" id="28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30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32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34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36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38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40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1301"/>
                            </p:stCondLst>
                            <p:childTnLst>
                              <p:par>
                                <p:cTn fill="hold" grpId="0" id="43" nodeType="afterEffect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300" id="4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1601"/>
                            </p:stCondLst>
                            <p:childTnLst>
                              <p:par>
                                <p:cTn fill="hold" grpId="0" id="4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50" nodeType="withEffect" presetClass="emph" presetID="32" presetSubtype="0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52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53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54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55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2601"/>
                            </p:stCondLst>
                            <p:childTnLst>
                              <p:par>
                                <p:cTn fill="hold" grpId="0" id="5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2" nodeType="afterGroup">
                            <p:stCondLst>
                              <p:cond delay="3101"/>
                            </p:stCondLst>
                            <p:childTnLst>
                              <p:par>
                                <p:cTn fill="hold" grpId="0" id="6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5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3601"/>
                            </p:stCondLst>
                            <p:childTnLst>
                              <p:par>
                                <p:cTn fill="hold" grpId="0" id="6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4" nodeType="afterGroup">
                            <p:stCondLst>
                              <p:cond delay="4101"/>
                            </p:stCondLst>
                            <p:childTnLst>
                              <p:par>
                                <p:cTn fill="hold" grpId="0" id="75" nodeType="afterEffect" presetClass="entr" presetID="6" presetSubtype="32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300" id="77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8" nodeType="afterGroup">
                            <p:stCondLst>
                              <p:cond delay="5401"/>
                            </p:stCondLst>
                            <p:childTnLst>
                              <p:par>
                                <p:cTn fill="hold" grpId="0" id="7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5901"/>
                            </p:stCondLst>
                            <p:childTnLst>
                              <p:par>
                                <p:cTn fill="hold" grpId="0" id="8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7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2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5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6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7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8" nodeType="afterGroup">
                            <p:stCondLst>
                              <p:cond delay="6701"/>
                            </p:stCondLst>
                            <p:childTnLst>
                              <p:par>
                                <p:cTn fill="hold" id="9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2" nodeType="withEffect" presetClass="emph" presetID="32" presetSubtype="0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104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105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106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107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8" nodeType="afterGroup">
                            <p:stCondLst>
                              <p:cond delay="7701"/>
                            </p:stCondLst>
                            <p:childTnLst>
                              <p:par>
                                <p:cTn fill="hold" grpId="0" id="10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2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3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4" nodeType="afterGroup">
                            <p:stCondLst>
                              <p:cond delay="8201"/>
                            </p:stCondLst>
                            <p:childTnLst>
                              <p:par>
                                <p:cTn fill="hold" grpId="0" id="115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7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18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9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0" nodeType="afterGroup">
                            <p:stCondLst>
                              <p:cond delay="8701"/>
                            </p:stCondLst>
                            <p:childTnLst>
                              <p:par>
                                <p:cTn fill="hold" grpId="0" id="121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3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24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5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6" nodeType="afterGroup">
                            <p:stCondLst>
                              <p:cond delay="9201"/>
                            </p:stCondLst>
                            <p:childTnLst>
                              <p:par>
                                <p:cTn fill="hold" grpId="0" id="127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9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3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2" nodeType="afterGroup">
                            <p:stCondLst>
                              <p:cond delay="9701"/>
                            </p:stCondLst>
                            <p:childTnLst>
                              <p:par>
                                <p:cTn fill="hold" grpId="0" id="133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5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36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7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8" nodeType="afterGroup">
                            <p:stCondLst>
                              <p:cond delay="10201"/>
                            </p:stCondLst>
                            <p:childTnLst>
                              <p:par>
                                <p:cTn fill="hold" grpId="1" id="139" nodeType="after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4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4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2" id="142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43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45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46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4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48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4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5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51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52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53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54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55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5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57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58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59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60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6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6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63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64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65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66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67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6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69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7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7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72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73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7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75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76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7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78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79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8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81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82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83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84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85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8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7" nodeType="afterGroup">
                            <p:stCondLst>
                              <p:cond delay="12201"/>
                            </p:stCondLst>
                            <p:childTnLst>
                              <p:par>
                                <p:cTn fill="hold" id="188" nodeType="afterEffect" presetClass="emph" presetID="8" presetSubtype="0">
                                  <p:stCondLst>
                                    <p:cond delay="500"/>
                                  </p:stCondLst>
                                  <p:childTnLst>
                                    <p:animRot by="6060000">
                                      <p:cBhvr>
                                        <p:cTn dur="1500" fill="hold" id="189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accel="50000" decel="50000" fill="hold" id="190" nodeType="withEffect" presetClass="path" presetID="42" presetSubtype="0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54167E-06 -3.33333E-06 L -0.60091 0.00116" pathEditMode="relative" ptsTypes="AA" rAng="0">
                                      <p:cBhvr>
                                        <p:cTn dur="1400" fill="hold" id="19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52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1" spid="13"/>
      <p:bldP grpId="0" spid="7"/>
      <p:bldP grpId="1" spid="7"/>
      <p:bldP grpId="0" spid="8"/>
      <p:bldP grpId="1" spid="8"/>
      <p:bldP grpId="0" spid="9"/>
      <p:bldP grpId="1" spid="9"/>
      <p:bldP grpId="0" spid="10"/>
      <p:bldP grpId="1" spid="10"/>
      <p:bldP grpId="0" spid="12"/>
      <p:bldP grpId="1" spid="12"/>
      <p:bldP grpId="0" spid="23"/>
      <p:bldP grpId="1" spid="23"/>
      <p:bldP grpId="2" spid="23"/>
      <p:bldP grpId="0" spid="22"/>
      <p:bldP grpId="1" spid="22"/>
      <p:bldP grpId="0" spid="28"/>
      <p:bldP grpId="1" spid="28"/>
      <p:bldP grpId="0" spid="30"/>
      <p:bldP grpId="1" spid="30"/>
      <p:bldP grpId="0" spid="32"/>
      <p:bldP grpId="1" spid="32"/>
      <p:bldP grpId="0" spid="44"/>
      <p:bldP grpId="1" spid="44"/>
      <p:bldP grpId="0" spid="45"/>
      <p:bldP grpId="1" spid="45"/>
      <p:bldP grpId="0" spid="43"/>
      <p:bldP grpId="1" spid="43"/>
      <p:bldP grpId="0" spid="47"/>
      <p:bldP grpId="1" spid="47"/>
      <p:bldP grpId="0" spid="48"/>
      <p:bldP grpId="1" spid="48"/>
      <p:bldP grpId="0" spid="49"/>
      <p:bldP grpId="1" spid="49"/>
      <p:bldP grpId="0" spid="50"/>
      <p:bldP grpId="1" spid="50"/>
      <p:bldP grpId="0" spid="51"/>
      <p:bldP grpId="1" spid="51"/>
      <p:bldP grpId="0" spid="54"/>
      <p:bldP grpId="1" spid="54"/>
      <p:bldP grpId="0" spid="46"/>
      <p:bldP grpId="1" spid="46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75" name="组合 374"/>
          <p:cNvGrpSpPr/>
          <p:nvPr/>
        </p:nvGrpSpPr>
        <p:grpSpPr>
          <a:xfrm rot="4854489">
            <a:off x="5924220" y="558268"/>
            <a:ext cx="2042537" cy="2740939"/>
            <a:chOff x="7607300" y="2714624"/>
            <a:chExt cx="2832100" cy="3800475"/>
          </a:xfrm>
        </p:grpSpPr>
        <p:sp>
          <p:nvSpPr>
            <p:cNvPr id="376" name="矩形 375"/>
            <p:cNvSpPr/>
            <p:nvPr/>
          </p:nvSpPr>
          <p:spPr>
            <a:xfrm>
              <a:off x="7607300" y="2714624"/>
              <a:ext cx="2832100" cy="380047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>
              <a:outerShdw algn="tl" blurRad="63500" dir="2700000" dist="889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377" name="组合 376"/>
            <p:cNvGrpSpPr/>
            <p:nvPr/>
          </p:nvGrpSpPr>
          <p:grpSpPr>
            <a:xfrm rot="16200000">
              <a:off x="8131275" y="4120422"/>
              <a:ext cx="3374925" cy="792959"/>
              <a:chOff x="7337128" y="2357435"/>
              <a:chExt cx="3374925" cy="792959"/>
            </a:xfrm>
          </p:grpSpPr>
          <p:cxnSp>
            <p:nvCxnSpPr>
              <p:cNvPr id="442" name="直接连接符 441"/>
              <p:cNvCxnSpPr>
                <a:stCxn id="443" idx="7"/>
              </p:cNvCxnSpPr>
              <p:nvPr/>
            </p:nvCxnSpPr>
            <p:spPr>
              <a:xfrm>
                <a:off x="8128000" y="2578100"/>
                <a:ext cx="1949450" cy="1841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3" name="任意多边形 442"/>
              <p:cNvSpPr/>
              <p:nvPr/>
            </p:nvSpPr>
            <p:spPr>
              <a:xfrm>
                <a:off x="7337128" y="2578100"/>
                <a:ext cx="790872" cy="358775"/>
              </a:xfrm>
              <a:custGeom>
                <a:gdLst>
                  <a:gd fmla="*/ 297 w 790872" name="connsiteX0"/>
                  <a:gd fmla="*/ 358775 h 358775" name="connsiteY0"/>
                  <a:gd fmla="*/ 35222 w 790872" name="connsiteX1"/>
                  <a:gd fmla="*/ 276225 h 358775" name="connsiteY1"/>
                  <a:gd fmla="*/ 102691 w 790872" name="connsiteX2"/>
                  <a:gd fmla="*/ 213519 h 358775" name="connsiteY2"/>
                  <a:gd fmla="*/ 186035 w 790872" name="connsiteX3"/>
                  <a:gd fmla="*/ 157956 h 358775" name="connsiteY3"/>
                  <a:gd fmla="*/ 320972 w 790872" name="connsiteX4"/>
                  <a:gd fmla="*/ 92075 h 358775" name="connsiteY4"/>
                  <a:gd fmla="*/ 454322 w 790872" name="connsiteX5"/>
                  <a:gd fmla="*/ 50800 h 358775" name="connsiteY5"/>
                  <a:gd fmla="*/ 606722 w 790872" name="connsiteX6"/>
                  <a:gd fmla="*/ 15875 h 358775" name="connsiteY6"/>
                  <a:gd fmla="*/ 790872 w 790872" name="connsiteX7"/>
                  <a:gd fmla="*/ 0 h 358775" name="connsiteY7"/>
                  <a:gd fmla="*/ 790858 w 790858" name="connsiteX8"/>
                  <a:gd fmla="*/ 0 h 358775" name="connsiteY8"/>
                  <a:gd fmla="*/ 790858 w 790858" name="connsiteX9"/>
                  <a:gd fmla="*/ 0 h 358775" name="connsiteY9"/>
                  <a:gd fmla="*/ 790858 w 790858" name="connsiteX10"/>
                  <a:gd fmla="*/ 0 h 358775" name="connsiteY10"/>
                  <a:gd fmla="*/ 790790 w 790790" name="connsiteX11"/>
                  <a:gd fmla="*/ 0 h 358775" name="connsiteY11"/>
                  <a:gd fmla="*/ 790790 w 790790" name="connsiteX12"/>
                  <a:gd fmla="*/ 0 h 358775" name="connsiteY12"/>
                  <a:gd fmla="*/ 790575 w 790575" name="connsiteX13"/>
                  <a:gd fmla="*/ 0 h 358775" name="connsiteY13"/>
                  <a:gd fmla="*/ 790575 w 790575" name="connsiteX14"/>
                  <a:gd fmla="*/ 0 h 358775" name="connsiteY14"/>
                  <a:gd fmla="*/ 790575 w 790575" name="connsiteX15"/>
                  <a:gd fmla="*/ 0 h 358775" name="connsiteY15"/>
                  <a:gd fmla="*/ 790575 w 790575" name="connsiteX16"/>
                  <a:gd fmla="*/ 0 h 358775" name="connsiteY16"/>
                  <a:gd fmla="*/ 790575 w 790575" name="connsiteX17"/>
                  <a:gd fmla="*/ 0 h 358775" name="connsiteY17"/>
                  <a:gd fmla="*/ 790575 w 790575" name="connsiteX18"/>
                  <a:gd fmla="*/ 0 h 358775" name="connsiteY18"/>
                  <a:gd fmla="*/ 790575 w 790575" name="connsiteX19"/>
                  <a:gd fmla="*/ 0 h 358775" name="connsiteY19"/>
                  <a:gd fmla="*/ 790575 w 790575" name="connsiteX20"/>
                  <a:gd fmla="*/ 0 h 358775" name="connsiteY20"/>
                  <a:gd fmla="*/ 790575 w 790575" name="connsiteX21"/>
                  <a:gd fmla="*/ 0 h 358775" name="connsiteY21"/>
                  <a:gd fmla="*/ 790575 w 790575" name="connsiteX22"/>
                  <a:gd fmla="*/ 0 h 358775" name="connsiteY22"/>
                  <a:gd fmla="*/ 790575 w 790575" name="connsiteX23"/>
                  <a:gd fmla="*/ 0 h 358775" name="connsiteY23"/>
                  <a:gd fmla="*/ 790575 w 790575" name="connsiteX24"/>
                  <a:gd fmla="*/ 0 h 358775" name="connsiteY24"/>
                  <a:gd fmla="*/ 790575 w 790575" name="connsiteX25"/>
                  <a:gd fmla="*/ 0 h 358775" name="connsiteY25"/>
                  <a:gd fmla="*/ 790575 w 790575" name="connsiteX26"/>
                  <a:gd fmla="*/ 0 h 358775" name="connsiteY26"/>
                  <a:gd fmla="*/ 790575 w 790575" name="connsiteX27"/>
                  <a:gd fmla="*/ 0 h 358775" name="connsiteY27"/>
                  <a:gd fmla="*/ 790575 w 790575" name="connsiteX28"/>
                  <a:gd fmla="*/ 0 h 358775" name="connsiteY28"/>
                  <a:gd fmla="*/ 790575 w 790575" name="connsiteX29"/>
                  <a:gd fmla="*/ 0 h 358775" name="connsiteY29"/>
                  <a:gd fmla="*/ 790575 w 790575" name="connsiteX30"/>
                  <a:gd fmla="*/ 0 h 358775" name="connsiteY30"/>
                  <a:gd fmla="*/ 790575 w 790575" name="connsiteX31"/>
                  <a:gd fmla="*/ 0 h 358775" name="connsiteY31"/>
                  <a:gd fmla="*/ 790575 w 790575" name="connsiteX32"/>
                  <a:gd fmla="*/ 0 h 358775" name="connsiteY32"/>
                  <a:gd fmla="*/ 790575 w 790575" name="connsiteX33"/>
                  <a:gd fmla="*/ 0 h 358775" name="connsiteY33"/>
                  <a:gd fmla="*/ 790575 w 790575" name="connsiteX34"/>
                  <a:gd fmla="*/ 0 h 358775" name="connsiteY34"/>
                  <a:gd fmla="*/ 790575 w 790575" name="connsiteX35"/>
                  <a:gd fmla="*/ 0 h 358775" name="connsiteY35"/>
                  <a:gd fmla="*/ 790575 w 790575" name="connsiteX36"/>
                  <a:gd fmla="*/ 0 h 358775" name="connsiteY36"/>
                  <a:gd fmla="*/ 790575 w 790575" name="connsiteX37"/>
                  <a:gd fmla="*/ 0 h 358775" name="connsiteY37"/>
                  <a:gd fmla="*/ 790575 w 790575" name="connsiteX38"/>
                  <a:gd fmla="*/ 0 h 358775" name="connsiteY38"/>
                  <a:gd fmla="*/ 790575 w 790575" name="connsiteX39"/>
                  <a:gd fmla="*/ 0 h 358775" name="connsiteY39"/>
                  <a:gd fmla="*/ 790575 w 790575" name="connsiteX40"/>
                  <a:gd fmla="*/ 0 h 358775" name="connsiteY4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b="b" l="l" r="r" t="t"/>
                <a:pathLst>
                  <a:path h="358775" w="790872">
                    <a:moveTo>
                      <a:pt x="297" y="358775"/>
                    </a:moveTo>
                    <a:cubicBezTo>
                      <a:pt x="-2746" y="327289"/>
                      <a:pt x="18156" y="300434"/>
                      <a:pt x="35222" y="276225"/>
                    </a:cubicBezTo>
                    <a:cubicBezTo>
                      <a:pt x="52288" y="252016"/>
                      <a:pt x="77555" y="233231"/>
                      <a:pt x="102691" y="213519"/>
                    </a:cubicBezTo>
                    <a:cubicBezTo>
                      <a:pt x="127827" y="193807"/>
                      <a:pt x="151375" y="181018"/>
                      <a:pt x="186035" y="157956"/>
                    </a:cubicBezTo>
                    <a:cubicBezTo>
                      <a:pt x="220034" y="135334"/>
                      <a:pt x="276257" y="109934"/>
                      <a:pt x="320972" y="92075"/>
                    </a:cubicBezTo>
                    <a:cubicBezTo>
                      <a:pt x="365687" y="74216"/>
                      <a:pt x="409872" y="64558"/>
                      <a:pt x="454322" y="50800"/>
                    </a:cubicBezTo>
                    <a:cubicBezTo>
                      <a:pt x="482897" y="43921"/>
                      <a:pt x="550630" y="24342"/>
                      <a:pt x="606722" y="15875"/>
                    </a:cubicBezTo>
                    <a:cubicBezTo>
                      <a:pt x="662814" y="7408"/>
                      <a:pt x="752508" y="3307"/>
                      <a:pt x="790872" y="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44" name="弧形 443"/>
              <p:cNvSpPr/>
              <p:nvPr/>
            </p:nvSpPr>
            <p:spPr>
              <a:xfrm flipH="1" flipV="1">
                <a:off x="7338217" y="2717005"/>
                <a:ext cx="1254917" cy="433388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445" name="直接连接符 444"/>
              <p:cNvCxnSpPr/>
              <p:nvPr/>
            </p:nvCxnSpPr>
            <p:spPr>
              <a:xfrm>
                <a:off x="7965676" y="3150393"/>
                <a:ext cx="274439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直接连接符 445"/>
              <p:cNvCxnSpPr/>
              <p:nvPr/>
            </p:nvCxnSpPr>
            <p:spPr>
              <a:xfrm flipV="1">
                <a:off x="10074275" y="2390775"/>
                <a:ext cx="190500" cy="3714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7" name="弧形 446"/>
              <p:cNvSpPr/>
              <p:nvPr/>
            </p:nvSpPr>
            <p:spPr>
              <a:xfrm flipH="1">
                <a:off x="10262392" y="2361406"/>
                <a:ext cx="104775" cy="93663"/>
              </a:xfrm>
              <a:prstGeom prst="arc">
                <a:avLst>
                  <a:gd fmla="val 16200000" name="adj1"/>
                  <a:gd fmla="val 20684662" name="adj2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448" name="直接连接符 447"/>
              <p:cNvCxnSpPr/>
              <p:nvPr/>
            </p:nvCxnSpPr>
            <p:spPr>
              <a:xfrm flipV="1">
                <a:off x="10302082" y="2359036"/>
                <a:ext cx="409971" cy="78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9" name="直接连接符 448"/>
              <p:cNvCxnSpPr/>
              <p:nvPr/>
            </p:nvCxnSpPr>
            <p:spPr>
              <a:xfrm flipH="1">
                <a:off x="10710069" y="2357438"/>
                <a:ext cx="0" cy="7929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直接连接符 449"/>
              <p:cNvCxnSpPr/>
              <p:nvPr/>
            </p:nvCxnSpPr>
            <p:spPr>
              <a:xfrm flipH="1">
                <a:off x="10520102" y="2357435"/>
                <a:ext cx="0" cy="7921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直接连接符 450"/>
              <p:cNvCxnSpPr/>
              <p:nvPr/>
            </p:nvCxnSpPr>
            <p:spPr>
              <a:xfrm flipH="1">
                <a:off x="10370741" y="2762250"/>
                <a:ext cx="148830" cy="1722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直接连接符 451"/>
              <p:cNvCxnSpPr/>
              <p:nvPr/>
            </p:nvCxnSpPr>
            <p:spPr>
              <a:xfrm>
                <a:off x="10369153" y="2930536"/>
                <a:ext cx="152797" cy="1412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组合 377"/>
            <p:cNvGrpSpPr/>
            <p:nvPr/>
          </p:nvGrpSpPr>
          <p:grpSpPr>
            <a:xfrm>
              <a:off x="8785224" y="4431970"/>
              <a:ext cx="855684" cy="1982007"/>
              <a:chOff x="10677524" y="3554504"/>
              <a:chExt cx="855684" cy="1982007"/>
            </a:xfrm>
          </p:grpSpPr>
          <p:cxnSp>
            <p:nvCxnSpPr>
              <p:cNvPr id="428" name="直接连接符 427"/>
              <p:cNvCxnSpPr>
                <a:endCxn id="429" idx="0"/>
              </p:cNvCxnSpPr>
              <p:nvPr/>
            </p:nvCxnSpPr>
            <p:spPr>
              <a:xfrm flipV="1">
                <a:off x="10677524" y="3672835"/>
                <a:ext cx="318831" cy="8674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9" name="任意多边形 428"/>
              <p:cNvSpPr/>
              <p:nvPr/>
            </p:nvSpPr>
            <p:spPr>
              <a:xfrm>
                <a:off x="10996355" y="3554504"/>
                <a:ext cx="536853" cy="118331"/>
              </a:xfrm>
              <a:custGeom>
                <a:gdLst>
                  <a:gd fmla="*/ 0 w 271463" name="connsiteX0"/>
                  <a:gd fmla="*/ 54328 h 54328" name="connsiteY0"/>
                  <a:gd fmla="*/ 28574 w 271463" name="connsiteX1"/>
                  <a:gd fmla="*/ 20990 h 54328" name="connsiteY1"/>
                  <a:gd fmla="*/ 76200 w 271463" name="connsiteX2"/>
                  <a:gd fmla="*/ 1941 h 54328" name="connsiteY2"/>
                  <a:gd fmla="*/ 271463 w 271463" name="connsiteX3"/>
                  <a:gd fmla="*/ 1941 h 54328" name="connsiteY3"/>
                  <a:gd fmla="*/ 271463 w 271463" name="connsiteX4"/>
                  <a:gd fmla="*/ 2977 h 55364" name="connsiteY4"/>
                  <a:gd fmla="*/ 271463 w 271463" name="connsiteX5"/>
                  <a:gd fmla="*/ 2977 h 55364" name="connsiteY5"/>
                  <a:gd fmla="*/ 264319 w 264319" name="connsiteX6"/>
                  <a:gd fmla="*/ 4763 h 54769" name="connsiteY6"/>
                  <a:gd fmla="*/ 264319 w 264319" name="connsiteX7"/>
                  <a:gd fmla="*/ 4763 h 54769" name="connsiteY7"/>
                  <a:gd fmla="*/ 264319 w 264319" name="connsiteX8"/>
                  <a:gd fmla="*/ 4763 h 54769" name="connsiteY8"/>
                  <a:gd fmla="*/ 264319 w 264319" name="connsiteX9"/>
                  <a:gd fmla="*/ 4763 h 54769" name="connsiteY9"/>
                  <a:gd fmla="*/ 264319 w 264319" name="connsiteX10"/>
                  <a:gd fmla="*/ 4763 h 54769" name="connsiteY10"/>
                  <a:gd fmla="*/ 264319 w 264319" name="connsiteX11"/>
                  <a:gd fmla="*/ 4763 h 54769" name="connsiteY1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54328" w="271463">
                    <a:moveTo>
                      <a:pt x="0" y="54328"/>
                    </a:moveTo>
                    <a:cubicBezTo>
                      <a:pt x="5953" y="48871"/>
                      <a:pt x="15874" y="29721"/>
                      <a:pt x="28574" y="20990"/>
                    </a:cubicBezTo>
                    <a:cubicBezTo>
                      <a:pt x="41274" y="12259"/>
                      <a:pt x="62309" y="5910"/>
                      <a:pt x="76200" y="1941"/>
                    </a:cubicBezTo>
                    <a:cubicBezTo>
                      <a:pt x="116681" y="-2425"/>
                      <a:pt x="230783" y="1941"/>
                      <a:pt x="271463" y="1941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430" name="直接连接符 429"/>
              <p:cNvCxnSpPr>
                <a:stCxn id="429" idx="3"/>
              </p:cNvCxnSpPr>
              <p:nvPr/>
            </p:nvCxnSpPr>
            <p:spPr>
              <a:xfrm flipH="1">
                <a:off x="11427752" y="3558731"/>
                <a:ext cx="105456" cy="7898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直接连接符 430"/>
              <p:cNvCxnSpPr/>
              <p:nvPr/>
            </p:nvCxnSpPr>
            <p:spPr>
              <a:xfrm flipH="1">
                <a:off x="11328401" y="4343627"/>
                <a:ext cx="99355" cy="1997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直接连接符 431"/>
              <p:cNvCxnSpPr/>
              <p:nvPr/>
            </p:nvCxnSpPr>
            <p:spPr>
              <a:xfrm>
                <a:off x="10938835" y="3816932"/>
                <a:ext cx="2828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直接连接符 432"/>
              <p:cNvCxnSpPr/>
              <p:nvPr/>
            </p:nvCxnSpPr>
            <p:spPr>
              <a:xfrm flipH="1">
                <a:off x="11220450" y="3816934"/>
                <a:ext cx="1190" cy="7487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直接连接符 433"/>
              <p:cNvCxnSpPr/>
              <p:nvPr/>
            </p:nvCxnSpPr>
            <p:spPr>
              <a:xfrm flipH="1">
                <a:off x="11109326" y="4214439"/>
                <a:ext cx="107522" cy="3416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直接连接符 434"/>
              <p:cNvCxnSpPr>
                <a:endCxn id="436" idx="0"/>
              </p:cNvCxnSpPr>
              <p:nvPr/>
            </p:nvCxnSpPr>
            <p:spPr>
              <a:xfrm>
                <a:off x="10680701" y="4546601"/>
                <a:ext cx="315654" cy="87157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6" name="任意多边形 435"/>
              <p:cNvSpPr/>
              <p:nvPr/>
            </p:nvSpPr>
            <p:spPr>
              <a:xfrm flipV="1">
                <a:off x="10996355" y="5418180"/>
                <a:ext cx="536853" cy="118331"/>
              </a:xfrm>
              <a:custGeom>
                <a:gdLst>
                  <a:gd fmla="*/ 0 w 271463" name="connsiteX0"/>
                  <a:gd fmla="*/ 54328 h 54328" name="connsiteY0"/>
                  <a:gd fmla="*/ 28574 w 271463" name="connsiteX1"/>
                  <a:gd fmla="*/ 20990 h 54328" name="connsiteY1"/>
                  <a:gd fmla="*/ 76200 w 271463" name="connsiteX2"/>
                  <a:gd fmla="*/ 1941 h 54328" name="connsiteY2"/>
                  <a:gd fmla="*/ 271463 w 271463" name="connsiteX3"/>
                  <a:gd fmla="*/ 1941 h 54328" name="connsiteY3"/>
                  <a:gd fmla="*/ 271463 w 271463" name="connsiteX4"/>
                  <a:gd fmla="*/ 2977 h 55364" name="connsiteY4"/>
                  <a:gd fmla="*/ 271463 w 271463" name="connsiteX5"/>
                  <a:gd fmla="*/ 2977 h 55364" name="connsiteY5"/>
                  <a:gd fmla="*/ 264319 w 264319" name="connsiteX6"/>
                  <a:gd fmla="*/ 4763 h 54769" name="connsiteY6"/>
                  <a:gd fmla="*/ 264319 w 264319" name="connsiteX7"/>
                  <a:gd fmla="*/ 4763 h 54769" name="connsiteY7"/>
                  <a:gd fmla="*/ 264319 w 264319" name="connsiteX8"/>
                  <a:gd fmla="*/ 4763 h 54769" name="connsiteY8"/>
                  <a:gd fmla="*/ 264319 w 264319" name="connsiteX9"/>
                  <a:gd fmla="*/ 4763 h 54769" name="connsiteY9"/>
                  <a:gd fmla="*/ 264319 w 264319" name="connsiteX10"/>
                  <a:gd fmla="*/ 4763 h 54769" name="connsiteY10"/>
                  <a:gd fmla="*/ 264319 w 264319" name="connsiteX11"/>
                  <a:gd fmla="*/ 4763 h 54769" name="connsiteY1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54328" w="271463">
                    <a:moveTo>
                      <a:pt x="0" y="54328"/>
                    </a:moveTo>
                    <a:cubicBezTo>
                      <a:pt x="5953" y="48871"/>
                      <a:pt x="15874" y="29721"/>
                      <a:pt x="28574" y="20990"/>
                    </a:cubicBezTo>
                    <a:cubicBezTo>
                      <a:pt x="41274" y="12259"/>
                      <a:pt x="62309" y="5910"/>
                      <a:pt x="76200" y="1941"/>
                    </a:cubicBezTo>
                    <a:cubicBezTo>
                      <a:pt x="116681" y="-2425"/>
                      <a:pt x="230783" y="1941"/>
                      <a:pt x="271463" y="1941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437" name="直接连接符 436"/>
              <p:cNvCxnSpPr>
                <a:stCxn id="436" idx="3"/>
              </p:cNvCxnSpPr>
              <p:nvPr/>
            </p:nvCxnSpPr>
            <p:spPr>
              <a:xfrm flipH="1" flipV="1">
                <a:off x="11427752" y="4742419"/>
                <a:ext cx="105456" cy="7898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直接连接符 437"/>
              <p:cNvCxnSpPr/>
              <p:nvPr/>
            </p:nvCxnSpPr>
            <p:spPr>
              <a:xfrm flipH="1" flipV="1">
                <a:off x="11325224" y="4540249"/>
                <a:ext cx="102531" cy="2071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直接连接符 438"/>
              <p:cNvCxnSpPr/>
              <p:nvPr/>
            </p:nvCxnSpPr>
            <p:spPr>
              <a:xfrm flipV="1">
                <a:off x="10938835" y="5274083"/>
                <a:ext cx="2828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直接连接符 439"/>
              <p:cNvCxnSpPr/>
              <p:nvPr/>
            </p:nvCxnSpPr>
            <p:spPr>
              <a:xfrm flipH="1" flipV="1">
                <a:off x="11220450" y="4559300"/>
                <a:ext cx="1190" cy="7147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直接连接符 440"/>
              <p:cNvCxnSpPr/>
              <p:nvPr/>
            </p:nvCxnSpPr>
            <p:spPr>
              <a:xfrm flipH="1" flipV="1">
                <a:off x="11109326" y="4552950"/>
                <a:ext cx="107522" cy="32362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9" name="组合 378"/>
            <p:cNvGrpSpPr/>
            <p:nvPr/>
          </p:nvGrpSpPr>
          <p:grpSpPr>
            <a:xfrm>
              <a:off x="7702827" y="2829438"/>
              <a:ext cx="1044298" cy="3584539"/>
              <a:chOff x="8858527" y="2753238"/>
              <a:chExt cx="1044298" cy="3584539"/>
            </a:xfrm>
          </p:grpSpPr>
          <p:cxnSp>
            <p:nvCxnSpPr>
              <p:cNvPr id="414" name="直接连接符 413"/>
              <p:cNvCxnSpPr/>
              <p:nvPr/>
            </p:nvCxnSpPr>
            <p:spPr>
              <a:xfrm flipH="1">
                <a:off x="8858529" y="4398285"/>
                <a:ext cx="0" cy="298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直接连接符 414"/>
              <p:cNvCxnSpPr/>
              <p:nvPr/>
            </p:nvCxnSpPr>
            <p:spPr>
              <a:xfrm flipV="1">
                <a:off x="8858527" y="3096455"/>
                <a:ext cx="273221" cy="13067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6" name="任意多边形 415"/>
              <p:cNvSpPr/>
              <p:nvPr/>
            </p:nvSpPr>
            <p:spPr>
              <a:xfrm>
                <a:off x="9131750" y="2753238"/>
                <a:ext cx="651893" cy="343219"/>
              </a:xfrm>
              <a:custGeom>
                <a:gdLst>
                  <a:gd fmla="*/ 0 w 323850" name="connsiteX0"/>
                  <a:gd fmla="*/ 164484 h 164484" name="connsiteY0"/>
                  <a:gd fmla="*/ 23813 w 323850" name="connsiteX1"/>
                  <a:gd fmla="*/ 100189 h 164484" name="connsiteY1"/>
                  <a:gd fmla="*/ 66674 w 323850" name="connsiteX2"/>
                  <a:gd fmla="*/ 40658 h 164484" name="connsiteY2"/>
                  <a:gd fmla="*/ 119061 w 323850" name="connsiteX3"/>
                  <a:gd fmla="*/ 14465 h 164484" name="connsiteY3"/>
                  <a:gd fmla="*/ 195262 w 323850" name="connsiteX4"/>
                  <a:gd fmla="*/ 2558 h 164484" name="connsiteY4"/>
                  <a:gd fmla="*/ 276225 w 323850" name="connsiteX5"/>
                  <a:gd fmla="*/ 177 h 164484" name="connsiteY5"/>
                  <a:gd fmla="*/ 323850 w 323850" name="connsiteX6"/>
                  <a:gd fmla="*/ 177 h 164484" name="connsiteY6"/>
                  <a:gd fmla="*/ 321469 w 321469" name="connsiteX7"/>
                  <a:gd fmla="*/ 177 h 166865" name="connsiteY7"/>
                  <a:gd fmla="*/ 321469 w 321469" name="connsiteX8"/>
                  <a:gd fmla="*/ 177 h 166865" name="connsiteY8"/>
                  <a:gd fmla="*/ 321469 w 321469" name="connsiteX9"/>
                  <a:gd fmla="*/ 177 h 166865" name="connsiteY9"/>
                  <a:gd fmla="*/ 321469 w 321469" name="connsiteX10"/>
                  <a:gd fmla="*/ 177 h 166865" name="connsiteY10"/>
                  <a:gd fmla="*/ 321469 w 321469" name="connsiteX11"/>
                  <a:gd fmla="*/ 177 h 166865" name="connsiteY11"/>
                  <a:gd fmla="*/ 321469 w 321469" name="connsiteX12"/>
                  <a:gd fmla="*/ 177 h 166865" name="connsiteY12"/>
                  <a:gd fmla="*/ 321469 w 321469" name="connsiteX13"/>
                  <a:gd fmla="*/ 177 h 166865" name="connsiteY13"/>
                  <a:gd fmla="*/ 321469 w 321469" name="connsiteX14"/>
                  <a:gd fmla="*/ 177 h 166865" name="connsiteY14"/>
                  <a:gd fmla="*/ 321469 w 321469" name="connsiteX15"/>
                  <a:gd fmla="*/ 177 h 166865" name="connsiteY15"/>
                  <a:gd fmla="*/ 321469 w 321469" name="connsiteX16"/>
                  <a:gd fmla="*/ 177 h 166865" name="connsiteY16"/>
                  <a:gd fmla="*/ 321469 w 321469" name="connsiteX17"/>
                  <a:gd fmla="*/ 2381 h 169069" name="connsiteY17"/>
                  <a:gd fmla="*/ 323752 w 323752" name="connsiteX18"/>
                  <a:gd fmla="*/ 2381 h 169069" name="connsiteY18"/>
                  <a:gd fmla="*/ 324833 w 324833" name="connsiteX19"/>
                  <a:gd fmla="*/ 2381 h 169069" name="connsiteY1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b="b" l="l" r="r" t="t"/>
                <a:pathLst>
                  <a:path h="164484" w="323850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17" name="直接连接符 416"/>
              <p:cNvCxnSpPr>
                <a:stCxn id="416" idx="6"/>
              </p:cNvCxnSpPr>
              <p:nvPr/>
            </p:nvCxnSpPr>
            <p:spPr>
              <a:xfrm>
                <a:off x="9783643" y="2753607"/>
                <a:ext cx="116007" cy="172314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" name="直接连接符 417"/>
              <p:cNvCxnSpPr/>
              <p:nvPr/>
            </p:nvCxnSpPr>
            <p:spPr>
              <a:xfrm flipV="1">
                <a:off x="9615874" y="3016954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直接连接符 418"/>
              <p:cNvCxnSpPr/>
              <p:nvPr/>
            </p:nvCxnSpPr>
            <p:spPr>
              <a:xfrm flipV="1">
                <a:off x="9702153" y="414487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直接连接符 419"/>
              <p:cNvCxnSpPr/>
              <p:nvPr/>
            </p:nvCxnSpPr>
            <p:spPr>
              <a:xfrm>
                <a:off x="9611081" y="3036829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直接连接符 420"/>
              <p:cNvCxnSpPr/>
              <p:nvPr/>
            </p:nvCxnSpPr>
            <p:spPr>
              <a:xfrm>
                <a:off x="8858527" y="4687762"/>
                <a:ext cx="273221" cy="13067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2" name="任意多边形 421"/>
              <p:cNvSpPr/>
              <p:nvPr/>
            </p:nvSpPr>
            <p:spPr>
              <a:xfrm flipV="1">
                <a:off x="9131750" y="5994558"/>
                <a:ext cx="651893" cy="343219"/>
              </a:xfrm>
              <a:custGeom>
                <a:gdLst>
                  <a:gd fmla="*/ 0 w 323850" name="connsiteX0"/>
                  <a:gd fmla="*/ 164484 h 164484" name="connsiteY0"/>
                  <a:gd fmla="*/ 23813 w 323850" name="connsiteX1"/>
                  <a:gd fmla="*/ 100189 h 164484" name="connsiteY1"/>
                  <a:gd fmla="*/ 66674 w 323850" name="connsiteX2"/>
                  <a:gd fmla="*/ 40658 h 164484" name="connsiteY2"/>
                  <a:gd fmla="*/ 119061 w 323850" name="connsiteX3"/>
                  <a:gd fmla="*/ 14465 h 164484" name="connsiteY3"/>
                  <a:gd fmla="*/ 195262 w 323850" name="connsiteX4"/>
                  <a:gd fmla="*/ 2558 h 164484" name="connsiteY4"/>
                  <a:gd fmla="*/ 276225 w 323850" name="connsiteX5"/>
                  <a:gd fmla="*/ 177 h 164484" name="connsiteY5"/>
                  <a:gd fmla="*/ 323850 w 323850" name="connsiteX6"/>
                  <a:gd fmla="*/ 177 h 164484" name="connsiteY6"/>
                  <a:gd fmla="*/ 321469 w 321469" name="connsiteX7"/>
                  <a:gd fmla="*/ 177 h 166865" name="connsiteY7"/>
                  <a:gd fmla="*/ 321469 w 321469" name="connsiteX8"/>
                  <a:gd fmla="*/ 177 h 166865" name="connsiteY8"/>
                  <a:gd fmla="*/ 321469 w 321469" name="connsiteX9"/>
                  <a:gd fmla="*/ 177 h 166865" name="connsiteY9"/>
                  <a:gd fmla="*/ 321469 w 321469" name="connsiteX10"/>
                  <a:gd fmla="*/ 177 h 166865" name="connsiteY10"/>
                  <a:gd fmla="*/ 321469 w 321469" name="connsiteX11"/>
                  <a:gd fmla="*/ 177 h 166865" name="connsiteY11"/>
                  <a:gd fmla="*/ 321469 w 321469" name="connsiteX12"/>
                  <a:gd fmla="*/ 177 h 166865" name="connsiteY12"/>
                  <a:gd fmla="*/ 321469 w 321469" name="connsiteX13"/>
                  <a:gd fmla="*/ 177 h 166865" name="connsiteY13"/>
                  <a:gd fmla="*/ 321469 w 321469" name="connsiteX14"/>
                  <a:gd fmla="*/ 177 h 166865" name="connsiteY14"/>
                  <a:gd fmla="*/ 321469 w 321469" name="connsiteX15"/>
                  <a:gd fmla="*/ 177 h 166865" name="connsiteY15"/>
                  <a:gd fmla="*/ 321469 w 321469" name="connsiteX16"/>
                  <a:gd fmla="*/ 177 h 166865" name="connsiteY16"/>
                  <a:gd fmla="*/ 321469 w 321469" name="connsiteX17"/>
                  <a:gd fmla="*/ 2381 h 169069" name="connsiteY17"/>
                  <a:gd fmla="*/ 323752 w 323752" name="connsiteX18"/>
                  <a:gd fmla="*/ 2381 h 169069" name="connsiteY18"/>
                  <a:gd fmla="*/ 324833 w 324833" name="connsiteX19"/>
                  <a:gd fmla="*/ 2381 h 169069" name="connsiteY1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b="b" l="l" r="r" t="t"/>
                <a:pathLst>
                  <a:path h="164484" w="323850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23" name="直接连接符 422"/>
              <p:cNvCxnSpPr>
                <a:stCxn id="422" idx="6"/>
              </p:cNvCxnSpPr>
              <p:nvPr/>
            </p:nvCxnSpPr>
            <p:spPr>
              <a:xfrm flipV="1">
                <a:off x="9783643" y="4600575"/>
                <a:ext cx="119182" cy="17368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" name="直接连接符 423"/>
              <p:cNvCxnSpPr/>
              <p:nvPr/>
            </p:nvCxnSpPr>
            <p:spPr>
              <a:xfrm>
                <a:off x="9615874" y="6049216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直接连接符 424"/>
              <p:cNvCxnSpPr/>
              <p:nvPr/>
            </p:nvCxnSpPr>
            <p:spPr>
              <a:xfrm>
                <a:off x="9702153" y="492626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直接连接符 425"/>
              <p:cNvCxnSpPr/>
              <p:nvPr/>
            </p:nvCxnSpPr>
            <p:spPr>
              <a:xfrm flipV="1">
                <a:off x="9611081" y="4921295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直接连接符 426"/>
              <p:cNvCxnSpPr/>
              <p:nvPr/>
            </p:nvCxnSpPr>
            <p:spPr>
              <a:xfrm flipH="1">
                <a:off x="9899650" y="4476750"/>
                <a:ext cx="0" cy="127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0" name="组合 379"/>
            <p:cNvGrpSpPr/>
            <p:nvPr/>
          </p:nvGrpSpPr>
          <p:grpSpPr>
            <a:xfrm rot="10800000">
              <a:off x="8875563" y="3677163"/>
              <a:ext cx="254794" cy="604840"/>
              <a:chOff x="8932711" y="2488407"/>
              <a:chExt cx="254794" cy="604840"/>
            </a:xfrm>
          </p:grpSpPr>
          <p:cxnSp>
            <p:nvCxnSpPr>
              <p:cNvPr id="399" name="直接连接符 398"/>
              <p:cNvCxnSpPr/>
              <p:nvPr/>
            </p:nvCxnSpPr>
            <p:spPr>
              <a:xfrm rot="5400000">
                <a:off x="8910093" y="2818212"/>
                <a:ext cx="55006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直接连接符 399"/>
              <p:cNvCxnSpPr/>
              <p:nvPr/>
            </p:nvCxnSpPr>
            <p:spPr>
              <a:xfrm flipH="1" rot="5400000">
                <a:off x="9058921" y="2967039"/>
                <a:ext cx="0" cy="2524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直接连接符 400"/>
              <p:cNvCxnSpPr/>
              <p:nvPr/>
            </p:nvCxnSpPr>
            <p:spPr>
              <a:xfrm rot="5400000">
                <a:off x="8657680" y="2818212"/>
                <a:ext cx="55006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2" name="直接连接符 401"/>
              <p:cNvCxnSpPr/>
              <p:nvPr/>
            </p:nvCxnSpPr>
            <p:spPr>
              <a:xfrm flipH="1" rot="5400000">
                <a:off x="9058921" y="2466807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直接连接符 402"/>
              <p:cNvCxnSpPr/>
              <p:nvPr/>
            </p:nvCxnSpPr>
            <p:spPr>
              <a:xfrm flipV="1" rot="5400000">
                <a:off x="9105353" y="2463405"/>
                <a:ext cx="57150" cy="1071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直接连接符 403"/>
              <p:cNvCxnSpPr/>
              <p:nvPr/>
            </p:nvCxnSpPr>
            <p:spPr>
              <a:xfrm rot="5400000">
                <a:off x="8956525" y="2464594"/>
                <a:ext cx="57150" cy="104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直接连接符 404"/>
              <p:cNvCxnSpPr/>
              <p:nvPr/>
            </p:nvCxnSpPr>
            <p:spPr>
              <a:xfrm rot="5400000">
                <a:off x="8999221" y="2526507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直接连接符 405"/>
              <p:cNvCxnSpPr/>
              <p:nvPr/>
            </p:nvCxnSpPr>
            <p:spPr>
              <a:xfrm flipH="1" rot="5400000">
                <a:off x="9058921" y="2543005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直接连接符 406"/>
              <p:cNvCxnSpPr/>
              <p:nvPr/>
            </p:nvCxnSpPr>
            <p:spPr>
              <a:xfrm rot="5400000">
                <a:off x="9042421" y="2602705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直接连接符 407"/>
              <p:cNvCxnSpPr/>
              <p:nvPr/>
            </p:nvCxnSpPr>
            <p:spPr>
              <a:xfrm flipH="1" rot="5400000">
                <a:off x="9058921" y="2619205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直接连接符 408"/>
              <p:cNvCxnSpPr/>
              <p:nvPr/>
            </p:nvCxnSpPr>
            <p:spPr>
              <a:xfrm rot="5400000">
                <a:off x="8999221" y="2978949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直接连接符 409"/>
              <p:cNvCxnSpPr/>
              <p:nvPr/>
            </p:nvCxnSpPr>
            <p:spPr>
              <a:xfrm flipH="1" rot="5400000">
                <a:off x="9058921" y="2995447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直接连接符 410"/>
              <p:cNvCxnSpPr/>
              <p:nvPr/>
            </p:nvCxnSpPr>
            <p:spPr>
              <a:xfrm rot="5400000">
                <a:off x="9042421" y="3055147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直接连接符 411"/>
              <p:cNvCxnSpPr/>
              <p:nvPr/>
            </p:nvCxnSpPr>
            <p:spPr>
              <a:xfrm flipH="1" rot="5400000">
                <a:off x="9058921" y="2919249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" name="矩形 412"/>
              <p:cNvSpPr/>
              <p:nvPr/>
            </p:nvSpPr>
            <p:spPr>
              <a:xfrm rot="5400000">
                <a:off x="8908731" y="2769227"/>
                <a:ext cx="300038" cy="4320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381" name="组合 380"/>
            <p:cNvGrpSpPr/>
            <p:nvPr/>
          </p:nvGrpSpPr>
          <p:grpSpPr>
            <a:xfrm>
              <a:off x="8875563" y="2829438"/>
              <a:ext cx="254795" cy="773906"/>
              <a:chOff x="8932713" y="3550445"/>
              <a:chExt cx="254795" cy="773906"/>
            </a:xfrm>
          </p:grpSpPr>
          <p:cxnSp>
            <p:nvCxnSpPr>
              <p:cNvPr id="385" name="直接连接符 384"/>
              <p:cNvCxnSpPr/>
              <p:nvPr/>
            </p:nvCxnSpPr>
            <p:spPr>
              <a:xfrm flipH="1" rot="5400000">
                <a:off x="9058921" y="3427414"/>
                <a:ext cx="0" cy="2524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直接连接符 385"/>
              <p:cNvCxnSpPr/>
              <p:nvPr/>
            </p:nvCxnSpPr>
            <p:spPr>
              <a:xfrm rot="5400000">
                <a:off x="8999229" y="3590941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直接连接符 386"/>
              <p:cNvCxnSpPr/>
              <p:nvPr/>
            </p:nvCxnSpPr>
            <p:spPr>
              <a:xfrm flipH="1" rot="5400000">
                <a:off x="9058929" y="3607439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直接连接符 387"/>
              <p:cNvCxnSpPr/>
              <p:nvPr/>
            </p:nvCxnSpPr>
            <p:spPr>
              <a:xfrm rot="5400000">
                <a:off x="9042429" y="3667139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直接连接符 388"/>
              <p:cNvCxnSpPr/>
              <p:nvPr/>
            </p:nvCxnSpPr>
            <p:spPr>
              <a:xfrm flipH="1" rot="5400000">
                <a:off x="9058929" y="3683639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直接连接符 389"/>
              <p:cNvCxnSpPr/>
              <p:nvPr/>
            </p:nvCxnSpPr>
            <p:spPr>
              <a:xfrm rot="5400000">
                <a:off x="8999229" y="4164829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直接连接符 390"/>
              <p:cNvCxnSpPr/>
              <p:nvPr/>
            </p:nvCxnSpPr>
            <p:spPr>
              <a:xfrm flipH="1" rot="5400000">
                <a:off x="9058929" y="4181327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直接连接符 391"/>
              <p:cNvCxnSpPr/>
              <p:nvPr/>
            </p:nvCxnSpPr>
            <p:spPr>
              <a:xfrm rot="5400000">
                <a:off x="9042429" y="4241027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3" name="矩形 392"/>
              <p:cNvSpPr/>
              <p:nvPr/>
            </p:nvSpPr>
            <p:spPr>
              <a:xfrm rot="5400000">
                <a:off x="8842759" y="3894880"/>
                <a:ext cx="432000" cy="4320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394" name="直接连接符 393"/>
              <p:cNvCxnSpPr/>
              <p:nvPr/>
            </p:nvCxnSpPr>
            <p:spPr>
              <a:xfrm flipH="1" rot="5400000">
                <a:off x="9058923" y="4257540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直接连接符 394"/>
              <p:cNvCxnSpPr/>
              <p:nvPr/>
            </p:nvCxnSpPr>
            <p:spPr>
              <a:xfrm flipV="1" rot="5400000">
                <a:off x="9111324" y="4248168"/>
                <a:ext cx="45211" cy="1071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直接连接符 395"/>
              <p:cNvCxnSpPr/>
              <p:nvPr/>
            </p:nvCxnSpPr>
            <p:spPr>
              <a:xfrm rot="5400000">
                <a:off x="8964877" y="4246976"/>
                <a:ext cx="40449" cy="104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直接连接符 396"/>
              <p:cNvCxnSpPr/>
              <p:nvPr/>
            </p:nvCxnSpPr>
            <p:spPr>
              <a:xfrm rot="5400000">
                <a:off x="8799365" y="3938589"/>
                <a:ext cx="77152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直接连接符 397"/>
              <p:cNvCxnSpPr/>
              <p:nvPr/>
            </p:nvCxnSpPr>
            <p:spPr>
              <a:xfrm rot="5400000">
                <a:off x="8546952" y="3936208"/>
                <a:ext cx="77152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2" name="矩形 381"/>
            <p:cNvSpPr/>
            <p:nvPr/>
          </p:nvSpPr>
          <p:spPr>
            <a:xfrm flipH="1" rot="16200000">
              <a:off x="9730295" y="3485719"/>
              <a:ext cx="540000" cy="36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83" name="矩形 382"/>
            <p:cNvSpPr/>
            <p:nvPr/>
          </p:nvSpPr>
          <p:spPr>
            <a:xfrm flipH="1" rot="16200000">
              <a:off x="9316295" y="4931030"/>
              <a:ext cx="1368000" cy="36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84" name="矩形 383"/>
            <p:cNvSpPr/>
            <p:nvPr/>
          </p:nvSpPr>
          <p:spPr>
            <a:xfrm flipH="1" rot="16200000">
              <a:off x="9928295" y="5988769"/>
              <a:ext cx="144000" cy="36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73" name="文本框 372"/>
          <p:cNvSpPr txBox="1"/>
          <p:nvPr/>
        </p:nvSpPr>
        <p:spPr>
          <a:xfrm>
            <a:off x="950400" y="1709057"/>
            <a:ext cx="4373880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zh-CN" smtClean="0" sz="6600">
                <a:ln w="0">
                  <a:noFill/>
                </a:ln>
                <a:solidFill>
                  <a:srgbClr val="FFC000"/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校内航模赛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5542641" y="3531671"/>
            <a:ext cx="5546413" cy="3126304"/>
          </a:xfrm>
          <a:prstGeom prst="roundRect">
            <a:avLst>
              <a:gd fmla="val 4074" name="adj"/>
            </a:avLst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矩形 9"/>
          <p:cNvSpPr/>
          <p:nvPr/>
        </p:nvSpPr>
        <p:spPr>
          <a:xfrm>
            <a:off x="780268" y="1188537"/>
            <a:ext cx="160925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12" name="矩形 11"/>
          <p:cNvSpPr/>
          <p:nvPr/>
        </p:nvSpPr>
        <p:spPr>
          <a:xfrm rot="4666919">
            <a:off x="1481885" y="588412"/>
            <a:ext cx="1537123" cy="253722"/>
          </a:xfrm>
          <a:prstGeom prst="parallelogram">
            <a:avLst>
              <a:gd fmla="val 23072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11" name="矩形 10"/>
          <p:cNvSpPr/>
          <p:nvPr/>
        </p:nvSpPr>
        <p:spPr>
          <a:xfrm rot="5400000">
            <a:off x="-187650" y="2152108"/>
            <a:ext cx="21791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13" name="矩形 12"/>
          <p:cNvSpPr/>
          <p:nvPr/>
        </p:nvSpPr>
        <p:spPr>
          <a:xfrm rot="4733054">
            <a:off x="1061934" y="4881630"/>
            <a:ext cx="3895379" cy="252000"/>
          </a:xfrm>
          <a:prstGeom prst="parallelogram">
            <a:avLst>
              <a:gd fmla="val 17582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14" name="矩形 13"/>
          <p:cNvSpPr/>
          <p:nvPr/>
        </p:nvSpPr>
        <p:spPr>
          <a:xfrm>
            <a:off x="776377" y="3120922"/>
            <a:ext cx="1906931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8172467" y="4128616"/>
            <a:ext cx="2865088" cy="2249377"/>
            <a:chOff x="7004844" y="1827037"/>
            <a:chExt cx="4336256" cy="3404389"/>
          </a:xfrm>
        </p:grpSpPr>
        <p:grpSp>
          <p:nvGrpSpPr>
            <p:cNvPr id="17" name="组合 16"/>
            <p:cNvGrpSpPr/>
            <p:nvPr/>
          </p:nvGrpSpPr>
          <p:grpSpPr>
            <a:xfrm>
              <a:off x="7004844" y="1827037"/>
              <a:ext cx="4336256" cy="1511300"/>
              <a:chOff x="7195344" y="3543300"/>
              <a:chExt cx="4336256" cy="1511300"/>
            </a:xfrm>
          </p:grpSpPr>
          <p:cxnSp>
            <p:nvCxnSpPr>
              <p:cNvPr id="126" name="直接连接符 125"/>
              <p:cNvCxnSpPr/>
              <p:nvPr/>
            </p:nvCxnSpPr>
            <p:spPr>
              <a:xfrm>
                <a:off x="9084945" y="3669506"/>
                <a:ext cx="27305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7" name="组合 126"/>
              <p:cNvGrpSpPr/>
              <p:nvPr/>
            </p:nvGrpSpPr>
            <p:grpSpPr>
              <a:xfrm>
                <a:off x="7413626" y="3667125"/>
                <a:ext cx="1677184" cy="1085850"/>
                <a:chOff x="606427" y="3667125"/>
                <a:chExt cx="1641473" cy="1085850"/>
              </a:xfrm>
            </p:grpSpPr>
            <p:cxnSp>
              <p:nvCxnSpPr>
                <p:cNvPr id="160" name="直接连接符 159"/>
                <p:cNvCxnSpPr/>
                <p:nvPr/>
              </p:nvCxnSpPr>
              <p:spPr>
                <a:xfrm flipH="1">
                  <a:off x="809625" y="3667125"/>
                  <a:ext cx="1438275" cy="2635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1" name="弧形 160"/>
                <p:cNvSpPr/>
                <p:nvPr/>
              </p:nvSpPr>
              <p:spPr>
                <a:xfrm rot="16200000">
                  <a:off x="450852" y="4079874"/>
                  <a:ext cx="796925" cy="485775"/>
                </a:xfrm>
                <a:prstGeom prst="arc">
                  <a:avLst>
                    <a:gd fmla="val 17953459" name="adj1"/>
                    <a:gd fmla="val 21255945" name="adj2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62" name="直接连接符 161"/>
                <p:cNvCxnSpPr/>
                <p:nvPr/>
              </p:nvCxnSpPr>
              <p:spPr>
                <a:xfrm flipH="1">
                  <a:off x="619125" y="4194175"/>
                  <a:ext cx="0" cy="3397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直接连接符 162"/>
                <p:cNvCxnSpPr/>
                <p:nvPr/>
              </p:nvCxnSpPr>
              <p:spPr>
                <a:xfrm>
                  <a:off x="615950" y="4530725"/>
                  <a:ext cx="1624967" cy="22225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直接连接符 163"/>
                <p:cNvCxnSpPr/>
                <p:nvPr/>
              </p:nvCxnSpPr>
              <p:spPr>
                <a:xfrm flipH="1">
                  <a:off x="914400" y="4384675"/>
                  <a:ext cx="22225" cy="1873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直接连接符 164"/>
                <p:cNvCxnSpPr/>
                <p:nvPr/>
              </p:nvCxnSpPr>
              <p:spPr>
                <a:xfrm flipH="1">
                  <a:off x="2032000" y="4543425"/>
                  <a:ext cx="19050" cy="17780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直接连接符 165"/>
                <p:cNvCxnSpPr/>
                <p:nvPr/>
              </p:nvCxnSpPr>
              <p:spPr>
                <a:xfrm>
                  <a:off x="935831" y="4386263"/>
                  <a:ext cx="1118394" cy="157162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8" name="组合 127"/>
              <p:cNvGrpSpPr/>
              <p:nvPr/>
            </p:nvGrpSpPr>
            <p:grpSpPr>
              <a:xfrm flipH="1">
                <a:off x="9355939" y="3668395"/>
                <a:ext cx="1677185" cy="1084580"/>
                <a:chOff x="758827" y="3819525"/>
                <a:chExt cx="1641473" cy="1084580"/>
              </a:xfrm>
            </p:grpSpPr>
            <p:cxnSp>
              <p:nvCxnSpPr>
                <p:cNvPr id="153" name="直接连接符 152"/>
                <p:cNvCxnSpPr/>
                <p:nvPr/>
              </p:nvCxnSpPr>
              <p:spPr>
                <a:xfrm flipH="1">
                  <a:off x="962025" y="3819525"/>
                  <a:ext cx="1438275" cy="2635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4" name="弧形 153"/>
                <p:cNvSpPr/>
                <p:nvPr/>
              </p:nvSpPr>
              <p:spPr>
                <a:xfrm rot="16200000">
                  <a:off x="603252" y="4232274"/>
                  <a:ext cx="796925" cy="485775"/>
                </a:xfrm>
                <a:prstGeom prst="arc">
                  <a:avLst>
                    <a:gd fmla="val 17953459" name="adj1"/>
                    <a:gd fmla="val 21255945" name="adj2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55" name="直接连接符 154"/>
                <p:cNvCxnSpPr/>
                <p:nvPr/>
              </p:nvCxnSpPr>
              <p:spPr>
                <a:xfrm flipH="1">
                  <a:off x="771525" y="4346575"/>
                  <a:ext cx="0" cy="3397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直接连接符 155"/>
                <p:cNvCxnSpPr/>
                <p:nvPr/>
              </p:nvCxnSpPr>
              <p:spPr>
                <a:xfrm>
                  <a:off x="768349" y="4683125"/>
                  <a:ext cx="1631182" cy="22098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直接连接符 156"/>
                <p:cNvCxnSpPr/>
                <p:nvPr/>
              </p:nvCxnSpPr>
              <p:spPr>
                <a:xfrm flipH="1">
                  <a:off x="1066800" y="4537075"/>
                  <a:ext cx="22225" cy="1873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直接连接符 157"/>
                <p:cNvCxnSpPr/>
                <p:nvPr/>
              </p:nvCxnSpPr>
              <p:spPr>
                <a:xfrm flipH="1">
                  <a:off x="2184400" y="4695825"/>
                  <a:ext cx="19050" cy="17780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直接连接符 158"/>
                <p:cNvCxnSpPr/>
                <p:nvPr/>
              </p:nvCxnSpPr>
              <p:spPr>
                <a:xfrm>
                  <a:off x="1088231" y="4538663"/>
                  <a:ext cx="1118394" cy="157162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9" name="直接连接符 128"/>
              <p:cNvCxnSpPr/>
              <p:nvPr/>
            </p:nvCxnSpPr>
            <p:spPr>
              <a:xfrm>
                <a:off x="9084945" y="4752975"/>
                <a:ext cx="27305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接连接符 129"/>
              <p:cNvCxnSpPr/>
              <p:nvPr/>
            </p:nvCxnSpPr>
            <p:spPr>
              <a:xfrm>
                <a:off x="7197725" y="4752975"/>
                <a:ext cx="4333875" cy="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接连接符 130"/>
              <p:cNvCxnSpPr/>
              <p:nvPr/>
            </p:nvCxnSpPr>
            <p:spPr>
              <a:xfrm>
                <a:off x="7197725" y="3667125"/>
                <a:ext cx="4333875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连接符 131"/>
              <p:cNvCxnSpPr/>
              <p:nvPr/>
            </p:nvCxnSpPr>
            <p:spPr>
              <a:xfrm flipH="1">
                <a:off x="9221470" y="3552825"/>
                <a:ext cx="0" cy="1193187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连接符 132"/>
              <p:cNvCxnSpPr/>
              <p:nvPr/>
            </p:nvCxnSpPr>
            <p:spPr>
              <a:xfrm flipH="1">
                <a:off x="9354820" y="3624687"/>
                <a:ext cx="0" cy="1303699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接连接符 133"/>
              <p:cNvCxnSpPr/>
              <p:nvPr/>
            </p:nvCxnSpPr>
            <p:spPr>
              <a:xfrm flipH="1">
                <a:off x="9078595" y="3629450"/>
                <a:ext cx="0" cy="1303699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接箭头连接符 134"/>
              <p:cNvCxnSpPr/>
              <p:nvPr/>
            </p:nvCxnSpPr>
            <p:spPr>
              <a:xfrm flipH="1">
                <a:off x="9072560" y="4849813"/>
                <a:ext cx="288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arrow" w="sm"/>
                <a:tailEnd len="sm" type="arrow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接箭头连接符 135"/>
              <p:cNvCxnSpPr/>
              <p:nvPr/>
            </p:nvCxnSpPr>
            <p:spPr>
              <a:xfrm flipH="1">
                <a:off x="11325541" y="3666489"/>
                <a:ext cx="0" cy="1096011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arrow" w="sm"/>
                <a:tailEnd len="sm" type="arrow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接连接符 136"/>
              <p:cNvCxnSpPr/>
              <p:nvPr/>
            </p:nvCxnSpPr>
            <p:spPr>
              <a:xfrm flipH="1">
                <a:off x="7712075" y="4577239"/>
                <a:ext cx="14287" cy="128111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>
              <a:xfrm flipH="1">
                <a:off x="8855075" y="4722495"/>
                <a:ext cx="14287" cy="128111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接箭头连接符 138"/>
              <p:cNvCxnSpPr/>
              <p:nvPr/>
            </p:nvCxnSpPr>
            <p:spPr>
              <a:xfrm flipH="1" flipV="1">
                <a:off x="7715249" y="4647408"/>
                <a:ext cx="1149352" cy="153193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arrow" w="sm"/>
                <a:tailEnd len="sm" type="arrow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接连接符 139"/>
              <p:cNvCxnSpPr/>
              <p:nvPr/>
            </p:nvCxnSpPr>
            <p:spPr>
              <a:xfrm flipH="1">
                <a:off x="7195344" y="4531519"/>
                <a:ext cx="233362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接箭头连接符 140"/>
              <p:cNvCxnSpPr/>
              <p:nvPr/>
            </p:nvCxnSpPr>
            <p:spPr>
              <a:xfrm flipH="1" flipV="1">
                <a:off x="7319169" y="4531519"/>
                <a:ext cx="0" cy="216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arrow" w="sm"/>
                <a:tailEnd len="sm" type="arrow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接连接符 141"/>
              <p:cNvCxnSpPr/>
              <p:nvPr/>
            </p:nvCxnSpPr>
            <p:spPr>
              <a:xfrm flipH="1" flipV="1">
                <a:off x="7650163" y="4371975"/>
                <a:ext cx="100012" cy="16669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接箭头连接符 142"/>
              <p:cNvCxnSpPr/>
              <p:nvPr/>
            </p:nvCxnSpPr>
            <p:spPr>
              <a:xfrm flipV="1">
                <a:off x="7657306" y="4374357"/>
                <a:ext cx="28576" cy="195262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arrow" w="sm"/>
                <a:tailEnd len="sm" type="arrow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矩形 143"/>
              <p:cNvSpPr/>
              <p:nvPr/>
            </p:nvSpPr>
            <p:spPr>
              <a:xfrm rot="660000">
                <a:off x="8593136" y="4552156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45" name="矩形 144"/>
              <p:cNvSpPr/>
              <p:nvPr/>
            </p:nvSpPr>
            <p:spPr>
              <a:xfrm flipH="1" rot="20940000">
                <a:off x="9821877" y="4552156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46" name="椭圆 145"/>
              <p:cNvSpPr/>
              <p:nvPr/>
            </p:nvSpPr>
            <p:spPr>
              <a:xfrm>
                <a:off x="9200357" y="4076700"/>
                <a:ext cx="45719" cy="4571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147" name="直接连接符 146"/>
              <p:cNvCxnSpPr>
                <a:endCxn id="146" idx="3"/>
              </p:cNvCxnSpPr>
              <p:nvPr/>
            </p:nvCxnSpPr>
            <p:spPr>
              <a:xfrm flipV="1">
                <a:off x="8607425" y="4115724"/>
                <a:ext cx="599627" cy="453895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接连接符 147"/>
              <p:cNvCxnSpPr/>
              <p:nvPr/>
            </p:nvCxnSpPr>
            <p:spPr>
              <a:xfrm flipH="1" flipV="1">
                <a:off x="9236075" y="4110962"/>
                <a:ext cx="599627" cy="453895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接连接符 148"/>
              <p:cNvCxnSpPr/>
              <p:nvPr/>
            </p:nvCxnSpPr>
            <p:spPr>
              <a:xfrm flipH="1">
                <a:off x="10775950" y="3632200"/>
                <a:ext cx="0" cy="142240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接连接符 149"/>
              <p:cNvCxnSpPr/>
              <p:nvPr/>
            </p:nvCxnSpPr>
            <p:spPr>
              <a:xfrm flipH="1">
                <a:off x="11023600" y="3543300"/>
                <a:ext cx="0" cy="151130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接箭头连接符 150"/>
              <p:cNvCxnSpPr/>
              <p:nvPr/>
            </p:nvCxnSpPr>
            <p:spPr>
              <a:xfrm flipH="1">
                <a:off x="10774360" y="4887913"/>
                <a:ext cx="252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arrow" w="sm"/>
                <a:tailEnd len="sm" type="arrow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接箭头连接符 151"/>
              <p:cNvCxnSpPr/>
              <p:nvPr/>
            </p:nvCxnSpPr>
            <p:spPr>
              <a:xfrm flipH="1">
                <a:off x="9221785" y="3590926"/>
                <a:ext cx="1795465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arrow" w="sm"/>
                <a:tailEnd len="sm" type="arrow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7031681" y="3593126"/>
              <a:ext cx="3437728" cy="1638300"/>
              <a:chOff x="7229475" y="4981575"/>
              <a:chExt cx="3437728" cy="1638300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7442200" y="5105400"/>
                <a:ext cx="927100" cy="803275"/>
                <a:chOff x="635000" y="5105400"/>
                <a:chExt cx="927100" cy="803275"/>
              </a:xfrm>
            </p:grpSpPr>
            <p:cxnSp>
              <p:nvCxnSpPr>
                <p:cNvPr id="121" name="直接连接符 120"/>
                <p:cNvCxnSpPr/>
                <p:nvPr/>
              </p:nvCxnSpPr>
              <p:spPr>
                <a:xfrm flipV="1">
                  <a:off x="695325" y="5105400"/>
                  <a:ext cx="866775" cy="26987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接连接符 121"/>
                <p:cNvCxnSpPr/>
                <p:nvPr/>
              </p:nvCxnSpPr>
              <p:spPr>
                <a:xfrm flipH="1">
                  <a:off x="635000" y="5467350"/>
                  <a:ext cx="0" cy="4413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接连接符 122"/>
                <p:cNvCxnSpPr/>
                <p:nvPr/>
              </p:nvCxnSpPr>
              <p:spPr>
                <a:xfrm flipV="1">
                  <a:off x="635000" y="5826126"/>
                  <a:ext cx="730250" cy="82549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4" name="弧形 123"/>
                <p:cNvSpPr/>
                <p:nvPr/>
              </p:nvSpPr>
              <p:spPr>
                <a:xfrm rot="16200000">
                  <a:off x="616747" y="5393531"/>
                  <a:ext cx="188912" cy="149225"/>
                </a:xfrm>
                <a:prstGeom prst="arc">
                  <a:avLst>
                    <a:gd fmla="val 16200000" name="adj1"/>
                    <a:gd fmla="val 21157830" name="adj2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25" name="直接连接符 124"/>
                <p:cNvCxnSpPr/>
                <p:nvPr/>
              </p:nvCxnSpPr>
              <p:spPr>
                <a:xfrm flipV="1">
                  <a:off x="1364456" y="5738814"/>
                  <a:ext cx="195263" cy="8810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直接连接符 19"/>
              <p:cNvCxnSpPr/>
              <p:nvPr/>
            </p:nvCxnSpPr>
            <p:spPr>
              <a:xfrm flipH="1">
                <a:off x="8366920" y="5003006"/>
                <a:ext cx="0" cy="985838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组合 20"/>
              <p:cNvGrpSpPr/>
              <p:nvPr/>
            </p:nvGrpSpPr>
            <p:grpSpPr>
              <a:xfrm flipH="1">
                <a:off x="8358981" y="5105400"/>
                <a:ext cx="927100" cy="803275"/>
                <a:chOff x="635000" y="5105400"/>
                <a:chExt cx="927100" cy="803275"/>
              </a:xfrm>
            </p:grpSpPr>
            <p:cxnSp>
              <p:nvCxnSpPr>
                <p:cNvPr id="116" name="直接连接符 115"/>
                <p:cNvCxnSpPr/>
                <p:nvPr/>
              </p:nvCxnSpPr>
              <p:spPr>
                <a:xfrm flipV="1">
                  <a:off x="695325" y="5105400"/>
                  <a:ext cx="866775" cy="26987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接连接符 116"/>
                <p:cNvCxnSpPr/>
                <p:nvPr/>
              </p:nvCxnSpPr>
              <p:spPr>
                <a:xfrm flipH="1">
                  <a:off x="635000" y="5467350"/>
                  <a:ext cx="0" cy="4413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直接连接符 117"/>
                <p:cNvCxnSpPr/>
                <p:nvPr/>
              </p:nvCxnSpPr>
              <p:spPr>
                <a:xfrm flipV="1">
                  <a:off x="635000" y="5826126"/>
                  <a:ext cx="730250" cy="82549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弧形 118"/>
                <p:cNvSpPr/>
                <p:nvPr/>
              </p:nvSpPr>
              <p:spPr>
                <a:xfrm rot="16200000">
                  <a:off x="616747" y="5393531"/>
                  <a:ext cx="188912" cy="149225"/>
                </a:xfrm>
                <a:prstGeom prst="arc">
                  <a:avLst>
                    <a:gd fmla="val 16200000" name="adj1"/>
                    <a:gd fmla="val 21157830" name="adj2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20" name="直接连接符 119"/>
                <p:cNvCxnSpPr/>
                <p:nvPr/>
              </p:nvCxnSpPr>
              <p:spPr>
                <a:xfrm flipV="1">
                  <a:off x="1364456" y="5738814"/>
                  <a:ext cx="195263" cy="8810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组合 21"/>
              <p:cNvGrpSpPr/>
              <p:nvPr/>
            </p:nvGrpSpPr>
            <p:grpSpPr>
              <a:xfrm>
                <a:off x="7709694" y="5314950"/>
                <a:ext cx="657225" cy="292894"/>
                <a:chOff x="902494" y="5314950"/>
                <a:chExt cx="657225" cy="292894"/>
              </a:xfrm>
            </p:grpSpPr>
            <p:cxnSp>
              <p:nvCxnSpPr>
                <p:cNvPr id="112" name="直接连接符 111"/>
                <p:cNvCxnSpPr/>
                <p:nvPr/>
              </p:nvCxnSpPr>
              <p:spPr>
                <a:xfrm flipH="1">
                  <a:off x="902494" y="5314950"/>
                  <a:ext cx="0" cy="29289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3" name="组合 112"/>
                <p:cNvGrpSpPr/>
                <p:nvPr/>
              </p:nvGrpSpPr>
              <p:grpSpPr>
                <a:xfrm>
                  <a:off x="902494" y="5510213"/>
                  <a:ext cx="657225" cy="95248"/>
                  <a:chOff x="902494" y="5510213"/>
                  <a:chExt cx="657225" cy="95248"/>
                </a:xfrm>
              </p:grpSpPr>
              <p:cxnSp>
                <p:nvCxnSpPr>
                  <p:cNvPr id="114" name="直接连接符 113"/>
                  <p:cNvCxnSpPr/>
                  <p:nvPr/>
                </p:nvCxnSpPr>
                <p:spPr>
                  <a:xfrm>
                    <a:off x="902494" y="5605461"/>
                    <a:ext cx="654844" cy="0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直接连接符 114"/>
                  <p:cNvCxnSpPr/>
                  <p:nvPr/>
                </p:nvCxnSpPr>
                <p:spPr>
                  <a:xfrm flipV="1">
                    <a:off x="1295400" y="5510213"/>
                    <a:ext cx="264319" cy="92868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" name="组合 22"/>
              <p:cNvGrpSpPr/>
              <p:nvPr/>
            </p:nvGrpSpPr>
            <p:grpSpPr>
              <a:xfrm flipH="1">
                <a:off x="8366920" y="5314946"/>
                <a:ext cx="657225" cy="292894"/>
                <a:chOff x="902494" y="5314950"/>
                <a:chExt cx="657225" cy="292894"/>
              </a:xfrm>
            </p:grpSpPr>
            <p:cxnSp>
              <p:nvCxnSpPr>
                <p:cNvPr id="108" name="直接连接符 107"/>
                <p:cNvCxnSpPr/>
                <p:nvPr/>
              </p:nvCxnSpPr>
              <p:spPr>
                <a:xfrm flipH="1">
                  <a:off x="902494" y="5314950"/>
                  <a:ext cx="0" cy="29289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9" name="组合 108"/>
                <p:cNvGrpSpPr/>
                <p:nvPr/>
              </p:nvGrpSpPr>
              <p:grpSpPr>
                <a:xfrm>
                  <a:off x="902494" y="5510213"/>
                  <a:ext cx="657225" cy="95248"/>
                  <a:chOff x="902494" y="5510213"/>
                  <a:chExt cx="657225" cy="95248"/>
                </a:xfrm>
              </p:grpSpPr>
              <p:cxnSp>
                <p:nvCxnSpPr>
                  <p:cNvPr id="110" name="直接连接符 109"/>
                  <p:cNvCxnSpPr/>
                  <p:nvPr/>
                </p:nvCxnSpPr>
                <p:spPr>
                  <a:xfrm>
                    <a:off x="902494" y="5605461"/>
                    <a:ext cx="654844" cy="0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接连接符 110"/>
                  <p:cNvCxnSpPr/>
                  <p:nvPr/>
                </p:nvCxnSpPr>
                <p:spPr>
                  <a:xfrm flipV="1">
                    <a:off x="1295400" y="5510213"/>
                    <a:ext cx="264319" cy="92868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4" name="直接连接符 23"/>
              <p:cNvCxnSpPr/>
              <p:nvPr/>
            </p:nvCxnSpPr>
            <p:spPr>
              <a:xfrm>
                <a:off x="10005219" y="5092700"/>
                <a:ext cx="37703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 flipH="1">
                <a:off x="10382250" y="5089525"/>
                <a:ext cx="0" cy="8921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>
                <a:off x="9752806" y="5978525"/>
                <a:ext cx="62944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 flipH="1">
                <a:off x="9753600" y="5584031"/>
                <a:ext cx="0" cy="14366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>
                <a:off x="9750425" y="5724525"/>
                <a:ext cx="18732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 flipH="1">
                <a:off x="9940925" y="5721350"/>
                <a:ext cx="0" cy="3175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 flipH="1">
                <a:off x="9753600" y="5753100"/>
                <a:ext cx="0" cy="2254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H="1">
                <a:off x="9753600" y="5153025"/>
                <a:ext cx="184151" cy="4349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750421" y="5750719"/>
                <a:ext cx="18732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弧形 32"/>
              <p:cNvSpPr/>
              <p:nvPr/>
            </p:nvSpPr>
            <p:spPr>
              <a:xfrm rot="16200000">
                <a:off x="9906994" y="5116711"/>
                <a:ext cx="201216" cy="157160"/>
              </a:xfrm>
              <a:prstGeom prst="arc">
                <a:avLst>
                  <a:gd fmla="val 17806221" name="adj1"/>
                  <a:gd fmla="val 0" name="adj2"/>
                </a:avLst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 flipH="1">
                <a:off x="10186988" y="5091906"/>
                <a:ext cx="0" cy="8921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 flipH="1">
                <a:off x="10038558" y="5591175"/>
                <a:ext cx="147636" cy="1428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10038552" y="5734051"/>
                <a:ext cx="147636" cy="1428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/>
              <p:cNvCxnSpPr/>
              <p:nvPr/>
            </p:nvCxnSpPr>
            <p:spPr>
              <a:xfrm>
                <a:off x="7521576" y="6300786"/>
                <a:ext cx="55006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 flipH="1">
                <a:off x="8071645" y="6300785"/>
                <a:ext cx="0" cy="25241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>
                <a:off x="7521576" y="6553199"/>
                <a:ext cx="55006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/>
              <p:cNvCxnSpPr/>
              <p:nvPr/>
            </p:nvCxnSpPr>
            <p:spPr>
              <a:xfrm flipH="1">
                <a:off x="7466806" y="6405392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 flipV="1">
                <a:off x="7466806" y="6298408"/>
                <a:ext cx="57150" cy="10715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/>
              <p:cNvCxnSpPr/>
              <p:nvPr/>
            </p:nvCxnSpPr>
            <p:spPr>
              <a:xfrm>
                <a:off x="7466806" y="6448425"/>
                <a:ext cx="57150" cy="10477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接连接符 42"/>
              <p:cNvCxnSpPr/>
              <p:nvPr/>
            </p:nvCxnSpPr>
            <p:spPr>
              <a:xfrm>
                <a:off x="7466806" y="6448592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 flipH="1">
                <a:off x="7543004" y="6405392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/>
              <p:cNvCxnSpPr/>
              <p:nvPr/>
            </p:nvCxnSpPr>
            <p:spPr>
              <a:xfrm>
                <a:off x="7543004" y="6405392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/>
              <p:cNvCxnSpPr/>
              <p:nvPr/>
            </p:nvCxnSpPr>
            <p:spPr>
              <a:xfrm flipH="1">
                <a:off x="7619204" y="6405392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7919248" y="6448592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 flipH="1">
                <a:off x="7995446" y="6405392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>
                <a:off x="7995446" y="6405392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 flipH="1">
                <a:off x="7919248" y="6405392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矩形 50"/>
              <p:cNvSpPr/>
              <p:nvPr/>
            </p:nvSpPr>
            <p:spPr>
              <a:xfrm>
                <a:off x="7619207" y="6405563"/>
                <a:ext cx="300038" cy="4320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 flipH="1">
                <a:off x="8532020" y="6300785"/>
                <a:ext cx="0" cy="25241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8531240" y="6448584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/>
              <p:nvPr/>
            </p:nvCxnSpPr>
            <p:spPr>
              <a:xfrm flipH="1">
                <a:off x="8607438" y="6405384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 54"/>
              <p:cNvCxnSpPr/>
              <p:nvPr/>
            </p:nvCxnSpPr>
            <p:spPr>
              <a:xfrm>
                <a:off x="8607438" y="6405384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 flipH="1">
                <a:off x="8683638" y="6405384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/>
              <p:cNvCxnSpPr/>
              <p:nvPr/>
            </p:nvCxnSpPr>
            <p:spPr>
              <a:xfrm>
                <a:off x="9105128" y="6448584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57"/>
              <p:cNvCxnSpPr/>
              <p:nvPr/>
            </p:nvCxnSpPr>
            <p:spPr>
              <a:xfrm flipH="1">
                <a:off x="9181326" y="6405384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181326" y="6405384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矩形 59"/>
              <p:cNvSpPr/>
              <p:nvPr/>
            </p:nvSpPr>
            <p:spPr>
              <a:xfrm>
                <a:off x="8678879" y="6405554"/>
                <a:ext cx="432000" cy="4320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 flipH="1">
                <a:off x="9257539" y="6405390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 flipV="1">
                <a:off x="9257539" y="6298406"/>
                <a:ext cx="45211" cy="10715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/>
              <p:cNvCxnSpPr/>
              <p:nvPr/>
            </p:nvCxnSpPr>
            <p:spPr>
              <a:xfrm>
                <a:off x="9257539" y="6448423"/>
                <a:ext cx="40449" cy="10477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 63"/>
              <p:cNvCxnSpPr/>
              <p:nvPr/>
            </p:nvCxnSpPr>
            <p:spPr>
              <a:xfrm>
                <a:off x="8531225" y="6300786"/>
                <a:ext cx="77152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8528844" y="6553199"/>
                <a:ext cx="77152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/>
              <p:cNvCxnSpPr/>
              <p:nvPr/>
            </p:nvCxnSpPr>
            <p:spPr>
              <a:xfrm>
                <a:off x="7406480" y="6426993"/>
                <a:ext cx="214392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接连接符 66"/>
              <p:cNvCxnSpPr/>
              <p:nvPr/>
            </p:nvCxnSpPr>
            <p:spPr>
              <a:xfrm>
                <a:off x="7406480" y="6300786"/>
                <a:ext cx="230400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7406480" y="6553199"/>
                <a:ext cx="230400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 flipH="1">
                <a:off x="7280275" y="5394325"/>
                <a:ext cx="1587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/>
              <p:cNvCxnSpPr/>
              <p:nvPr/>
            </p:nvCxnSpPr>
            <p:spPr>
              <a:xfrm flipH="1">
                <a:off x="7273925" y="5067300"/>
                <a:ext cx="1203325" cy="37782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7229475" y="5108575"/>
                <a:ext cx="227330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/>
              <p:cNvCxnSpPr/>
              <p:nvPr/>
            </p:nvCxnSpPr>
            <p:spPr>
              <a:xfrm>
                <a:off x="7280275" y="5911850"/>
                <a:ext cx="227330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>
              <a:xfrm flipH="1">
                <a:off x="7442200" y="4981575"/>
                <a:ext cx="0" cy="101282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 flipH="1">
                <a:off x="9286875" y="4981575"/>
                <a:ext cx="0" cy="101282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箭头连接符 74"/>
              <p:cNvCxnSpPr/>
              <p:nvPr/>
            </p:nvCxnSpPr>
            <p:spPr>
              <a:xfrm flipH="1" flipV="1">
                <a:off x="7360444" y="5391944"/>
                <a:ext cx="0" cy="522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arrow" w="sm"/>
                <a:tailEnd len="sm" type="arrow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箭头连接符 75"/>
              <p:cNvCxnSpPr/>
              <p:nvPr/>
            </p:nvCxnSpPr>
            <p:spPr>
              <a:xfrm flipH="1" flipV="1">
                <a:off x="9389269" y="5112544"/>
                <a:ext cx="0" cy="792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arrow" w="sm"/>
                <a:tailEnd len="sm" type="arrow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箭头连接符 76"/>
              <p:cNvCxnSpPr/>
              <p:nvPr/>
            </p:nvCxnSpPr>
            <p:spPr>
              <a:xfrm>
                <a:off x="8366125" y="5037781"/>
                <a:ext cx="918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arrow" w="sm"/>
                <a:tailEnd len="sm" type="arrow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/>
              <p:cNvCxnSpPr/>
              <p:nvPr/>
            </p:nvCxnSpPr>
            <p:spPr>
              <a:xfrm flipH="1">
                <a:off x="8245474" y="5741194"/>
                <a:ext cx="119063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箭头连接符 78"/>
              <p:cNvCxnSpPr/>
              <p:nvPr/>
            </p:nvCxnSpPr>
            <p:spPr>
              <a:xfrm flipH="1" flipV="1">
                <a:off x="8315325" y="5600700"/>
                <a:ext cx="0" cy="144176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triangle" w="sm"/>
                <a:tailEnd len="sm" type="triangle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箭头连接符 79"/>
              <p:cNvCxnSpPr/>
              <p:nvPr/>
            </p:nvCxnSpPr>
            <p:spPr>
              <a:xfrm flipH="1" flipV="1">
                <a:off x="8315325" y="5748337"/>
                <a:ext cx="1588" cy="162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triangle" w="sm"/>
                <a:tailEnd len="sm" type="triangle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 80"/>
              <p:cNvCxnSpPr/>
              <p:nvPr/>
            </p:nvCxnSpPr>
            <p:spPr>
              <a:xfrm flipH="1">
                <a:off x="8550275" y="5772150"/>
                <a:ext cx="0" cy="107156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箭头连接符 81"/>
              <p:cNvCxnSpPr/>
              <p:nvPr/>
            </p:nvCxnSpPr>
            <p:spPr>
              <a:xfrm>
                <a:off x="8366920" y="5841280"/>
                <a:ext cx="180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triangle" w="sm"/>
                <a:tailEnd len="sm" type="triangle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弧形 82"/>
              <p:cNvSpPr/>
              <p:nvPr/>
            </p:nvSpPr>
            <p:spPr>
              <a:xfrm rot="2880000">
                <a:off x="8620724" y="5087370"/>
                <a:ext cx="156535" cy="156535"/>
              </a:xfrm>
              <a:prstGeom prst="arc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4" name="矩形 83"/>
              <p:cNvSpPr/>
              <p:nvPr/>
            </p:nvSpPr>
            <p:spPr>
              <a:xfrm>
                <a:off x="8629650" y="5387975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5" name="矩形 84"/>
              <p:cNvSpPr/>
              <p:nvPr/>
            </p:nvSpPr>
            <p:spPr>
              <a:xfrm>
                <a:off x="8629650" y="5667375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86" name="直接连接符 85"/>
              <p:cNvCxnSpPr/>
              <p:nvPr/>
            </p:nvCxnSpPr>
            <p:spPr>
              <a:xfrm flipH="1">
                <a:off x="8645525" y="5400675"/>
                <a:ext cx="0" cy="292894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 86"/>
              <p:cNvCxnSpPr/>
              <p:nvPr/>
            </p:nvCxnSpPr>
            <p:spPr>
              <a:xfrm>
                <a:off x="9767090" y="5091112"/>
                <a:ext cx="900113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>
              <a:xfrm>
                <a:off x="10379203" y="5979318"/>
                <a:ext cx="28800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箭头连接符 88"/>
              <p:cNvCxnSpPr/>
              <p:nvPr/>
            </p:nvCxnSpPr>
            <p:spPr>
              <a:xfrm flipH="1" flipV="1">
                <a:off x="10585451" y="5088732"/>
                <a:ext cx="0" cy="888206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arrow" w="sm"/>
                <a:tailEnd len="sm" type="arrow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接连接符 89"/>
              <p:cNvCxnSpPr/>
              <p:nvPr/>
            </p:nvCxnSpPr>
            <p:spPr>
              <a:xfrm flipH="1">
                <a:off x="7467600" y="6169025"/>
                <a:ext cx="0" cy="45085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接连接符 90"/>
              <p:cNvCxnSpPr/>
              <p:nvPr/>
            </p:nvCxnSpPr>
            <p:spPr>
              <a:xfrm flipH="1">
                <a:off x="8070850" y="6169025"/>
                <a:ext cx="0" cy="45085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接连接符 91"/>
              <p:cNvCxnSpPr/>
              <p:nvPr/>
            </p:nvCxnSpPr>
            <p:spPr>
              <a:xfrm flipH="1">
                <a:off x="8531225" y="6169025"/>
                <a:ext cx="0" cy="45085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接连接符 92"/>
              <p:cNvCxnSpPr/>
              <p:nvPr/>
            </p:nvCxnSpPr>
            <p:spPr>
              <a:xfrm flipH="1">
                <a:off x="9258300" y="6279356"/>
                <a:ext cx="0" cy="340519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接连接符 93"/>
              <p:cNvCxnSpPr/>
              <p:nvPr/>
            </p:nvCxnSpPr>
            <p:spPr>
              <a:xfrm flipH="1">
                <a:off x="9302750" y="6169025"/>
                <a:ext cx="0" cy="45085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箭头连接符 94"/>
              <p:cNvCxnSpPr/>
              <p:nvPr/>
            </p:nvCxnSpPr>
            <p:spPr>
              <a:xfrm flipH="1" flipV="1">
                <a:off x="9633744" y="6298406"/>
                <a:ext cx="0" cy="25797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arrow" w="sm"/>
                <a:tailEnd len="sm" type="arrow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接箭头连接符 95"/>
              <p:cNvCxnSpPr/>
              <p:nvPr/>
            </p:nvCxnSpPr>
            <p:spPr>
              <a:xfrm>
                <a:off x="7462044" y="6213476"/>
                <a:ext cx="612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arrow" w="sm"/>
                <a:tailEnd len="sm" type="arrow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接箭头连接符 96"/>
              <p:cNvCxnSpPr/>
              <p:nvPr/>
            </p:nvCxnSpPr>
            <p:spPr>
              <a:xfrm>
                <a:off x="8528844" y="6213476"/>
                <a:ext cx="774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arrow" w="sm"/>
                <a:tailEnd len="sm" type="arrow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矩形 97"/>
              <p:cNvSpPr/>
              <p:nvPr/>
            </p:nvSpPr>
            <p:spPr>
              <a:xfrm>
                <a:off x="10225087" y="5518944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99" name="直接连接符 98"/>
              <p:cNvCxnSpPr/>
              <p:nvPr/>
            </p:nvCxnSpPr>
            <p:spPr>
              <a:xfrm flipH="1">
                <a:off x="10188575" y="5975350"/>
                <a:ext cx="0" cy="13017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接连接符 99"/>
              <p:cNvCxnSpPr/>
              <p:nvPr/>
            </p:nvCxnSpPr>
            <p:spPr>
              <a:xfrm flipH="1">
                <a:off x="10382250" y="5975350"/>
                <a:ext cx="0" cy="13017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接连接符 100"/>
              <p:cNvCxnSpPr/>
              <p:nvPr/>
            </p:nvCxnSpPr>
            <p:spPr>
              <a:xfrm>
                <a:off x="9750425" y="5737225"/>
                <a:ext cx="7556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接箭头连接符 101"/>
              <p:cNvCxnSpPr/>
              <p:nvPr/>
            </p:nvCxnSpPr>
            <p:spPr>
              <a:xfrm flipH="1" flipV="1">
                <a:off x="10442576" y="5737225"/>
                <a:ext cx="0" cy="2413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arrow" w="sm"/>
                <a:tailEnd len="sm" type="arrow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接箭头连接符 102"/>
              <p:cNvCxnSpPr/>
              <p:nvPr/>
            </p:nvCxnSpPr>
            <p:spPr>
              <a:xfrm flipH="1">
                <a:off x="10185400" y="6067425"/>
                <a:ext cx="1944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arrow" w="sm"/>
                <a:tailEnd len="sm" type="arrow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接连接符 103"/>
              <p:cNvCxnSpPr/>
              <p:nvPr/>
            </p:nvCxnSpPr>
            <p:spPr>
              <a:xfrm flipH="1">
                <a:off x="10039350" y="5708650"/>
                <a:ext cx="0" cy="22542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接箭头连接符 104"/>
              <p:cNvCxnSpPr/>
              <p:nvPr/>
            </p:nvCxnSpPr>
            <p:spPr>
              <a:xfrm flipH="1">
                <a:off x="10036175" y="5899150"/>
                <a:ext cx="15875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arrow" w="sm"/>
                <a:tailEnd len="sm" type="arrow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接连接符 105"/>
              <p:cNvCxnSpPr/>
              <p:nvPr/>
            </p:nvCxnSpPr>
            <p:spPr>
              <a:xfrm>
                <a:off x="10179050" y="5591175"/>
                <a:ext cx="1079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接箭头连接符 106"/>
              <p:cNvCxnSpPr/>
              <p:nvPr/>
            </p:nvCxnSpPr>
            <p:spPr>
              <a:xfrm flipH="1" flipV="1">
                <a:off x="10236201" y="5594350"/>
                <a:ext cx="0" cy="144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arrow" w="sm"/>
                <a:tailEnd len="sm" type="arrow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组合 166"/>
          <p:cNvGrpSpPr/>
          <p:nvPr/>
        </p:nvGrpSpPr>
        <p:grpSpPr>
          <a:xfrm>
            <a:off x="5722190" y="3568645"/>
            <a:ext cx="2378922" cy="3014220"/>
            <a:chOff x="1407940" y="111932"/>
            <a:chExt cx="3600450" cy="4561962"/>
          </a:xfrm>
        </p:grpSpPr>
        <p:grpSp>
          <p:nvGrpSpPr>
            <p:cNvPr id="168" name="组合 167"/>
            <p:cNvGrpSpPr/>
            <p:nvPr/>
          </p:nvGrpSpPr>
          <p:grpSpPr>
            <a:xfrm>
              <a:off x="1407940" y="3649943"/>
              <a:ext cx="3600450" cy="1023951"/>
              <a:chOff x="7162800" y="2357435"/>
              <a:chExt cx="3600450" cy="1023951"/>
            </a:xfrm>
          </p:grpSpPr>
          <p:sp>
            <p:nvSpPr>
              <p:cNvPr id="213" name="矩形 212"/>
              <p:cNvSpPr/>
              <p:nvPr/>
            </p:nvSpPr>
            <p:spPr>
              <a:xfrm>
                <a:off x="7959713" y="2914652"/>
                <a:ext cx="1080000" cy="18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14" name="矩形 213"/>
              <p:cNvSpPr/>
              <p:nvPr/>
            </p:nvSpPr>
            <p:spPr>
              <a:xfrm>
                <a:off x="9826625" y="2914650"/>
                <a:ext cx="883444" cy="18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215" name="直接连接符 214"/>
              <p:cNvCxnSpPr>
                <a:stCxn id="216" idx="7"/>
              </p:cNvCxnSpPr>
              <p:nvPr/>
            </p:nvCxnSpPr>
            <p:spPr>
              <a:xfrm>
                <a:off x="8128000" y="2578100"/>
                <a:ext cx="1949450" cy="18415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6" name="任意多边形 215"/>
              <p:cNvSpPr/>
              <p:nvPr/>
            </p:nvSpPr>
            <p:spPr>
              <a:xfrm>
                <a:off x="7337128" y="2578100"/>
                <a:ext cx="790872" cy="358775"/>
              </a:xfrm>
              <a:custGeom>
                <a:gdLst>
                  <a:gd fmla="*/ 297 w 790872" name="connsiteX0"/>
                  <a:gd fmla="*/ 358775 h 358775" name="connsiteY0"/>
                  <a:gd fmla="*/ 35222 w 790872" name="connsiteX1"/>
                  <a:gd fmla="*/ 276225 h 358775" name="connsiteY1"/>
                  <a:gd fmla="*/ 102691 w 790872" name="connsiteX2"/>
                  <a:gd fmla="*/ 213519 h 358775" name="connsiteY2"/>
                  <a:gd fmla="*/ 186035 w 790872" name="connsiteX3"/>
                  <a:gd fmla="*/ 157956 h 358775" name="connsiteY3"/>
                  <a:gd fmla="*/ 320972 w 790872" name="connsiteX4"/>
                  <a:gd fmla="*/ 92075 h 358775" name="connsiteY4"/>
                  <a:gd fmla="*/ 454322 w 790872" name="connsiteX5"/>
                  <a:gd fmla="*/ 50800 h 358775" name="connsiteY5"/>
                  <a:gd fmla="*/ 606722 w 790872" name="connsiteX6"/>
                  <a:gd fmla="*/ 15875 h 358775" name="connsiteY6"/>
                  <a:gd fmla="*/ 790872 w 790872" name="connsiteX7"/>
                  <a:gd fmla="*/ 0 h 358775" name="connsiteY7"/>
                  <a:gd fmla="*/ 790858 w 790858" name="connsiteX8"/>
                  <a:gd fmla="*/ 0 h 358775" name="connsiteY8"/>
                  <a:gd fmla="*/ 790858 w 790858" name="connsiteX9"/>
                  <a:gd fmla="*/ 0 h 358775" name="connsiteY9"/>
                  <a:gd fmla="*/ 790858 w 790858" name="connsiteX10"/>
                  <a:gd fmla="*/ 0 h 358775" name="connsiteY10"/>
                  <a:gd fmla="*/ 790790 w 790790" name="connsiteX11"/>
                  <a:gd fmla="*/ 0 h 358775" name="connsiteY11"/>
                  <a:gd fmla="*/ 790790 w 790790" name="connsiteX12"/>
                  <a:gd fmla="*/ 0 h 358775" name="connsiteY12"/>
                  <a:gd fmla="*/ 790575 w 790575" name="connsiteX13"/>
                  <a:gd fmla="*/ 0 h 358775" name="connsiteY13"/>
                  <a:gd fmla="*/ 790575 w 790575" name="connsiteX14"/>
                  <a:gd fmla="*/ 0 h 358775" name="connsiteY14"/>
                  <a:gd fmla="*/ 790575 w 790575" name="connsiteX15"/>
                  <a:gd fmla="*/ 0 h 358775" name="connsiteY15"/>
                  <a:gd fmla="*/ 790575 w 790575" name="connsiteX16"/>
                  <a:gd fmla="*/ 0 h 358775" name="connsiteY16"/>
                  <a:gd fmla="*/ 790575 w 790575" name="connsiteX17"/>
                  <a:gd fmla="*/ 0 h 358775" name="connsiteY17"/>
                  <a:gd fmla="*/ 790575 w 790575" name="connsiteX18"/>
                  <a:gd fmla="*/ 0 h 358775" name="connsiteY18"/>
                  <a:gd fmla="*/ 790575 w 790575" name="connsiteX19"/>
                  <a:gd fmla="*/ 0 h 358775" name="connsiteY19"/>
                  <a:gd fmla="*/ 790575 w 790575" name="connsiteX20"/>
                  <a:gd fmla="*/ 0 h 358775" name="connsiteY20"/>
                  <a:gd fmla="*/ 790575 w 790575" name="connsiteX21"/>
                  <a:gd fmla="*/ 0 h 358775" name="connsiteY21"/>
                  <a:gd fmla="*/ 790575 w 790575" name="connsiteX22"/>
                  <a:gd fmla="*/ 0 h 358775" name="connsiteY22"/>
                  <a:gd fmla="*/ 790575 w 790575" name="connsiteX23"/>
                  <a:gd fmla="*/ 0 h 358775" name="connsiteY23"/>
                  <a:gd fmla="*/ 790575 w 790575" name="connsiteX24"/>
                  <a:gd fmla="*/ 0 h 358775" name="connsiteY24"/>
                  <a:gd fmla="*/ 790575 w 790575" name="connsiteX25"/>
                  <a:gd fmla="*/ 0 h 358775" name="connsiteY25"/>
                  <a:gd fmla="*/ 790575 w 790575" name="connsiteX26"/>
                  <a:gd fmla="*/ 0 h 358775" name="connsiteY26"/>
                  <a:gd fmla="*/ 790575 w 790575" name="connsiteX27"/>
                  <a:gd fmla="*/ 0 h 358775" name="connsiteY27"/>
                  <a:gd fmla="*/ 790575 w 790575" name="connsiteX28"/>
                  <a:gd fmla="*/ 0 h 358775" name="connsiteY28"/>
                  <a:gd fmla="*/ 790575 w 790575" name="connsiteX29"/>
                  <a:gd fmla="*/ 0 h 358775" name="connsiteY29"/>
                  <a:gd fmla="*/ 790575 w 790575" name="connsiteX30"/>
                  <a:gd fmla="*/ 0 h 358775" name="connsiteY30"/>
                  <a:gd fmla="*/ 790575 w 790575" name="connsiteX31"/>
                  <a:gd fmla="*/ 0 h 358775" name="connsiteY31"/>
                  <a:gd fmla="*/ 790575 w 790575" name="connsiteX32"/>
                  <a:gd fmla="*/ 0 h 358775" name="connsiteY32"/>
                  <a:gd fmla="*/ 790575 w 790575" name="connsiteX33"/>
                  <a:gd fmla="*/ 0 h 358775" name="connsiteY33"/>
                  <a:gd fmla="*/ 790575 w 790575" name="connsiteX34"/>
                  <a:gd fmla="*/ 0 h 358775" name="connsiteY34"/>
                  <a:gd fmla="*/ 790575 w 790575" name="connsiteX35"/>
                  <a:gd fmla="*/ 0 h 358775" name="connsiteY35"/>
                  <a:gd fmla="*/ 790575 w 790575" name="connsiteX36"/>
                  <a:gd fmla="*/ 0 h 358775" name="connsiteY36"/>
                  <a:gd fmla="*/ 790575 w 790575" name="connsiteX37"/>
                  <a:gd fmla="*/ 0 h 358775" name="connsiteY37"/>
                  <a:gd fmla="*/ 790575 w 790575" name="connsiteX38"/>
                  <a:gd fmla="*/ 0 h 358775" name="connsiteY38"/>
                  <a:gd fmla="*/ 790575 w 790575" name="connsiteX39"/>
                  <a:gd fmla="*/ 0 h 358775" name="connsiteY39"/>
                  <a:gd fmla="*/ 790575 w 790575" name="connsiteX40"/>
                  <a:gd fmla="*/ 0 h 358775" name="connsiteY4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b="b" l="l" r="r" t="t"/>
                <a:pathLst>
                  <a:path h="358775" w="790872">
                    <a:moveTo>
                      <a:pt x="297" y="358775"/>
                    </a:moveTo>
                    <a:cubicBezTo>
                      <a:pt x="-2746" y="327289"/>
                      <a:pt x="18156" y="300434"/>
                      <a:pt x="35222" y="276225"/>
                    </a:cubicBezTo>
                    <a:cubicBezTo>
                      <a:pt x="52288" y="252016"/>
                      <a:pt x="77555" y="233231"/>
                      <a:pt x="102691" y="213519"/>
                    </a:cubicBezTo>
                    <a:cubicBezTo>
                      <a:pt x="127827" y="193807"/>
                      <a:pt x="151375" y="181018"/>
                      <a:pt x="186035" y="157956"/>
                    </a:cubicBezTo>
                    <a:cubicBezTo>
                      <a:pt x="220034" y="135334"/>
                      <a:pt x="276257" y="109934"/>
                      <a:pt x="320972" y="92075"/>
                    </a:cubicBezTo>
                    <a:cubicBezTo>
                      <a:pt x="365687" y="74216"/>
                      <a:pt x="409872" y="64558"/>
                      <a:pt x="454322" y="50800"/>
                    </a:cubicBezTo>
                    <a:cubicBezTo>
                      <a:pt x="482897" y="43921"/>
                      <a:pt x="550630" y="24342"/>
                      <a:pt x="606722" y="15875"/>
                    </a:cubicBezTo>
                    <a:cubicBezTo>
                      <a:pt x="662814" y="7408"/>
                      <a:pt x="752508" y="3307"/>
                      <a:pt x="790872" y="0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17" name="弧形 216"/>
              <p:cNvSpPr/>
              <p:nvPr/>
            </p:nvSpPr>
            <p:spPr>
              <a:xfrm flipH="1" flipV="1">
                <a:off x="7338217" y="2717005"/>
                <a:ext cx="1254917" cy="433388"/>
              </a:xfrm>
              <a:prstGeom prst="arc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218" name="直接连接符 217"/>
              <p:cNvCxnSpPr/>
              <p:nvPr/>
            </p:nvCxnSpPr>
            <p:spPr>
              <a:xfrm>
                <a:off x="7965676" y="3150393"/>
                <a:ext cx="27443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直接连接符 218"/>
              <p:cNvCxnSpPr/>
              <p:nvPr/>
            </p:nvCxnSpPr>
            <p:spPr>
              <a:xfrm flipV="1">
                <a:off x="10074275" y="2390775"/>
                <a:ext cx="190500" cy="3714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0" name="弧形 219"/>
              <p:cNvSpPr/>
              <p:nvPr/>
            </p:nvSpPr>
            <p:spPr>
              <a:xfrm flipH="1">
                <a:off x="10262392" y="2361406"/>
                <a:ext cx="104775" cy="93663"/>
              </a:xfrm>
              <a:prstGeom prst="arc">
                <a:avLst>
                  <a:gd fmla="val 16200000" name="adj1"/>
                  <a:gd fmla="val 20684662" name="adj2"/>
                </a:avLst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221" name="直接连接符 220"/>
              <p:cNvCxnSpPr/>
              <p:nvPr/>
            </p:nvCxnSpPr>
            <p:spPr>
              <a:xfrm>
                <a:off x="10302082" y="2359819"/>
                <a:ext cx="39766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直接连接符 221"/>
              <p:cNvCxnSpPr/>
              <p:nvPr/>
            </p:nvCxnSpPr>
            <p:spPr>
              <a:xfrm flipH="1">
                <a:off x="10710069" y="2357438"/>
                <a:ext cx="0" cy="79295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直接连接符 222"/>
              <p:cNvCxnSpPr/>
              <p:nvPr/>
            </p:nvCxnSpPr>
            <p:spPr>
              <a:xfrm flipH="1">
                <a:off x="10520102" y="2357435"/>
                <a:ext cx="0" cy="79216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直接连接符 223"/>
              <p:cNvCxnSpPr/>
              <p:nvPr/>
            </p:nvCxnSpPr>
            <p:spPr>
              <a:xfrm flipH="1">
                <a:off x="7340599" y="2912268"/>
                <a:ext cx="336946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直接连接符 224"/>
              <p:cNvCxnSpPr/>
              <p:nvPr/>
            </p:nvCxnSpPr>
            <p:spPr>
              <a:xfrm flipH="1">
                <a:off x="7340598" y="2938457"/>
                <a:ext cx="336946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直接连接符 225"/>
              <p:cNvCxnSpPr/>
              <p:nvPr/>
            </p:nvCxnSpPr>
            <p:spPr>
              <a:xfrm flipH="1">
                <a:off x="10374314" y="2762250"/>
                <a:ext cx="145255" cy="14763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直接连接符 226"/>
              <p:cNvCxnSpPr/>
              <p:nvPr/>
            </p:nvCxnSpPr>
            <p:spPr>
              <a:xfrm>
                <a:off x="10374313" y="2938463"/>
                <a:ext cx="147637" cy="13335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8" name="矩形 227"/>
              <p:cNvSpPr/>
              <p:nvPr/>
            </p:nvSpPr>
            <p:spPr>
              <a:xfrm>
                <a:off x="7543008" y="2938622"/>
                <a:ext cx="28800" cy="103822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29" name="矩形 228"/>
              <p:cNvSpPr/>
              <p:nvPr/>
            </p:nvSpPr>
            <p:spPr>
              <a:xfrm>
                <a:off x="8054976" y="2938622"/>
                <a:ext cx="28800" cy="103822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30" name="矩形 229"/>
              <p:cNvSpPr/>
              <p:nvPr/>
            </p:nvSpPr>
            <p:spPr>
              <a:xfrm>
                <a:off x="9398001" y="2938622"/>
                <a:ext cx="28800" cy="103822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31" name="矩形 230"/>
              <p:cNvSpPr/>
              <p:nvPr/>
            </p:nvSpPr>
            <p:spPr>
              <a:xfrm>
                <a:off x="10146508" y="2938622"/>
                <a:ext cx="28800" cy="103822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32" name="矩形 231"/>
              <p:cNvSpPr/>
              <p:nvPr/>
            </p:nvSpPr>
            <p:spPr>
              <a:xfrm>
                <a:off x="8662195" y="2938622"/>
                <a:ext cx="28800" cy="103822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233" name="直接连接符 232"/>
              <p:cNvCxnSpPr/>
              <p:nvPr/>
            </p:nvCxnSpPr>
            <p:spPr>
              <a:xfrm>
                <a:off x="7162800" y="2578100"/>
                <a:ext cx="36004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直接连接符 233"/>
              <p:cNvCxnSpPr/>
              <p:nvPr/>
            </p:nvCxnSpPr>
            <p:spPr>
              <a:xfrm>
                <a:off x="7162800" y="3150393"/>
                <a:ext cx="36004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直接箭头连接符 234"/>
              <p:cNvCxnSpPr/>
              <p:nvPr/>
            </p:nvCxnSpPr>
            <p:spPr>
              <a:xfrm flipH="1">
                <a:off x="7180261" y="2584449"/>
                <a:ext cx="0" cy="5588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arrow" w="sm"/>
                <a:tailEnd len="sm" type="arrow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直接连接符 235"/>
              <p:cNvCxnSpPr/>
              <p:nvPr/>
            </p:nvCxnSpPr>
            <p:spPr>
              <a:xfrm>
                <a:off x="7250113" y="2925762"/>
                <a:ext cx="80962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直接箭头连接符 236"/>
              <p:cNvCxnSpPr/>
              <p:nvPr/>
            </p:nvCxnSpPr>
            <p:spPr>
              <a:xfrm flipH="1">
                <a:off x="7326310" y="3281363"/>
                <a:ext cx="338614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arrow" w="sm"/>
                <a:tailEnd len="sm" type="arrow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直接连接符 237"/>
              <p:cNvCxnSpPr/>
              <p:nvPr/>
            </p:nvCxnSpPr>
            <p:spPr>
              <a:xfrm flipH="1">
                <a:off x="7331076" y="2543185"/>
                <a:ext cx="0" cy="838201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直接连接符 238"/>
              <p:cNvCxnSpPr/>
              <p:nvPr/>
            </p:nvCxnSpPr>
            <p:spPr>
              <a:xfrm flipH="1">
                <a:off x="10712451" y="3138488"/>
                <a:ext cx="0" cy="242898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直接箭头连接符 239"/>
              <p:cNvCxnSpPr/>
              <p:nvPr/>
            </p:nvCxnSpPr>
            <p:spPr>
              <a:xfrm flipH="1">
                <a:off x="7280275" y="2927350"/>
                <a:ext cx="0" cy="216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len="sm" type="arrow" w="sm"/>
                <a:tailEnd len="sm" type="arrow" w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1" name="矩形 240"/>
              <p:cNvSpPr/>
              <p:nvPr/>
            </p:nvSpPr>
            <p:spPr>
              <a:xfrm>
                <a:off x="10260012" y="2686050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42" name="矩形 241"/>
              <p:cNvSpPr/>
              <p:nvPr/>
            </p:nvSpPr>
            <p:spPr>
              <a:xfrm>
                <a:off x="10564813" y="2686050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243" name="直接连接符 242"/>
              <p:cNvCxnSpPr/>
              <p:nvPr/>
            </p:nvCxnSpPr>
            <p:spPr>
              <a:xfrm>
                <a:off x="10274300" y="2702719"/>
                <a:ext cx="309563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组合 168"/>
            <p:cNvGrpSpPr/>
            <p:nvPr/>
          </p:nvGrpSpPr>
          <p:grpSpPr>
            <a:xfrm>
              <a:off x="1440845" y="111932"/>
              <a:ext cx="3475186" cy="3584539"/>
              <a:chOff x="8054171" y="333198"/>
              <a:chExt cx="1726417" cy="1717852"/>
            </a:xfrm>
          </p:grpSpPr>
          <p:cxnSp>
            <p:nvCxnSpPr>
              <p:cNvPr id="170" name="直接连接符 169"/>
              <p:cNvCxnSpPr/>
              <p:nvPr/>
            </p:nvCxnSpPr>
            <p:spPr>
              <a:xfrm>
                <a:off x="8158957" y="1123950"/>
                <a:ext cx="28575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1" name="弧形 170"/>
              <p:cNvSpPr/>
              <p:nvPr/>
            </p:nvSpPr>
            <p:spPr>
              <a:xfrm flipH="1">
                <a:off x="8113712" y="1123950"/>
                <a:ext cx="109537" cy="135731"/>
              </a:xfrm>
              <a:prstGeom prst="arc">
                <a:avLst>
                  <a:gd fmla="val 16200000" name="adj1"/>
                  <a:gd fmla="val 5456680" name="adj2"/>
                </a:avLst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172" name="直接连接符 171"/>
              <p:cNvCxnSpPr/>
              <p:nvPr/>
            </p:nvCxnSpPr>
            <p:spPr>
              <a:xfrm>
                <a:off x="8158957" y="1259682"/>
                <a:ext cx="28575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接连接符 172"/>
              <p:cNvCxnSpPr/>
              <p:nvPr/>
            </p:nvCxnSpPr>
            <p:spPr>
              <a:xfrm flipH="1">
                <a:off x="8444707" y="1121569"/>
                <a:ext cx="0" cy="1428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直接连接符 173"/>
              <p:cNvCxnSpPr/>
              <p:nvPr/>
            </p:nvCxnSpPr>
            <p:spPr>
              <a:xfrm flipV="1">
                <a:off x="8444706" y="497681"/>
                <a:ext cx="135732" cy="62626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任意多边形 174"/>
              <p:cNvSpPr/>
              <p:nvPr/>
            </p:nvSpPr>
            <p:spPr>
              <a:xfrm>
                <a:off x="8580439" y="333198"/>
                <a:ext cx="323850" cy="164484"/>
              </a:xfrm>
              <a:custGeom>
                <a:gdLst>
                  <a:gd fmla="*/ 0 w 323850" name="connsiteX0"/>
                  <a:gd fmla="*/ 164484 h 164484" name="connsiteY0"/>
                  <a:gd fmla="*/ 23813 w 323850" name="connsiteX1"/>
                  <a:gd fmla="*/ 100189 h 164484" name="connsiteY1"/>
                  <a:gd fmla="*/ 66674 w 323850" name="connsiteX2"/>
                  <a:gd fmla="*/ 40658 h 164484" name="connsiteY2"/>
                  <a:gd fmla="*/ 119061 w 323850" name="connsiteX3"/>
                  <a:gd fmla="*/ 14465 h 164484" name="connsiteY3"/>
                  <a:gd fmla="*/ 195262 w 323850" name="connsiteX4"/>
                  <a:gd fmla="*/ 2558 h 164484" name="connsiteY4"/>
                  <a:gd fmla="*/ 276225 w 323850" name="connsiteX5"/>
                  <a:gd fmla="*/ 177 h 164484" name="connsiteY5"/>
                  <a:gd fmla="*/ 323850 w 323850" name="connsiteX6"/>
                  <a:gd fmla="*/ 177 h 164484" name="connsiteY6"/>
                  <a:gd fmla="*/ 321469 w 321469" name="connsiteX7"/>
                  <a:gd fmla="*/ 177 h 166865" name="connsiteY7"/>
                  <a:gd fmla="*/ 321469 w 321469" name="connsiteX8"/>
                  <a:gd fmla="*/ 177 h 166865" name="connsiteY8"/>
                  <a:gd fmla="*/ 321469 w 321469" name="connsiteX9"/>
                  <a:gd fmla="*/ 177 h 166865" name="connsiteY9"/>
                  <a:gd fmla="*/ 321469 w 321469" name="connsiteX10"/>
                  <a:gd fmla="*/ 177 h 166865" name="connsiteY10"/>
                  <a:gd fmla="*/ 321469 w 321469" name="connsiteX11"/>
                  <a:gd fmla="*/ 177 h 166865" name="connsiteY11"/>
                  <a:gd fmla="*/ 321469 w 321469" name="connsiteX12"/>
                  <a:gd fmla="*/ 177 h 166865" name="connsiteY12"/>
                  <a:gd fmla="*/ 321469 w 321469" name="connsiteX13"/>
                  <a:gd fmla="*/ 177 h 166865" name="connsiteY13"/>
                  <a:gd fmla="*/ 321469 w 321469" name="connsiteX14"/>
                  <a:gd fmla="*/ 177 h 166865" name="connsiteY14"/>
                  <a:gd fmla="*/ 321469 w 321469" name="connsiteX15"/>
                  <a:gd fmla="*/ 177 h 166865" name="connsiteY15"/>
                  <a:gd fmla="*/ 321469 w 321469" name="connsiteX16"/>
                  <a:gd fmla="*/ 177 h 166865" name="connsiteY16"/>
                  <a:gd fmla="*/ 321469 w 321469" name="connsiteX17"/>
                  <a:gd fmla="*/ 2381 h 169069" name="connsiteY17"/>
                  <a:gd fmla="*/ 323752 w 323752" name="connsiteX18"/>
                  <a:gd fmla="*/ 2381 h 169069" name="connsiteY18"/>
                  <a:gd fmla="*/ 324833 w 324833" name="connsiteX19"/>
                  <a:gd fmla="*/ 2381 h 169069" name="connsiteY1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b="b" l="l" r="r" t="t"/>
                <a:pathLst>
                  <a:path h="164484" w="323850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76" name="直接连接符 175"/>
              <p:cNvCxnSpPr>
                <a:stCxn id="175" idx="6"/>
              </p:cNvCxnSpPr>
              <p:nvPr/>
            </p:nvCxnSpPr>
            <p:spPr>
              <a:xfrm>
                <a:off x="8904289" y="333375"/>
                <a:ext cx="59530" cy="8477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接连接符 176"/>
              <p:cNvCxnSpPr/>
              <p:nvPr/>
            </p:nvCxnSpPr>
            <p:spPr>
              <a:xfrm>
                <a:off x="8963819" y="1109663"/>
                <a:ext cx="414337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接连接符 177"/>
              <p:cNvCxnSpPr>
                <a:endCxn id="179" idx="0"/>
              </p:cNvCxnSpPr>
              <p:nvPr/>
            </p:nvCxnSpPr>
            <p:spPr>
              <a:xfrm flipV="1">
                <a:off x="9351963" y="773905"/>
                <a:ext cx="154782" cy="40719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任意多边形 178"/>
              <p:cNvSpPr/>
              <p:nvPr/>
            </p:nvSpPr>
            <p:spPr>
              <a:xfrm>
                <a:off x="9506745" y="717196"/>
                <a:ext cx="266700" cy="56709"/>
              </a:xfrm>
              <a:custGeom>
                <a:gdLst>
                  <a:gd fmla="*/ 0 w 271463" name="connsiteX0"/>
                  <a:gd fmla="*/ 54328 h 54328" name="connsiteY0"/>
                  <a:gd fmla="*/ 28574 w 271463" name="connsiteX1"/>
                  <a:gd fmla="*/ 20990 h 54328" name="connsiteY1"/>
                  <a:gd fmla="*/ 76200 w 271463" name="connsiteX2"/>
                  <a:gd fmla="*/ 1941 h 54328" name="connsiteY2"/>
                  <a:gd fmla="*/ 271463 w 271463" name="connsiteX3"/>
                  <a:gd fmla="*/ 1941 h 54328" name="connsiteY3"/>
                  <a:gd fmla="*/ 271463 w 271463" name="connsiteX4"/>
                  <a:gd fmla="*/ 2977 h 55364" name="connsiteY4"/>
                  <a:gd fmla="*/ 271463 w 271463" name="connsiteX5"/>
                  <a:gd fmla="*/ 2977 h 55364" name="connsiteY5"/>
                  <a:gd fmla="*/ 264319 w 264319" name="connsiteX6"/>
                  <a:gd fmla="*/ 4763 h 54769" name="connsiteY6"/>
                  <a:gd fmla="*/ 264319 w 264319" name="connsiteX7"/>
                  <a:gd fmla="*/ 4763 h 54769" name="connsiteY7"/>
                  <a:gd fmla="*/ 264319 w 264319" name="connsiteX8"/>
                  <a:gd fmla="*/ 4763 h 54769" name="connsiteY8"/>
                  <a:gd fmla="*/ 264319 w 264319" name="connsiteX9"/>
                  <a:gd fmla="*/ 4763 h 54769" name="connsiteY9"/>
                  <a:gd fmla="*/ 264319 w 264319" name="connsiteX10"/>
                  <a:gd fmla="*/ 4763 h 54769" name="connsiteY10"/>
                  <a:gd fmla="*/ 264319 w 264319" name="connsiteX11"/>
                  <a:gd fmla="*/ 4763 h 54769" name="connsiteY1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54328" w="271463">
                    <a:moveTo>
                      <a:pt x="0" y="54328"/>
                    </a:moveTo>
                    <a:cubicBezTo>
                      <a:pt x="5953" y="48871"/>
                      <a:pt x="15874" y="29721"/>
                      <a:pt x="28574" y="20990"/>
                    </a:cubicBezTo>
                    <a:cubicBezTo>
                      <a:pt x="41274" y="12259"/>
                      <a:pt x="62309" y="5910"/>
                      <a:pt x="76200" y="1941"/>
                    </a:cubicBezTo>
                    <a:cubicBezTo>
                      <a:pt x="116681" y="-2425"/>
                      <a:pt x="230783" y="1941"/>
                      <a:pt x="271463" y="1941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180" name="直接连接符 179"/>
              <p:cNvCxnSpPr>
                <a:stCxn id="179" idx="3"/>
              </p:cNvCxnSpPr>
              <p:nvPr/>
            </p:nvCxnSpPr>
            <p:spPr>
              <a:xfrm flipH="1">
                <a:off x="9721056" y="719222"/>
                <a:ext cx="52389" cy="37853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接连接符 180"/>
              <p:cNvCxnSpPr/>
              <p:nvPr/>
            </p:nvCxnSpPr>
            <p:spPr>
              <a:xfrm flipH="1">
                <a:off x="9675813" y="1095375"/>
                <a:ext cx="45245" cy="857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2" name="组合 181"/>
              <p:cNvGrpSpPr/>
              <p:nvPr/>
            </p:nvGrpSpPr>
            <p:grpSpPr>
              <a:xfrm>
                <a:off x="8094664" y="1179905"/>
                <a:ext cx="1581150" cy="23820"/>
                <a:chOff x="1300164" y="1176338"/>
                <a:chExt cx="1581150" cy="23820"/>
              </a:xfrm>
            </p:grpSpPr>
            <p:cxnSp>
              <p:nvCxnSpPr>
                <p:cNvPr id="211" name="直接连接符 210"/>
                <p:cNvCxnSpPr/>
                <p:nvPr/>
              </p:nvCxnSpPr>
              <p:spPr>
                <a:xfrm>
                  <a:off x="1300164" y="1176338"/>
                  <a:ext cx="158115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直接连接符 211"/>
                <p:cNvCxnSpPr/>
                <p:nvPr/>
              </p:nvCxnSpPr>
              <p:spPr>
                <a:xfrm>
                  <a:off x="1300164" y="1200158"/>
                  <a:ext cx="158115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3" name="直接连接符 182"/>
              <p:cNvCxnSpPr/>
              <p:nvPr/>
            </p:nvCxnSpPr>
            <p:spPr>
              <a:xfrm flipV="1">
                <a:off x="8820944" y="459581"/>
                <a:ext cx="90487" cy="1190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直接连接符 183"/>
              <p:cNvCxnSpPr/>
              <p:nvPr/>
            </p:nvCxnSpPr>
            <p:spPr>
              <a:xfrm flipV="1">
                <a:off x="8863806" y="1000125"/>
                <a:ext cx="90488" cy="95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接连接符 184"/>
              <p:cNvCxnSpPr/>
              <p:nvPr/>
            </p:nvCxnSpPr>
            <p:spPr>
              <a:xfrm>
                <a:off x="8818563" y="469106"/>
                <a:ext cx="42862" cy="54292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直接连接符 185"/>
              <p:cNvCxnSpPr/>
              <p:nvPr/>
            </p:nvCxnSpPr>
            <p:spPr>
              <a:xfrm>
                <a:off x="9478170" y="842962"/>
                <a:ext cx="1404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直接连接符 186"/>
              <p:cNvCxnSpPr/>
              <p:nvPr/>
            </p:nvCxnSpPr>
            <p:spPr>
              <a:xfrm flipH="1">
                <a:off x="9618663" y="842963"/>
                <a:ext cx="0" cy="33575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接连接符 187"/>
              <p:cNvCxnSpPr/>
              <p:nvPr/>
            </p:nvCxnSpPr>
            <p:spPr>
              <a:xfrm flipH="1">
                <a:off x="9566275" y="1033463"/>
                <a:ext cx="50006" cy="14525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直接连接符 188"/>
              <p:cNvCxnSpPr/>
              <p:nvPr/>
            </p:nvCxnSpPr>
            <p:spPr>
              <a:xfrm>
                <a:off x="9671050" y="1178719"/>
                <a:ext cx="104775" cy="1190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直接连接符 189"/>
              <p:cNvCxnSpPr/>
              <p:nvPr/>
            </p:nvCxnSpPr>
            <p:spPr>
              <a:xfrm flipV="1">
                <a:off x="9671044" y="1193006"/>
                <a:ext cx="109544" cy="1190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直接连接符 190"/>
              <p:cNvCxnSpPr/>
              <p:nvPr/>
            </p:nvCxnSpPr>
            <p:spPr>
              <a:xfrm flipH="1">
                <a:off x="8094663" y="1181100"/>
                <a:ext cx="0" cy="23813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2" name="组合 191"/>
              <p:cNvGrpSpPr/>
              <p:nvPr/>
            </p:nvGrpSpPr>
            <p:grpSpPr>
              <a:xfrm>
                <a:off x="8054171" y="1057275"/>
                <a:ext cx="35728" cy="264320"/>
                <a:chOff x="1262052" y="1057275"/>
                <a:chExt cx="35728" cy="264320"/>
              </a:xfrm>
            </p:grpSpPr>
            <p:sp>
              <p:nvSpPr>
                <p:cNvPr id="209" name="任意多边形 208"/>
                <p:cNvSpPr/>
                <p:nvPr/>
              </p:nvSpPr>
              <p:spPr>
                <a:xfrm>
                  <a:off x="1262052" y="1057275"/>
                  <a:ext cx="35728" cy="128588"/>
                </a:xfrm>
                <a:custGeom>
                  <a:gdLst>
                    <a:gd fmla="*/ 19061 w 35728" name="connsiteX0"/>
                    <a:gd fmla="*/ 128588 h 128588" name="connsiteY0"/>
                    <a:gd fmla="*/ 10 w 35728" name="connsiteX1"/>
                    <a:gd fmla="*/ 61913 h 128588" name="connsiteY1"/>
                    <a:gd fmla="*/ 16679 w 35728" name="connsiteX2"/>
                    <a:gd fmla="*/ 0 h 128588" name="connsiteY2"/>
                    <a:gd fmla="*/ 35728 w 35728" name="connsiteX3"/>
                    <a:gd fmla="*/ 61912 h 128588" name="connsiteY3"/>
                    <a:gd fmla="*/ 19061 w 35728" name="connsiteX4"/>
                    <a:gd fmla="*/ 128588 h 128588" name="connsiteY4"/>
                    <a:gd fmla="*/ 16679 w 35728" name="connsiteX5"/>
                    <a:gd fmla="*/ 141982 h 141982" name="connsiteY5"/>
                    <a:gd fmla="*/ 16920 w 35969" name="connsiteX6"/>
                    <a:gd fmla="*/ 140320 h 140320" name="connsiteY6"/>
                    <a:gd fmla="*/ 16897 w 35946" name="connsiteX7"/>
                    <a:gd fmla="*/ 139808 h 139808" name="connsiteY7"/>
                    <a:gd fmla="*/ 16897 w 35983" name="connsiteX8"/>
                    <a:gd fmla="*/ 136035 h 136035" name="connsiteY8"/>
                    <a:gd fmla="*/ 16897 w 36137" name="connsiteX9"/>
                    <a:gd fmla="*/ 135732 h 135732" name="connsiteY9"/>
                    <a:gd fmla="*/ 16897 w 36963" name="connsiteX10"/>
                    <a:gd fmla="*/ 135732 h 135732" name="connsiteY10"/>
                    <a:gd fmla="*/ 16669 w 31081" name="connsiteX11"/>
                    <a:gd fmla="*/ 135732 h 137089" name="connsiteY11"/>
                    <a:gd fmla="*/ 16669 w 31081" name="connsiteX12"/>
                    <a:gd fmla="*/ 135732 h 136634" name="connsiteY12"/>
                    <a:gd fmla="*/ 9525 w 31081" name="connsiteX13"/>
                    <a:gd fmla="*/ 135732 h 139048" name="connsiteY13"/>
                    <a:gd fmla="*/ 9525 w 31081" name="connsiteX14"/>
                    <a:gd fmla="*/ 135732 h 138532" name="connsiteY14"/>
                    <a:gd fmla="*/ 9525 w 31081" name="connsiteX15"/>
                    <a:gd fmla="*/ 135732 h 138023" name="connsiteY15"/>
                    <a:gd fmla="*/ 9525 w 31081" name="connsiteX16"/>
                    <a:gd fmla="*/ 135732 h 137275" name="connsiteY16"/>
                    <a:gd fmla="*/ 9525 w 31081" name="connsiteX17"/>
                    <a:gd fmla="*/ 135732 h 137275" name="connsiteY17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b="b" l="l" r="r" t="t"/>
                  <a:pathLst>
                    <a:path h="128588" w="35728">
                      <a:moveTo>
                        <a:pt x="19061" y="128588"/>
                      </a:moveTo>
                      <a:cubicBezTo>
                        <a:pt x="14299" y="125413"/>
                        <a:pt x="407" y="83344"/>
                        <a:pt x="10" y="61913"/>
                      </a:cubicBezTo>
                      <a:cubicBezTo>
                        <a:pt x="-387" y="40482"/>
                        <a:pt x="10726" y="0"/>
                        <a:pt x="16679" y="0"/>
                      </a:cubicBezTo>
                      <a:cubicBezTo>
                        <a:pt x="22632" y="0"/>
                        <a:pt x="35331" y="40481"/>
                        <a:pt x="35728" y="61912"/>
                      </a:cubicBezTo>
                      <a:cubicBezTo>
                        <a:pt x="33744" y="79375"/>
                        <a:pt x="22633" y="124223"/>
                        <a:pt x="19061" y="128588"/>
                      </a:cubicBezTo>
                      <a:close/>
                    </a:path>
                  </a:pathLst>
                </a:custGeom>
                <a:noFill/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210" name="任意多边形 209"/>
                <p:cNvSpPr/>
                <p:nvPr/>
              </p:nvSpPr>
              <p:spPr>
                <a:xfrm>
                  <a:off x="1262052" y="1193007"/>
                  <a:ext cx="35728" cy="128588"/>
                </a:xfrm>
                <a:custGeom>
                  <a:gdLst>
                    <a:gd fmla="*/ 19061 w 35728" name="connsiteX0"/>
                    <a:gd fmla="*/ 128588 h 128588" name="connsiteY0"/>
                    <a:gd fmla="*/ 10 w 35728" name="connsiteX1"/>
                    <a:gd fmla="*/ 61913 h 128588" name="connsiteY1"/>
                    <a:gd fmla="*/ 16679 w 35728" name="connsiteX2"/>
                    <a:gd fmla="*/ 0 h 128588" name="connsiteY2"/>
                    <a:gd fmla="*/ 35728 w 35728" name="connsiteX3"/>
                    <a:gd fmla="*/ 61912 h 128588" name="connsiteY3"/>
                    <a:gd fmla="*/ 19061 w 35728" name="connsiteX4"/>
                    <a:gd fmla="*/ 128588 h 128588" name="connsiteY4"/>
                    <a:gd fmla="*/ 16679 w 35728" name="connsiteX5"/>
                    <a:gd fmla="*/ 141982 h 141982" name="connsiteY5"/>
                    <a:gd fmla="*/ 16920 w 35969" name="connsiteX6"/>
                    <a:gd fmla="*/ 140320 h 140320" name="connsiteY6"/>
                    <a:gd fmla="*/ 16897 w 35946" name="connsiteX7"/>
                    <a:gd fmla="*/ 139808 h 139808" name="connsiteY7"/>
                    <a:gd fmla="*/ 16897 w 35983" name="connsiteX8"/>
                    <a:gd fmla="*/ 136035 h 136035" name="connsiteY8"/>
                    <a:gd fmla="*/ 16897 w 36137" name="connsiteX9"/>
                    <a:gd fmla="*/ 135732 h 135732" name="connsiteY9"/>
                    <a:gd fmla="*/ 16897 w 36963" name="connsiteX10"/>
                    <a:gd fmla="*/ 135732 h 135732" name="connsiteY10"/>
                    <a:gd fmla="*/ 16669 w 31081" name="connsiteX11"/>
                    <a:gd fmla="*/ 135732 h 137089" name="connsiteY11"/>
                    <a:gd fmla="*/ 16669 w 31081" name="connsiteX12"/>
                    <a:gd fmla="*/ 135732 h 136634" name="connsiteY12"/>
                    <a:gd fmla="*/ 9525 w 31081" name="connsiteX13"/>
                    <a:gd fmla="*/ 135732 h 139048" name="connsiteY13"/>
                    <a:gd fmla="*/ 9525 w 31081" name="connsiteX14"/>
                    <a:gd fmla="*/ 135732 h 138532" name="connsiteY14"/>
                    <a:gd fmla="*/ 9525 w 31081" name="connsiteX15"/>
                    <a:gd fmla="*/ 135732 h 138023" name="connsiteY15"/>
                    <a:gd fmla="*/ 9525 w 31081" name="connsiteX16"/>
                    <a:gd fmla="*/ 135732 h 137275" name="connsiteY16"/>
                    <a:gd fmla="*/ 9525 w 31081" name="connsiteX17"/>
                    <a:gd fmla="*/ 135732 h 137275" name="connsiteY17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b="b" l="l" r="r" t="t"/>
                  <a:pathLst>
                    <a:path h="128588" w="35728">
                      <a:moveTo>
                        <a:pt x="19061" y="128588"/>
                      </a:moveTo>
                      <a:cubicBezTo>
                        <a:pt x="14299" y="125413"/>
                        <a:pt x="407" y="83344"/>
                        <a:pt x="10" y="61913"/>
                      </a:cubicBezTo>
                      <a:cubicBezTo>
                        <a:pt x="-387" y="40482"/>
                        <a:pt x="10726" y="0"/>
                        <a:pt x="16679" y="0"/>
                      </a:cubicBezTo>
                      <a:cubicBezTo>
                        <a:pt x="22632" y="0"/>
                        <a:pt x="35331" y="40481"/>
                        <a:pt x="35728" y="61912"/>
                      </a:cubicBezTo>
                      <a:cubicBezTo>
                        <a:pt x="33744" y="79375"/>
                        <a:pt x="22633" y="124223"/>
                        <a:pt x="19061" y="128588"/>
                      </a:cubicBezTo>
                      <a:close/>
                    </a:path>
                  </a:pathLst>
                </a:custGeom>
                <a:noFill/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altLang="en-US" lang="zh-CN"/>
                </a:p>
              </p:txBody>
            </p:sp>
          </p:grpSp>
          <p:cxnSp>
            <p:nvCxnSpPr>
              <p:cNvPr id="193" name="直接连接符 192"/>
              <p:cNvCxnSpPr/>
              <p:nvPr/>
            </p:nvCxnSpPr>
            <p:spPr>
              <a:xfrm>
                <a:off x="8066089" y="1188244"/>
                <a:ext cx="30956" cy="238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4" name="组合 193"/>
              <p:cNvGrpSpPr/>
              <p:nvPr/>
            </p:nvGrpSpPr>
            <p:grpSpPr>
              <a:xfrm flipV="1">
                <a:off x="8444706" y="1203148"/>
                <a:ext cx="1328739" cy="847902"/>
                <a:chOff x="1802606" y="1520648"/>
                <a:chExt cx="1328739" cy="847902"/>
              </a:xfrm>
            </p:grpSpPr>
            <p:cxnSp>
              <p:nvCxnSpPr>
                <p:cNvPr id="195" name="直接连接符 194"/>
                <p:cNvCxnSpPr/>
                <p:nvPr/>
              </p:nvCxnSpPr>
              <p:spPr>
                <a:xfrm flipV="1">
                  <a:off x="1802606" y="1685131"/>
                  <a:ext cx="135732" cy="626269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6" name="任意多边形 195"/>
                <p:cNvSpPr/>
                <p:nvPr/>
              </p:nvSpPr>
              <p:spPr>
                <a:xfrm>
                  <a:off x="1938339" y="1520648"/>
                  <a:ext cx="323850" cy="164484"/>
                </a:xfrm>
                <a:custGeom>
                  <a:gdLst>
                    <a:gd fmla="*/ 0 w 323850" name="connsiteX0"/>
                    <a:gd fmla="*/ 164484 h 164484" name="connsiteY0"/>
                    <a:gd fmla="*/ 23813 w 323850" name="connsiteX1"/>
                    <a:gd fmla="*/ 100189 h 164484" name="connsiteY1"/>
                    <a:gd fmla="*/ 66674 w 323850" name="connsiteX2"/>
                    <a:gd fmla="*/ 40658 h 164484" name="connsiteY2"/>
                    <a:gd fmla="*/ 119061 w 323850" name="connsiteX3"/>
                    <a:gd fmla="*/ 14465 h 164484" name="connsiteY3"/>
                    <a:gd fmla="*/ 195262 w 323850" name="connsiteX4"/>
                    <a:gd fmla="*/ 2558 h 164484" name="connsiteY4"/>
                    <a:gd fmla="*/ 276225 w 323850" name="connsiteX5"/>
                    <a:gd fmla="*/ 177 h 164484" name="connsiteY5"/>
                    <a:gd fmla="*/ 323850 w 323850" name="connsiteX6"/>
                    <a:gd fmla="*/ 177 h 164484" name="connsiteY6"/>
                    <a:gd fmla="*/ 321469 w 321469" name="connsiteX7"/>
                    <a:gd fmla="*/ 177 h 166865" name="connsiteY7"/>
                    <a:gd fmla="*/ 321469 w 321469" name="connsiteX8"/>
                    <a:gd fmla="*/ 177 h 166865" name="connsiteY8"/>
                    <a:gd fmla="*/ 321469 w 321469" name="connsiteX9"/>
                    <a:gd fmla="*/ 177 h 166865" name="connsiteY9"/>
                    <a:gd fmla="*/ 321469 w 321469" name="connsiteX10"/>
                    <a:gd fmla="*/ 177 h 166865" name="connsiteY10"/>
                    <a:gd fmla="*/ 321469 w 321469" name="connsiteX11"/>
                    <a:gd fmla="*/ 177 h 166865" name="connsiteY11"/>
                    <a:gd fmla="*/ 321469 w 321469" name="connsiteX12"/>
                    <a:gd fmla="*/ 177 h 166865" name="connsiteY12"/>
                    <a:gd fmla="*/ 321469 w 321469" name="connsiteX13"/>
                    <a:gd fmla="*/ 177 h 166865" name="connsiteY13"/>
                    <a:gd fmla="*/ 321469 w 321469" name="connsiteX14"/>
                    <a:gd fmla="*/ 177 h 166865" name="connsiteY14"/>
                    <a:gd fmla="*/ 321469 w 321469" name="connsiteX15"/>
                    <a:gd fmla="*/ 177 h 166865" name="connsiteY15"/>
                    <a:gd fmla="*/ 321469 w 321469" name="connsiteX16"/>
                    <a:gd fmla="*/ 177 h 166865" name="connsiteY16"/>
                    <a:gd fmla="*/ 321469 w 321469" name="connsiteX17"/>
                    <a:gd fmla="*/ 2381 h 169069" name="connsiteY17"/>
                    <a:gd fmla="*/ 323752 w 323752" name="connsiteX18"/>
                    <a:gd fmla="*/ 2381 h 169069" name="connsiteY18"/>
                    <a:gd fmla="*/ 324833 w 324833" name="connsiteX19"/>
                    <a:gd fmla="*/ 2381 h 169069" name="connsiteY19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b="b" l="l" r="r" t="t"/>
                  <a:pathLst>
                    <a:path h="164484" w="323850">
                      <a:moveTo>
                        <a:pt x="0" y="164484"/>
                      </a:moveTo>
                      <a:cubicBezTo>
                        <a:pt x="3473" y="149601"/>
                        <a:pt x="12701" y="120827"/>
                        <a:pt x="23813" y="100189"/>
                      </a:cubicBezTo>
                      <a:cubicBezTo>
                        <a:pt x="34925" y="79551"/>
                        <a:pt x="50799" y="54945"/>
                        <a:pt x="66674" y="40658"/>
                      </a:cubicBezTo>
                      <a:cubicBezTo>
                        <a:pt x="82549" y="26371"/>
                        <a:pt x="97630" y="20815"/>
                        <a:pt x="119061" y="14465"/>
                      </a:cubicBezTo>
                      <a:cubicBezTo>
                        <a:pt x="140492" y="8115"/>
                        <a:pt x="167878" y="4939"/>
                        <a:pt x="195262" y="2558"/>
                      </a:cubicBezTo>
                      <a:cubicBezTo>
                        <a:pt x="215503" y="971"/>
                        <a:pt x="254794" y="574"/>
                        <a:pt x="276225" y="177"/>
                      </a:cubicBezTo>
                      <a:cubicBezTo>
                        <a:pt x="297656" y="-220"/>
                        <a:pt x="307975" y="177"/>
                        <a:pt x="323850" y="177"/>
                      </a:cubicBezTo>
                    </a:path>
                  </a:pathLst>
                </a:custGeom>
                <a:noFill/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197" name="直接连接符 196"/>
                <p:cNvCxnSpPr>
                  <a:stCxn id="196" idx="6"/>
                </p:cNvCxnSpPr>
                <p:nvPr/>
              </p:nvCxnSpPr>
              <p:spPr>
                <a:xfrm>
                  <a:off x="2262189" y="1520825"/>
                  <a:ext cx="59530" cy="8477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直接连接符 197"/>
                <p:cNvCxnSpPr/>
                <p:nvPr/>
              </p:nvCxnSpPr>
              <p:spPr>
                <a:xfrm>
                  <a:off x="2321719" y="2297113"/>
                  <a:ext cx="414337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直接连接符 198"/>
                <p:cNvCxnSpPr>
                  <a:endCxn id="200" idx="0"/>
                </p:cNvCxnSpPr>
                <p:nvPr/>
              </p:nvCxnSpPr>
              <p:spPr>
                <a:xfrm flipV="1">
                  <a:off x="2709863" y="1961355"/>
                  <a:ext cx="154782" cy="40719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0" name="任意多边形 199"/>
                <p:cNvSpPr/>
                <p:nvPr/>
              </p:nvSpPr>
              <p:spPr>
                <a:xfrm>
                  <a:off x="2864645" y="1904646"/>
                  <a:ext cx="266700" cy="56709"/>
                </a:xfrm>
                <a:custGeom>
                  <a:gdLst>
                    <a:gd fmla="*/ 0 w 271463" name="connsiteX0"/>
                    <a:gd fmla="*/ 54328 h 54328" name="connsiteY0"/>
                    <a:gd fmla="*/ 28574 w 271463" name="connsiteX1"/>
                    <a:gd fmla="*/ 20990 h 54328" name="connsiteY1"/>
                    <a:gd fmla="*/ 76200 w 271463" name="connsiteX2"/>
                    <a:gd fmla="*/ 1941 h 54328" name="connsiteY2"/>
                    <a:gd fmla="*/ 271463 w 271463" name="connsiteX3"/>
                    <a:gd fmla="*/ 1941 h 54328" name="connsiteY3"/>
                    <a:gd fmla="*/ 271463 w 271463" name="connsiteX4"/>
                    <a:gd fmla="*/ 2977 h 55364" name="connsiteY4"/>
                    <a:gd fmla="*/ 271463 w 271463" name="connsiteX5"/>
                    <a:gd fmla="*/ 2977 h 55364" name="connsiteY5"/>
                    <a:gd fmla="*/ 264319 w 264319" name="connsiteX6"/>
                    <a:gd fmla="*/ 4763 h 54769" name="connsiteY6"/>
                    <a:gd fmla="*/ 264319 w 264319" name="connsiteX7"/>
                    <a:gd fmla="*/ 4763 h 54769" name="connsiteY7"/>
                    <a:gd fmla="*/ 264319 w 264319" name="connsiteX8"/>
                    <a:gd fmla="*/ 4763 h 54769" name="connsiteY8"/>
                    <a:gd fmla="*/ 264319 w 264319" name="connsiteX9"/>
                    <a:gd fmla="*/ 4763 h 54769" name="connsiteY9"/>
                    <a:gd fmla="*/ 264319 w 264319" name="connsiteX10"/>
                    <a:gd fmla="*/ 4763 h 54769" name="connsiteY10"/>
                    <a:gd fmla="*/ 264319 w 264319" name="connsiteX11"/>
                    <a:gd fmla="*/ 4763 h 54769" name="connsiteY11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b="b" l="l" r="r" t="t"/>
                  <a:pathLst>
                    <a:path h="54328" w="271463">
                      <a:moveTo>
                        <a:pt x="0" y="54328"/>
                      </a:moveTo>
                      <a:cubicBezTo>
                        <a:pt x="5953" y="48871"/>
                        <a:pt x="15874" y="29721"/>
                        <a:pt x="28574" y="20990"/>
                      </a:cubicBezTo>
                      <a:cubicBezTo>
                        <a:pt x="41274" y="12259"/>
                        <a:pt x="62309" y="5910"/>
                        <a:pt x="76200" y="1941"/>
                      </a:cubicBezTo>
                      <a:cubicBezTo>
                        <a:pt x="116681" y="-2425"/>
                        <a:pt x="230783" y="1941"/>
                        <a:pt x="271463" y="1941"/>
                      </a:cubicBezTo>
                    </a:path>
                  </a:pathLst>
                </a:custGeom>
                <a:noFill/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201" name="直接连接符 200"/>
                <p:cNvCxnSpPr>
                  <a:stCxn id="200" idx="3"/>
                </p:cNvCxnSpPr>
                <p:nvPr/>
              </p:nvCxnSpPr>
              <p:spPr>
                <a:xfrm flipH="1">
                  <a:off x="3078956" y="1906672"/>
                  <a:ext cx="52389" cy="37853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直接连接符 201"/>
                <p:cNvCxnSpPr/>
                <p:nvPr/>
              </p:nvCxnSpPr>
              <p:spPr>
                <a:xfrm flipH="1">
                  <a:off x="3033713" y="2282825"/>
                  <a:ext cx="45245" cy="857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直接连接符 202"/>
                <p:cNvCxnSpPr/>
                <p:nvPr/>
              </p:nvCxnSpPr>
              <p:spPr>
                <a:xfrm flipV="1">
                  <a:off x="2178844" y="1647031"/>
                  <a:ext cx="90487" cy="11907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直接连接符 203"/>
                <p:cNvCxnSpPr/>
                <p:nvPr/>
              </p:nvCxnSpPr>
              <p:spPr>
                <a:xfrm flipV="1">
                  <a:off x="2221706" y="2187575"/>
                  <a:ext cx="90488" cy="95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直接连接符 204"/>
                <p:cNvCxnSpPr/>
                <p:nvPr/>
              </p:nvCxnSpPr>
              <p:spPr>
                <a:xfrm>
                  <a:off x="2176463" y="1656556"/>
                  <a:ext cx="42862" cy="542926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直接连接符 205"/>
                <p:cNvCxnSpPr/>
                <p:nvPr/>
              </p:nvCxnSpPr>
              <p:spPr>
                <a:xfrm>
                  <a:off x="2836070" y="2030412"/>
                  <a:ext cx="140493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直接连接符 206"/>
                <p:cNvCxnSpPr/>
                <p:nvPr/>
              </p:nvCxnSpPr>
              <p:spPr>
                <a:xfrm flipH="1">
                  <a:off x="2976563" y="2030413"/>
                  <a:ext cx="0" cy="335756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直接连接符 207"/>
                <p:cNvCxnSpPr/>
                <p:nvPr/>
              </p:nvCxnSpPr>
              <p:spPr>
                <a:xfrm flipH="1">
                  <a:off x="2924175" y="2220913"/>
                  <a:ext cx="50006" cy="145256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72" name="文本框 371"/>
          <p:cNvSpPr txBox="1"/>
          <p:nvPr/>
        </p:nvSpPr>
        <p:spPr>
          <a:xfrm rot="20276908">
            <a:off x="1499971" y="1957794"/>
            <a:ext cx="28498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2800">
                <a:ln w="0">
                  <a:solidFill>
                    <a:srgbClr val="C00000"/>
                  </a:solidFill>
                </a:ln>
                <a:noFill/>
                <a:latin charset="-122" panose="02010800040101010101" pitchFamily="2" typeface="华文琥珀"/>
                <a:ea charset="-122" panose="02010800040101010101" pitchFamily="2" typeface="华文琥珀"/>
              </a:rPr>
              <a:t>2010年10月-11月</a:t>
            </a:r>
          </a:p>
        </p:txBody>
      </p:sp>
      <p:sp>
        <p:nvSpPr>
          <p:cNvPr id="374" name="文本框 373"/>
          <p:cNvSpPr txBox="1"/>
          <p:nvPr/>
        </p:nvSpPr>
        <p:spPr>
          <a:xfrm rot="20903938">
            <a:off x="2804127" y="3122612"/>
            <a:ext cx="1554480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3600">
                <a:ln w="0">
                  <a:noFill/>
                </a:ln>
                <a:solidFill>
                  <a:schemeClr val="bg2">
                    <a:lumMod val="90000"/>
                  </a:schemeClr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二等奖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0024616" y="2913395"/>
            <a:ext cx="1928577" cy="1460982"/>
            <a:chOff x="9211816" y="2205014"/>
            <a:chExt cx="1928577" cy="1559763"/>
          </a:xfrm>
        </p:grpSpPr>
        <p:sp>
          <p:nvSpPr>
            <p:cNvPr id="507" name="流程图: 离页连接符 506"/>
            <p:cNvSpPr/>
            <p:nvPr/>
          </p:nvSpPr>
          <p:spPr>
            <a:xfrm flipH="1" flipV="1" rot="779687">
              <a:off x="9211816" y="3017814"/>
              <a:ext cx="1734903" cy="746963"/>
            </a:xfrm>
            <a:prstGeom prst="flowChartOffpageConnector">
              <a:avLst/>
            </a:prstGeom>
            <a:noFill/>
            <a:ln w="6350"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altLang="zh-CN" lang="en-US" smtClean="0" sz="2400">
                  <a:noFill/>
                  <a:latin charset="-122" panose="02010800040101010101" pitchFamily="2" typeface="华文彩云"/>
                  <a:ea charset="-122" panose="02010800040101010101" pitchFamily="2" typeface="华文彩云"/>
                </a:rPr>
                <a:t>Design</a:t>
              </a:r>
            </a:p>
          </p:txBody>
        </p:sp>
        <p:sp>
          <p:nvSpPr>
            <p:cNvPr id="371" name="流程图: 离页连接符 370"/>
            <p:cNvSpPr/>
            <p:nvPr/>
          </p:nvSpPr>
          <p:spPr>
            <a:xfrm rot="779687">
              <a:off x="9405490" y="2205014"/>
              <a:ext cx="1734903" cy="746963"/>
            </a:xfrm>
            <a:prstGeom prst="flowChartOffpage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altLang="zh-CN" lang="en-US" smtClean="0" sz="2400">
                  <a:ln>
                    <a:solidFill>
                      <a:srgbClr val="00B050"/>
                    </a:solidFill>
                  </a:ln>
                  <a:solidFill>
                    <a:schemeClr val="accent2"/>
                  </a:solidFill>
                  <a:latin charset="-122" panose="02010800040101010101" pitchFamily="2" typeface="华文彩云"/>
                  <a:ea charset="-122" panose="02010800040101010101" pitchFamily="2" typeface="华文彩云"/>
                </a:rPr>
                <a:t>Design</a:t>
              </a:r>
            </a:p>
          </p:txBody>
        </p:sp>
      </p:grpSp>
      <p:sp>
        <p:nvSpPr>
          <p:cNvPr id="506" name="同心圆 505"/>
          <p:cNvSpPr/>
          <p:nvPr/>
        </p:nvSpPr>
        <p:spPr>
          <a:xfrm>
            <a:off x="10773015" y="3415829"/>
            <a:ext cx="425777" cy="425777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algn="l" blurRad="508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grpSp>
        <p:nvGrpSpPr>
          <p:cNvPr id="519" name="组合 518"/>
          <p:cNvGrpSpPr/>
          <p:nvPr/>
        </p:nvGrpSpPr>
        <p:grpSpPr>
          <a:xfrm rot="19868048">
            <a:off x="4116704" y="374818"/>
            <a:ext cx="2545975" cy="1460982"/>
            <a:chOff x="9211816" y="2205014"/>
            <a:chExt cx="1928577" cy="1559763"/>
          </a:xfrm>
        </p:grpSpPr>
        <p:sp>
          <p:nvSpPr>
            <p:cNvPr id="520" name="流程图: 离页连接符 519"/>
            <p:cNvSpPr/>
            <p:nvPr/>
          </p:nvSpPr>
          <p:spPr>
            <a:xfrm flipH="1" flipV="1" rot="779687">
              <a:off x="9211816" y="3017814"/>
              <a:ext cx="1734903" cy="746963"/>
            </a:xfrm>
            <a:prstGeom prst="flowChartOffpageConnector">
              <a:avLst/>
            </a:prstGeom>
            <a:noFill/>
            <a:ln w="6350"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altLang="zh-CN" lang="en-US" smtClean="0" sz="2400">
                  <a:noFill/>
                  <a:latin charset="-122" panose="02010800040101010101" pitchFamily="2" typeface="华文彩云"/>
                  <a:ea charset="-122" panose="02010800040101010101" pitchFamily="2" typeface="华文彩云"/>
                </a:rPr>
                <a:t>Design</a:t>
              </a:r>
            </a:p>
          </p:txBody>
        </p:sp>
        <p:sp>
          <p:nvSpPr>
            <p:cNvPr id="521" name="流程图: 离页连接符 520"/>
            <p:cNvSpPr/>
            <p:nvPr/>
          </p:nvSpPr>
          <p:spPr>
            <a:xfrm rot="779687">
              <a:off x="9405490" y="2205014"/>
              <a:ext cx="1734903" cy="746963"/>
            </a:xfrm>
            <a:prstGeom prst="flowChartOffpage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altLang="zh-CN" lang="en-US" smtClean="0" sz="2400">
                  <a:ln>
                    <a:solidFill>
                      <a:srgbClr val="00B050"/>
                    </a:solidFill>
                  </a:ln>
                  <a:solidFill>
                    <a:schemeClr val="accent2"/>
                  </a:solidFill>
                  <a:latin charset="-122" panose="02010800040101010101" pitchFamily="2" typeface="华文彩云"/>
                  <a:ea charset="-122" panose="02010800040101010101" pitchFamily="2" typeface="华文彩云"/>
                </a:rPr>
                <a:t>Manufacture</a:t>
              </a:r>
            </a:p>
          </p:txBody>
        </p:sp>
      </p:grpSp>
      <p:sp>
        <p:nvSpPr>
          <p:cNvPr id="522" name="同心圆 521"/>
          <p:cNvSpPr/>
          <p:nvPr/>
        </p:nvSpPr>
        <p:spPr>
          <a:xfrm>
            <a:off x="5159614" y="837729"/>
            <a:ext cx="425777" cy="425777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algn="l" blurRad="508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grpSp>
        <p:nvGrpSpPr>
          <p:cNvPr id="527" name="组合 526"/>
          <p:cNvGrpSpPr/>
          <p:nvPr/>
        </p:nvGrpSpPr>
        <p:grpSpPr>
          <a:xfrm rot="20811582">
            <a:off x="8290496" y="105786"/>
            <a:ext cx="1928577" cy="1460982"/>
            <a:chOff x="9211816" y="2205014"/>
            <a:chExt cx="1928577" cy="1559763"/>
          </a:xfrm>
        </p:grpSpPr>
        <p:sp>
          <p:nvSpPr>
            <p:cNvPr id="528" name="流程图: 离页连接符 527"/>
            <p:cNvSpPr/>
            <p:nvPr/>
          </p:nvSpPr>
          <p:spPr>
            <a:xfrm flipH="1" flipV="1" rot="779687">
              <a:off x="9211816" y="3017814"/>
              <a:ext cx="1734903" cy="746963"/>
            </a:xfrm>
            <a:prstGeom prst="flowChartOffpageConnector">
              <a:avLst/>
            </a:prstGeom>
            <a:noFill/>
            <a:ln w="6350"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altLang="zh-CN" lang="en-US" smtClean="0" sz="2400">
                  <a:noFill/>
                  <a:latin charset="-122" panose="02010800040101010101" pitchFamily="2" typeface="华文彩云"/>
                  <a:ea charset="-122" panose="02010800040101010101" pitchFamily="2" typeface="华文彩云"/>
                </a:rPr>
                <a:t>Design</a:t>
              </a:r>
            </a:p>
          </p:txBody>
        </p:sp>
        <p:sp>
          <p:nvSpPr>
            <p:cNvPr id="529" name="流程图: 离页连接符 528"/>
            <p:cNvSpPr/>
            <p:nvPr/>
          </p:nvSpPr>
          <p:spPr>
            <a:xfrm rot="779687">
              <a:off x="9405490" y="2205014"/>
              <a:ext cx="1734903" cy="746963"/>
            </a:xfrm>
            <a:prstGeom prst="flowChartOffpage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altLang="zh-CN" lang="en-US" smtClean="0" sz="2400">
                  <a:ln>
                    <a:solidFill>
                      <a:srgbClr val="00B050"/>
                    </a:solidFill>
                  </a:ln>
                  <a:solidFill>
                    <a:schemeClr val="accent2"/>
                  </a:solidFill>
                  <a:latin charset="-122" panose="02010800040101010101" pitchFamily="2" typeface="华文彩云"/>
                  <a:ea charset="-122" panose="02010800040101010101" pitchFamily="2" typeface="华文彩云"/>
                </a:rPr>
                <a:t>Flying</a:t>
              </a:r>
            </a:p>
          </p:txBody>
        </p:sp>
      </p:grpSp>
      <p:sp>
        <p:nvSpPr>
          <p:cNvPr id="530" name="同心圆 529"/>
          <p:cNvSpPr/>
          <p:nvPr/>
        </p:nvSpPr>
        <p:spPr>
          <a:xfrm rot="20811582">
            <a:off x="9027667" y="609513"/>
            <a:ext cx="425777" cy="425777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algn="l" blurRad="508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531" name="文本框 530"/>
          <p:cNvSpPr txBox="1"/>
          <p:nvPr/>
        </p:nvSpPr>
        <p:spPr>
          <a:xfrm rot="20903938">
            <a:off x="2956940" y="3736277"/>
            <a:ext cx="1097280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3600">
                <a:ln w="0">
                  <a:noFill/>
                </a:ln>
                <a:solidFill>
                  <a:schemeClr val="bg2">
                    <a:lumMod val="90000"/>
                  </a:schemeClr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No.2</a:t>
            </a:r>
          </a:p>
        </p:txBody>
      </p:sp>
      <p:cxnSp>
        <p:nvCxnSpPr>
          <p:cNvPr id="8" name="直接连接符 7"/>
          <p:cNvCxnSpPr>
            <a:stCxn id="522" idx="5"/>
            <a:endCxn id="506" idx="2"/>
          </p:cNvCxnSpPr>
          <p:nvPr/>
        </p:nvCxnSpPr>
        <p:spPr>
          <a:xfrm>
            <a:off x="5523037" y="1201152"/>
            <a:ext cx="5249978" cy="2427566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直接连接符 631"/>
          <p:cNvCxnSpPr>
            <a:stCxn id="530" idx="2"/>
            <a:endCxn id="522" idx="6"/>
          </p:cNvCxnSpPr>
          <p:nvPr/>
        </p:nvCxnSpPr>
        <p:spPr>
          <a:xfrm flipH="1">
            <a:off x="5585391" y="870799"/>
            <a:ext cx="3447850" cy="179819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4" name="组合 533"/>
          <p:cNvGrpSpPr/>
          <p:nvPr/>
        </p:nvGrpSpPr>
        <p:grpSpPr>
          <a:xfrm>
            <a:off x="9544184" y="216718"/>
            <a:ext cx="2339770" cy="2485654"/>
            <a:chOff x="4487858" y="1671278"/>
            <a:chExt cx="3456371" cy="3671874"/>
          </a:xfrm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grpSpPr>
        <p:grpSp>
          <p:nvGrpSpPr>
            <p:cNvPr id="535" name="组合 534"/>
            <p:cNvGrpSpPr/>
            <p:nvPr/>
          </p:nvGrpSpPr>
          <p:grpSpPr>
            <a:xfrm>
              <a:off x="4487858" y="3226171"/>
              <a:ext cx="71919" cy="551541"/>
              <a:chOff x="1262052" y="1057275"/>
              <a:chExt cx="35728" cy="264320"/>
            </a:xfrm>
            <a:solidFill>
              <a:schemeClr val="tx1"/>
            </a:solidFill>
          </p:grpSpPr>
          <p:sp>
            <p:nvSpPr>
              <p:cNvPr id="576" name="任意多边形 575"/>
              <p:cNvSpPr/>
              <p:nvPr/>
            </p:nvSpPr>
            <p:spPr>
              <a:xfrm>
                <a:off x="1262052" y="1057275"/>
                <a:ext cx="35728" cy="128588"/>
              </a:xfrm>
              <a:custGeom>
                <a:gdLst>
                  <a:gd fmla="*/ 19061 w 35728" name="connsiteX0"/>
                  <a:gd fmla="*/ 128588 h 128588" name="connsiteY0"/>
                  <a:gd fmla="*/ 10 w 35728" name="connsiteX1"/>
                  <a:gd fmla="*/ 61913 h 128588" name="connsiteY1"/>
                  <a:gd fmla="*/ 16679 w 35728" name="connsiteX2"/>
                  <a:gd fmla="*/ 0 h 128588" name="connsiteY2"/>
                  <a:gd fmla="*/ 35728 w 35728" name="connsiteX3"/>
                  <a:gd fmla="*/ 61912 h 128588" name="connsiteY3"/>
                  <a:gd fmla="*/ 19061 w 35728" name="connsiteX4"/>
                  <a:gd fmla="*/ 128588 h 128588" name="connsiteY4"/>
                  <a:gd fmla="*/ 16679 w 35728" name="connsiteX5"/>
                  <a:gd fmla="*/ 141982 h 141982" name="connsiteY5"/>
                  <a:gd fmla="*/ 16920 w 35969" name="connsiteX6"/>
                  <a:gd fmla="*/ 140320 h 140320" name="connsiteY6"/>
                  <a:gd fmla="*/ 16897 w 35946" name="connsiteX7"/>
                  <a:gd fmla="*/ 139808 h 139808" name="connsiteY7"/>
                  <a:gd fmla="*/ 16897 w 35983" name="connsiteX8"/>
                  <a:gd fmla="*/ 136035 h 136035" name="connsiteY8"/>
                  <a:gd fmla="*/ 16897 w 36137" name="connsiteX9"/>
                  <a:gd fmla="*/ 135732 h 135732" name="connsiteY9"/>
                  <a:gd fmla="*/ 16897 w 36963" name="connsiteX10"/>
                  <a:gd fmla="*/ 135732 h 135732" name="connsiteY10"/>
                  <a:gd fmla="*/ 16669 w 31081" name="connsiteX11"/>
                  <a:gd fmla="*/ 135732 h 137089" name="connsiteY11"/>
                  <a:gd fmla="*/ 16669 w 31081" name="connsiteX12"/>
                  <a:gd fmla="*/ 135732 h 136634" name="connsiteY12"/>
                  <a:gd fmla="*/ 9525 w 31081" name="connsiteX13"/>
                  <a:gd fmla="*/ 135732 h 139048" name="connsiteY13"/>
                  <a:gd fmla="*/ 9525 w 31081" name="connsiteX14"/>
                  <a:gd fmla="*/ 135732 h 138532" name="connsiteY14"/>
                  <a:gd fmla="*/ 9525 w 31081" name="connsiteX15"/>
                  <a:gd fmla="*/ 135732 h 138023" name="connsiteY15"/>
                  <a:gd fmla="*/ 9525 w 31081" name="connsiteX16"/>
                  <a:gd fmla="*/ 135732 h 137275" name="connsiteY16"/>
                  <a:gd fmla="*/ 9525 w 31081" name="connsiteX17"/>
                  <a:gd fmla="*/ 135732 h 137275" name="connsiteY1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28588" w="35728">
                    <a:moveTo>
                      <a:pt x="19061" y="128588"/>
                    </a:moveTo>
                    <a:cubicBezTo>
                      <a:pt x="14299" y="125413"/>
                      <a:pt x="407" y="83344"/>
                      <a:pt x="10" y="61913"/>
                    </a:cubicBezTo>
                    <a:cubicBezTo>
                      <a:pt x="-387" y="40482"/>
                      <a:pt x="10726" y="0"/>
                      <a:pt x="16679" y="0"/>
                    </a:cubicBezTo>
                    <a:cubicBezTo>
                      <a:pt x="22632" y="0"/>
                      <a:pt x="35331" y="40481"/>
                      <a:pt x="35728" y="61912"/>
                    </a:cubicBezTo>
                    <a:cubicBezTo>
                      <a:pt x="33744" y="79375"/>
                      <a:pt x="22633" y="124223"/>
                      <a:pt x="19061" y="128588"/>
                    </a:cubicBezTo>
                    <a:close/>
                  </a:path>
                </a:pathLst>
              </a:cu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577" name="任意多边形 576"/>
              <p:cNvSpPr/>
              <p:nvPr/>
            </p:nvSpPr>
            <p:spPr>
              <a:xfrm>
                <a:off x="1262052" y="1193007"/>
                <a:ext cx="35728" cy="128588"/>
              </a:xfrm>
              <a:custGeom>
                <a:gdLst>
                  <a:gd fmla="*/ 19061 w 35728" name="connsiteX0"/>
                  <a:gd fmla="*/ 128588 h 128588" name="connsiteY0"/>
                  <a:gd fmla="*/ 10 w 35728" name="connsiteX1"/>
                  <a:gd fmla="*/ 61913 h 128588" name="connsiteY1"/>
                  <a:gd fmla="*/ 16679 w 35728" name="connsiteX2"/>
                  <a:gd fmla="*/ 0 h 128588" name="connsiteY2"/>
                  <a:gd fmla="*/ 35728 w 35728" name="connsiteX3"/>
                  <a:gd fmla="*/ 61912 h 128588" name="connsiteY3"/>
                  <a:gd fmla="*/ 19061 w 35728" name="connsiteX4"/>
                  <a:gd fmla="*/ 128588 h 128588" name="connsiteY4"/>
                  <a:gd fmla="*/ 16679 w 35728" name="connsiteX5"/>
                  <a:gd fmla="*/ 141982 h 141982" name="connsiteY5"/>
                  <a:gd fmla="*/ 16920 w 35969" name="connsiteX6"/>
                  <a:gd fmla="*/ 140320 h 140320" name="connsiteY6"/>
                  <a:gd fmla="*/ 16897 w 35946" name="connsiteX7"/>
                  <a:gd fmla="*/ 139808 h 139808" name="connsiteY7"/>
                  <a:gd fmla="*/ 16897 w 35983" name="connsiteX8"/>
                  <a:gd fmla="*/ 136035 h 136035" name="connsiteY8"/>
                  <a:gd fmla="*/ 16897 w 36137" name="connsiteX9"/>
                  <a:gd fmla="*/ 135732 h 135732" name="connsiteY9"/>
                  <a:gd fmla="*/ 16897 w 36963" name="connsiteX10"/>
                  <a:gd fmla="*/ 135732 h 135732" name="connsiteY10"/>
                  <a:gd fmla="*/ 16669 w 31081" name="connsiteX11"/>
                  <a:gd fmla="*/ 135732 h 137089" name="connsiteY11"/>
                  <a:gd fmla="*/ 16669 w 31081" name="connsiteX12"/>
                  <a:gd fmla="*/ 135732 h 136634" name="connsiteY12"/>
                  <a:gd fmla="*/ 9525 w 31081" name="connsiteX13"/>
                  <a:gd fmla="*/ 135732 h 139048" name="connsiteY13"/>
                  <a:gd fmla="*/ 9525 w 31081" name="connsiteX14"/>
                  <a:gd fmla="*/ 135732 h 138532" name="connsiteY14"/>
                  <a:gd fmla="*/ 9525 w 31081" name="connsiteX15"/>
                  <a:gd fmla="*/ 135732 h 138023" name="connsiteY15"/>
                  <a:gd fmla="*/ 9525 w 31081" name="connsiteX16"/>
                  <a:gd fmla="*/ 135732 h 137275" name="connsiteY16"/>
                  <a:gd fmla="*/ 9525 w 31081" name="connsiteX17"/>
                  <a:gd fmla="*/ 135732 h 137275" name="connsiteY1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28588" w="35728">
                    <a:moveTo>
                      <a:pt x="19061" y="128588"/>
                    </a:moveTo>
                    <a:cubicBezTo>
                      <a:pt x="14299" y="125413"/>
                      <a:pt x="407" y="83344"/>
                      <a:pt x="10" y="61913"/>
                    </a:cubicBezTo>
                    <a:cubicBezTo>
                      <a:pt x="-387" y="40482"/>
                      <a:pt x="10726" y="0"/>
                      <a:pt x="16679" y="0"/>
                    </a:cubicBezTo>
                    <a:cubicBezTo>
                      <a:pt x="22632" y="0"/>
                      <a:pt x="35331" y="40481"/>
                      <a:pt x="35728" y="61912"/>
                    </a:cubicBezTo>
                    <a:cubicBezTo>
                      <a:pt x="33744" y="79375"/>
                      <a:pt x="22633" y="124223"/>
                      <a:pt x="19061" y="128588"/>
                    </a:cubicBezTo>
                    <a:close/>
                  </a:path>
                </a:pathLst>
              </a:cu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536" name="组合 535"/>
            <p:cNvGrpSpPr/>
            <p:nvPr/>
          </p:nvGrpSpPr>
          <p:grpSpPr>
            <a:xfrm>
              <a:off x="4522129" y="1671278"/>
              <a:ext cx="3422100" cy="3671874"/>
              <a:chOff x="2347913" y="624786"/>
              <a:chExt cx="3422100" cy="3671874"/>
            </a:xfrm>
          </p:grpSpPr>
          <p:sp>
            <p:nvSpPr>
              <p:cNvPr id="537" name="同侧圆角矩形 536"/>
              <p:cNvSpPr/>
              <p:nvPr/>
            </p:nvSpPr>
            <p:spPr>
              <a:xfrm rot="16200000">
                <a:off x="3731419" y="992979"/>
                <a:ext cx="285752" cy="2928937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38" name="梯形 93"/>
              <p:cNvSpPr/>
              <p:nvPr/>
            </p:nvSpPr>
            <p:spPr>
              <a:xfrm flipV="1">
                <a:off x="3084830" y="2465387"/>
                <a:ext cx="1043940" cy="1786890"/>
              </a:xfrm>
              <a:custGeom>
                <a:gdLst>
                  <a:gd fmla="*/ 0 w 1043940" name="connsiteX0"/>
                  <a:gd fmla="*/ 1765300 h 1765300" name="connsiteY0"/>
                  <a:gd fmla="*/ 4446 w 1043940" name="connsiteX1"/>
                  <a:gd fmla="*/ 1651635 h 1765300" name="connsiteY1"/>
                  <a:gd fmla="*/ 258445 w 1043940" name="connsiteX2"/>
                  <a:gd fmla="*/ 407035 h 1765300" name="connsiteY2"/>
                  <a:gd fmla="*/ 387344 w 1043940" name="connsiteX3"/>
                  <a:gd fmla="*/ 95885 h 1765300" name="connsiteY3"/>
                  <a:gd fmla="*/ 681990 w 1043940" name="connsiteX4"/>
                  <a:gd fmla="*/ 4445 h 1765300" name="connsiteY4"/>
                  <a:gd fmla="*/ 936631 w 1043940" name="connsiteX5"/>
                  <a:gd fmla="*/ 0 h 1765300" name="connsiteY5"/>
                  <a:gd fmla="*/ 1043940 w 1043940" name="connsiteX6"/>
                  <a:gd fmla="*/ 1765300 h 1765300" name="connsiteY6"/>
                  <a:gd fmla="*/ 0 w 1043940" name="connsiteX7"/>
                  <a:gd fmla="*/ 1765300 h 1765300" name="connsiteY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b="b" l="l" r="r" t="t"/>
                <a:pathLst>
                  <a:path h="1765300" w="1043940">
                    <a:moveTo>
                      <a:pt x="0" y="1765300"/>
                    </a:moveTo>
                    <a:cubicBezTo>
                      <a:pt x="318" y="1692381"/>
                      <a:pt x="1589" y="1694921"/>
                      <a:pt x="4446" y="1651635"/>
                    </a:cubicBezTo>
                    <a:cubicBezTo>
                      <a:pt x="48578" y="1427374"/>
                      <a:pt x="195687" y="664210"/>
                      <a:pt x="258445" y="407035"/>
                    </a:cubicBezTo>
                    <a:cubicBezTo>
                      <a:pt x="301411" y="198543"/>
                      <a:pt x="318978" y="196427"/>
                      <a:pt x="387344" y="95885"/>
                    </a:cubicBezTo>
                    <a:cubicBezTo>
                      <a:pt x="467356" y="42545"/>
                      <a:pt x="567053" y="6985"/>
                      <a:pt x="681990" y="4445"/>
                    </a:cubicBezTo>
                    <a:lnTo>
                      <a:pt x="936631" y="0"/>
                    </a:lnTo>
                    <a:lnTo>
                      <a:pt x="1043940" y="1765300"/>
                    </a:lnTo>
                    <a:lnTo>
                      <a:pt x="0" y="17653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39" name="梯形 93"/>
              <p:cNvSpPr/>
              <p:nvPr/>
            </p:nvSpPr>
            <p:spPr>
              <a:xfrm>
                <a:off x="3084830" y="662940"/>
                <a:ext cx="1043940" cy="1788160"/>
              </a:xfrm>
              <a:custGeom>
                <a:gdLst>
                  <a:gd fmla="*/ 0 w 1043940" name="connsiteX0"/>
                  <a:gd fmla="*/ 1765300 h 1765300" name="connsiteY0"/>
                  <a:gd fmla="*/ 4446 w 1043940" name="connsiteX1"/>
                  <a:gd fmla="*/ 1651635 h 1765300" name="connsiteY1"/>
                  <a:gd fmla="*/ 258445 w 1043940" name="connsiteX2"/>
                  <a:gd fmla="*/ 407035 h 1765300" name="connsiteY2"/>
                  <a:gd fmla="*/ 387344 w 1043940" name="connsiteX3"/>
                  <a:gd fmla="*/ 95885 h 1765300" name="connsiteY3"/>
                  <a:gd fmla="*/ 681990 w 1043940" name="connsiteX4"/>
                  <a:gd fmla="*/ 4445 h 1765300" name="connsiteY4"/>
                  <a:gd fmla="*/ 936631 w 1043940" name="connsiteX5"/>
                  <a:gd fmla="*/ 0 h 1765300" name="connsiteY5"/>
                  <a:gd fmla="*/ 1043940 w 1043940" name="connsiteX6"/>
                  <a:gd fmla="*/ 1765300 h 1765300" name="connsiteY6"/>
                  <a:gd fmla="*/ 0 w 1043940" name="connsiteX7"/>
                  <a:gd fmla="*/ 1765300 h 1765300" name="connsiteY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b="b" l="l" r="r" t="t"/>
                <a:pathLst>
                  <a:path h="1765300" w="1043940">
                    <a:moveTo>
                      <a:pt x="0" y="1765300"/>
                    </a:moveTo>
                    <a:cubicBezTo>
                      <a:pt x="318" y="1692381"/>
                      <a:pt x="1589" y="1694921"/>
                      <a:pt x="4446" y="1651635"/>
                    </a:cubicBezTo>
                    <a:cubicBezTo>
                      <a:pt x="48578" y="1427374"/>
                      <a:pt x="195687" y="664210"/>
                      <a:pt x="258445" y="407035"/>
                    </a:cubicBezTo>
                    <a:cubicBezTo>
                      <a:pt x="301411" y="198543"/>
                      <a:pt x="318978" y="196427"/>
                      <a:pt x="387344" y="95885"/>
                    </a:cubicBezTo>
                    <a:cubicBezTo>
                      <a:pt x="467356" y="42545"/>
                      <a:pt x="567053" y="6985"/>
                      <a:pt x="681990" y="4445"/>
                    </a:cubicBezTo>
                    <a:lnTo>
                      <a:pt x="936631" y="0"/>
                    </a:lnTo>
                    <a:lnTo>
                      <a:pt x="1043940" y="1765300"/>
                    </a:lnTo>
                    <a:lnTo>
                      <a:pt x="0" y="17653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540" name="直接连接符 539"/>
              <p:cNvCxnSpPr/>
              <p:nvPr/>
            </p:nvCxnSpPr>
            <p:spPr>
              <a:xfrm flipV="1">
                <a:off x="2347913" y="2453169"/>
                <a:ext cx="36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直接连接符 540"/>
              <p:cNvCxnSpPr/>
              <p:nvPr/>
            </p:nvCxnSpPr>
            <p:spPr>
              <a:xfrm flipH="1">
                <a:off x="3085482" y="2309075"/>
                <a:ext cx="0" cy="29812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直接连接符 541"/>
              <p:cNvCxnSpPr/>
              <p:nvPr/>
            </p:nvCxnSpPr>
            <p:spPr>
              <a:xfrm flipV="1">
                <a:off x="3085480" y="1007245"/>
                <a:ext cx="273221" cy="130679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3" name="任意多边形 542"/>
              <p:cNvSpPr/>
              <p:nvPr/>
            </p:nvSpPr>
            <p:spPr>
              <a:xfrm>
                <a:off x="3358704" y="664028"/>
                <a:ext cx="651893" cy="343219"/>
              </a:xfrm>
              <a:custGeom>
                <a:gdLst>
                  <a:gd fmla="*/ 0 w 323850" name="connsiteX0"/>
                  <a:gd fmla="*/ 164484 h 164484" name="connsiteY0"/>
                  <a:gd fmla="*/ 23813 w 323850" name="connsiteX1"/>
                  <a:gd fmla="*/ 100189 h 164484" name="connsiteY1"/>
                  <a:gd fmla="*/ 66674 w 323850" name="connsiteX2"/>
                  <a:gd fmla="*/ 40658 h 164484" name="connsiteY2"/>
                  <a:gd fmla="*/ 119061 w 323850" name="connsiteX3"/>
                  <a:gd fmla="*/ 14465 h 164484" name="connsiteY3"/>
                  <a:gd fmla="*/ 195262 w 323850" name="connsiteX4"/>
                  <a:gd fmla="*/ 2558 h 164484" name="connsiteY4"/>
                  <a:gd fmla="*/ 276225 w 323850" name="connsiteX5"/>
                  <a:gd fmla="*/ 177 h 164484" name="connsiteY5"/>
                  <a:gd fmla="*/ 323850 w 323850" name="connsiteX6"/>
                  <a:gd fmla="*/ 177 h 164484" name="connsiteY6"/>
                  <a:gd fmla="*/ 321469 w 321469" name="connsiteX7"/>
                  <a:gd fmla="*/ 177 h 166865" name="connsiteY7"/>
                  <a:gd fmla="*/ 321469 w 321469" name="connsiteX8"/>
                  <a:gd fmla="*/ 177 h 166865" name="connsiteY8"/>
                  <a:gd fmla="*/ 321469 w 321469" name="connsiteX9"/>
                  <a:gd fmla="*/ 177 h 166865" name="connsiteY9"/>
                  <a:gd fmla="*/ 321469 w 321469" name="connsiteX10"/>
                  <a:gd fmla="*/ 177 h 166865" name="connsiteY10"/>
                  <a:gd fmla="*/ 321469 w 321469" name="connsiteX11"/>
                  <a:gd fmla="*/ 177 h 166865" name="connsiteY11"/>
                  <a:gd fmla="*/ 321469 w 321469" name="connsiteX12"/>
                  <a:gd fmla="*/ 177 h 166865" name="connsiteY12"/>
                  <a:gd fmla="*/ 321469 w 321469" name="connsiteX13"/>
                  <a:gd fmla="*/ 177 h 166865" name="connsiteY13"/>
                  <a:gd fmla="*/ 321469 w 321469" name="connsiteX14"/>
                  <a:gd fmla="*/ 177 h 166865" name="connsiteY14"/>
                  <a:gd fmla="*/ 321469 w 321469" name="connsiteX15"/>
                  <a:gd fmla="*/ 177 h 166865" name="connsiteY15"/>
                  <a:gd fmla="*/ 321469 w 321469" name="connsiteX16"/>
                  <a:gd fmla="*/ 177 h 166865" name="connsiteY16"/>
                  <a:gd fmla="*/ 321469 w 321469" name="connsiteX17"/>
                  <a:gd fmla="*/ 2381 h 169069" name="connsiteY17"/>
                  <a:gd fmla="*/ 323752 w 323752" name="connsiteX18"/>
                  <a:gd fmla="*/ 2381 h 169069" name="connsiteY18"/>
                  <a:gd fmla="*/ 324833 w 324833" name="connsiteX19"/>
                  <a:gd fmla="*/ 2381 h 169069" name="connsiteY1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b="b" l="l" r="r" t="t"/>
                <a:pathLst>
                  <a:path h="164484" w="323850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44" name="直接连接符 543"/>
              <p:cNvCxnSpPr/>
              <p:nvPr/>
            </p:nvCxnSpPr>
            <p:spPr>
              <a:xfrm flipV="1">
                <a:off x="3842827" y="927744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5" name="直接连接符 544"/>
              <p:cNvCxnSpPr/>
              <p:nvPr/>
            </p:nvCxnSpPr>
            <p:spPr>
              <a:xfrm flipV="1">
                <a:off x="3929106" y="205566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直接连接符 545"/>
              <p:cNvCxnSpPr/>
              <p:nvPr/>
            </p:nvCxnSpPr>
            <p:spPr>
              <a:xfrm>
                <a:off x="3838035" y="947619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直接连接符 546"/>
              <p:cNvCxnSpPr/>
              <p:nvPr/>
            </p:nvCxnSpPr>
            <p:spPr>
              <a:xfrm>
                <a:off x="3085480" y="2598552"/>
                <a:ext cx="273221" cy="130679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8" name="任意多边形 547"/>
              <p:cNvSpPr/>
              <p:nvPr/>
            </p:nvSpPr>
            <p:spPr>
              <a:xfrm flipV="1">
                <a:off x="3358703" y="3905348"/>
                <a:ext cx="651893" cy="343219"/>
              </a:xfrm>
              <a:custGeom>
                <a:gdLst>
                  <a:gd fmla="*/ 0 w 323850" name="connsiteX0"/>
                  <a:gd fmla="*/ 164484 h 164484" name="connsiteY0"/>
                  <a:gd fmla="*/ 23813 w 323850" name="connsiteX1"/>
                  <a:gd fmla="*/ 100189 h 164484" name="connsiteY1"/>
                  <a:gd fmla="*/ 66674 w 323850" name="connsiteX2"/>
                  <a:gd fmla="*/ 40658 h 164484" name="connsiteY2"/>
                  <a:gd fmla="*/ 119061 w 323850" name="connsiteX3"/>
                  <a:gd fmla="*/ 14465 h 164484" name="connsiteY3"/>
                  <a:gd fmla="*/ 195262 w 323850" name="connsiteX4"/>
                  <a:gd fmla="*/ 2558 h 164484" name="connsiteY4"/>
                  <a:gd fmla="*/ 276225 w 323850" name="connsiteX5"/>
                  <a:gd fmla="*/ 177 h 164484" name="connsiteY5"/>
                  <a:gd fmla="*/ 323850 w 323850" name="connsiteX6"/>
                  <a:gd fmla="*/ 177 h 164484" name="connsiteY6"/>
                  <a:gd fmla="*/ 321469 w 321469" name="connsiteX7"/>
                  <a:gd fmla="*/ 177 h 166865" name="connsiteY7"/>
                  <a:gd fmla="*/ 321469 w 321469" name="connsiteX8"/>
                  <a:gd fmla="*/ 177 h 166865" name="connsiteY8"/>
                  <a:gd fmla="*/ 321469 w 321469" name="connsiteX9"/>
                  <a:gd fmla="*/ 177 h 166865" name="connsiteY9"/>
                  <a:gd fmla="*/ 321469 w 321469" name="connsiteX10"/>
                  <a:gd fmla="*/ 177 h 166865" name="connsiteY10"/>
                  <a:gd fmla="*/ 321469 w 321469" name="connsiteX11"/>
                  <a:gd fmla="*/ 177 h 166865" name="connsiteY11"/>
                  <a:gd fmla="*/ 321469 w 321469" name="connsiteX12"/>
                  <a:gd fmla="*/ 177 h 166865" name="connsiteY12"/>
                  <a:gd fmla="*/ 321469 w 321469" name="connsiteX13"/>
                  <a:gd fmla="*/ 177 h 166865" name="connsiteY13"/>
                  <a:gd fmla="*/ 321469 w 321469" name="connsiteX14"/>
                  <a:gd fmla="*/ 177 h 166865" name="connsiteY14"/>
                  <a:gd fmla="*/ 321469 w 321469" name="connsiteX15"/>
                  <a:gd fmla="*/ 177 h 166865" name="connsiteY15"/>
                  <a:gd fmla="*/ 321469 w 321469" name="connsiteX16"/>
                  <a:gd fmla="*/ 177 h 166865" name="connsiteY16"/>
                  <a:gd fmla="*/ 321469 w 321469" name="connsiteX17"/>
                  <a:gd fmla="*/ 2381 h 169069" name="connsiteY17"/>
                  <a:gd fmla="*/ 323752 w 323752" name="connsiteX18"/>
                  <a:gd fmla="*/ 2381 h 169069" name="connsiteY18"/>
                  <a:gd fmla="*/ 324833 w 324833" name="connsiteX19"/>
                  <a:gd fmla="*/ 2381 h 169069" name="connsiteY1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b="b" l="l" r="r" t="t"/>
                <a:pathLst>
                  <a:path h="164484" w="323850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49" name="直接连接符 548"/>
              <p:cNvCxnSpPr/>
              <p:nvPr/>
            </p:nvCxnSpPr>
            <p:spPr>
              <a:xfrm>
                <a:off x="3842827" y="3960006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0" name="直接连接符 549"/>
              <p:cNvCxnSpPr/>
              <p:nvPr/>
            </p:nvCxnSpPr>
            <p:spPr>
              <a:xfrm>
                <a:off x="3929106" y="283705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1" name="直接连接符 550"/>
              <p:cNvCxnSpPr/>
              <p:nvPr/>
            </p:nvCxnSpPr>
            <p:spPr>
              <a:xfrm flipV="1">
                <a:off x="3838034" y="2832085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2" name="等腰三角形 83"/>
              <p:cNvSpPr/>
              <p:nvPr/>
            </p:nvSpPr>
            <p:spPr>
              <a:xfrm rot="11528291">
                <a:off x="3257886" y="648415"/>
                <a:ext cx="187892" cy="1692959"/>
              </a:xfrm>
              <a:custGeom>
                <a:gdLst>
                  <a:gd fmla="*/ 0 w 187892" name="connsiteX0"/>
                  <a:gd fmla="*/ 1692959 h 1692959" name="connsiteY0"/>
                  <a:gd fmla="*/ 182930 w 187892" name="connsiteX1"/>
                  <a:gd fmla="*/ 0 h 1692959" name="connsiteY1"/>
                  <a:gd fmla="*/ 187892 w 187892" name="connsiteX2"/>
                  <a:gd fmla="*/ 1359107 h 1692959" name="connsiteY2"/>
                  <a:gd fmla="*/ 168877 w 187892" name="connsiteX3"/>
                  <a:gd fmla="*/ 1482590 h 1692959" name="connsiteY3"/>
                  <a:gd fmla="*/ 105447 w 187892" name="connsiteX4"/>
                  <a:gd fmla="*/ 1618017 h 1692959" name="connsiteY4"/>
                  <a:gd fmla="*/ 0 w 187892" name="connsiteX5"/>
                  <a:gd fmla="*/ 1692959 h 1692959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692959" w="187892">
                    <a:moveTo>
                      <a:pt x="0" y="1692959"/>
                    </a:moveTo>
                    <a:lnTo>
                      <a:pt x="182930" y="0"/>
                    </a:lnTo>
                    <a:cubicBezTo>
                      <a:pt x="185003" y="492729"/>
                      <a:pt x="185317" y="864049"/>
                      <a:pt x="187892" y="1359107"/>
                    </a:cubicBezTo>
                    <a:cubicBezTo>
                      <a:pt x="187211" y="1403923"/>
                      <a:pt x="175215" y="1441429"/>
                      <a:pt x="168877" y="1482590"/>
                    </a:cubicBezTo>
                    <a:cubicBezTo>
                      <a:pt x="147291" y="1529451"/>
                      <a:pt x="141502" y="1570480"/>
                      <a:pt x="105447" y="1618017"/>
                    </a:cubicBezTo>
                    <a:cubicBezTo>
                      <a:pt x="72910" y="1651367"/>
                      <a:pt x="38370" y="1675405"/>
                      <a:pt x="0" y="1692959"/>
                    </a:cubicBezTo>
                    <a:close/>
                  </a:path>
                </a:pathLst>
              </a:custGeom>
              <a:solidFill>
                <a:srgbClr val="FF00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53" name="等腰三角形 83"/>
              <p:cNvSpPr/>
              <p:nvPr/>
            </p:nvSpPr>
            <p:spPr>
              <a:xfrm flipV="1" rot="10071709">
                <a:off x="3253123" y="2572465"/>
                <a:ext cx="187892" cy="1692959"/>
              </a:xfrm>
              <a:custGeom>
                <a:gdLst>
                  <a:gd fmla="*/ 0 w 187892" name="connsiteX0"/>
                  <a:gd fmla="*/ 1692959 h 1692959" name="connsiteY0"/>
                  <a:gd fmla="*/ 182930 w 187892" name="connsiteX1"/>
                  <a:gd fmla="*/ 0 h 1692959" name="connsiteY1"/>
                  <a:gd fmla="*/ 187892 w 187892" name="connsiteX2"/>
                  <a:gd fmla="*/ 1359107 h 1692959" name="connsiteY2"/>
                  <a:gd fmla="*/ 168877 w 187892" name="connsiteX3"/>
                  <a:gd fmla="*/ 1482590 h 1692959" name="connsiteY3"/>
                  <a:gd fmla="*/ 105447 w 187892" name="connsiteX4"/>
                  <a:gd fmla="*/ 1618017 h 1692959" name="connsiteY4"/>
                  <a:gd fmla="*/ 0 w 187892" name="connsiteX5"/>
                  <a:gd fmla="*/ 1692959 h 1692959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692959" w="187892">
                    <a:moveTo>
                      <a:pt x="0" y="1692959"/>
                    </a:moveTo>
                    <a:lnTo>
                      <a:pt x="182930" y="0"/>
                    </a:lnTo>
                    <a:cubicBezTo>
                      <a:pt x="185003" y="492729"/>
                      <a:pt x="185317" y="864049"/>
                      <a:pt x="187892" y="1359107"/>
                    </a:cubicBezTo>
                    <a:cubicBezTo>
                      <a:pt x="187211" y="1403923"/>
                      <a:pt x="175215" y="1441429"/>
                      <a:pt x="168877" y="1482590"/>
                    </a:cubicBezTo>
                    <a:cubicBezTo>
                      <a:pt x="147291" y="1529451"/>
                      <a:pt x="141502" y="1570480"/>
                      <a:pt x="105447" y="1618017"/>
                    </a:cubicBezTo>
                    <a:cubicBezTo>
                      <a:pt x="72910" y="1651367"/>
                      <a:pt x="38370" y="1675405"/>
                      <a:pt x="0" y="1692959"/>
                    </a:cubicBezTo>
                    <a:close/>
                  </a:path>
                </a:pathLst>
              </a:custGeom>
              <a:solidFill>
                <a:srgbClr val="FF00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54" name="等腰三角形 83"/>
              <p:cNvSpPr/>
              <p:nvPr/>
            </p:nvSpPr>
            <p:spPr>
              <a:xfrm rot="11528291">
                <a:off x="3422457" y="624786"/>
                <a:ext cx="198814" cy="1716074"/>
              </a:xfrm>
              <a:custGeom>
                <a:gdLst>
                  <a:gd fmla="*/ 0 w 198814" name="connsiteX0"/>
                  <a:gd fmla="*/ 1716074 h 1716074" name="connsiteY0"/>
                  <a:gd fmla="*/ 184464 w 198814" name="connsiteX1"/>
                  <a:gd fmla="*/ 51 h 1716074" name="connsiteY1"/>
                  <a:gd fmla="*/ 165776 w 198814" name="connsiteX2"/>
                  <a:gd fmla="*/ 1657386 h 1716074" name="connsiteY2"/>
                  <a:gd fmla="*/ 0 w 198814" name="connsiteX3"/>
                  <a:gd fmla="*/ 1716074 h 1716074" name="connsiteY3"/>
                  <a:gd fmla="*/ 0 w 189426" name="connsiteX4"/>
                  <a:gd fmla="*/ 1716023 h 1716023" name="connsiteY4"/>
                  <a:gd fmla="*/ 0 w 187892" name="connsiteX5"/>
                  <a:gd fmla="*/ 1692959 h 1692959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716074" w="198814">
                    <a:moveTo>
                      <a:pt x="0" y="1716074"/>
                    </a:moveTo>
                    <a:lnTo>
                      <a:pt x="184464" y="51"/>
                    </a:lnTo>
                    <a:cubicBezTo>
                      <a:pt x="212093" y="-9730"/>
                      <a:pt x="196520" y="1371382"/>
                      <a:pt x="165776" y="1657386"/>
                    </a:cubicBezTo>
                    <a:cubicBezTo>
                      <a:pt x="101618" y="1681121"/>
                      <a:pt x="134930" y="1680334"/>
                      <a:pt x="0" y="1716074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55" name="等腰三角形 83"/>
              <p:cNvSpPr/>
              <p:nvPr/>
            </p:nvSpPr>
            <p:spPr>
              <a:xfrm flipV="1" rot="10071709">
                <a:off x="3417694" y="2580586"/>
                <a:ext cx="198814" cy="1716074"/>
              </a:xfrm>
              <a:custGeom>
                <a:gdLst>
                  <a:gd fmla="*/ 0 w 198814" name="connsiteX0"/>
                  <a:gd fmla="*/ 1716074 h 1716074" name="connsiteY0"/>
                  <a:gd fmla="*/ 184464 w 198814" name="connsiteX1"/>
                  <a:gd fmla="*/ 51 h 1716074" name="connsiteY1"/>
                  <a:gd fmla="*/ 165776 w 198814" name="connsiteX2"/>
                  <a:gd fmla="*/ 1657386 h 1716074" name="connsiteY2"/>
                  <a:gd fmla="*/ 0 w 198814" name="connsiteX3"/>
                  <a:gd fmla="*/ 1716074 h 1716074" name="connsiteY3"/>
                  <a:gd fmla="*/ 0 w 189426" name="connsiteX4"/>
                  <a:gd fmla="*/ 1716023 h 1716023" name="connsiteY4"/>
                  <a:gd fmla="*/ 0 w 187892" name="connsiteX5"/>
                  <a:gd fmla="*/ 1692959 h 1692959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716074" w="198814">
                    <a:moveTo>
                      <a:pt x="0" y="1716074"/>
                    </a:moveTo>
                    <a:lnTo>
                      <a:pt x="184464" y="51"/>
                    </a:lnTo>
                    <a:cubicBezTo>
                      <a:pt x="212093" y="-9730"/>
                      <a:pt x="196520" y="1371382"/>
                      <a:pt x="165776" y="1657386"/>
                    </a:cubicBezTo>
                    <a:cubicBezTo>
                      <a:pt x="101618" y="1681121"/>
                      <a:pt x="134930" y="1680334"/>
                      <a:pt x="0" y="1716074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56" name="文本框 555"/>
              <p:cNvSpPr txBox="1"/>
              <p:nvPr/>
            </p:nvSpPr>
            <p:spPr>
              <a:xfrm rot="16200000">
                <a:off x="3585833" y="3011706"/>
                <a:ext cx="567983" cy="630362"/>
              </a:xfrm>
              <a:prstGeom prst="rect">
                <a:avLst/>
              </a:prstGeom>
              <a:noFill/>
              <a:scene3d>
                <a:camera prst="orthographicFront">
                  <a:rot lat="21599972" lon="4" rev="1200005"/>
                </a:camera>
                <a:lightRig dir="t" rig="threePt"/>
              </a:scene3d>
            </p:spPr>
            <p:txBody>
              <a:bodyPr rtlCol="0" wrap="none">
                <a:spAutoFit/>
              </a:bodyPr>
              <a:lstStyle/>
              <a:p>
                <a:r>
                  <a:rPr altLang="zh-CN" lang="en-US" smtClean="0" sz="2200">
                    <a:solidFill>
                      <a:srgbClr val="7030A0"/>
                    </a:solidFill>
                    <a:latin charset="-78" panose="02020603050405020304" pitchFamily="18" typeface="Andalus"/>
                    <a:cs charset="-78" panose="02020603050405020304" pitchFamily="18" typeface="Andalus"/>
                  </a:rPr>
                  <a:t>U</a:t>
                </a:r>
              </a:p>
            </p:txBody>
          </p:sp>
          <p:sp>
            <p:nvSpPr>
              <p:cNvPr id="557" name="文本框 556"/>
              <p:cNvSpPr txBox="1"/>
              <p:nvPr/>
            </p:nvSpPr>
            <p:spPr>
              <a:xfrm rot="16200000">
                <a:off x="3517123" y="2738604"/>
                <a:ext cx="544532" cy="630362"/>
              </a:xfrm>
              <a:prstGeom prst="rect">
                <a:avLst/>
              </a:prstGeom>
              <a:noFill/>
              <a:scene3d>
                <a:camera prst="orthographicFront">
                  <a:rot lat="21599972" lon="4" rev="1200005"/>
                </a:camera>
                <a:lightRig dir="t" rig="threePt"/>
              </a:scene3d>
            </p:spPr>
            <p:txBody>
              <a:bodyPr rtlCol="0" wrap="none">
                <a:spAutoFit/>
              </a:bodyPr>
              <a:lstStyle/>
              <a:p>
                <a:r>
                  <a:rPr altLang="zh-CN" lang="en-US" smtClean="0" sz="2200">
                    <a:solidFill>
                      <a:srgbClr val="7030A0"/>
                    </a:solidFill>
                    <a:latin charset="-78" panose="02020603050405020304" pitchFamily="18" typeface="Andalus"/>
                    <a:cs charset="-78" panose="02020603050405020304" pitchFamily="18" typeface="Andalus"/>
                  </a:rPr>
                  <a:t>S</a:t>
                </a:r>
              </a:p>
            </p:txBody>
          </p:sp>
          <p:sp>
            <p:nvSpPr>
              <p:cNvPr id="558" name="文本框 557"/>
              <p:cNvSpPr txBox="1"/>
              <p:nvPr/>
            </p:nvSpPr>
            <p:spPr>
              <a:xfrm rot="16200000">
                <a:off x="3447245" y="2526847"/>
                <a:ext cx="523426" cy="630362"/>
              </a:xfrm>
              <a:prstGeom prst="rect">
                <a:avLst/>
              </a:prstGeom>
              <a:noFill/>
              <a:scene3d>
                <a:camera prst="orthographicFront">
                  <a:rot lat="21599972" lon="4" rev="1200005"/>
                </a:camera>
                <a:lightRig dir="t" rig="threePt"/>
              </a:scene3d>
            </p:spPr>
            <p:txBody>
              <a:bodyPr rtlCol="0" wrap="none">
                <a:spAutoFit/>
              </a:bodyPr>
              <a:lstStyle/>
              <a:p>
                <a:r>
                  <a:rPr altLang="zh-CN" lang="en-US" smtClean="0" sz="2200">
                    <a:solidFill>
                      <a:srgbClr val="7030A0"/>
                    </a:solidFill>
                    <a:latin charset="-78" panose="02020603050405020304" pitchFamily="18" typeface="Andalus"/>
                    <a:cs charset="-78" panose="02020603050405020304" pitchFamily="18" typeface="Andalus"/>
                  </a:rPr>
                  <a:t>T</a:t>
                </a:r>
              </a:p>
            </p:txBody>
          </p:sp>
          <p:sp>
            <p:nvSpPr>
              <p:cNvPr id="559" name="文本框 558"/>
              <p:cNvSpPr txBox="1"/>
              <p:nvPr/>
            </p:nvSpPr>
            <p:spPr>
              <a:xfrm rot="16200000">
                <a:off x="3356257" y="2273946"/>
                <a:ext cx="544532" cy="630362"/>
              </a:xfrm>
              <a:prstGeom prst="rect">
                <a:avLst/>
              </a:prstGeom>
              <a:noFill/>
              <a:scene3d>
                <a:camera prst="orthographicFront">
                  <a:rot lat="21599972" lon="4" rev="1200005"/>
                </a:camera>
                <a:lightRig dir="t" rig="threePt"/>
              </a:scene3d>
            </p:spPr>
            <p:txBody>
              <a:bodyPr rtlCol="0" wrap="none">
                <a:spAutoFit/>
              </a:bodyPr>
              <a:lstStyle/>
              <a:p>
                <a:r>
                  <a:rPr altLang="zh-CN" lang="en-US" smtClean="0" sz="2200">
                    <a:solidFill>
                      <a:srgbClr val="7030A0"/>
                    </a:solidFill>
                    <a:latin charset="-78" panose="02020603050405020304" pitchFamily="18" typeface="Andalus"/>
                    <a:cs charset="-78" panose="02020603050405020304" pitchFamily="18" typeface="Andalus"/>
                  </a:rPr>
                  <a:t>B</a:t>
                </a:r>
              </a:p>
            </p:txBody>
          </p:sp>
          <p:sp>
            <p:nvSpPr>
              <p:cNvPr id="560" name="文本框 559"/>
              <p:cNvSpPr txBox="1"/>
              <p:nvPr/>
            </p:nvSpPr>
            <p:spPr>
              <a:xfrm rot="16200000">
                <a:off x="3350884" y="1805206"/>
                <a:ext cx="567983" cy="630362"/>
              </a:xfrm>
              <a:prstGeom prst="rect">
                <a:avLst/>
              </a:prstGeom>
              <a:noFill/>
              <a:scene3d>
                <a:camera prst="orthographicFront">
                  <a:rot lat="21599972" lon="4" rev="20400004"/>
                </a:camera>
                <a:lightRig dir="t" rig="threePt"/>
              </a:scene3d>
            </p:spPr>
            <p:txBody>
              <a:bodyPr rtlCol="0" wrap="none">
                <a:spAutoFit/>
              </a:bodyPr>
              <a:lstStyle/>
              <a:p>
                <a:r>
                  <a:rPr altLang="zh-CN" lang="en-US" smtClean="0" sz="2200">
                    <a:solidFill>
                      <a:srgbClr val="7030A0"/>
                    </a:solidFill>
                    <a:latin charset="-78" panose="02020603050405020304" pitchFamily="18" typeface="Andalus"/>
                    <a:cs charset="-78" panose="02020603050405020304" pitchFamily="18" typeface="Andalus"/>
                  </a:rPr>
                  <a:t>N</a:t>
                </a:r>
              </a:p>
            </p:txBody>
          </p:sp>
          <p:sp>
            <p:nvSpPr>
              <p:cNvPr id="561" name="文本框 560"/>
              <p:cNvSpPr txBox="1"/>
              <p:nvPr/>
            </p:nvSpPr>
            <p:spPr>
              <a:xfrm rot="16200000">
                <a:off x="3409010" y="1584794"/>
                <a:ext cx="591434" cy="630362"/>
              </a:xfrm>
              <a:prstGeom prst="rect">
                <a:avLst/>
              </a:prstGeom>
              <a:noFill/>
              <a:scene3d>
                <a:camera prst="orthographicFront">
                  <a:rot lat="21599972" lon="4" rev="20400004"/>
                </a:camera>
                <a:lightRig dir="t" rig="threePt"/>
              </a:scene3d>
            </p:spPr>
            <p:txBody>
              <a:bodyPr rtlCol="0" wrap="none">
                <a:spAutoFit/>
              </a:bodyPr>
              <a:lstStyle/>
              <a:p>
                <a:r>
                  <a:rPr altLang="zh-CN" lang="en-US" smtClean="0" sz="2200">
                    <a:solidFill>
                      <a:srgbClr val="7030A0"/>
                    </a:solidFill>
                    <a:latin charset="-78" panose="02020603050405020304" pitchFamily="18" typeface="Andalus"/>
                    <a:cs charset="-78" panose="02020603050405020304" pitchFamily="18" typeface="Andalus"/>
                  </a:rPr>
                  <a:t>O</a:t>
                </a:r>
              </a:p>
            </p:txBody>
          </p:sp>
          <p:sp>
            <p:nvSpPr>
              <p:cNvPr id="562" name="文本框 561"/>
              <p:cNvSpPr txBox="1"/>
              <p:nvPr/>
            </p:nvSpPr>
            <p:spPr>
              <a:xfrm rot="16200000">
                <a:off x="3537288" y="1370727"/>
                <a:ext cx="499975" cy="630362"/>
              </a:xfrm>
              <a:prstGeom prst="rect">
                <a:avLst/>
              </a:prstGeom>
              <a:noFill/>
              <a:scene3d>
                <a:camera prst="orthographicFront">
                  <a:rot lat="21599972" lon="4" rev="20400004"/>
                </a:camera>
                <a:lightRig dir="t" rig="threePt"/>
              </a:scene3d>
            </p:spPr>
            <p:txBody>
              <a:bodyPr rtlCol="0" wrap="none">
                <a:spAutoFit/>
              </a:bodyPr>
              <a:lstStyle/>
              <a:p>
                <a:r>
                  <a:rPr altLang="zh-CN" lang="en-US" smtClean="0" sz="2200">
                    <a:solidFill>
                      <a:srgbClr val="7030A0"/>
                    </a:solidFill>
                    <a:latin charset="-78" panose="02020603050405020304" pitchFamily="18" typeface="Andalus"/>
                    <a:cs charset="-78" panose="02020603050405020304" pitchFamily="18" typeface="Andalus"/>
                  </a:rPr>
                  <a:t>1</a:t>
                </a:r>
              </a:p>
            </p:txBody>
          </p:sp>
          <p:sp>
            <p:nvSpPr>
              <p:cNvPr id="563" name="文本框 562"/>
              <p:cNvSpPr txBox="1"/>
              <p:nvPr/>
            </p:nvSpPr>
            <p:spPr>
              <a:xfrm rot="16200000">
                <a:off x="3601400" y="1538344"/>
                <a:ext cx="270155" cy="630362"/>
              </a:xfrm>
              <a:prstGeom prst="rect">
                <a:avLst/>
              </a:prstGeom>
              <a:noFill/>
              <a:scene3d>
                <a:camera prst="orthographicFront">
                  <a:rot lat="21599972" lon="4" rev="20400004"/>
                </a:camera>
                <a:lightRig dir="t" rig="threePt"/>
              </a:scene3d>
            </p:spPr>
            <p:txBody>
              <a:bodyPr rtlCol="0" wrap="none">
                <a:spAutoFit/>
              </a:bodyPr>
              <a:lstStyle/>
              <a:p>
                <a:r>
                  <a:rPr altLang="zh-CN" lang="en-US" smtClean="0" sz="2200">
                    <a:solidFill>
                      <a:srgbClr val="7030A0"/>
                    </a:solidFill>
                    <a:latin charset="-78" panose="02020603050405020304" pitchFamily="18" typeface="Andalus"/>
                    <a:cs charset="-78" panose="02020603050405020304" pitchFamily="18" typeface="Andalus"/>
                  </a:rPr>
                  <a:t>.</a:t>
                </a:r>
              </a:p>
            </p:txBody>
          </p:sp>
          <p:sp>
            <p:nvSpPr>
              <p:cNvPr id="564" name="矩形 563"/>
              <p:cNvSpPr/>
              <p:nvPr/>
            </p:nvSpPr>
            <p:spPr>
              <a:xfrm>
                <a:off x="3059435" y="2462211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65" name="矩形 564"/>
              <p:cNvSpPr/>
              <p:nvPr/>
            </p:nvSpPr>
            <p:spPr>
              <a:xfrm>
                <a:off x="3059435" y="2314573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66" name="矩形 565"/>
              <p:cNvSpPr/>
              <p:nvPr/>
            </p:nvSpPr>
            <p:spPr>
              <a:xfrm>
                <a:off x="4126235" y="2462211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67" name="矩形 566"/>
              <p:cNvSpPr/>
              <p:nvPr/>
            </p:nvSpPr>
            <p:spPr>
              <a:xfrm>
                <a:off x="4126235" y="2314573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68" name="矩形 567"/>
              <p:cNvSpPr/>
              <p:nvPr/>
            </p:nvSpPr>
            <p:spPr>
              <a:xfrm>
                <a:off x="3162300" y="2471738"/>
                <a:ext cx="261938" cy="61912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69" name="矩形 568"/>
              <p:cNvSpPr/>
              <p:nvPr/>
            </p:nvSpPr>
            <p:spPr>
              <a:xfrm>
                <a:off x="3200400" y="2376485"/>
                <a:ext cx="95250" cy="5715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70" name="矩形 569"/>
              <p:cNvSpPr/>
              <p:nvPr/>
            </p:nvSpPr>
            <p:spPr>
              <a:xfrm>
                <a:off x="3838574" y="2408554"/>
                <a:ext cx="72000" cy="36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71" name="矩形 570"/>
              <p:cNvSpPr/>
              <p:nvPr/>
            </p:nvSpPr>
            <p:spPr>
              <a:xfrm>
                <a:off x="4924424" y="2408554"/>
                <a:ext cx="72000" cy="36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72" name="矩形 571"/>
              <p:cNvSpPr/>
              <p:nvPr/>
            </p:nvSpPr>
            <p:spPr>
              <a:xfrm>
                <a:off x="4924423" y="2465705"/>
                <a:ext cx="72000" cy="18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73" name="矩形 572"/>
              <p:cNvSpPr/>
              <p:nvPr/>
            </p:nvSpPr>
            <p:spPr>
              <a:xfrm>
                <a:off x="2387600" y="2409824"/>
                <a:ext cx="73025" cy="8572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74" name="矩形 573"/>
              <p:cNvSpPr/>
              <p:nvPr/>
            </p:nvSpPr>
            <p:spPr>
              <a:xfrm>
                <a:off x="2457451" y="2393949"/>
                <a:ext cx="18000" cy="11747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75" name="矩形 574"/>
              <p:cNvSpPr/>
              <p:nvPr/>
            </p:nvSpPr>
            <p:spPr>
              <a:xfrm>
                <a:off x="2386013" y="2443164"/>
                <a:ext cx="3384000" cy="1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9544979" y="216722"/>
            <a:ext cx="2338975" cy="2485652"/>
            <a:chOff x="9764503" y="274778"/>
            <a:chExt cx="2338975" cy="2485652"/>
          </a:xfrm>
          <a:effectLst>
            <a:outerShdw algn="t" blurRad="50800" dir="5400000" dist="152400" rotWithShape="0">
              <a:prstClr val="black">
                <a:alpha val="40000"/>
              </a:prstClr>
            </a:outerShdw>
          </a:effectLst>
        </p:grpSpPr>
        <p:grpSp>
          <p:nvGrpSpPr>
            <p:cNvPr id="578" name="组合 577"/>
            <p:cNvGrpSpPr/>
            <p:nvPr/>
          </p:nvGrpSpPr>
          <p:grpSpPr>
            <a:xfrm>
              <a:off x="9786909" y="274778"/>
              <a:ext cx="2316569" cy="2485652"/>
              <a:chOff x="2347913" y="624786"/>
              <a:chExt cx="3422100" cy="3671874"/>
            </a:xfrm>
          </p:grpSpPr>
          <p:sp>
            <p:nvSpPr>
              <p:cNvPr id="579" name="同侧圆角矩形 578"/>
              <p:cNvSpPr/>
              <p:nvPr/>
            </p:nvSpPr>
            <p:spPr>
              <a:xfrm rot="16200000">
                <a:off x="3731419" y="992979"/>
                <a:ext cx="285752" cy="2928937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sp>
            <p:nvSpPr>
              <p:cNvPr id="580" name="任意多边形 579"/>
              <p:cNvSpPr/>
              <p:nvPr/>
            </p:nvSpPr>
            <p:spPr>
              <a:xfrm flipV="1">
                <a:off x="4903787" y="2467768"/>
                <a:ext cx="857835" cy="984250"/>
              </a:xfrm>
              <a:custGeom>
                <a:gdLst>
                  <a:gd fmla="*/ 542924 w 857835" name="connsiteX0"/>
                  <a:gd fmla="*/ 654844 h 984250" name="connsiteY0"/>
                  <a:gd fmla="*/ 431006 w 857835" name="connsiteX1"/>
                  <a:gd fmla="*/ 981075 h 984250" name="connsiteY1"/>
                  <a:gd fmla="*/ 542924 w 857835" name="connsiteX2"/>
                  <a:gd fmla="*/ 981075 h 984250" name="connsiteY2"/>
                  <a:gd fmla="*/ 486778 w 857835" name="connsiteX3"/>
                  <a:gd fmla="*/ 0 h 984250" name="connsiteY3"/>
                  <a:gd fmla="*/ 857835 w 857835" name="connsiteX4"/>
                  <a:gd fmla="*/ 4762 h 984250" name="connsiteY4"/>
                  <a:gd fmla="*/ 752475 w 857835" name="connsiteX5"/>
                  <a:gd fmla="*/ 785813 h 984250" name="connsiteY5"/>
                  <a:gd fmla="*/ 649288 w 857835" name="connsiteX6"/>
                  <a:gd fmla="*/ 984250 h 984250" name="connsiteY6"/>
                  <a:gd fmla="*/ 0 w 857835" name="connsiteX7"/>
                  <a:gd fmla="*/ 984250 h 984250" name="connsiteY7"/>
                  <a:gd fmla="*/ 314325 w 857835" name="connsiteX8"/>
                  <a:gd fmla="*/ 133350 h 984250" name="connsiteY8"/>
                  <a:gd fmla="*/ 486778 w 857835" name="connsiteX9"/>
                  <a:gd fmla="*/ 0 h 984250" name="connsiteY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984250" w="857835">
                    <a:moveTo>
                      <a:pt x="542924" y="654844"/>
                    </a:moveTo>
                    <a:lnTo>
                      <a:pt x="431006" y="981075"/>
                    </a:lnTo>
                    <a:lnTo>
                      <a:pt x="542924" y="981075"/>
                    </a:lnTo>
                    <a:close/>
                    <a:moveTo>
                      <a:pt x="486778" y="0"/>
                    </a:moveTo>
                    <a:lnTo>
                      <a:pt x="857835" y="4762"/>
                    </a:lnTo>
                    <a:cubicBezTo>
                      <a:pt x="814778" y="279400"/>
                      <a:pt x="786007" y="525463"/>
                      <a:pt x="752475" y="785813"/>
                    </a:cubicBezTo>
                    <a:lnTo>
                      <a:pt x="649288" y="984250"/>
                    </a:lnTo>
                    <a:lnTo>
                      <a:pt x="0" y="984250"/>
                    </a:lnTo>
                    <a:cubicBezTo>
                      <a:pt x="44185" y="853546"/>
                      <a:pt x="247483" y="316442"/>
                      <a:pt x="314325" y="133350"/>
                    </a:cubicBezTo>
                    <a:cubicBezTo>
                      <a:pt x="360530" y="23282"/>
                      <a:pt x="396194" y="16669"/>
                      <a:pt x="4867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sp>
            <p:nvSpPr>
              <p:cNvPr id="581" name="任意多边形 580"/>
              <p:cNvSpPr/>
              <p:nvPr/>
            </p:nvSpPr>
            <p:spPr>
              <a:xfrm>
                <a:off x="4905375" y="1466850"/>
                <a:ext cx="857835" cy="984250"/>
              </a:xfrm>
              <a:custGeom>
                <a:gdLst>
                  <a:gd fmla="*/ 542924 w 857835" name="connsiteX0"/>
                  <a:gd fmla="*/ 654844 h 984250" name="connsiteY0"/>
                  <a:gd fmla="*/ 431006 w 857835" name="connsiteX1"/>
                  <a:gd fmla="*/ 981075 h 984250" name="connsiteY1"/>
                  <a:gd fmla="*/ 542924 w 857835" name="connsiteX2"/>
                  <a:gd fmla="*/ 981075 h 984250" name="connsiteY2"/>
                  <a:gd fmla="*/ 486778 w 857835" name="connsiteX3"/>
                  <a:gd fmla="*/ 0 h 984250" name="connsiteY3"/>
                  <a:gd fmla="*/ 857835 w 857835" name="connsiteX4"/>
                  <a:gd fmla="*/ 4762 h 984250" name="connsiteY4"/>
                  <a:gd fmla="*/ 752475 w 857835" name="connsiteX5"/>
                  <a:gd fmla="*/ 785813 h 984250" name="connsiteY5"/>
                  <a:gd fmla="*/ 649288 w 857835" name="connsiteX6"/>
                  <a:gd fmla="*/ 984250 h 984250" name="connsiteY6"/>
                  <a:gd fmla="*/ 0 w 857835" name="connsiteX7"/>
                  <a:gd fmla="*/ 984250 h 984250" name="connsiteY7"/>
                  <a:gd fmla="*/ 314325 w 857835" name="connsiteX8"/>
                  <a:gd fmla="*/ 133350 h 984250" name="connsiteY8"/>
                  <a:gd fmla="*/ 486778 w 857835" name="connsiteX9"/>
                  <a:gd fmla="*/ 0 h 984250" name="connsiteY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984250" w="857835">
                    <a:moveTo>
                      <a:pt x="542924" y="654844"/>
                    </a:moveTo>
                    <a:lnTo>
                      <a:pt x="431006" y="981075"/>
                    </a:lnTo>
                    <a:lnTo>
                      <a:pt x="542924" y="981075"/>
                    </a:lnTo>
                    <a:close/>
                    <a:moveTo>
                      <a:pt x="486778" y="0"/>
                    </a:moveTo>
                    <a:lnTo>
                      <a:pt x="857835" y="4762"/>
                    </a:lnTo>
                    <a:cubicBezTo>
                      <a:pt x="814778" y="279400"/>
                      <a:pt x="786007" y="525463"/>
                      <a:pt x="752475" y="785813"/>
                    </a:cubicBezTo>
                    <a:lnTo>
                      <a:pt x="649288" y="984250"/>
                    </a:lnTo>
                    <a:lnTo>
                      <a:pt x="0" y="984250"/>
                    </a:lnTo>
                    <a:cubicBezTo>
                      <a:pt x="44185" y="853546"/>
                      <a:pt x="247483" y="316442"/>
                      <a:pt x="314325" y="133350"/>
                    </a:cubicBezTo>
                    <a:cubicBezTo>
                      <a:pt x="360530" y="23282"/>
                      <a:pt x="396194" y="16669"/>
                      <a:pt x="4867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sp>
            <p:nvSpPr>
              <p:cNvPr id="582" name="梯形 93"/>
              <p:cNvSpPr/>
              <p:nvPr/>
            </p:nvSpPr>
            <p:spPr>
              <a:xfrm flipV="1">
                <a:off x="3084830" y="2465387"/>
                <a:ext cx="1043940" cy="1786890"/>
              </a:xfrm>
              <a:custGeom>
                <a:gdLst>
                  <a:gd fmla="*/ 0 w 1043940" name="connsiteX0"/>
                  <a:gd fmla="*/ 1765300 h 1765300" name="connsiteY0"/>
                  <a:gd fmla="*/ 4446 w 1043940" name="connsiteX1"/>
                  <a:gd fmla="*/ 1651635 h 1765300" name="connsiteY1"/>
                  <a:gd fmla="*/ 258445 w 1043940" name="connsiteX2"/>
                  <a:gd fmla="*/ 407035 h 1765300" name="connsiteY2"/>
                  <a:gd fmla="*/ 387344 w 1043940" name="connsiteX3"/>
                  <a:gd fmla="*/ 95885 h 1765300" name="connsiteY3"/>
                  <a:gd fmla="*/ 681990 w 1043940" name="connsiteX4"/>
                  <a:gd fmla="*/ 4445 h 1765300" name="connsiteY4"/>
                  <a:gd fmla="*/ 936631 w 1043940" name="connsiteX5"/>
                  <a:gd fmla="*/ 0 h 1765300" name="connsiteY5"/>
                  <a:gd fmla="*/ 1043940 w 1043940" name="connsiteX6"/>
                  <a:gd fmla="*/ 1765300 h 1765300" name="connsiteY6"/>
                  <a:gd fmla="*/ 0 w 1043940" name="connsiteX7"/>
                  <a:gd fmla="*/ 1765300 h 1765300" name="connsiteY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b="b" l="l" r="r" t="t"/>
                <a:pathLst>
                  <a:path h="1765300" w="1043940">
                    <a:moveTo>
                      <a:pt x="0" y="1765300"/>
                    </a:moveTo>
                    <a:cubicBezTo>
                      <a:pt x="318" y="1692381"/>
                      <a:pt x="1589" y="1694921"/>
                      <a:pt x="4446" y="1651635"/>
                    </a:cubicBezTo>
                    <a:cubicBezTo>
                      <a:pt x="48578" y="1427374"/>
                      <a:pt x="195687" y="664210"/>
                      <a:pt x="258445" y="407035"/>
                    </a:cubicBezTo>
                    <a:cubicBezTo>
                      <a:pt x="301411" y="198543"/>
                      <a:pt x="318978" y="196427"/>
                      <a:pt x="387344" y="95885"/>
                    </a:cubicBezTo>
                    <a:cubicBezTo>
                      <a:pt x="467356" y="42545"/>
                      <a:pt x="567053" y="6985"/>
                      <a:pt x="681990" y="4445"/>
                    </a:cubicBezTo>
                    <a:lnTo>
                      <a:pt x="936631" y="0"/>
                    </a:lnTo>
                    <a:lnTo>
                      <a:pt x="1043940" y="1765300"/>
                    </a:lnTo>
                    <a:lnTo>
                      <a:pt x="0" y="17653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sp>
            <p:nvSpPr>
              <p:cNvPr id="583" name="梯形 93"/>
              <p:cNvSpPr/>
              <p:nvPr/>
            </p:nvSpPr>
            <p:spPr>
              <a:xfrm>
                <a:off x="3084830" y="662940"/>
                <a:ext cx="1043940" cy="1788160"/>
              </a:xfrm>
              <a:custGeom>
                <a:gdLst>
                  <a:gd fmla="*/ 0 w 1043940" name="connsiteX0"/>
                  <a:gd fmla="*/ 1765300 h 1765300" name="connsiteY0"/>
                  <a:gd fmla="*/ 4446 w 1043940" name="connsiteX1"/>
                  <a:gd fmla="*/ 1651635 h 1765300" name="connsiteY1"/>
                  <a:gd fmla="*/ 258445 w 1043940" name="connsiteX2"/>
                  <a:gd fmla="*/ 407035 h 1765300" name="connsiteY2"/>
                  <a:gd fmla="*/ 387344 w 1043940" name="connsiteX3"/>
                  <a:gd fmla="*/ 95885 h 1765300" name="connsiteY3"/>
                  <a:gd fmla="*/ 681990 w 1043940" name="connsiteX4"/>
                  <a:gd fmla="*/ 4445 h 1765300" name="connsiteY4"/>
                  <a:gd fmla="*/ 936631 w 1043940" name="connsiteX5"/>
                  <a:gd fmla="*/ 0 h 1765300" name="connsiteY5"/>
                  <a:gd fmla="*/ 1043940 w 1043940" name="connsiteX6"/>
                  <a:gd fmla="*/ 1765300 h 1765300" name="connsiteY6"/>
                  <a:gd fmla="*/ 0 w 1043940" name="connsiteX7"/>
                  <a:gd fmla="*/ 1765300 h 1765300" name="connsiteY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b="b" l="l" r="r" t="t"/>
                <a:pathLst>
                  <a:path h="1765300" w="1043940">
                    <a:moveTo>
                      <a:pt x="0" y="1765300"/>
                    </a:moveTo>
                    <a:cubicBezTo>
                      <a:pt x="318" y="1692381"/>
                      <a:pt x="1589" y="1694921"/>
                      <a:pt x="4446" y="1651635"/>
                    </a:cubicBezTo>
                    <a:cubicBezTo>
                      <a:pt x="48578" y="1427374"/>
                      <a:pt x="195687" y="664210"/>
                      <a:pt x="258445" y="407035"/>
                    </a:cubicBezTo>
                    <a:cubicBezTo>
                      <a:pt x="301411" y="198543"/>
                      <a:pt x="318978" y="196427"/>
                      <a:pt x="387344" y="95885"/>
                    </a:cubicBezTo>
                    <a:cubicBezTo>
                      <a:pt x="467356" y="42545"/>
                      <a:pt x="567053" y="6985"/>
                      <a:pt x="681990" y="4445"/>
                    </a:cubicBezTo>
                    <a:lnTo>
                      <a:pt x="936631" y="0"/>
                    </a:lnTo>
                    <a:lnTo>
                      <a:pt x="1043940" y="1765300"/>
                    </a:lnTo>
                    <a:lnTo>
                      <a:pt x="0" y="17653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cxnSp>
            <p:nvCxnSpPr>
              <p:cNvPr id="584" name="直接连接符 583"/>
              <p:cNvCxnSpPr/>
              <p:nvPr/>
            </p:nvCxnSpPr>
            <p:spPr>
              <a:xfrm flipV="1">
                <a:off x="2347913" y="2453169"/>
                <a:ext cx="36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5" name="直接连接符 584"/>
              <p:cNvCxnSpPr/>
              <p:nvPr/>
            </p:nvCxnSpPr>
            <p:spPr>
              <a:xfrm flipH="1">
                <a:off x="3085482" y="2309075"/>
                <a:ext cx="0" cy="29812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直接连接符 585"/>
              <p:cNvCxnSpPr/>
              <p:nvPr/>
            </p:nvCxnSpPr>
            <p:spPr>
              <a:xfrm flipV="1">
                <a:off x="3085480" y="1007245"/>
                <a:ext cx="273221" cy="130679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7" name="任意多边形 586"/>
              <p:cNvSpPr/>
              <p:nvPr/>
            </p:nvSpPr>
            <p:spPr>
              <a:xfrm>
                <a:off x="3358704" y="664028"/>
                <a:ext cx="651893" cy="343219"/>
              </a:xfrm>
              <a:custGeom>
                <a:gdLst>
                  <a:gd fmla="*/ 0 w 323850" name="connsiteX0"/>
                  <a:gd fmla="*/ 164484 h 164484" name="connsiteY0"/>
                  <a:gd fmla="*/ 23813 w 323850" name="connsiteX1"/>
                  <a:gd fmla="*/ 100189 h 164484" name="connsiteY1"/>
                  <a:gd fmla="*/ 66674 w 323850" name="connsiteX2"/>
                  <a:gd fmla="*/ 40658 h 164484" name="connsiteY2"/>
                  <a:gd fmla="*/ 119061 w 323850" name="connsiteX3"/>
                  <a:gd fmla="*/ 14465 h 164484" name="connsiteY3"/>
                  <a:gd fmla="*/ 195262 w 323850" name="connsiteX4"/>
                  <a:gd fmla="*/ 2558 h 164484" name="connsiteY4"/>
                  <a:gd fmla="*/ 276225 w 323850" name="connsiteX5"/>
                  <a:gd fmla="*/ 177 h 164484" name="connsiteY5"/>
                  <a:gd fmla="*/ 323850 w 323850" name="connsiteX6"/>
                  <a:gd fmla="*/ 177 h 164484" name="connsiteY6"/>
                  <a:gd fmla="*/ 321469 w 321469" name="connsiteX7"/>
                  <a:gd fmla="*/ 177 h 166865" name="connsiteY7"/>
                  <a:gd fmla="*/ 321469 w 321469" name="connsiteX8"/>
                  <a:gd fmla="*/ 177 h 166865" name="connsiteY8"/>
                  <a:gd fmla="*/ 321469 w 321469" name="connsiteX9"/>
                  <a:gd fmla="*/ 177 h 166865" name="connsiteY9"/>
                  <a:gd fmla="*/ 321469 w 321469" name="connsiteX10"/>
                  <a:gd fmla="*/ 177 h 166865" name="connsiteY10"/>
                  <a:gd fmla="*/ 321469 w 321469" name="connsiteX11"/>
                  <a:gd fmla="*/ 177 h 166865" name="connsiteY11"/>
                  <a:gd fmla="*/ 321469 w 321469" name="connsiteX12"/>
                  <a:gd fmla="*/ 177 h 166865" name="connsiteY12"/>
                  <a:gd fmla="*/ 321469 w 321469" name="connsiteX13"/>
                  <a:gd fmla="*/ 177 h 166865" name="connsiteY13"/>
                  <a:gd fmla="*/ 321469 w 321469" name="connsiteX14"/>
                  <a:gd fmla="*/ 177 h 166865" name="connsiteY14"/>
                  <a:gd fmla="*/ 321469 w 321469" name="connsiteX15"/>
                  <a:gd fmla="*/ 177 h 166865" name="connsiteY15"/>
                  <a:gd fmla="*/ 321469 w 321469" name="connsiteX16"/>
                  <a:gd fmla="*/ 177 h 166865" name="connsiteY16"/>
                  <a:gd fmla="*/ 321469 w 321469" name="connsiteX17"/>
                  <a:gd fmla="*/ 2381 h 169069" name="connsiteY17"/>
                  <a:gd fmla="*/ 323752 w 323752" name="connsiteX18"/>
                  <a:gd fmla="*/ 2381 h 169069" name="connsiteY18"/>
                  <a:gd fmla="*/ 324833 w 324833" name="connsiteX19"/>
                  <a:gd fmla="*/ 2381 h 169069" name="connsiteY1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b="b" l="l" r="r" t="t"/>
                <a:pathLst>
                  <a:path h="164484" w="323850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88" name="直接连接符 587"/>
              <p:cNvCxnSpPr/>
              <p:nvPr/>
            </p:nvCxnSpPr>
            <p:spPr>
              <a:xfrm flipV="1">
                <a:off x="3842827" y="927744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9" name="直接连接符 588"/>
              <p:cNvCxnSpPr/>
              <p:nvPr/>
            </p:nvCxnSpPr>
            <p:spPr>
              <a:xfrm flipV="1">
                <a:off x="3929106" y="205566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0" name="直接连接符 589"/>
              <p:cNvCxnSpPr/>
              <p:nvPr/>
            </p:nvCxnSpPr>
            <p:spPr>
              <a:xfrm>
                <a:off x="3838035" y="947619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1" name="直接连接符 590"/>
              <p:cNvCxnSpPr/>
              <p:nvPr/>
            </p:nvCxnSpPr>
            <p:spPr>
              <a:xfrm>
                <a:off x="5165789" y="1727722"/>
                <a:ext cx="2828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2" name="直接连接符 591"/>
              <p:cNvCxnSpPr/>
              <p:nvPr/>
            </p:nvCxnSpPr>
            <p:spPr>
              <a:xfrm flipH="1">
                <a:off x="5448594" y="1727724"/>
                <a:ext cx="0" cy="72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3" name="直接连接符 592"/>
              <p:cNvCxnSpPr/>
              <p:nvPr/>
            </p:nvCxnSpPr>
            <p:spPr>
              <a:xfrm>
                <a:off x="3085480" y="2598552"/>
                <a:ext cx="273221" cy="130679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4" name="任意多边形 593"/>
              <p:cNvSpPr/>
              <p:nvPr/>
            </p:nvSpPr>
            <p:spPr>
              <a:xfrm flipV="1">
                <a:off x="3358703" y="3905348"/>
                <a:ext cx="651893" cy="343219"/>
              </a:xfrm>
              <a:custGeom>
                <a:gdLst>
                  <a:gd fmla="*/ 0 w 323850" name="connsiteX0"/>
                  <a:gd fmla="*/ 164484 h 164484" name="connsiteY0"/>
                  <a:gd fmla="*/ 23813 w 323850" name="connsiteX1"/>
                  <a:gd fmla="*/ 100189 h 164484" name="connsiteY1"/>
                  <a:gd fmla="*/ 66674 w 323850" name="connsiteX2"/>
                  <a:gd fmla="*/ 40658 h 164484" name="connsiteY2"/>
                  <a:gd fmla="*/ 119061 w 323850" name="connsiteX3"/>
                  <a:gd fmla="*/ 14465 h 164484" name="connsiteY3"/>
                  <a:gd fmla="*/ 195262 w 323850" name="connsiteX4"/>
                  <a:gd fmla="*/ 2558 h 164484" name="connsiteY4"/>
                  <a:gd fmla="*/ 276225 w 323850" name="connsiteX5"/>
                  <a:gd fmla="*/ 177 h 164484" name="connsiteY5"/>
                  <a:gd fmla="*/ 323850 w 323850" name="connsiteX6"/>
                  <a:gd fmla="*/ 177 h 164484" name="connsiteY6"/>
                  <a:gd fmla="*/ 321469 w 321469" name="connsiteX7"/>
                  <a:gd fmla="*/ 177 h 166865" name="connsiteY7"/>
                  <a:gd fmla="*/ 321469 w 321469" name="connsiteX8"/>
                  <a:gd fmla="*/ 177 h 166865" name="connsiteY8"/>
                  <a:gd fmla="*/ 321469 w 321469" name="connsiteX9"/>
                  <a:gd fmla="*/ 177 h 166865" name="connsiteY9"/>
                  <a:gd fmla="*/ 321469 w 321469" name="connsiteX10"/>
                  <a:gd fmla="*/ 177 h 166865" name="connsiteY10"/>
                  <a:gd fmla="*/ 321469 w 321469" name="connsiteX11"/>
                  <a:gd fmla="*/ 177 h 166865" name="connsiteY11"/>
                  <a:gd fmla="*/ 321469 w 321469" name="connsiteX12"/>
                  <a:gd fmla="*/ 177 h 166865" name="connsiteY12"/>
                  <a:gd fmla="*/ 321469 w 321469" name="connsiteX13"/>
                  <a:gd fmla="*/ 177 h 166865" name="connsiteY13"/>
                  <a:gd fmla="*/ 321469 w 321469" name="connsiteX14"/>
                  <a:gd fmla="*/ 177 h 166865" name="connsiteY14"/>
                  <a:gd fmla="*/ 321469 w 321469" name="connsiteX15"/>
                  <a:gd fmla="*/ 177 h 166865" name="connsiteY15"/>
                  <a:gd fmla="*/ 321469 w 321469" name="connsiteX16"/>
                  <a:gd fmla="*/ 177 h 166865" name="connsiteY16"/>
                  <a:gd fmla="*/ 321469 w 321469" name="connsiteX17"/>
                  <a:gd fmla="*/ 2381 h 169069" name="connsiteY17"/>
                  <a:gd fmla="*/ 323752 w 323752" name="connsiteX18"/>
                  <a:gd fmla="*/ 2381 h 169069" name="connsiteY18"/>
                  <a:gd fmla="*/ 324833 w 324833" name="connsiteX19"/>
                  <a:gd fmla="*/ 2381 h 169069" name="connsiteY1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b="b" l="l" r="r" t="t"/>
                <a:pathLst>
                  <a:path h="164484" w="323850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95" name="直接连接符 594"/>
              <p:cNvCxnSpPr/>
              <p:nvPr/>
            </p:nvCxnSpPr>
            <p:spPr>
              <a:xfrm>
                <a:off x="3842827" y="3960006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直接连接符 595"/>
              <p:cNvCxnSpPr/>
              <p:nvPr/>
            </p:nvCxnSpPr>
            <p:spPr>
              <a:xfrm>
                <a:off x="3929106" y="283705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直接连接符 596"/>
              <p:cNvCxnSpPr/>
              <p:nvPr/>
            </p:nvCxnSpPr>
            <p:spPr>
              <a:xfrm flipV="1">
                <a:off x="3838034" y="2832085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8" name="直接连接符 597"/>
              <p:cNvCxnSpPr/>
              <p:nvPr/>
            </p:nvCxnSpPr>
            <p:spPr>
              <a:xfrm flipV="1">
                <a:off x="5165788" y="3184873"/>
                <a:ext cx="2828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直接连接符 598"/>
              <p:cNvCxnSpPr/>
              <p:nvPr/>
            </p:nvCxnSpPr>
            <p:spPr>
              <a:xfrm flipH="1" flipV="1">
                <a:off x="5448593" y="2465217"/>
                <a:ext cx="0" cy="72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0" name="等腰三角形 83"/>
              <p:cNvSpPr/>
              <p:nvPr/>
            </p:nvSpPr>
            <p:spPr>
              <a:xfrm rot="11528291">
                <a:off x="3257886" y="648415"/>
                <a:ext cx="187892" cy="1692959"/>
              </a:xfrm>
              <a:custGeom>
                <a:gdLst>
                  <a:gd fmla="*/ 0 w 187892" name="connsiteX0"/>
                  <a:gd fmla="*/ 1692959 h 1692959" name="connsiteY0"/>
                  <a:gd fmla="*/ 182930 w 187892" name="connsiteX1"/>
                  <a:gd fmla="*/ 0 h 1692959" name="connsiteY1"/>
                  <a:gd fmla="*/ 187892 w 187892" name="connsiteX2"/>
                  <a:gd fmla="*/ 1359107 h 1692959" name="connsiteY2"/>
                  <a:gd fmla="*/ 168877 w 187892" name="connsiteX3"/>
                  <a:gd fmla="*/ 1482590 h 1692959" name="connsiteY3"/>
                  <a:gd fmla="*/ 105447 w 187892" name="connsiteX4"/>
                  <a:gd fmla="*/ 1618017 h 1692959" name="connsiteY4"/>
                  <a:gd fmla="*/ 0 w 187892" name="connsiteX5"/>
                  <a:gd fmla="*/ 1692959 h 1692959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692959" w="187892">
                    <a:moveTo>
                      <a:pt x="0" y="1692959"/>
                    </a:moveTo>
                    <a:lnTo>
                      <a:pt x="182930" y="0"/>
                    </a:lnTo>
                    <a:cubicBezTo>
                      <a:pt x="185003" y="492729"/>
                      <a:pt x="185317" y="864049"/>
                      <a:pt x="187892" y="1359107"/>
                    </a:cubicBezTo>
                    <a:cubicBezTo>
                      <a:pt x="187211" y="1403923"/>
                      <a:pt x="175215" y="1441429"/>
                      <a:pt x="168877" y="1482590"/>
                    </a:cubicBezTo>
                    <a:cubicBezTo>
                      <a:pt x="147291" y="1529451"/>
                      <a:pt x="141502" y="1570480"/>
                      <a:pt x="105447" y="1618017"/>
                    </a:cubicBezTo>
                    <a:cubicBezTo>
                      <a:pt x="72910" y="1651367"/>
                      <a:pt x="38370" y="1675405"/>
                      <a:pt x="0" y="1692959"/>
                    </a:cubicBezTo>
                    <a:close/>
                  </a:path>
                </a:pathLst>
              </a:custGeom>
              <a:solidFill>
                <a:srgbClr val="FF00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sp>
            <p:nvSpPr>
              <p:cNvPr id="601" name="等腰三角形 83"/>
              <p:cNvSpPr/>
              <p:nvPr/>
            </p:nvSpPr>
            <p:spPr>
              <a:xfrm flipV="1" rot="10071709">
                <a:off x="3253123" y="2572465"/>
                <a:ext cx="187892" cy="1692959"/>
              </a:xfrm>
              <a:custGeom>
                <a:gdLst>
                  <a:gd fmla="*/ 0 w 187892" name="connsiteX0"/>
                  <a:gd fmla="*/ 1692959 h 1692959" name="connsiteY0"/>
                  <a:gd fmla="*/ 182930 w 187892" name="connsiteX1"/>
                  <a:gd fmla="*/ 0 h 1692959" name="connsiteY1"/>
                  <a:gd fmla="*/ 187892 w 187892" name="connsiteX2"/>
                  <a:gd fmla="*/ 1359107 h 1692959" name="connsiteY2"/>
                  <a:gd fmla="*/ 168877 w 187892" name="connsiteX3"/>
                  <a:gd fmla="*/ 1482590 h 1692959" name="connsiteY3"/>
                  <a:gd fmla="*/ 105447 w 187892" name="connsiteX4"/>
                  <a:gd fmla="*/ 1618017 h 1692959" name="connsiteY4"/>
                  <a:gd fmla="*/ 0 w 187892" name="connsiteX5"/>
                  <a:gd fmla="*/ 1692959 h 1692959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692959" w="187892">
                    <a:moveTo>
                      <a:pt x="0" y="1692959"/>
                    </a:moveTo>
                    <a:lnTo>
                      <a:pt x="182930" y="0"/>
                    </a:lnTo>
                    <a:cubicBezTo>
                      <a:pt x="185003" y="492729"/>
                      <a:pt x="185317" y="864049"/>
                      <a:pt x="187892" y="1359107"/>
                    </a:cubicBezTo>
                    <a:cubicBezTo>
                      <a:pt x="187211" y="1403923"/>
                      <a:pt x="175215" y="1441429"/>
                      <a:pt x="168877" y="1482590"/>
                    </a:cubicBezTo>
                    <a:cubicBezTo>
                      <a:pt x="147291" y="1529451"/>
                      <a:pt x="141502" y="1570480"/>
                      <a:pt x="105447" y="1618017"/>
                    </a:cubicBezTo>
                    <a:cubicBezTo>
                      <a:pt x="72910" y="1651367"/>
                      <a:pt x="38370" y="1675405"/>
                      <a:pt x="0" y="1692959"/>
                    </a:cubicBezTo>
                    <a:close/>
                  </a:path>
                </a:pathLst>
              </a:custGeom>
              <a:solidFill>
                <a:srgbClr val="FF00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sp>
            <p:nvSpPr>
              <p:cNvPr id="602" name="等腰三角形 83"/>
              <p:cNvSpPr/>
              <p:nvPr/>
            </p:nvSpPr>
            <p:spPr>
              <a:xfrm rot="11528291">
                <a:off x="3422457" y="624786"/>
                <a:ext cx="198814" cy="1716074"/>
              </a:xfrm>
              <a:custGeom>
                <a:gdLst>
                  <a:gd fmla="*/ 0 w 198814" name="connsiteX0"/>
                  <a:gd fmla="*/ 1716074 h 1716074" name="connsiteY0"/>
                  <a:gd fmla="*/ 184464 w 198814" name="connsiteX1"/>
                  <a:gd fmla="*/ 51 h 1716074" name="connsiteY1"/>
                  <a:gd fmla="*/ 165776 w 198814" name="connsiteX2"/>
                  <a:gd fmla="*/ 1657386 h 1716074" name="connsiteY2"/>
                  <a:gd fmla="*/ 0 w 198814" name="connsiteX3"/>
                  <a:gd fmla="*/ 1716074 h 1716074" name="connsiteY3"/>
                  <a:gd fmla="*/ 0 w 189426" name="connsiteX4"/>
                  <a:gd fmla="*/ 1716023 h 1716023" name="connsiteY4"/>
                  <a:gd fmla="*/ 0 w 187892" name="connsiteX5"/>
                  <a:gd fmla="*/ 1692959 h 1692959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716074" w="198814">
                    <a:moveTo>
                      <a:pt x="0" y="1716074"/>
                    </a:moveTo>
                    <a:lnTo>
                      <a:pt x="184464" y="51"/>
                    </a:lnTo>
                    <a:cubicBezTo>
                      <a:pt x="212093" y="-9730"/>
                      <a:pt x="196520" y="1371382"/>
                      <a:pt x="165776" y="1657386"/>
                    </a:cubicBezTo>
                    <a:cubicBezTo>
                      <a:pt x="101618" y="1681121"/>
                      <a:pt x="134930" y="1680334"/>
                      <a:pt x="0" y="1716074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sp>
            <p:nvSpPr>
              <p:cNvPr id="603" name="等腰三角形 83"/>
              <p:cNvSpPr/>
              <p:nvPr/>
            </p:nvSpPr>
            <p:spPr>
              <a:xfrm flipV="1" rot="10071709">
                <a:off x="3417694" y="2580586"/>
                <a:ext cx="198814" cy="1716074"/>
              </a:xfrm>
              <a:custGeom>
                <a:gdLst>
                  <a:gd fmla="*/ 0 w 198814" name="connsiteX0"/>
                  <a:gd fmla="*/ 1716074 h 1716074" name="connsiteY0"/>
                  <a:gd fmla="*/ 184464 w 198814" name="connsiteX1"/>
                  <a:gd fmla="*/ 51 h 1716074" name="connsiteY1"/>
                  <a:gd fmla="*/ 165776 w 198814" name="connsiteX2"/>
                  <a:gd fmla="*/ 1657386 h 1716074" name="connsiteY2"/>
                  <a:gd fmla="*/ 0 w 198814" name="connsiteX3"/>
                  <a:gd fmla="*/ 1716074 h 1716074" name="connsiteY3"/>
                  <a:gd fmla="*/ 0 w 189426" name="connsiteX4"/>
                  <a:gd fmla="*/ 1716023 h 1716023" name="connsiteY4"/>
                  <a:gd fmla="*/ 0 w 187892" name="connsiteX5"/>
                  <a:gd fmla="*/ 1692959 h 1692959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716074" w="198814">
                    <a:moveTo>
                      <a:pt x="0" y="1716074"/>
                    </a:moveTo>
                    <a:lnTo>
                      <a:pt x="184464" y="51"/>
                    </a:lnTo>
                    <a:cubicBezTo>
                      <a:pt x="212093" y="-9730"/>
                      <a:pt x="196520" y="1371382"/>
                      <a:pt x="165776" y="1657386"/>
                    </a:cubicBezTo>
                    <a:cubicBezTo>
                      <a:pt x="101618" y="1681121"/>
                      <a:pt x="134930" y="1680334"/>
                      <a:pt x="0" y="1716074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sp>
            <p:nvSpPr>
              <p:cNvPr id="604" name="矩形 603"/>
              <p:cNvSpPr/>
              <p:nvPr/>
            </p:nvSpPr>
            <p:spPr>
              <a:xfrm>
                <a:off x="5492750" y="1466850"/>
                <a:ext cx="57150" cy="1987550"/>
              </a:xfrm>
              <a:prstGeom prst="rect">
                <a:avLst/>
              </a:prstGeom>
              <a:solidFill>
                <a:srgbClr val="FF00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sp>
            <p:nvSpPr>
              <p:cNvPr id="605" name="流程图: 手动输入 91"/>
              <p:cNvSpPr/>
              <p:nvPr/>
            </p:nvSpPr>
            <p:spPr>
              <a:xfrm rot="10800000">
                <a:off x="5594348" y="1470024"/>
                <a:ext cx="58420" cy="908045"/>
              </a:xfrm>
              <a:custGeom>
                <a:gdLst>
                  <a:gd fmla="*/ 542 w 10000" name="connsiteX0"/>
                  <a:gd fmla="*/ 1118 h 10000" name="connsiteY0"/>
                  <a:gd fmla="*/ 10000 w 10000" name="connsiteX1"/>
                  <a:gd fmla="*/ 0 h 10000" name="connsiteY1"/>
                  <a:gd fmla="*/ 8913 w 10000" name="connsiteX2"/>
                  <a:gd fmla="*/ 10000 h 10000" name="connsiteY2"/>
                  <a:gd fmla="*/ 0 w 10000" name="connsiteX3"/>
                  <a:gd fmla="*/ 10000 h 10000" name="connsiteY3"/>
                  <a:gd fmla="*/ 542 w 10000" name="connsiteX4"/>
                  <a:gd fmla="*/ 1118 h 10000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0000" w="10000">
                    <a:moveTo>
                      <a:pt x="542" y="1118"/>
                    </a:moveTo>
                    <a:lnTo>
                      <a:pt x="10000" y="0"/>
                    </a:lnTo>
                    <a:lnTo>
                      <a:pt x="8913" y="10000"/>
                    </a:lnTo>
                    <a:lnTo>
                      <a:pt x="0" y="10000"/>
                    </a:lnTo>
                    <a:cubicBezTo>
                      <a:pt x="181" y="7039"/>
                      <a:pt x="361" y="4079"/>
                      <a:pt x="542" y="1118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sp>
            <p:nvSpPr>
              <p:cNvPr id="606" name="流程图: 手动输入 91"/>
              <p:cNvSpPr/>
              <p:nvPr/>
            </p:nvSpPr>
            <p:spPr>
              <a:xfrm flipV="1" rot="10800000">
                <a:off x="5591175" y="2541587"/>
                <a:ext cx="61593" cy="911226"/>
              </a:xfrm>
              <a:custGeom>
                <a:gdLst>
                  <a:gd fmla="*/ 542 w 10000" name="connsiteX0"/>
                  <a:gd fmla="*/ 1118 h 10000" name="connsiteY0"/>
                  <a:gd fmla="*/ 10000 w 10000" name="connsiteX1"/>
                  <a:gd fmla="*/ 0 h 10000" name="connsiteY1"/>
                  <a:gd fmla="*/ 8913 w 10000" name="connsiteX2"/>
                  <a:gd fmla="*/ 10000 h 10000" name="connsiteY2"/>
                  <a:gd fmla="*/ 0 w 10000" name="connsiteX3"/>
                  <a:gd fmla="*/ 10000 h 10000" name="connsiteY3"/>
                  <a:gd fmla="*/ 542 w 10000" name="connsiteX4"/>
                  <a:gd fmla="*/ 1118 h 10000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0000" w="10000">
                    <a:moveTo>
                      <a:pt x="542" y="1118"/>
                    </a:moveTo>
                    <a:lnTo>
                      <a:pt x="10000" y="0"/>
                    </a:lnTo>
                    <a:lnTo>
                      <a:pt x="8913" y="10000"/>
                    </a:lnTo>
                    <a:lnTo>
                      <a:pt x="0" y="10000"/>
                    </a:lnTo>
                    <a:cubicBezTo>
                      <a:pt x="181" y="7039"/>
                      <a:pt x="361" y="4079"/>
                      <a:pt x="542" y="1118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sp>
            <p:nvSpPr>
              <p:cNvPr id="607" name="文本框 606"/>
              <p:cNvSpPr txBox="1"/>
              <p:nvPr/>
            </p:nvSpPr>
            <p:spPr>
              <a:xfrm rot="16200000">
                <a:off x="3537829" y="3194367"/>
                <a:ext cx="460108" cy="450259"/>
              </a:xfrm>
              <a:prstGeom prst="rect">
                <a:avLst/>
              </a:prstGeom>
              <a:noFill/>
              <a:effectLst/>
              <a:scene3d>
                <a:camera prst="orthographicFront">
                  <a:rot lat="21599972" lon="4" rev="1200005"/>
                </a:camera>
                <a:lightRig dir="t" rig="threePt"/>
              </a:scene3d>
            </p:spPr>
            <p:txBody>
              <a:bodyPr rtlCol="0" wrap="none">
                <a:spAutoFit/>
              </a:bodyPr>
              <a:lstStyle/>
              <a:p>
                <a:r>
                  <a:rPr altLang="zh-CN" lang="en-US" smtClean="0" sz="1400">
                    <a:solidFill>
                      <a:srgbClr val="7030A0"/>
                    </a:solidFill>
                    <a:latin charset="-78" panose="02020603050405020304" pitchFamily="18" typeface="Andalus"/>
                    <a:cs charset="-78" panose="02020603050405020304" pitchFamily="18" typeface="Andalus"/>
                  </a:rPr>
                  <a:t>U</a:t>
                </a:r>
              </a:p>
            </p:txBody>
          </p:sp>
          <p:sp>
            <p:nvSpPr>
              <p:cNvPr id="608" name="文本框 607"/>
              <p:cNvSpPr txBox="1"/>
              <p:nvPr/>
            </p:nvSpPr>
            <p:spPr>
              <a:xfrm rot="16200000">
                <a:off x="3464433" y="2917851"/>
                <a:ext cx="446038" cy="450259"/>
              </a:xfrm>
              <a:prstGeom prst="rect">
                <a:avLst/>
              </a:prstGeom>
              <a:noFill/>
              <a:scene3d>
                <a:camera prst="orthographicFront">
                  <a:rot lat="21599972" lon="4" rev="1200005"/>
                </a:camera>
                <a:lightRig dir="t" rig="threePt"/>
              </a:scene3d>
            </p:spPr>
            <p:txBody>
              <a:bodyPr rtlCol="0" wrap="none">
                <a:spAutoFit/>
              </a:bodyPr>
              <a:lstStyle/>
              <a:p>
                <a:r>
                  <a:rPr altLang="zh-CN" lang="en-US" smtClean="0" sz="1400">
                    <a:solidFill>
                      <a:srgbClr val="7030A0"/>
                    </a:solidFill>
                    <a:latin charset="-78" panose="02020603050405020304" pitchFamily="18" typeface="Andalus"/>
                    <a:cs charset="-78" panose="02020603050405020304" pitchFamily="18" typeface="Andalus"/>
                  </a:rPr>
                  <a:t>S</a:t>
                </a:r>
              </a:p>
            </p:txBody>
          </p:sp>
          <p:sp>
            <p:nvSpPr>
              <p:cNvPr id="609" name="文本框 608"/>
              <p:cNvSpPr txBox="1"/>
              <p:nvPr/>
            </p:nvSpPr>
            <p:spPr>
              <a:xfrm rot="16200000">
                <a:off x="3392209" y="2702800"/>
                <a:ext cx="429622" cy="450259"/>
              </a:xfrm>
              <a:prstGeom prst="rect">
                <a:avLst/>
              </a:prstGeom>
              <a:noFill/>
              <a:scene3d>
                <a:camera prst="orthographicFront">
                  <a:rot lat="21599972" lon="4" rev="1200005"/>
                </a:camera>
                <a:lightRig dir="t" rig="threePt"/>
              </a:scene3d>
            </p:spPr>
            <p:txBody>
              <a:bodyPr rtlCol="0" wrap="none">
                <a:spAutoFit/>
              </a:bodyPr>
              <a:lstStyle/>
              <a:p>
                <a:r>
                  <a:rPr altLang="zh-CN" lang="en-US" smtClean="0" sz="1400">
                    <a:solidFill>
                      <a:srgbClr val="7030A0"/>
                    </a:solidFill>
                    <a:latin charset="-78" panose="02020603050405020304" pitchFamily="18" typeface="Andalus"/>
                    <a:cs charset="-78" panose="02020603050405020304" pitchFamily="18" typeface="Andalus"/>
                  </a:rPr>
                  <a:t>T</a:t>
                </a:r>
              </a:p>
            </p:txBody>
          </p:sp>
          <p:sp>
            <p:nvSpPr>
              <p:cNvPr id="610" name="文本框 609"/>
              <p:cNvSpPr txBox="1"/>
              <p:nvPr/>
            </p:nvSpPr>
            <p:spPr>
              <a:xfrm rot="16200000">
                <a:off x="3303568" y="2453391"/>
                <a:ext cx="446038" cy="450259"/>
              </a:xfrm>
              <a:prstGeom prst="rect">
                <a:avLst/>
              </a:prstGeom>
              <a:noFill/>
              <a:scene3d>
                <a:camera prst="orthographicFront">
                  <a:rot lat="21599972" lon="4" rev="1200005"/>
                </a:camera>
                <a:lightRig dir="t" rig="threePt"/>
              </a:scene3d>
            </p:spPr>
            <p:txBody>
              <a:bodyPr rtlCol="0" wrap="none">
                <a:spAutoFit/>
              </a:bodyPr>
              <a:lstStyle/>
              <a:p>
                <a:r>
                  <a:rPr altLang="zh-CN" lang="en-US" smtClean="0" sz="1400">
                    <a:solidFill>
                      <a:srgbClr val="7030A0"/>
                    </a:solidFill>
                    <a:latin charset="-78" panose="02020603050405020304" pitchFamily="18" typeface="Andalus"/>
                    <a:cs charset="-78" panose="02020603050405020304" pitchFamily="18" typeface="Andalus"/>
                  </a:rPr>
                  <a:t>B</a:t>
                </a:r>
              </a:p>
            </p:txBody>
          </p:sp>
          <p:sp>
            <p:nvSpPr>
              <p:cNvPr id="611" name="文本框 610"/>
              <p:cNvSpPr txBox="1"/>
              <p:nvPr/>
            </p:nvSpPr>
            <p:spPr>
              <a:xfrm rot="16200000">
                <a:off x="3302882" y="1987865"/>
                <a:ext cx="460108" cy="450259"/>
              </a:xfrm>
              <a:prstGeom prst="rect">
                <a:avLst/>
              </a:prstGeom>
              <a:noFill/>
              <a:scene3d>
                <a:camera prst="orthographicFront">
                  <a:rot lat="21599972" lon="4" rev="20400004"/>
                </a:camera>
                <a:lightRig dir="t" rig="threePt"/>
              </a:scene3d>
            </p:spPr>
            <p:txBody>
              <a:bodyPr rtlCol="0" wrap="none">
                <a:spAutoFit/>
              </a:bodyPr>
              <a:lstStyle/>
              <a:p>
                <a:r>
                  <a:rPr altLang="zh-CN" lang="en-US" smtClean="0" sz="1400">
                    <a:solidFill>
                      <a:srgbClr val="7030A0"/>
                    </a:solidFill>
                    <a:latin charset="-78" panose="02020603050405020304" pitchFamily="18" typeface="Andalus"/>
                    <a:cs charset="-78" panose="02020603050405020304" pitchFamily="18" typeface="Andalus"/>
                  </a:rPr>
                  <a:t>N</a:t>
                </a:r>
              </a:p>
            </p:txBody>
          </p:sp>
          <p:sp>
            <p:nvSpPr>
              <p:cNvPr id="612" name="文本框 611"/>
              <p:cNvSpPr txBox="1"/>
              <p:nvPr/>
            </p:nvSpPr>
            <p:spPr>
              <a:xfrm rot="16200000">
                <a:off x="3365696" y="1772032"/>
                <a:ext cx="474179" cy="450259"/>
              </a:xfrm>
              <a:prstGeom prst="rect">
                <a:avLst/>
              </a:prstGeom>
              <a:noFill/>
              <a:scene3d>
                <a:camera prst="orthographicFront">
                  <a:rot lat="21599972" lon="4" rev="20400004"/>
                </a:camera>
                <a:lightRig dir="t" rig="threePt"/>
              </a:scene3d>
            </p:spPr>
            <p:txBody>
              <a:bodyPr rtlCol="0" wrap="none">
                <a:spAutoFit/>
              </a:bodyPr>
              <a:lstStyle/>
              <a:p>
                <a:r>
                  <a:rPr altLang="zh-CN" lang="en-US" smtClean="0" sz="1400">
                    <a:solidFill>
                      <a:srgbClr val="7030A0"/>
                    </a:solidFill>
                    <a:latin charset="-78" panose="02020603050405020304" pitchFamily="18" typeface="Andalus"/>
                    <a:cs charset="-78" panose="02020603050405020304" pitchFamily="18" typeface="Andalus"/>
                  </a:rPr>
                  <a:t>O</a:t>
                </a:r>
              </a:p>
            </p:txBody>
          </p:sp>
          <p:sp>
            <p:nvSpPr>
              <p:cNvPr id="613" name="文本框 612"/>
              <p:cNvSpPr txBox="1"/>
              <p:nvPr/>
            </p:nvSpPr>
            <p:spPr>
              <a:xfrm rot="16200000">
                <a:off x="3477563" y="1542720"/>
                <a:ext cx="415552" cy="450259"/>
              </a:xfrm>
              <a:prstGeom prst="rect">
                <a:avLst/>
              </a:prstGeom>
              <a:noFill/>
              <a:scene3d>
                <a:camera prst="orthographicFront">
                  <a:rot lat="21599972" lon="4" rev="20400004"/>
                </a:camera>
                <a:lightRig dir="t" rig="threePt"/>
              </a:scene3d>
            </p:spPr>
            <p:txBody>
              <a:bodyPr rtlCol="0" wrap="none">
                <a:spAutoFit/>
              </a:bodyPr>
              <a:lstStyle/>
              <a:p>
                <a:r>
                  <a:rPr altLang="zh-CN" lang="en-US" smtClean="0" sz="1400">
                    <a:solidFill>
                      <a:srgbClr val="7030A0"/>
                    </a:solidFill>
                    <a:latin charset="-78" panose="02020603050405020304" pitchFamily="18" typeface="Andalus"/>
                    <a:cs charset="-78" panose="02020603050405020304" pitchFamily="18" typeface="Andalus"/>
                  </a:rPr>
                  <a:t>1</a:t>
                </a:r>
              </a:p>
            </p:txBody>
          </p:sp>
          <p:sp>
            <p:nvSpPr>
              <p:cNvPr id="614" name="文本框 613"/>
              <p:cNvSpPr txBox="1"/>
              <p:nvPr/>
            </p:nvSpPr>
            <p:spPr>
              <a:xfrm rot="16200000">
                <a:off x="3499463" y="1670836"/>
                <a:ext cx="270155" cy="450259"/>
              </a:xfrm>
              <a:prstGeom prst="rect">
                <a:avLst/>
              </a:prstGeom>
              <a:noFill/>
              <a:scene3d>
                <a:camera prst="orthographicFront">
                  <a:rot lat="21599972" lon="4" rev="20400004"/>
                </a:camera>
                <a:lightRig dir="t" rig="threePt"/>
              </a:scene3d>
            </p:spPr>
            <p:txBody>
              <a:bodyPr rtlCol="0" wrap="none">
                <a:spAutoFit/>
              </a:bodyPr>
              <a:lstStyle/>
              <a:p>
                <a:r>
                  <a:rPr altLang="zh-CN" lang="en-US" smtClean="0" sz="1400">
                    <a:solidFill>
                      <a:srgbClr val="7030A0"/>
                    </a:solidFill>
                    <a:latin charset="-78" panose="02020603050405020304" pitchFamily="18" typeface="Andalus"/>
                    <a:cs charset="-78" panose="02020603050405020304" pitchFamily="18" typeface="Andalus"/>
                  </a:rPr>
                  <a:t>.</a:t>
                </a:r>
              </a:p>
            </p:txBody>
          </p:sp>
          <p:sp>
            <p:nvSpPr>
              <p:cNvPr id="615" name="矩形 614"/>
              <p:cNvSpPr/>
              <p:nvPr/>
            </p:nvSpPr>
            <p:spPr>
              <a:xfrm>
                <a:off x="3059435" y="2462211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sp>
            <p:nvSpPr>
              <p:cNvPr id="616" name="矩形 615"/>
              <p:cNvSpPr/>
              <p:nvPr/>
            </p:nvSpPr>
            <p:spPr>
              <a:xfrm>
                <a:off x="3059435" y="2314573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sp>
            <p:nvSpPr>
              <p:cNvPr id="617" name="矩形 616"/>
              <p:cNvSpPr/>
              <p:nvPr/>
            </p:nvSpPr>
            <p:spPr>
              <a:xfrm>
                <a:off x="4126235" y="2462211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sp>
            <p:nvSpPr>
              <p:cNvPr id="618" name="矩形 617"/>
              <p:cNvSpPr/>
              <p:nvPr/>
            </p:nvSpPr>
            <p:spPr>
              <a:xfrm>
                <a:off x="4126235" y="2314573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sp>
            <p:nvSpPr>
              <p:cNvPr id="619" name="矩形 618"/>
              <p:cNvSpPr/>
              <p:nvPr/>
            </p:nvSpPr>
            <p:spPr>
              <a:xfrm>
                <a:off x="3162300" y="2471738"/>
                <a:ext cx="261938" cy="61912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sp>
            <p:nvSpPr>
              <p:cNvPr id="620" name="矩形 619"/>
              <p:cNvSpPr/>
              <p:nvPr/>
            </p:nvSpPr>
            <p:spPr>
              <a:xfrm>
                <a:off x="3200400" y="2376485"/>
                <a:ext cx="95250" cy="5715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sp>
            <p:nvSpPr>
              <p:cNvPr id="621" name="矩形 620"/>
              <p:cNvSpPr/>
              <p:nvPr/>
            </p:nvSpPr>
            <p:spPr>
              <a:xfrm>
                <a:off x="3838574" y="2408554"/>
                <a:ext cx="72000" cy="36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sp>
            <p:nvSpPr>
              <p:cNvPr id="622" name="矩形 621"/>
              <p:cNvSpPr/>
              <p:nvPr/>
            </p:nvSpPr>
            <p:spPr>
              <a:xfrm>
                <a:off x="4924424" y="2408554"/>
                <a:ext cx="72000" cy="36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sp>
            <p:nvSpPr>
              <p:cNvPr id="623" name="矩形 622"/>
              <p:cNvSpPr/>
              <p:nvPr/>
            </p:nvSpPr>
            <p:spPr>
              <a:xfrm>
                <a:off x="4924423" y="2465705"/>
                <a:ext cx="72000" cy="18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cxnSp>
            <p:nvCxnSpPr>
              <p:cNvPr id="624" name="直接连接符 623"/>
              <p:cNvCxnSpPr>
                <a:stCxn id="622" idx="0"/>
              </p:cNvCxnSpPr>
              <p:nvPr/>
            </p:nvCxnSpPr>
            <p:spPr>
              <a:xfrm flipV="1">
                <a:off x="4960424" y="2366969"/>
                <a:ext cx="525975" cy="415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5" name="矩形 624"/>
              <p:cNvSpPr/>
              <p:nvPr/>
            </p:nvSpPr>
            <p:spPr>
              <a:xfrm>
                <a:off x="2387600" y="2409824"/>
                <a:ext cx="73025" cy="8572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sp>
            <p:nvSpPr>
              <p:cNvPr id="626" name="矩形 625"/>
              <p:cNvSpPr/>
              <p:nvPr/>
            </p:nvSpPr>
            <p:spPr>
              <a:xfrm>
                <a:off x="2457451" y="2393949"/>
                <a:ext cx="18000" cy="11747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  <p:sp>
            <p:nvSpPr>
              <p:cNvPr id="627" name="矩形 626"/>
              <p:cNvSpPr/>
              <p:nvPr/>
            </p:nvSpPr>
            <p:spPr>
              <a:xfrm>
                <a:off x="2386013" y="2443164"/>
                <a:ext cx="3384000" cy="1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100"/>
              </a:p>
            </p:txBody>
          </p:sp>
        </p:grpSp>
        <p:sp>
          <p:nvSpPr>
            <p:cNvPr id="630" name="任意多边形 629"/>
            <p:cNvSpPr/>
            <p:nvPr/>
          </p:nvSpPr>
          <p:spPr>
            <a:xfrm>
              <a:off x="9764503" y="1327350"/>
              <a:ext cx="48685" cy="181636"/>
            </a:xfrm>
            <a:custGeom>
              <a:gdLst>
                <a:gd fmla="*/ 19061 w 35728" name="connsiteX0"/>
                <a:gd fmla="*/ 128588 h 128588" name="connsiteY0"/>
                <a:gd fmla="*/ 10 w 35728" name="connsiteX1"/>
                <a:gd fmla="*/ 61913 h 128588" name="connsiteY1"/>
                <a:gd fmla="*/ 16679 w 35728" name="connsiteX2"/>
                <a:gd fmla="*/ 0 h 128588" name="connsiteY2"/>
                <a:gd fmla="*/ 35728 w 35728" name="connsiteX3"/>
                <a:gd fmla="*/ 61912 h 128588" name="connsiteY3"/>
                <a:gd fmla="*/ 19061 w 35728" name="connsiteX4"/>
                <a:gd fmla="*/ 128588 h 128588" name="connsiteY4"/>
                <a:gd fmla="*/ 16679 w 35728" name="connsiteX5"/>
                <a:gd fmla="*/ 141982 h 141982" name="connsiteY5"/>
                <a:gd fmla="*/ 16920 w 35969" name="connsiteX6"/>
                <a:gd fmla="*/ 140320 h 140320" name="connsiteY6"/>
                <a:gd fmla="*/ 16897 w 35946" name="connsiteX7"/>
                <a:gd fmla="*/ 139808 h 139808" name="connsiteY7"/>
                <a:gd fmla="*/ 16897 w 35983" name="connsiteX8"/>
                <a:gd fmla="*/ 136035 h 136035" name="connsiteY8"/>
                <a:gd fmla="*/ 16897 w 36137" name="connsiteX9"/>
                <a:gd fmla="*/ 135732 h 135732" name="connsiteY9"/>
                <a:gd fmla="*/ 16897 w 36963" name="connsiteX10"/>
                <a:gd fmla="*/ 135732 h 135732" name="connsiteY10"/>
                <a:gd fmla="*/ 16669 w 31081" name="connsiteX11"/>
                <a:gd fmla="*/ 135732 h 137089" name="connsiteY11"/>
                <a:gd fmla="*/ 16669 w 31081" name="connsiteX12"/>
                <a:gd fmla="*/ 135732 h 136634" name="connsiteY12"/>
                <a:gd fmla="*/ 9525 w 31081" name="connsiteX13"/>
                <a:gd fmla="*/ 135732 h 139048" name="connsiteY13"/>
                <a:gd fmla="*/ 9525 w 31081" name="connsiteX14"/>
                <a:gd fmla="*/ 135732 h 138532" name="connsiteY14"/>
                <a:gd fmla="*/ 9525 w 31081" name="connsiteX15"/>
                <a:gd fmla="*/ 135732 h 138023" name="connsiteY15"/>
                <a:gd fmla="*/ 9525 w 31081" name="connsiteX16"/>
                <a:gd fmla="*/ 135732 h 137275" name="connsiteY16"/>
                <a:gd fmla="*/ 9525 w 31081" name="connsiteX17"/>
                <a:gd fmla="*/ 135732 h 137275" name="connsiteY1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28588" w="35728">
                  <a:moveTo>
                    <a:pt x="19061" y="128588"/>
                  </a:moveTo>
                  <a:cubicBezTo>
                    <a:pt x="14299" y="125413"/>
                    <a:pt x="407" y="83344"/>
                    <a:pt x="10" y="61913"/>
                  </a:cubicBezTo>
                  <a:cubicBezTo>
                    <a:pt x="-387" y="40482"/>
                    <a:pt x="10726" y="0"/>
                    <a:pt x="16679" y="0"/>
                  </a:cubicBezTo>
                  <a:cubicBezTo>
                    <a:pt x="22632" y="0"/>
                    <a:pt x="35331" y="40481"/>
                    <a:pt x="35728" y="61912"/>
                  </a:cubicBezTo>
                  <a:cubicBezTo>
                    <a:pt x="33744" y="79375"/>
                    <a:pt x="22633" y="124223"/>
                    <a:pt x="19061" y="128588"/>
                  </a:cubicBezTo>
                  <a:close/>
                </a:path>
              </a:pathLst>
            </a:cu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631" name="任意多边形 630"/>
            <p:cNvSpPr/>
            <p:nvPr/>
          </p:nvSpPr>
          <p:spPr>
            <a:xfrm>
              <a:off x="9764503" y="1519077"/>
              <a:ext cx="48685" cy="181636"/>
            </a:xfrm>
            <a:custGeom>
              <a:gdLst>
                <a:gd fmla="*/ 19061 w 35728" name="connsiteX0"/>
                <a:gd fmla="*/ 128588 h 128588" name="connsiteY0"/>
                <a:gd fmla="*/ 10 w 35728" name="connsiteX1"/>
                <a:gd fmla="*/ 61913 h 128588" name="connsiteY1"/>
                <a:gd fmla="*/ 16679 w 35728" name="connsiteX2"/>
                <a:gd fmla="*/ 0 h 128588" name="connsiteY2"/>
                <a:gd fmla="*/ 35728 w 35728" name="connsiteX3"/>
                <a:gd fmla="*/ 61912 h 128588" name="connsiteY3"/>
                <a:gd fmla="*/ 19061 w 35728" name="connsiteX4"/>
                <a:gd fmla="*/ 128588 h 128588" name="connsiteY4"/>
                <a:gd fmla="*/ 16679 w 35728" name="connsiteX5"/>
                <a:gd fmla="*/ 141982 h 141982" name="connsiteY5"/>
                <a:gd fmla="*/ 16920 w 35969" name="connsiteX6"/>
                <a:gd fmla="*/ 140320 h 140320" name="connsiteY6"/>
                <a:gd fmla="*/ 16897 w 35946" name="connsiteX7"/>
                <a:gd fmla="*/ 139808 h 139808" name="connsiteY7"/>
                <a:gd fmla="*/ 16897 w 35983" name="connsiteX8"/>
                <a:gd fmla="*/ 136035 h 136035" name="connsiteY8"/>
                <a:gd fmla="*/ 16897 w 36137" name="connsiteX9"/>
                <a:gd fmla="*/ 135732 h 135732" name="connsiteY9"/>
                <a:gd fmla="*/ 16897 w 36963" name="connsiteX10"/>
                <a:gd fmla="*/ 135732 h 135732" name="connsiteY10"/>
                <a:gd fmla="*/ 16669 w 31081" name="connsiteX11"/>
                <a:gd fmla="*/ 135732 h 137089" name="connsiteY11"/>
                <a:gd fmla="*/ 16669 w 31081" name="connsiteX12"/>
                <a:gd fmla="*/ 135732 h 136634" name="connsiteY12"/>
                <a:gd fmla="*/ 9525 w 31081" name="connsiteX13"/>
                <a:gd fmla="*/ 135732 h 139048" name="connsiteY13"/>
                <a:gd fmla="*/ 9525 w 31081" name="connsiteX14"/>
                <a:gd fmla="*/ 135732 h 138532" name="connsiteY14"/>
                <a:gd fmla="*/ 9525 w 31081" name="connsiteX15"/>
                <a:gd fmla="*/ 135732 h 138023" name="connsiteY15"/>
                <a:gd fmla="*/ 9525 w 31081" name="connsiteX16"/>
                <a:gd fmla="*/ 135732 h 137275" name="connsiteY16"/>
                <a:gd fmla="*/ 9525 w 31081" name="connsiteX17"/>
                <a:gd fmla="*/ 135732 h 137275" name="connsiteY1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28588" w="35728">
                  <a:moveTo>
                    <a:pt x="19061" y="128588"/>
                  </a:moveTo>
                  <a:cubicBezTo>
                    <a:pt x="14299" y="125413"/>
                    <a:pt x="407" y="83344"/>
                    <a:pt x="10" y="61913"/>
                  </a:cubicBezTo>
                  <a:cubicBezTo>
                    <a:pt x="-387" y="40482"/>
                    <a:pt x="10726" y="0"/>
                    <a:pt x="16679" y="0"/>
                  </a:cubicBezTo>
                  <a:cubicBezTo>
                    <a:pt x="22632" y="0"/>
                    <a:pt x="35331" y="40481"/>
                    <a:pt x="35728" y="61912"/>
                  </a:cubicBezTo>
                  <a:cubicBezTo>
                    <a:pt x="33744" y="79375"/>
                    <a:pt x="22633" y="124223"/>
                    <a:pt x="19061" y="128588"/>
                  </a:cubicBezTo>
                  <a:close/>
                </a:path>
              </a:pathLst>
            </a:cu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790249565"/>
      </p:ext>
    </p:extLst>
  </p:cSld>
  <p:clrMapOvr>
    <a:masterClrMapping/>
  </p:clrMapOvr>
  <p:transition advClick="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fill="hold" grpId="0" id="9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" id="1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fill="hold" grpId="0" id="1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" id="1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" id="1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fill="hold" grpId="0" id="2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20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6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fill="hold" grpId="0" id="28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30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31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32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33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fill="hold" grpId="0" id="35" nodeType="after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400" fill="hold" id="3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00" fill="hold" id="3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grpId="0" id="4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400" fill="hold" id="42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00" fill="hold" id="43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400" id="44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46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400" fill="hold" id="4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00" fill="hold" id="4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00" fill="hold" id="5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400" id="5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63" nodeType="afterEffect" presetClass="entr" presetID="22" presetSubtype="2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6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grpId="1" id="66" nodeType="withEffect" presetClass="emph" presetID="9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dur="indefinite" id="67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dur="indefinite" id="68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nodeType="withEffect" presetClass="emph" presetID="9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dur="indefinite" id="7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dur="indefinite" id="71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nodeType="withEffect" presetClass="emph" presetID="9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dur="indefinite" id="73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dur="indefinite" id="7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5" nodeType="withEffect" presetClass="exit" presetID="22" presetSubtype="2">
                                  <p:stCondLst>
                                    <p:cond delay="1200"/>
                                  </p:stCondLst>
                                  <p:childTnLst>
                                    <p:animEffect filter="wipe(right)" transition="out">
                                      <p:cBhvr>
                                        <p:cTn dur="500" id="7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8" nodeType="afterGroup">
                            <p:stCondLst>
                              <p:cond delay="indefinite"/>
                            </p:stCondLst>
                            <p:childTnLst>
                              <p:par>
                                <p:cTn fill="hold" grpId="0" id="7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400" fill="hold" id="81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00" fill="hold" id="82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400" id="83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4" nodeType="afterGroup">
                            <p:stCondLst>
                              <p:cond delay="indefinite"/>
                            </p:stCondLst>
                            <p:childTnLst>
                              <p:par>
                                <p:cTn fill="hold" id="85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400" fill="hold" id="87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00" fill="hold" id="88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00" fill="hold" id="89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400" id="9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1" nodeType="afterGroup">
                            <p:stCondLst>
                              <p:cond delay="indefinite"/>
                            </p:stCondLst>
                            <p:childTnLst>
                              <p:par>
                                <p:cTn fill="hold" id="9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4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95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6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7" nodeType="afterGroup">
                            <p:stCondLst>
                              <p:cond delay="indefinite"/>
                            </p:stCondLst>
                            <p:childTnLst>
                              <p:par>
                                <p:cTn fill="hold" id="98" nodeType="afterEffect" presetClass="entr" presetID="2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nodeType="withEffect" presetClass="emph" presetID="9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dur="indefinite" id="102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dur="indefinite" id="103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4" nodeType="withEffect" presetClass="exit" presetID="22" presetSubtype="8">
                                  <p:stCondLst>
                                    <p:cond delay="1200"/>
                                  </p:stCondLst>
                                  <p:childTnLst>
                                    <p:animEffect filter="wipe(left)" transition="out">
                                      <p:cBhvr>
                                        <p:cTn dur="500" id="105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7" nodeType="afterGroup">
                            <p:stCondLst>
                              <p:cond delay="indefinite"/>
                            </p:stCondLst>
                            <p:childTnLst>
                              <p:par>
                                <p:cTn fill="hold" grpId="0" id="10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400" fill="hold" id="110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00" fill="hold" id="111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400" id="112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3" nodeType="afterGroup">
                            <p:stCondLst>
                              <p:cond delay="indefinite"/>
                            </p:stCondLst>
                            <p:childTnLst>
                              <p:par>
                                <p:cTn fill="hold" id="114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400" fill="hold" id="116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00" fill="hold" id="117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00" fill="hold" id="118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400" id="119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0" nodeType="afterGroup">
                            <p:stCondLst>
                              <p:cond delay="indefinite"/>
                            </p:stCondLst>
                            <p:childTnLst>
                              <p:par>
                                <p:cTn fill="hold" id="121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3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4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25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9" nodeType="afterGroup">
                            <p:stCondLst>
                              <p:cond delay="indefinite"/>
                            </p:stCondLst>
                            <p:childTnLst>
                              <p:par>
                                <p:cTn fill="hold" id="130" nodeType="afterEffect" presetClass="emph" presetID="6" presetSubtype="0" repeatCount="50000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dur="50" fill="hold" id="131"/>
                                        <p:tgtEl>
                                          <p:spTgt spid="534"/>
                                        </p:tgtEl>
                                      </p:cBhvr>
                                      <p:by x="100000" y="0"/>
                                    </p:animScale>
                                  </p:childTnLst>
                                </p:cTn>
                              </p:par>
                              <p:par>
                                <p:cTn accel="50000" decel="50000" fill="hold" id="132" nodeType="withEffect" presetClass="path" presetID="42" presetSubtype="0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95833E-06 -1.48148E-06 L -1.00482 0.5169" pathEditMode="relative" ptsTypes="AA" rAng="0">
                                      <p:cBhvr>
                                        <p:cTn dur="2000" fill="hold" id="133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47" y="25833"/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id="134" nodeType="withEffect" presetClass="path" presetID="42" presetSubtype="0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95833E-06 -1.48148E-06 L -1.00586 0.5169" pathEditMode="relative" ptsTypes="AA" rAng="0">
                                      <p:cBhvr>
                                        <p:cTn dur="2000" fill="hold" id="13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99" y="25833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36" nodeType="withEffect" presetClass="emph" presetID="8" presetSubtype="0">
                                  <p:stCondLst>
                                    <p:cond delay="1500"/>
                                  </p:stCondLst>
                                  <p:childTnLst>
                                    <p:animRot by="-1200000">
                                      <p:cBhvr>
                                        <p:cTn dur="2000" fill="hold" id="137"/>
                                        <p:tgtEl>
                                          <p:spTgt spid="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138" nodeType="withEffect" presetClass="emph" presetID="8" presetSubtype="0">
                                  <p:stCondLst>
                                    <p:cond delay="1500"/>
                                  </p:stCondLst>
                                  <p:childTnLst>
                                    <p:animRot by="-1200000">
                                      <p:cBhvr>
                                        <p:cTn dur="2000" fill="hold" id="139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140" nodeType="withEffect" presetClass="entr" presetID="53" presetSubtype="0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dur="1" fill="hold" id="1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142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43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144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5" nodeType="withEffect" presetClass="entr" presetID="53" presetSubtype="0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dur="1" fill="hold" id="1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147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48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149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73"/>
      <p:bldP grpId="0" spid="2"/>
      <p:bldP grpId="1" spid="2"/>
      <p:bldP grpId="0" spid="10"/>
      <p:bldP grpId="0" spid="12"/>
      <p:bldP grpId="0" spid="11"/>
      <p:bldP grpId="0" spid="13"/>
      <p:bldP grpId="0" spid="14"/>
      <p:bldP grpId="0" spid="372"/>
      <p:bldP grpId="0" spid="374"/>
      <p:bldP grpId="0" spid="506"/>
      <p:bldP grpId="0" spid="522"/>
      <p:bldP grpId="0" spid="530"/>
      <p:bldP grpId="0" spid="531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12"/>
          <p:cNvSpPr/>
          <p:nvPr/>
        </p:nvSpPr>
        <p:spPr>
          <a:xfrm rot="4733054">
            <a:off x="1640121" y="1978088"/>
            <a:ext cx="4365519" cy="254345"/>
          </a:xfrm>
          <a:prstGeom prst="parallelogram">
            <a:avLst>
              <a:gd fmla="val 20964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5" name="平行四边形 4"/>
          <p:cNvSpPr/>
          <p:nvPr/>
        </p:nvSpPr>
        <p:spPr>
          <a:xfrm rot="20271836">
            <a:off x="3994471" y="2368726"/>
            <a:ext cx="8562362" cy="252000"/>
          </a:xfrm>
          <a:prstGeom prst="parallelogram">
            <a:avLst>
              <a:gd fmla="val 20562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10" name="文本框 9"/>
          <p:cNvSpPr txBox="1"/>
          <p:nvPr/>
        </p:nvSpPr>
        <p:spPr>
          <a:xfrm rot="20243900">
            <a:off x="4098193" y="2164333"/>
            <a:ext cx="5667955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4000">
                <a:solidFill>
                  <a:srgbClr val="FFC000"/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“激扬北科，幻舞青春”</a:t>
            </a:r>
          </a:p>
        </p:txBody>
      </p:sp>
      <p:sp>
        <p:nvSpPr>
          <p:cNvPr id="11" name="矩形 10"/>
          <p:cNvSpPr/>
          <p:nvPr/>
        </p:nvSpPr>
        <p:spPr>
          <a:xfrm rot="20280000">
            <a:off x="5116168" y="2957165"/>
            <a:ext cx="4606202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zh-CN" smtClean="0">
                <a:solidFill>
                  <a:schemeClr val="tx2">
                    <a:lumMod val="20000"/>
                    <a:lumOff val="80000"/>
                  </a:schemeClr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北京科技大学PPT设计制作</a:t>
            </a:r>
          </a:p>
        </p:txBody>
      </p:sp>
      <p:sp>
        <p:nvSpPr>
          <p:cNvPr id="12" name="矩形 11"/>
          <p:cNvSpPr/>
          <p:nvPr/>
        </p:nvSpPr>
        <p:spPr>
          <a:xfrm>
            <a:off x="9260102" y="4716557"/>
            <a:ext cx="8686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zh-CN">
                <a:solidFill>
                  <a:srgbClr val="444444"/>
                </a:solidFill>
                <a:latin charset="-122" panose="020b0503020204020204" pitchFamily="34" typeface="Microsoft Yahei"/>
                <a:ea charset="-122" panose="020b0503020204020204" pitchFamily="34" typeface="Microsoft Yahei"/>
              </a:rPr>
              <a:t>三等奖</a:t>
            </a:r>
          </a:p>
        </p:txBody>
      </p:sp>
      <p:sp>
        <p:nvSpPr>
          <p:cNvPr id="13" name="文本框 12"/>
          <p:cNvSpPr txBox="1"/>
          <p:nvPr/>
        </p:nvSpPr>
        <p:spPr>
          <a:xfrm rot="20276908">
            <a:off x="6181933" y="2719985"/>
            <a:ext cx="17830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2800">
                <a:ln w="0">
                  <a:solidFill>
                    <a:srgbClr val="C00000"/>
                  </a:solidFill>
                </a:ln>
                <a:noFill/>
                <a:latin charset="-122" panose="02010800040101010101" pitchFamily="2" typeface="华文琥珀"/>
                <a:ea charset="-122" panose="02010800040101010101" pitchFamily="2" typeface="华文琥珀"/>
              </a:rPr>
              <a:t>2011年4月</a:t>
            </a:r>
          </a:p>
        </p:txBody>
      </p:sp>
      <p:sp>
        <p:nvSpPr>
          <p:cNvPr id="39" name="矩形 38"/>
          <p:cNvSpPr/>
          <p:nvPr/>
        </p:nvSpPr>
        <p:spPr>
          <a:xfrm>
            <a:off x="4713420" y="4716557"/>
            <a:ext cx="4526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>
                <a:solidFill>
                  <a:srgbClr val="444444"/>
                </a:solidFill>
                <a:latin charset="-122" panose="020b0503020204020204" pitchFamily="34" typeface="Microsoft Yahei"/>
                <a:ea charset="-122" panose="020b0503020204020204" pitchFamily="34" typeface="Microsoft Yahei"/>
              </a:rPr>
              <a:t>北科第三届PPT大赛7号作品-我的家乡安徽</a:t>
            </a:r>
          </a:p>
        </p:txBody>
      </p:sp>
      <p:sp>
        <p:nvSpPr>
          <p:cNvPr id="40" name="等腰三角形 39"/>
          <p:cNvSpPr/>
          <p:nvPr/>
        </p:nvSpPr>
        <p:spPr>
          <a:xfrm rot="4246903">
            <a:off x="3676586" y="4057176"/>
            <a:ext cx="221562" cy="600891"/>
          </a:xfrm>
          <a:prstGeom prst="triangle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等腰三角形 40"/>
          <p:cNvSpPr/>
          <p:nvPr/>
        </p:nvSpPr>
        <p:spPr>
          <a:xfrm rot="1560000">
            <a:off x="3948257" y="4328846"/>
            <a:ext cx="221562" cy="600891"/>
          </a:xfrm>
          <a:prstGeom prst="triangle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277864186"/>
      </p:ext>
    </p:extLst>
  </p:cSld>
  <p:clrMapOvr>
    <a:masterClrMapping/>
  </p:clrMapOvr>
  <p:transition advClick="0" advTm="4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2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400" id="1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400" id="1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200" id="17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200" id="2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21" nodeType="withEffect" presetClass="emph" presetID="26" presetSubtype="0">
                                  <p:stCondLst>
                                    <p:cond delay="2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22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23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1" id="24" nodeType="withEffect" presetClass="emph" presetID="26" presetSubtype="0">
                                  <p:stCondLst>
                                    <p:cond delay="2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25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26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fill="hold" grpId="0" id="28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fill="hold" grpId="0" id="35" nodeType="after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fill="hold" grpId="0" id="4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00" id="4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10"/>
      <p:bldP grpId="0" spid="11"/>
      <p:bldP grpId="0" spid="12"/>
      <p:bldP grpId="0" spid="13"/>
      <p:bldP grpId="0" spid="39"/>
      <p:bldP grpId="0" spid="40"/>
      <p:bldP grpId="1" spid="40"/>
      <p:bldP grpId="0" spid="41"/>
      <p:bldP grpId="1" spid="41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 rot="20247620">
            <a:off x="897103" y="1138442"/>
            <a:ext cx="167682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9" name="矩形 8"/>
          <p:cNvSpPr/>
          <p:nvPr/>
        </p:nvSpPr>
        <p:spPr>
          <a:xfrm rot="4047620">
            <a:off x="1478436" y="336182"/>
            <a:ext cx="1400129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10" name="矩形 9"/>
          <p:cNvSpPr/>
          <p:nvPr/>
        </p:nvSpPr>
        <p:spPr>
          <a:xfrm rot="20247620">
            <a:off x="1277414" y="1377519"/>
            <a:ext cx="8450722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12" name="矩形 11"/>
          <p:cNvSpPr/>
          <p:nvPr/>
        </p:nvSpPr>
        <p:spPr>
          <a:xfrm rot="4047620">
            <a:off x="435525" y="2179747"/>
            <a:ext cx="19124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11" name="矩形 10"/>
          <p:cNvSpPr/>
          <p:nvPr/>
        </p:nvSpPr>
        <p:spPr>
          <a:xfrm rot="20247620">
            <a:off x="8625201" y="1751901"/>
            <a:ext cx="1573489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13" name="矩形 12"/>
          <p:cNvSpPr/>
          <p:nvPr/>
        </p:nvSpPr>
        <p:spPr>
          <a:xfrm rot="4047620">
            <a:off x="8752514" y="728806"/>
            <a:ext cx="19124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14" name="矩形 13"/>
          <p:cNvSpPr/>
          <p:nvPr/>
        </p:nvSpPr>
        <p:spPr>
          <a:xfrm rot="5400000">
            <a:off x="6379130" y="4331700"/>
            <a:ext cx="4779818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15" name="文本框 14"/>
          <p:cNvSpPr txBox="1"/>
          <p:nvPr/>
        </p:nvSpPr>
        <p:spPr>
          <a:xfrm rot="20243900">
            <a:off x="1183262" y="684549"/>
            <a:ext cx="5529341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zh-CN" smtClean="0" sz="6600">
                <a:solidFill>
                  <a:srgbClr val="FFC000"/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智能车校内赛</a:t>
            </a:r>
          </a:p>
        </p:txBody>
      </p:sp>
      <p:sp>
        <p:nvSpPr>
          <p:cNvPr id="16" name="文本框 15"/>
          <p:cNvSpPr txBox="1"/>
          <p:nvPr/>
        </p:nvSpPr>
        <p:spPr>
          <a:xfrm rot="20256892">
            <a:off x="8817041" y="2268735"/>
            <a:ext cx="1801374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4000">
                <a:solidFill>
                  <a:srgbClr val="92D050"/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光电组 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2431472" y="2015836"/>
            <a:ext cx="5839691" cy="4752687"/>
            <a:chOff x="1574419" y="676275"/>
            <a:chExt cx="6845681" cy="5718175"/>
          </a:xfrm>
        </p:grpSpPr>
        <p:cxnSp>
          <p:nvCxnSpPr>
            <p:cNvPr id="18" name="直接连接符 17"/>
            <p:cNvCxnSpPr/>
            <p:nvPr/>
          </p:nvCxnSpPr>
          <p:spPr>
            <a:xfrm flipV="1">
              <a:off x="4548188" y="3498850"/>
              <a:ext cx="3840162" cy="21018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4527550" y="5600040"/>
              <a:ext cx="22479" cy="75631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4551466" y="5602422"/>
              <a:ext cx="36214" cy="362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4562475" y="5635759"/>
              <a:ext cx="23270" cy="75869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4583908" y="3517900"/>
              <a:ext cx="3836192" cy="21161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8386866" y="3494222"/>
              <a:ext cx="33234" cy="2685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8396288" y="3520416"/>
              <a:ext cx="23270" cy="48722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V="1">
              <a:off x="4565650" y="4000500"/>
              <a:ext cx="3837782" cy="23907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4522891" y="6351722"/>
              <a:ext cx="36214" cy="362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V="1">
              <a:off x="4332288" y="3509963"/>
              <a:ext cx="3923506" cy="205263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8247857" y="3511550"/>
              <a:ext cx="67468" cy="269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4333875" y="5562600"/>
              <a:ext cx="209550" cy="1571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4338638" y="5595938"/>
              <a:ext cx="183356" cy="1404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flipH="1">
              <a:off x="4512468" y="5729288"/>
              <a:ext cx="7143" cy="2119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4510087" y="5936456"/>
              <a:ext cx="30957" cy="190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4333875" y="5562600"/>
              <a:ext cx="7144" cy="38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4394200" y="4191000"/>
              <a:ext cx="1231900" cy="6985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4387850" y="4216400"/>
              <a:ext cx="1200150" cy="685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H="1">
              <a:off x="4391025" y="4191000"/>
              <a:ext cx="0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V="1">
              <a:off x="4387850" y="4114800"/>
              <a:ext cx="171450" cy="76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4559300" y="4117975"/>
              <a:ext cx="1260475" cy="6667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7010400" y="3829050"/>
              <a:ext cx="368300" cy="1270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6886575" y="3669506"/>
              <a:ext cx="642938" cy="2214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6243638" y="3569494"/>
              <a:ext cx="492918" cy="1690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6260306" y="3759994"/>
              <a:ext cx="659607" cy="2309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7103269" y="4048125"/>
              <a:ext cx="76200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V="1">
              <a:off x="7005638" y="4019551"/>
              <a:ext cx="130968" cy="904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6262688" y="3076575"/>
              <a:ext cx="745331" cy="10382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6269831" y="2809875"/>
              <a:ext cx="867569" cy="12096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 flipV="1">
              <a:off x="6248400" y="3467100"/>
              <a:ext cx="376238" cy="1262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6238875" y="2717006"/>
              <a:ext cx="30957" cy="9882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>
              <a:off x="6236493" y="3698082"/>
              <a:ext cx="23813" cy="119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6262688" y="3714750"/>
              <a:ext cx="0" cy="1714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5238750" y="3698081"/>
              <a:ext cx="997744" cy="4452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5250656" y="3712369"/>
              <a:ext cx="1012032" cy="4500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5355431" y="3886200"/>
              <a:ext cx="912019" cy="428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>
              <a:off x="4610100" y="3203575"/>
              <a:ext cx="962025" cy="14509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>
              <a:off x="4521200" y="3378200"/>
              <a:ext cx="746125" cy="11080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4524375" y="3203575"/>
              <a:ext cx="82550" cy="174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>
              <a:off x="4572000" y="3460750"/>
              <a:ext cx="31750" cy="682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>
              <a:off x="4733925" y="3689350"/>
              <a:ext cx="19050" cy="5302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>
              <a:off x="4765675" y="4432300"/>
              <a:ext cx="9525" cy="1619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>
              <a:off x="4606925" y="4498975"/>
              <a:ext cx="165100" cy="920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V="1">
              <a:off x="4775200" y="4521201"/>
              <a:ext cx="136525" cy="698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>
              <a:off x="4606925" y="4340225"/>
              <a:ext cx="3175" cy="165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V="1">
              <a:off x="5124450" y="4381500"/>
              <a:ext cx="76200" cy="349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V="1">
              <a:off x="4895850" y="4210050"/>
              <a:ext cx="190500" cy="825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V="1">
              <a:off x="4924425" y="4232275"/>
              <a:ext cx="177800" cy="793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>
              <a:off x="4562475" y="3181350"/>
              <a:ext cx="157163" cy="785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>
              <a:off x="4560094" y="3176588"/>
              <a:ext cx="2381" cy="1190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>
              <a:off x="4717257" y="3255169"/>
              <a:ext cx="7143" cy="1214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 flipV="1">
              <a:off x="4717256" y="3205163"/>
              <a:ext cx="173832" cy="523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>
              <a:off x="4895850" y="3205163"/>
              <a:ext cx="14288" cy="4524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>
              <a:off x="4912519" y="3636169"/>
              <a:ext cx="445294" cy="4548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flipH="1">
              <a:off x="5934076" y="3483769"/>
              <a:ext cx="173830" cy="3500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 flipH="1">
              <a:off x="6117432" y="2778919"/>
              <a:ext cx="23812" cy="9763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 flipH="1">
              <a:off x="6103145" y="2767013"/>
              <a:ext cx="23811" cy="9929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 flipV="1">
              <a:off x="6141245" y="2724152"/>
              <a:ext cx="126206" cy="547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 flipV="1">
              <a:off x="6126956" y="2719387"/>
              <a:ext cx="123825" cy="500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>
              <a:off x="6248400" y="2717007"/>
              <a:ext cx="21431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>
              <a:off x="6126956" y="2769394"/>
              <a:ext cx="16669" cy="119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/>
            <p:cNvCxnSpPr/>
            <p:nvPr/>
          </p:nvCxnSpPr>
          <p:spPr>
            <a:xfrm flipH="1">
              <a:off x="5745956" y="3174206"/>
              <a:ext cx="369094" cy="7429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>
            <a:xfrm>
              <a:off x="4291013" y="3024188"/>
              <a:ext cx="431006" cy="2190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 flipV="1">
              <a:off x="4714874" y="3195638"/>
              <a:ext cx="152401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/>
            <p:cNvCxnSpPr/>
            <p:nvPr/>
          </p:nvCxnSpPr>
          <p:spPr>
            <a:xfrm>
              <a:off x="4862513" y="3193256"/>
              <a:ext cx="33337" cy="1190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/>
          </p:nvCxnSpPr>
          <p:spPr>
            <a:xfrm>
              <a:off x="4241006" y="3052763"/>
              <a:ext cx="2382" cy="1690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弧形 83"/>
            <p:cNvSpPr/>
            <p:nvPr/>
          </p:nvSpPr>
          <p:spPr>
            <a:xfrm rot="16200000">
              <a:off x="4239025" y="3016647"/>
              <a:ext cx="123030" cy="133347"/>
            </a:xfrm>
            <a:prstGeom prst="arc">
              <a:avLst>
                <a:gd fmla="val 17442205" name="adj1"/>
                <a:gd fmla="val 21203251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85" name="直接连接符 84"/>
            <p:cNvCxnSpPr/>
            <p:nvPr/>
          </p:nvCxnSpPr>
          <p:spPr>
            <a:xfrm>
              <a:off x="4241800" y="3222625"/>
              <a:ext cx="279400" cy="15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/>
          </p:nvCxnSpPr>
          <p:spPr>
            <a:xfrm>
              <a:off x="5734050" y="2759869"/>
              <a:ext cx="384175" cy="157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>
              <a:off x="5788819" y="2728913"/>
              <a:ext cx="329406" cy="1158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 flipH="1" flipV="1">
              <a:off x="5832476" y="2581275"/>
              <a:ext cx="400049" cy="1397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弧形 88"/>
            <p:cNvSpPr/>
            <p:nvPr/>
          </p:nvSpPr>
          <p:spPr>
            <a:xfrm rot="16200000">
              <a:off x="5789216" y="2574527"/>
              <a:ext cx="61119" cy="71438"/>
            </a:xfrm>
            <a:prstGeom prst="arc">
              <a:avLst>
                <a:gd fmla="val 16200000" name="adj1"/>
                <a:gd fmla="val 1953151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90" name="直接连接符 89"/>
            <p:cNvCxnSpPr/>
            <p:nvPr/>
          </p:nvCxnSpPr>
          <p:spPr>
            <a:xfrm>
              <a:off x="5784056" y="2609850"/>
              <a:ext cx="2381" cy="1214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连接符 90"/>
            <p:cNvCxnSpPr/>
            <p:nvPr/>
          </p:nvCxnSpPr>
          <p:spPr>
            <a:xfrm flipH="1">
              <a:off x="5631656" y="2731294"/>
              <a:ext cx="157163" cy="809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连接符 91"/>
            <p:cNvCxnSpPr/>
            <p:nvPr/>
          </p:nvCxnSpPr>
          <p:spPr>
            <a:xfrm>
              <a:off x="5537200" y="2971800"/>
              <a:ext cx="95250" cy="412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92"/>
            <p:cNvCxnSpPr/>
            <p:nvPr/>
          </p:nvCxnSpPr>
          <p:spPr>
            <a:xfrm flipV="1">
              <a:off x="5629275" y="3003550"/>
              <a:ext cx="492125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接连接符 93"/>
            <p:cNvCxnSpPr/>
            <p:nvPr/>
          </p:nvCxnSpPr>
          <p:spPr>
            <a:xfrm>
              <a:off x="5645150" y="2860675"/>
              <a:ext cx="101600" cy="349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>
            <a:xfrm flipH="1">
              <a:off x="5530850" y="2895600"/>
              <a:ext cx="209550" cy="76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/>
            <p:cNvCxnSpPr/>
            <p:nvPr/>
          </p:nvCxnSpPr>
          <p:spPr>
            <a:xfrm flipV="1">
              <a:off x="4895850" y="3067050"/>
              <a:ext cx="374650" cy="1397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连接符 96"/>
            <p:cNvCxnSpPr/>
            <p:nvPr/>
          </p:nvCxnSpPr>
          <p:spPr>
            <a:xfrm flipH="1">
              <a:off x="4902994" y="3212306"/>
              <a:ext cx="171450" cy="2143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连接符 97"/>
            <p:cNvCxnSpPr/>
            <p:nvPr/>
          </p:nvCxnSpPr>
          <p:spPr>
            <a:xfrm flipH="1">
              <a:off x="5210175" y="3207544"/>
              <a:ext cx="14290" cy="7334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连接符 98"/>
            <p:cNvCxnSpPr/>
            <p:nvPr/>
          </p:nvCxnSpPr>
          <p:spPr>
            <a:xfrm flipV="1">
              <a:off x="5224462" y="3095625"/>
              <a:ext cx="280988" cy="1119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连接符 99"/>
            <p:cNvCxnSpPr/>
            <p:nvPr/>
          </p:nvCxnSpPr>
          <p:spPr>
            <a:xfrm flipV="1">
              <a:off x="5391149" y="2988469"/>
              <a:ext cx="107157" cy="4286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椭圆 100"/>
            <p:cNvSpPr/>
            <p:nvPr/>
          </p:nvSpPr>
          <p:spPr>
            <a:xfrm rot="20061966">
              <a:off x="3246299" y="3789349"/>
              <a:ext cx="531926" cy="92032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02" name="椭圆 101"/>
            <p:cNvSpPr/>
            <p:nvPr/>
          </p:nvSpPr>
          <p:spPr>
            <a:xfrm rot="20061966">
              <a:off x="3205464" y="3686115"/>
              <a:ext cx="643300" cy="110915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03" name="弧形 102"/>
            <p:cNvSpPr/>
            <p:nvPr/>
          </p:nvSpPr>
          <p:spPr>
            <a:xfrm rot="20040000">
              <a:off x="3542479" y="3485776"/>
              <a:ext cx="694206" cy="1141528"/>
            </a:xfrm>
            <a:prstGeom prst="arc">
              <a:avLst>
                <a:gd fmla="val 16200000" name="adj1"/>
                <a:gd fmla="val 5233707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104" name="直接连接符 103"/>
            <p:cNvCxnSpPr>
              <a:stCxn id="103" idx="0"/>
            </p:cNvCxnSpPr>
            <p:nvPr/>
          </p:nvCxnSpPr>
          <p:spPr>
            <a:xfrm flipH="1">
              <a:off x="3311526" y="3543541"/>
              <a:ext cx="327850" cy="14342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弧形 104"/>
            <p:cNvSpPr/>
            <p:nvPr/>
          </p:nvSpPr>
          <p:spPr>
            <a:xfrm flipV="1" rot="8784508">
              <a:off x="3181425" y="3676071"/>
              <a:ext cx="342264" cy="139430"/>
            </a:xfrm>
            <a:prstGeom prst="arc">
              <a:avLst>
                <a:gd fmla="val 16200000" name="adj1"/>
                <a:gd fmla="val 20974837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106" name="直接连接符 105"/>
            <p:cNvCxnSpPr>
              <a:stCxn id="103" idx="2"/>
            </p:cNvCxnSpPr>
            <p:nvPr/>
          </p:nvCxnSpPr>
          <p:spPr>
            <a:xfrm flipH="1">
              <a:off x="3784600" y="4555847"/>
              <a:ext cx="379156" cy="22252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弧形 106"/>
            <p:cNvSpPr/>
            <p:nvPr/>
          </p:nvSpPr>
          <p:spPr>
            <a:xfrm flipV="1" rot="1771012">
              <a:off x="3647042" y="4632822"/>
              <a:ext cx="197154" cy="139430"/>
            </a:xfrm>
            <a:prstGeom prst="arc">
              <a:avLst>
                <a:gd fmla="val 16200000" name="adj1"/>
                <a:gd fmla="val 19595728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8" name="椭圆 107"/>
            <p:cNvSpPr/>
            <p:nvPr/>
          </p:nvSpPr>
          <p:spPr>
            <a:xfrm rot="20061966">
              <a:off x="3455223" y="4193174"/>
              <a:ext cx="91702" cy="122113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09" name="任意多边形 108"/>
            <p:cNvSpPr/>
            <p:nvPr/>
          </p:nvSpPr>
          <p:spPr>
            <a:xfrm rot="20061966">
              <a:off x="3282550" y="3873124"/>
              <a:ext cx="441969" cy="767374"/>
            </a:xfrm>
            <a:custGeom>
              <a:gdLst>
                <a:gd fmla="*/ 192717 w 441969" name="connsiteX0"/>
                <a:gd fmla="*/ 498127 h 767374" name="connsiteY0"/>
                <a:gd fmla="*/ 341623 w 441969" name="connsiteX1"/>
                <a:gd fmla="*/ 705723 h 767374" name="connsiteY1"/>
                <a:gd fmla="*/ 308082 w 441969" name="connsiteX2"/>
                <a:gd fmla="*/ 737222 h 767374" name="connsiteY2"/>
                <a:gd fmla="*/ 221762 w 441969" name="connsiteX3"/>
                <a:gd fmla="*/ 767374 h 767374" name="connsiteY3"/>
                <a:gd fmla="*/ 64953 w 441969" name="connsiteX4"/>
                <a:gd fmla="*/ 654994 h 767374" name="connsiteY4"/>
                <a:gd fmla="*/ 38033 w 441969" name="connsiteX5"/>
                <a:gd fmla="*/ 598544 h 767374" name="connsiteY5"/>
                <a:gd fmla="*/ 2941 w 441969" name="connsiteX6"/>
                <a:gd fmla="*/ 333217 h 767374" name="connsiteY6"/>
                <a:gd fmla="*/ 97031 w 441969" name="connsiteX7"/>
                <a:gd fmla="*/ 401902 h 767374" name="connsiteY7"/>
                <a:gd fmla="*/ 12447 w 441969" name="connsiteX8"/>
                <a:gd fmla="*/ 505278 h 767374" name="connsiteY8"/>
                <a:gd fmla="*/ 4505 w 441969" name="connsiteX9"/>
                <a:gd fmla="*/ 461014 h 767374" name="connsiteY9"/>
                <a:gd fmla="*/ 0 w 441969" name="connsiteX10"/>
                <a:gd fmla="*/ 383687 h 767374" name="connsiteY10"/>
                <a:gd fmla="*/ 441969 w 441969" name="connsiteX11"/>
                <a:gd fmla="*/ 410374 h 767374" name="connsiteY11"/>
                <a:gd fmla="*/ 439019 w 441969" name="connsiteX12"/>
                <a:gd fmla="*/ 461013 h 767374" name="connsiteY12"/>
                <a:gd fmla="*/ 405650 w 441969" name="connsiteX13"/>
                <a:gd fmla="*/ 598210 h 767374" name="connsiteY13"/>
                <a:gd fmla="*/ 382618 w 441969" name="connsiteX14"/>
                <a:gd fmla="*/ 646508 h 767374" name="connsiteY14"/>
                <a:gd fmla="*/ 316874 w 441969" name="connsiteX15"/>
                <a:gd fmla="*/ 443357 h 767374" name="connsiteY15"/>
                <a:gd fmla="*/ 305190 w 441969" name="connsiteX16"/>
                <a:gd fmla="*/ 28599 h 767374" name="connsiteY16"/>
                <a:gd fmla="*/ 308082 w 441969" name="connsiteX17"/>
                <a:gd fmla="*/ 30152 h 767374" name="connsiteY17"/>
                <a:gd fmla="*/ 439019 w 441969" name="connsiteX18"/>
                <a:gd fmla="*/ 306361 h 767374" name="connsiteY18"/>
                <a:gd fmla="*/ 439696 w 441969" name="connsiteX19"/>
                <a:gd fmla="*/ 317982 h 767374" name="connsiteY19"/>
                <a:gd fmla="*/ 297923 w 441969" name="connsiteX20"/>
                <a:gd fmla="*/ 313282 h 767374" name="connsiteY20"/>
                <a:gd fmla="*/ 263524 w 441969" name="connsiteX21"/>
                <a:gd fmla="*/ 7284 h 767374" name="connsiteY21"/>
                <a:gd fmla="*/ 162053 w 441969" name="connsiteX22"/>
                <a:gd fmla="*/ 287661 h 767374" name="connsiteY22"/>
                <a:gd fmla="*/ 17052 w 441969" name="connsiteX23"/>
                <a:gd fmla="*/ 236431 h 767374" name="connsiteY23"/>
                <a:gd fmla="*/ 17427 w 441969" name="connsiteX24"/>
                <a:gd fmla="*/ 234339 h 767374" name="connsiteY24"/>
                <a:gd fmla="*/ 221762 w 441969" name="connsiteX25"/>
                <a:gd fmla="*/ 0 h 767374" name="connsiteY2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b="b" l="l" r="r" t="t"/>
              <a:pathLst>
                <a:path h="767374" w="441969">
                  <a:moveTo>
                    <a:pt x="192717" y="498127"/>
                  </a:moveTo>
                  <a:lnTo>
                    <a:pt x="341623" y="705723"/>
                  </a:lnTo>
                  <a:lnTo>
                    <a:pt x="308082" y="737222"/>
                  </a:lnTo>
                  <a:cubicBezTo>
                    <a:pt x="281551" y="756637"/>
                    <a:pt x="252381" y="767374"/>
                    <a:pt x="221762" y="767374"/>
                  </a:cubicBezTo>
                  <a:cubicBezTo>
                    <a:pt x="160524" y="767374"/>
                    <a:pt x="105083" y="724428"/>
                    <a:pt x="64953" y="654994"/>
                  </a:cubicBezTo>
                  <a:lnTo>
                    <a:pt x="38033" y="598544"/>
                  </a:lnTo>
                  <a:close/>
                  <a:moveTo>
                    <a:pt x="2941" y="333217"/>
                  </a:moveTo>
                  <a:lnTo>
                    <a:pt x="97031" y="401902"/>
                  </a:lnTo>
                  <a:lnTo>
                    <a:pt x="12447" y="505278"/>
                  </a:lnTo>
                  <a:lnTo>
                    <a:pt x="4505" y="461014"/>
                  </a:lnTo>
                  <a:cubicBezTo>
                    <a:pt x="1551" y="436036"/>
                    <a:pt x="0" y="410175"/>
                    <a:pt x="0" y="383687"/>
                  </a:cubicBezTo>
                  <a:close/>
                  <a:moveTo>
                    <a:pt x="441969" y="410374"/>
                  </a:moveTo>
                  <a:lnTo>
                    <a:pt x="439019" y="461013"/>
                  </a:lnTo>
                  <a:cubicBezTo>
                    <a:pt x="433110" y="510967"/>
                    <a:pt x="421591" y="557385"/>
                    <a:pt x="405650" y="598210"/>
                  </a:cubicBezTo>
                  <a:lnTo>
                    <a:pt x="382618" y="646508"/>
                  </a:lnTo>
                  <a:lnTo>
                    <a:pt x="316874" y="443357"/>
                  </a:lnTo>
                  <a:close/>
                  <a:moveTo>
                    <a:pt x="305190" y="28599"/>
                  </a:moveTo>
                  <a:lnTo>
                    <a:pt x="308082" y="30152"/>
                  </a:lnTo>
                  <a:cubicBezTo>
                    <a:pt x="374410" y="78691"/>
                    <a:pt x="424248" y="181475"/>
                    <a:pt x="439019" y="306361"/>
                  </a:cubicBezTo>
                  <a:lnTo>
                    <a:pt x="439696" y="317982"/>
                  </a:lnTo>
                  <a:lnTo>
                    <a:pt x="297923" y="313282"/>
                  </a:lnTo>
                  <a:close/>
                  <a:moveTo>
                    <a:pt x="263524" y="7284"/>
                  </a:moveTo>
                  <a:lnTo>
                    <a:pt x="162053" y="287661"/>
                  </a:lnTo>
                  <a:lnTo>
                    <a:pt x="17052" y="236431"/>
                  </a:lnTo>
                  <a:lnTo>
                    <a:pt x="17427" y="234339"/>
                  </a:lnTo>
                  <a:cubicBezTo>
                    <a:pt x="51092" y="96628"/>
                    <a:pt x="129905" y="0"/>
                    <a:pt x="221762" y="0"/>
                  </a:cubicBezTo>
                  <a:close/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cxnSp>
          <p:nvCxnSpPr>
            <p:cNvPr id="110" name="直接连接符 109"/>
            <p:cNvCxnSpPr>
              <a:stCxn id="112" idx="0"/>
            </p:cNvCxnSpPr>
            <p:nvPr/>
          </p:nvCxnSpPr>
          <p:spPr>
            <a:xfrm>
              <a:off x="2278910" y="3539046"/>
              <a:ext cx="680984" cy="356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弧形 110"/>
            <p:cNvSpPr/>
            <p:nvPr/>
          </p:nvSpPr>
          <p:spPr>
            <a:xfrm flipV="1" rot="1547775">
              <a:off x="2803107" y="3590782"/>
              <a:ext cx="430150" cy="315158"/>
            </a:xfrm>
            <a:prstGeom prst="arc">
              <a:avLst>
                <a:gd fmla="val 16200000" name="adj1"/>
                <a:gd fmla="val 20420808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2" name="弧形 111"/>
            <p:cNvSpPr/>
            <p:nvPr/>
          </p:nvSpPr>
          <p:spPr>
            <a:xfrm rot="12710577">
              <a:off x="2262445" y="3410286"/>
              <a:ext cx="106391" cy="139238"/>
            </a:xfrm>
            <a:prstGeom prst="arc">
              <a:avLst>
                <a:gd fmla="val 16200000" name="adj1"/>
                <a:gd fmla="val 20420808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113" name="直接连接符 112"/>
            <p:cNvCxnSpPr>
              <a:stCxn id="112" idx="2"/>
            </p:cNvCxnSpPr>
            <p:nvPr/>
          </p:nvCxnSpPr>
          <p:spPr>
            <a:xfrm flipH="1">
              <a:off x="2083595" y="3468399"/>
              <a:ext cx="178780" cy="2727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弧形 113"/>
            <p:cNvSpPr/>
            <p:nvPr/>
          </p:nvSpPr>
          <p:spPr>
            <a:xfrm flipV="1" rot="2003471">
              <a:off x="1999340" y="3418254"/>
              <a:ext cx="112745" cy="73326"/>
            </a:xfrm>
            <a:prstGeom prst="arc">
              <a:avLst>
                <a:gd fmla="val 13659046" name="adj1"/>
                <a:gd fmla="val 20417735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115" name="直接连接符 114"/>
            <p:cNvCxnSpPr/>
            <p:nvPr/>
          </p:nvCxnSpPr>
          <p:spPr>
            <a:xfrm flipH="1">
              <a:off x="2012156" y="3412331"/>
              <a:ext cx="2382" cy="5477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/>
            <p:cNvCxnSpPr/>
            <p:nvPr/>
          </p:nvCxnSpPr>
          <p:spPr>
            <a:xfrm>
              <a:off x="2269331" y="3174206"/>
              <a:ext cx="19844" cy="3246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连接符 116"/>
            <p:cNvCxnSpPr/>
            <p:nvPr/>
          </p:nvCxnSpPr>
          <p:spPr>
            <a:xfrm>
              <a:off x="2346325" y="3046413"/>
              <a:ext cx="19050" cy="4540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弧形 117"/>
            <p:cNvSpPr/>
            <p:nvPr/>
          </p:nvSpPr>
          <p:spPr>
            <a:xfrm flipV="1" rot="797574">
              <a:off x="2266041" y="3434924"/>
              <a:ext cx="112745" cy="73326"/>
            </a:xfrm>
            <a:prstGeom prst="arc">
              <a:avLst>
                <a:gd fmla="val 14072259" name="adj1"/>
                <a:gd fmla="val 20417735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119" name="直接连接符 118"/>
            <p:cNvCxnSpPr/>
            <p:nvPr/>
          </p:nvCxnSpPr>
          <p:spPr>
            <a:xfrm flipV="1">
              <a:off x="4019550" y="3345656"/>
              <a:ext cx="450056" cy="14049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/>
            <p:cNvCxnSpPr/>
            <p:nvPr/>
          </p:nvCxnSpPr>
          <p:spPr>
            <a:xfrm flipH="1" flipV="1">
              <a:off x="2747963" y="3371850"/>
              <a:ext cx="1266825" cy="1143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连接符 120"/>
            <p:cNvCxnSpPr/>
            <p:nvPr/>
          </p:nvCxnSpPr>
          <p:spPr>
            <a:xfrm>
              <a:off x="2628900" y="3290888"/>
              <a:ext cx="123825" cy="809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连接符 121"/>
            <p:cNvCxnSpPr/>
            <p:nvPr/>
          </p:nvCxnSpPr>
          <p:spPr>
            <a:xfrm flipH="1">
              <a:off x="4014789" y="3357563"/>
              <a:ext cx="476250" cy="15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接连接符 122"/>
            <p:cNvCxnSpPr/>
            <p:nvPr/>
          </p:nvCxnSpPr>
          <p:spPr>
            <a:xfrm flipH="1">
              <a:off x="4017169" y="3486150"/>
              <a:ext cx="1" cy="238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连接符 123"/>
            <p:cNvCxnSpPr/>
            <p:nvPr/>
          </p:nvCxnSpPr>
          <p:spPr>
            <a:xfrm>
              <a:off x="2747963" y="3388519"/>
              <a:ext cx="1271587" cy="1190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/>
            <p:cNvCxnSpPr/>
            <p:nvPr/>
          </p:nvCxnSpPr>
          <p:spPr>
            <a:xfrm flipH="1">
              <a:off x="2750344" y="3369469"/>
              <a:ext cx="2381" cy="238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连接符 125"/>
            <p:cNvCxnSpPr/>
            <p:nvPr/>
          </p:nvCxnSpPr>
          <p:spPr>
            <a:xfrm>
              <a:off x="2626519" y="3309938"/>
              <a:ext cx="123825" cy="809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连接符 126"/>
            <p:cNvCxnSpPr/>
            <p:nvPr/>
          </p:nvCxnSpPr>
          <p:spPr>
            <a:xfrm flipH="1">
              <a:off x="2626519" y="3293269"/>
              <a:ext cx="4763" cy="214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>
            <a:xfrm flipV="1">
              <a:off x="2631281" y="3205163"/>
              <a:ext cx="302419" cy="833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接连接符 128"/>
            <p:cNvCxnSpPr/>
            <p:nvPr/>
          </p:nvCxnSpPr>
          <p:spPr>
            <a:xfrm>
              <a:off x="2926556" y="3088483"/>
              <a:ext cx="16669" cy="1738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>
              <a:off x="2943225" y="3259931"/>
              <a:ext cx="109538" cy="642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>
              <a:off x="3031331" y="3140869"/>
              <a:ext cx="19050" cy="1785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连接符 131"/>
            <p:cNvCxnSpPr/>
            <p:nvPr/>
          </p:nvCxnSpPr>
          <p:spPr>
            <a:xfrm flipV="1">
              <a:off x="3052763" y="3293269"/>
              <a:ext cx="102393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连接符 132"/>
            <p:cNvCxnSpPr/>
            <p:nvPr/>
          </p:nvCxnSpPr>
          <p:spPr>
            <a:xfrm flipH="1" flipV="1">
              <a:off x="3145632" y="3164682"/>
              <a:ext cx="13493" cy="1277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连接符 133"/>
            <p:cNvCxnSpPr/>
            <p:nvPr/>
          </p:nvCxnSpPr>
          <p:spPr>
            <a:xfrm flipV="1">
              <a:off x="3043238" y="3162300"/>
              <a:ext cx="104775" cy="357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134"/>
            <p:cNvCxnSpPr/>
            <p:nvPr/>
          </p:nvCxnSpPr>
          <p:spPr>
            <a:xfrm>
              <a:off x="2931319" y="3140869"/>
              <a:ext cx="104775" cy="571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接连接符 135"/>
            <p:cNvCxnSpPr/>
            <p:nvPr/>
          </p:nvCxnSpPr>
          <p:spPr>
            <a:xfrm>
              <a:off x="3119438" y="3107531"/>
              <a:ext cx="4762" cy="666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接连接符 136"/>
            <p:cNvCxnSpPr/>
            <p:nvPr/>
          </p:nvCxnSpPr>
          <p:spPr>
            <a:xfrm>
              <a:off x="2924175" y="3083719"/>
              <a:ext cx="109538" cy="595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接连接符 137"/>
            <p:cNvCxnSpPr/>
            <p:nvPr/>
          </p:nvCxnSpPr>
          <p:spPr>
            <a:xfrm flipV="1">
              <a:off x="3033713" y="3107531"/>
              <a:ext cx="88106" cy="357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/>
            <p:nvPr/>
          </p:nvCxnSpPr>
          <p:spPr>
            <a:xfrm flipV="1">
              <a:off x="2926557" y="3057525"/>
              <a:ext cx="85724" cy="238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>
              <a:off x="3074194" y="3076575"/>
              <a:ext cx="47625" cy="333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椭圆 140"/>
            <p:cNvSpPr/>
            <p:nvPr/>
          </p:nvSpPr>
          <p:spPr>
            <a:xfrm rot="20792308">
              <a:off x="1574419" y="2670180"/>
              <a:ext cx="288334" cy="80908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42" name="椭圆 141"/>
            <p:cNvSpPr/>
            <p:nvPr/>
          </p:nvSpPr>
          <p:spPr>
            <a:xfrm rot="20792308">
              <a:off x="1594370" y="2744678"/>
              <a:ext cx="238676" cy="669745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43" name="椭圆 142"/>
            <p:cNvSpPr/>
            <p:nvPr/>
          </p:nvSpPr>
          <p:spPr>
            <a:xfrm rot="20792308">
              <a:off x="1618784" y="2802310"/>
              <a:ext cx="187103" cy="562242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cxnSp>
          <p:nvCxnSpPr>
            <p:cNvPr id="144" name="直接连接符 143"/>
            <p:cNvCxnSpPr>
              <a:stCxn id="141" idx="0"/>
            </p:cNvCxnSpPr>
            <p:nvPr/>
          </p:nvCxnSpPr>
          <p:spPr>
            <a:xfrm flipV="1">
              <a:off x="1624411" y="2597945"/>
              <a:ext cx="313927" cy="833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>
              <a:stCxn id="141" idx="4"/>
            </p:cNvCxnSpPr>
            <p:nvPr/>
          </p:nvCxnSpPr>
          <p:spPr>
            <a:xfrm flipV="1">
              <a:off x="1812761" y="3417094"/>
              <a:ext cx="199395" cy="5106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H="1">
              <a:off x="2083593" y="3402806"/>
              <a:ext cx="197645" cy="3571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弧形 146"/>
            <p:cNvSpPr/>
            <p:nvPr/>
          </p:nvSpPr>
          <p:spPr>
            <a:xfrm flipV="1" rot="2003471">
              <a:off x="1999338" y="3361100"/>
              <a:ext cx="112745" cy="73326"/>
            </a:xfrm>
            <a:prstGeom prst="arc">
              <a:avLst>
                <a:gd fmla="val 13659046" name="adj1"/>
                <a:gd fmla="val 20417735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148" name="直接连接符 147"/>
            <p:cNvCxnSpPr>
              <a:stCxn id="147" idx="0"/>
            </p:cNvCxnSpPr>
            <p:nvPr/>
          </p:nvCxnSpPr>
          <p:spPr>
            <a:xfrm flipV="1">
              <a:off x="2014352" y="3309938"/>
              <a:ext cx="262123" cy="9833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 flipV="1">
              <a:off x="2355058" y="3262313"/>
              <a:ext cx="30956" cy="142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>
              <a:off x="2383632" y="3262313"/>
              <a:ext cx="85724" cy="595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V="1">
              <a:off x="2359819" y="3324225"/>
              <a:ext cx="114300" cy="595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 flipH="1">
              <a:off x="2471738" y="3324225"/>
              <a:ext cx="0" cy="833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弧形 152"/>
            <p:cNvSpPr/>
            <p:nvPr/>
          </p:nvSpPr>
          <p:spPr>
            <a:xfrm rot="20875046">
              <a:off x="1835888" y="2590995"/>
              <a:ext cx="352230" cy="707876"/>
            </a:xfrm>
            <a:prstGeom prst="arc">
              <a:avLst>
                <a:gd fmla="val 16200000" name="adj1"/>
                <a:gd fmla="val 129375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4" name="弧形 153"/>
            <p:cNvSpPr/>
            <p:nvPr/>
          </p:nvSpPr>
          <p:spPr>
            <a:xfrm rot="1294438">
              <a:off x="1931913" y="3035916"/>
              <a:ext cx="289930" cy="494045"/>
            </a:xfrm>
            <a:prstGeom prst="arc">
              <a:avLst>
                <a:gd fmla="val 18266872" name="adj1"/>
                <a:gd fmla="val 0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5" name="弧形 154"/>
            <p:cNvSpPr/>
            <p:nvPr/>
          </p:nvSpPr>
          <p:spPr>
            <a:xfrm rot="16200000">
              <a:off x="4341019" y="3036094"/>
              <a:ext cx="254794" cy="97632"/>
            </a:xfrm>
            <a:prstGeom prst="arc">
              <a:avLst>
                <a:gd fmla="val 16200000" name="adj1"/>
                <a:gd fmla="val 21239436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156" name="直接连接符 155"/>
            <p:cNvCxnSpPr>
              <a:stCxn id="155" idx="2"/>
            </p:cNvCxnSpPr>
            <p:nvPr/>
          </p:nvCxnSpPr>
          <p:spPr>
            <a:xfrm flipV="1">
              <a:off x="4455484" y="2881313"/>
              <a:ext cx="216529" cy="8075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/>
            <p:cNvCxnSpPr>
              <a:endCxn id="161" idx="0"/>
            </p:cNvCxnSpPr>
            <p:nvPr/>
          </p:nvCxnSpPr>
          <p:spPr>
            <a:xfrm flipV="1">
              <a:off x="4798219" y="2669381"/>
              <a:ext cx="563165" cy="1714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 flipV="1">
              <a:off x="4443414" y="3019424"/>
              <a:ext cx="233362" cy="809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/>
            <p:cNvCxnSpPr/>
            <p:nvPr/>
          </p:nvCxnSpPr>
          <p:spPr>
            <a:xfrm flipV="1">
              <a:off x="4800601" y="2776538"/>
              <a:ext cx="621506" cy="2024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>
              <a:off x="5422106" y="2778919"/>
              <a:ext cx="92869" cy="357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弧形 160"/>
            <p:cNvSpPr/>
            <p:nvPr/>
          </p:nvSpPr>
          <p:spPr>
            <a:xfrm>
              <a:off x="5300663" y="2669381"/>
              <a:ext cx="121442" cy="219073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162" name="直接连接符 161"/>
            <p:cNvCxnSpPr>
              <a:endCxn id="165" idx="0"/>
            </p:cNvCxnSpPr>
            <p:nvPr/>
          </p:nvCxnSpPr>
          <p:spPr>
            <a:xfrm>
              <a:off x="4657725" y="2531269"/>
              <a:ext cx="17905" cy="59537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/>
            <p:nvPr/>
          </p:nvCxnSpPr>
          <p:spPr>
            <a:xfrm>
              <a:off x="4795044" y="2531269"/>
              <a:ext cx="7892" cy="59493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弧形 163"/>
            <p:cNvSpPr/>
            <p:nvPr/>
          </p:nvSpPr>
          <p:spPr>
            <a:xfrm flipV="1">
              <a:off x="4641055" y="2488406"/>
              <a:ext cx="169070" cy="54769"/>
            </a:xfrm>
            <a:prstGeom prst="arc">
              <a:avLst>
                <a:gd fmla="val 9870984" name="adj1"/>
                <a:gd fmla="val 967848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5" name="弧形 164"/>
            <p:cNvSpPr/>
            <p:nvPr/>
          </p:nvSpPr>
          <p:spPr>
            <a:xfrm flipV="1">
              <a:off x="4655342" y="3117056"/>
              <a:ext cx="169070" cy="54769"/>
            </a:xfrm>
            <a:prstGeom prst="arc">
              <a:avLst>
                <a:gd fmla="val 9870984" name="adj1"/>
                <a:gd fmla="val 967848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6" name="弧形 165"/>
            <p:cNvSpPr/>
            <p:nvPr/>
          </p:nvSpPr>
          <p:spPr>
            <a:xfrm flipV="1">
              <a:off x="4648199" y="2438400"/>
              <a:ext cx="150019" cy="80962"/>
            </a:xfrm>
            <a:prstGeom prst="arc">
              <a:avLst>
                <a:gd fmla="val 11973346" name="adj1"/>
                <a:gd fmla="val 20699820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167" name="直接连接符 166"/>
            <p:cNvCxnSpPr>
              <a:endCxn id="170" idx="0"/>
            </p:cNvCxnSpPr>
            <p:nvPr/>
          </p:nvCxnSpPr>
          <p:spPr>
            <a:xfrm rot="207867">
              <a:off x="5518210" y="2309952"/>
              <a:ext cx="16370" cy="54278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>
              <a:endCxn id="170" idx="2"/>
            </p:cNvCxnSpPr>
            <p:nvPr/>
          </p:nvCxnSpPr>
          <p:spPr>
            <a:xfrm rot="207867">
              <a:off x="5643549" y="2317263"/>
              <a:ext cx="7216" cy="54238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弧形 168"/>
            <p:cNvSpPr/>
            <p:nvPr/>
          </p:nvSpPr>
          <p:spPr>
            <a:xfrm flipV="1" rot="207867">
              <a:off x="5520124" y="2274652"/>
              <a:ext cx="154578" cy="49931"/>
            </a:xfrm>
            <a:prstGeom prst="arc">
              <a:avLst>
                <a:gd fmla="val 9870984" name="adj1"/>
                <a:gd fmla="val 967848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0" name="弧形 169"/>
            <p:cNvSpPr/>
            <p:nvPr/>
          </p:nvSpPr>
          <p:spPr>
            <a:xfrm flipV="1" rot="207867">
              <a:off x="5498524" y="2847516"/>
              <a:ext cx="154578" cy="49931"/>
            </a:xfrm>
            <a:prstGeom prst="arc">
              <a:avLst>
                <a:gd fmla="val 9870984" name="adj1"/>
                <a:gd fmla="val 967848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1" name="弧形 170"/>
            <p:cNvSpPr/>
            <p:nvPr/>
          </p:nvSpPr>
          <p:spPr>
            <a:xfrm flipV="1" rot="207867">
              <a:off x="5528696" y="2228992"/>
              <a:ext cx="137160" cy="73810"/>
            </a:xfrm>
            <a:prstGeom prst="arc">
              <a:avLst>
                <a:gd fmla="val 11973346" name="adj1"/>
                <a:gd fmla="val 20699820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172" name="直接连接符 171"/>
            <p:cNvCxnSpPr/>
            <p:nvPr/>
          </p:nvCxnSpPr>
          <p:spPr>
            <a:xfrm>
              <a:off x="4712494" y="1802606"/>
              <a:ext cx="14287" cy="71913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>
              <a:off x="4660106" y="1838325"/>
              <a:ext cx="11907" cy="6667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>
              <a:off x="4769644" y="1707356"/>
              <a:ext cx="14287" cy="7929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H="1">
              <a:off x="5594896" y="1566863"/>
              <a:ext cx="20092" cy="7323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H="1">
              <a:off x="5544890" y="1514475"/>
              <a:ext cx="17710" cy="7704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H="1">
              <a:off x="5652046" y="1628775"/>
              <a:ext cx="20092" cy="6561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椭圆 177"/>
            <p:cNvSpPr/>
            <p:nvPr/>
          </p:nvSpPr>
          <p:spPr>
            <a:xfrm rot="3087021">
              <a:off x="4895442" y="1663078"/>
              <a:ext cx="94368" cy="17046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79" name="椭圆 178"/>
            <p:cNvSpPr/>
            <p:nvPr/>
          </p:nvSpPr>
          <p:spPr>
            <a:xfrm rot="3087021">
              <a:off x="4914430" y="1698967"/>
              <a:ext cx="49372" cy="93152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grpSp>
          <p:nvGrpSpPr>
            <p:cNvPr id="180" name="组合 179"/>
            <p:cNvGrpSpPr/>
            <p:nvPr/>
          </p:nvGrpSpPr>
          <p:grpSpPr>
            <a:xfrm>
              <a:off x="4557713" y="1736049"/>
              <a:ext cx="184393" cy="102275"/>
              <a:chOff x="5009795" y="1853525"/>
              <a:chExt cx="170461" cy="94368"/>
            </a:xfrm>
          </p:grpSpPr>
          <p:sp>
            <p:nvSpPr>
              <p:cNvPr id="619" name="椭圆 618"/>
              <p:cNvSpPr/>
              <p:nvPr/>
            </p:nvSpPr>
            <p:spPr>
              <a:xfrm rot="3087021">
                <a:off x="5047842" y="1815478"/>
                <a:ext cx="94368" cy="170461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620" name="椭圆 619"/>
              <p:cNvSpPr/>
              <p:nvPr/>
            </p:nvSpPr>
            <p:spPr>
              <a:xfrm rot="3087021">
                <a:off x="5066830" y="1851367"/>
                <a:ext cx="49372" cy="93152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181" name="组合 180"/>
            <p:cNvGrpSpPr/>
            <p:nvPr/>
          </p:nvGrpSpPr>
          <p:grpSpPr>
            <a:xfrm>
              <a:off x="4257320" y="1812250"/>
              <a:ext cx="170461" cy="94368"/>
              <a:chOff x="5009795" y="1853525"/>
              <a:chExt cx="170461" cy="94368"/>
            </a:xfrm>
          </p:grpSpPr>
          <p:sp>
            <p:nvSpPr>
              <p:cNvPr id="617" name="椭圆 616"/>
              <p:cNvSpPr/>
              <p:nvPr/>
            </p:nvSpPr>
            <p:spPr>
              <a:xfrm rot="3087021">
                <a:off x="5047842" y="1815478"/>
                <a:ext cx="94368" cy="170461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618" name="椭圆 617"/>
              <p:cNvSpPr/>
              <p:nvPr/>
            </p:nvSpPr>
            <p:spPr>
              <a:xfrm rot="3087021">
                <a:off x="5066830" y="1851367"/>
                <a:ext cx="49372" cy="93152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182" name="组合 181"/>
            <p:cNvGrpSpPr/>
            <p:nvPr/>
          </p:nvGrpSpPr>
          <p:grpSpPr>
            <a:xfrm>
              <a:off x="3987446" y="1831181"/>
              <a:ext cx="160692" cy="131763"/>
              <a:chOff x="5009795" y="1853525"/>
              <a:chExt cx="170461" cy="94368"/>
            </a:xfrm>
          </p:grpSpPr>
          <p:sp>
            <p:nvSpPr>
              <p:cNvPr id="615" name="椭圆 614"/>
              <p:cNvSpPr/>
              <p:nvPr/>
            </p:nvSpPr>
            <p:spPr>
              <a:xfrm rot="3087021">
                <a:off x="5047842" y="1815478"/>
                <a:ext cx="94368" cy="170461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616" name="椭圆 615"/>
              <p:cNvSpPr/>
              <p:nvPr/>
            </p:nvSpPr>
            <p:spPr>
              <a:xfrm rot="3087021">
                <a:off x="5066830" y="1851367"/>
                <a:ext cx="49372" cy="93152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183" name="组合 182"/>
            <p:cNvGrpSpPr/>
            <p:nvPr/>
          </p:nvGrpSpPr>
          <p:grpSpPr>
            <a:xfrm>
              <a:off x="5148263" y="1631949"/>
              <a:ext cx="173038" cy="87314"/>
              <a:chOff x="5009795" y="1853525"/>
              <a:chExt cx="170461" cy="94368"/>
            </a:xfrm>
          </p:grpSpPr>
          <p:sp>
            <p:nvSpPr>
              <p:cNvPr id="613" name="椭圆 612"/>
              <p:cNvSpPr/>
              <p:nvPr/>
            </p:nvSpPr>
            <p:spPr>
              <a:xfrm rot="3087021">
                <a:off x="5047842" y="1815478"/>
                <a:ext cx="94368" cy="170461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614" name="椭圆 613"/>
              <p:cNvSpPr/>
              <p:nvPr/>
            </p:nvSpPr>
            <p:spPr>
              <a:xfrm rot="3087021">
                <a:off x="5066830" y="1851367"/>
                <a:ext cx="49372" cy="93152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184" name="椭圆 183"/>
            <p:cNvSpPr/>
            <p:nvPr/>
          </p:nvSpPr>
          <p:spPr>
            <a:xfrm rot="2851220">
              <a:off x="5445142" y="1553468"/>
              <a:ext cx="91035" cy="15123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85" name="椭圆 184"/>
            <p:cNvSpPr/>
            <p:nvPr/>
          </p:nvSpPr>
          <p:spPr>
            <a:xfrm rot="2851220">
              <a:off x="5466579" y="1582190"/>
              <a:ext cx="47628" cy="8264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86" name="椭圆 185"/>
            <p:cNvSpPr/>
            <p:nvPr/>
          </p:nvSpPr>
          <p:spPr>
            <a:xfrm rot="2851220">
              <a:off x="5683760" y="1497996"/>
              <a:ext cx="89969" cy="15123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87" name="椭圆 186"/>
            <p:cNvSpPr/>
            <p:nvPr/>
          </p:nvSpPr>
          <p:spPr>
            <a:xfrm rot="2851220">
              <a:off x="5708252" y="1531976"/>
              <a:ext cx="45719" cy="8264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88" name="椭圆 187"/>
            <p:cNvSpPr/>
            <p:nvPr/>
          </p:nvSpPr>
          <p:spPr>
            <a:xfrm rot="2601338">
              <a:off x="5930050" y="1459708"/>
              <a:ext cx="82485" cy="15123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89" name="椭圆 188"/>
            <p:cNvSpPr/>
            <p:nvPr/>
          </p:nvSpPr>
          <p:spPr>
            <a:xfrm rot="2601338">
              <a:off x="5952465" y="1492921"/>
              <a:ext cx="36000" cy="8264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90" name="椭圆 189"/>
            <p:cNvSpPr/>
            <p:nvPr/>
          </p:nvSpPr>
          <p:spPr>
            <a:xfrm rot="2601338">
              <a:off x="6194078" y="1404480"/>
              <a:ext cx="73254" cy="148822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91" name="椭圆 190"/>
            <p:cNvSpPr/>
            <p:nvPr/>
          </p:nvSpPr>
          <p:spPr>
            <a:xfrm rot="2601338">
              <a:off x="6216785" y="1438151"/>
              <a:ext cx="36000" cy="8264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92" name="椭圆 191"/>
            <p:cNvSpPr/>
            <p:nvPr/>
          </p:nvSpPr>
          <p:spPr>
            <a:xfrm rot="2601338">
              <a:off x="6383137" y="1373242"/>
              <a:ext cx="82717" cy="1347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93" name="椭圆 192"/>
            <p:cNvSpPr/>
            <p:nvPr/>
          </p:nvSpPr>
          <p:spPr>
            <a:xfrm rot="2601338">
              <a:off x="6405772" y="1402289"/>
              <a:ext cx="36000" cy="736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94" name="椭圆 193"/>
            <p:cNvSpPr/>
            <p:nvPr/>
          </p:nvSpPr>
          <p:spPr>
            <a:xfrm rot="2601338">
              <a:off x="6599831" y="1339905"/>
              <a:ext cx="82717" cy="1347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95" name="椭圆 194"/>
            <p:cNvSpPr/>
            <p:nvPr/>
          </p:nvSpPr>
          <p:spPr>
            <a:xfrm rot="2601338">
              <a:off x="6622466" y="1368952"/>
              <a:ext cx="36000" cy="736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96" name="椭圆 195"/>
            <p:cNvSpPr/>
            <p:nvPr/>
          </p:nvSpPr>
          <p:spPr>
            <a:xfrm rot="2601338">
              <a:off x="6795095" y="1287516"/>
              <a:ext cx="82717" cy="1347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97" name="椭圆 196"/>
            <p:cNvSpPr/>
            <p:nvPr/>
          </p:nvSpPr>
          <p:spPr>
            <a:xfrm rot="2601338">
              <a:off x="6817730" y="1316563"/>
              <a:ext cx="36000" cy="736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98" name="椭圆 197"/>
            <p:cNvSpPr/>
            <p:nvPr/>
          </p:nvSpPr>
          <p:spPr>
            <a:xfrm rot="2601338">
              <a:off x="6967577" y="1261107"/>
              <a:ext cx="75141" cy="1347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99" name="椭圆 198"/>
            <p:cNvSpPr/>
            <p:nvPr/>
          </p:nvSpPr>
          <p:spPr>
            <a:xfrm rot="2601338">
              <a:off x="6986797" y="1287992"/>
              <a:ext cx="36000" cy="736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00" name="椭圆 199"/>
            <p:cNvSpPr/>
            <p:nvPr/>
          </p:nvSpPr>
          <p:spPr>
            <a:xfrm rot="2601338">
              <a:off x="7140374" y="1220844"/>
              <a:ext cx="82717" cy="1347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01" name="椭圆 200"/>
            <p:cNvSpPr/>
            <p:nvPr/>
          </p:nvSpPr>
          <p:spPr>
            <a:xfrm rot="2601338">
              <a:off x="7165390" y="1245127"/>
              <a:ext cx="36000" cy="736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02" name="椭圆 201"/>
            <p:cNvSpPr/>
            <p:nvPr/>
          </p:nvSpPr>
          <p:spPr>
            <a:xfrm rot="2601338">
              <a:off x="7305082" y="1195773"/>
              <a:ext cx="76771" cy="128974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03" name="椭圆 202"/>
            <p:cNvSpPr/>
            <p:nvPr/>
          </p:nvSpPr>
          <p:spPr>
            <a:xfrm rot="2601338">
              <a:off x="7325489" y="1223916"/>
              <a:ext cx="36000" cy="7200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04" name="椭圆 203"/>
            <p:cNvSpPr/>
            <p:nvPr/>
          </p:nvSpPr>
          <p:spPr>
            <a:xfrm rot="2601338">
              <a:off x="7472286" y="1165920"/>
              <a:ext cx="72973" cy="10800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05" name="椭圆 204"/>
            <p:cNvSpPr/>
            <p:nvPr/>
          </p:nvSpPr>
          <p:spPr>
            <a:xfrm rot="2601338">
              <a:off x="7487711" y="1186882"/>
              <a:ext cx="36000" cy="6419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cxnSp>
          <p:nvCxnSpPr>
            <p:cNvPr id="206" name="直接连接符 205"/>
            <p:cNvCxnSpPr/>
            <p:nvPr/>
          </p:nvCxnSpPr>
          <p:spPr>
            <a:xfrm flipV="1">
              <a:off x="3454400" y="1821656"/>
              <a:ext cx="436563" cy="833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/>
            <p:nvPr/>
          </p:nvCxnSpPr>
          <p:spPr>
            <a:xfrm flipV="1">
              <a:off x="4356100" y="1720850"/>
              <a:ext cx="114300" cy="190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>
              <a:stCxn id="615" idx="4"/>
            </p:cNvCxnSpPr>
            <p:nvPr/>
          </p:nvCxnSpPr>
          <p:spPr>
            <a:xfrm flipH="1" flipV="1">
              <a:off x="3724275" y="1633538"/>
              <a:ext cx="280682" cy="31359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接连接符 208"/>
            <p:cNvCxnSpPr>
              <a:endCxn id="615" idx="0"/>
            </p:cNvCxnSpPr>
            <p:nvPr/>
          </p:nvCxnSpPr>
          <p:spPr>
            <a:xfrm>
              <a:off x="3848151" y="1526198"/>
              <a:ext cx="282478" cy="3207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弧形 209"/>
            <p:cNvSpPr/>
            <p:nvPr/>
          </p:nvSpPr>
          <p:spPr>
            <a:xfrm rot="18304148">
              <a:off x="3718402" y="1522880"/>
              <a:ext cx="180336" cy="170827"/>
            </a:xfrm>
            <a:prstGeom prst="arc">
              <a:avLst>
                <a:gd fmla="val 12871913" name="adj1"/>
                <a:gd fmla="val 21161635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211" name="直接连接符 210"/>
            <p:cNvCxnSpPr>
              <a:endCxn id="617" idx="4"/>
            </p:cNvCxnSpPr>
            <p:nvPr/>
          </p:nvCxnSpPr>
          <p:spPr>
            <a:xfrm>
              <a:off x="4083844" y="1697831"/>
              <a:ext cx="192051" cy="2147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/>
            <p:cNvCxnSpPr>
              <a:stCxn id="617" idx="0"/>
            </p:cNvCxnSpPr>
            <p:nvPr/>
          </p:nvCxnSpPr>
          <p:spPr>
            <a:xfrm flipH="1" flipV="1">
              <a:off x="4293394" y="1676400"/>
              <a:ext cx="115813" cy="1299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接连接符 212"/>
            <p:cNvCxnSpPr>
              <a:stCxn id="619" idx="4"/>
            </p:cNvCxnSpPr>
            <p:nvPr/>
          </p:nvCxnSpPr>
          <p:spPr>
            <a:xfrm flipH="1" flipV="1">
              <a:off x="4362450" y="1597819"/>
              <a:ext cx="215357" cy="24682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接连接符 213"/>
            <p:cNvCxnSpPr>
              <a:stCxn id="619" idx="0"/>
            </p:cNvCxnSpPr>
            <p:nvPr/>
          </p:nvCxnSpPr>
          <p:spPr>
            <a:xfrm flipH="1" flipV="1">
              <a:off x="4510088" y="1490663"/>
              <a:ext cx="211927" cy="2390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弧形 214"/>
            <p:cNvSpPr/>
            <p:nvPr/>
          </p:nvSpPr>
          <p:spPr>
            <a:xfrm rot="19650960">
              <a:off x="4332218" y="1494103"/>
              <a:ext cx="196038" cy="102769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6" name="椭圆 215"/>
            <p:cNvSpPr/>
            <p:nvPr/>
          </p:nvSpPr>
          <p:spPr>
            <a:xfrm rot="2454161">
              <a:off x="4064385" y="1323482"/>
              <a:ext cx="309393" cy="424107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17" name="椭圆 216"/>
            <p:cNvSpPr/>
            <p:nvPr/>
          </p:nvSpPr>
          <p:spPr>
            <a:xfrm rot="2454161">
              <a:off x="4089871" y="1362491"/>
              <a:ext cx="258421" cy="35799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18" name="椭圆 217"/>
            <p:cNvSpPr/>
            <p:nvPr/>
          </p:nvSpPr>
          <p:spPr>
            <a:xfrm rot="2454161">
              <a:off x="4707520" y="1228850"/>
              <a:ext cx="288555" cy="402183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19" name="椭圆 218"/>
            <p:cNvSpPr/>
            <p:nvPr/>
          </p:nvSpPr>
          <p:spPr>
            <a:xfrm rot="2454161">
              <a:off x="4731468" y="1268565"/>
              <a:ext cx="241016" cy="33949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20" name="椭圆 219"/>
            <p:cNvSpPr/>
            <p:nvPr/>
          </p:nvSpPr>
          <p:spPr>
            <a:xfrm rot="2454161">
              <a:off x="5304444" y="1119966"/>
              <a:ext cx="226463" cy="40586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21" name="椭圆 220"/>
            <p:cNvSpPr/>
            <p:nvPr/>
          </p:nvSpPr>
          <p:spPr>
            <a:xfrm rot="2454161">
              <a:off x="5320187" y="1153574"/>
              <a:ext cx="189153" cy="34260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22" name="椭圆 221"/>
            <p:cNvSpPr/>
            <p:nvPr/>
          </p:nvSpPr>
          <p:spPr>
            <a:xfrm rot="2454161">
              <a:off x="5793298" y="1042371"/>
              <a:ext cx="212500" cy="379854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23" name="椭圆 222"/>
            <p:cNvSpPr/>
            <p:nvPr/>
          </p:nvSpPr>
          <p:spPr>
            <a:xfrm rot="2454161">
              <a:off x="5807432" y="1076237"/>
              <a:ext cx="177490" cy="320642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24" name="椭圆 223"/>
            <p:cNvSpPr/>
            <p:nvPr/>
          </p:nvSpPr>
          <p:spPr>
            <a:xfrm rot="2454161">
              <a:off x="6277918" y="960504"/>
              <a:ext cx="202461" cy="379854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25" name="椭圆 224"/>
            <p:cNvSpPr/>
            <p:nvPr/>
          </p:nvSpPr>
          <p:spPr>
            <a:xfrm rot="2454161">
              <a:off x="6296976" y="996101"/>
              <a:ext cx="167168" cy="305707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26" name="椭圆 225"/>
            <p:cNvSpPr/>
            <p:nvPr/>
          </p:nvSpPr>
          <p:spPr>
            <a:xfrm rot="2454161">
              <a:off x="6696070" y="903591"/>
              <a:ext cx="185751" cy="35261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27" name="椭圆 226"/>
            <p:cNvSpPr/>
            <p:nvPr/>
          </p:nvSpPr>
          <p:spPr>
            <a:xfrm rot="2454161">
              <a:off x="6709825" y="937446"/>
              <a:ext cx="151095" cy="294427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28" name="椭圆 227"/>
            <p:cNvSpPr/>
            <p:nvPr/>
          </p:nvSpPr>
          <p:spPr>
            <a:xfrm rot="2454161">
              <a:off x="7076710" y="865248"/>
              <a:ext cx="164243" cy="322939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29" name="椭圆 228"/>
            <p:cNvSpPr/>
            <p:nvPr/>
          </p:nvSpPr>
          <p:spPr>
            <a:xfrm rot="2454161">
              <a:off x="7090466" y="899104"/>
              <a:ext cx="129588" cy="26475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30" name="椭圆 229"/>
            <p:cNvSpPr/>
            <p:nvPr/>
          </p:nvSpPr>
          <p:spPr>
            <a:xfrm rot="2454161">
              <a:off x="7423416" y="805059"/>
              <a:ext cx="143523" cy="311765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31" name="椭圆 230"/>
            <p:cNvSpPr/>
            <p:nvPr/>
          </p:nvSpPr>
          <p:spPr>
            <a:xfrm rot="2454161">
              <a:off x="7435978" y="840101"/>
              <a:ext cx="113240" cy="255589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cxnSp>
          <p:nvCxnSpPr>
            <p:cNvPr id="232" name="直接连接符 231"/>
            <p:cNvCxnSpPr>
              <a:endCxn id="230" idx="0"/>
            </p:cNvCxnSpPr>
            <p:nvPr/>
          </p:nvCxnSpPr>
          <p:spPr>
            <a:xfrm>
              <a:off x="7389019" y="683419"/>
              <a:ext cx="208227" cy="15970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弧形 232"/>
            <p:cNvSpPr/>
            <p:nvPr/>
          </p:nvSpPr>
          <p:spPr>
            <a:xfrm rot="1561037">
              <a:off x="7210429" y="676275"/>
              <a:ext cx="276226" cy="376237"/>
            </a:xfrm>
            <a:prstGeom prst="arc">
              <a:avLst>
                <a:gd fmla="val 9465147" name="adj1"/>
                <a:gd fmla="val 15499631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234" name="直接连接符 233"/>
            <p:cNvCxnSpPr/>
            <p:nvPr/>
          </p:nvCxnSpPr>
          <p:spPr>
            <a:xfrm flipH="1">
              <a:off x="7112794" y="750094"/>
              <a:ext cx="150019" cy="238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接连接符 234"/>
            <p:cNvCxnSpPr>
              <a:stCxn id="228" idx="0"/>
              <a:endCxn id="237" idx="2"/>
            </p:cNvCxnSpPr>
            <p:nvPr/>
          </p:nvCxnSpPr>
          <p:spPr>
            <a:xfrm flipH="1" flipV="1">
              <a:off x="7086843" y="746566"/>
              <a:ext cx="177715" cy="15810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接连接符 235"/>
            <p:cNvCxnSpPr/>
            <p:nvPr/>
          </p:nvCxnSpPr>
          <p:spPr>
            <a:xfrm flipV="1">
              <a:off x="6757988" y="797719"/>
              <a:ext cx="159543" cy="2143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弧形 236"/>
            <p:cNvSpPr/>
            <p:nvPr/>
          </p:nvSpPr>
          <p:spPr>
            <a:xfrm rot="1561037">
              <a:off x="6870491" y="725535"/>
              <a:ext cx="264274" cy="359720"/>
            </a:xfrm>
            <a:prstGeom prst="arc">
              <a:avLst>
                <a:gd fmla="val 9162845" name="adj1"/>
                <a:gd fmla="val 16314980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238" name="直接连接符 237"/>
            <p:cNvCxnSpPr>
              <a:stCxn id="228" idx="7"/>
              <a:endCxn id="230" idx="4"/>
            </p:cNvCxnSpPr>
            <p:nvPr/>
          </p:nvCxnSpPr>
          <p:spPr>
            <a:xfrm>
              <a:off x="7277481" y="978442"/>
              <a:ext cx="115629" cy="1003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接连接符 238"/>
            <p:cNvCxnSpPr>
              <a:stCxn id="228" idx="4"/>
              <a:endCxn id="226" idx="7"/>
            </p:cNvCxnSpPr>
            <p:nvPr/>
          </p:nvCxnSpPr>
          <p:spPr>
            <a:xfrm flipH="1" flipV="1">
              <a:off x="6920213" y="1028672"/>
              <a:ext cx="132892" cy="1200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接连接符 239"/>
            <p:cNvCxnSpPr>
              <a:stCxn id="204" idx="0"/>
            </p:cNvCxnSpPr>
            <p:nvPr/>
          </p:nvCxnSpPr>
          <p:spPr>
            <a:xfrm flipH="1" flipV="1">
              <a:off x="7446170" y="1081089"/>
              <a:ext cx="99675" cy="995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接连接符 240"/>
            <p:cNvCxnSpPr>
              <a:stCxn id="202" idx="0"/>
            </p:cNvCxnSpPr>
            <p:nvPr/>
          </p:nvCxnSpPr>
          <p:spPr>
            <a:xfrm flipH="1" flipV="1">
              <a:off x="7234239" y="1066803"/>
              <a:ext cx="153501" cy="1465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>
              <a:stCxn id="204" idx="4"/>
            </p:cNvCxnSpPr>
            <p:nvPr/>
          </p:nvCxnSpPr>
          <p:spPr>
            <a:xfrm flipH="1" flipV="1">
              <a:off x="7246144" y="1047751"/>
              <a:ext cx="225557" cy="21143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 flipH="1">
              <a:off x="6362700" y="852488"/>
              <a:ext cx="169069" cy="214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弧形 243"/>
            <p:cNvSpPr/>
            <p:nvPr/>
          </p:nvSpPr>
          <p:spPr>
            <a:xfrm rot="1561037">
              <a:off x="6501398" y="761254"/>
              <a:ext cx="264274" cy="359720"/>
            </a:xfrm>
            <a:prstGeom prst="arc">
              <a:avLst>
                <a:gd fmla="val 7888192" name="adj1"/>
                <a:gd fmla="val 16314980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245" name="直接连接符 244"/>
            <p:cNvCxnSpPr>
              <a:stCxn id="244" idx="2"/>
              <a:endCxn id="226" idx="0"/>
            </p:cNvCxnSpPr>
            <p:nvPr/>
          </p:nvCxnSpPr>
          <p:spPr>
            <a:xfrm>
              <a:off x="6717750" y="782285"/>
              <a:ext cx="186638" cy="1643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直接连接符 245"/>
            <p:cNvCxnSpPr>
              <a:endCxn id="226" idx="4"/>
            </p:cNvCxnSpPr>
            <p:nvPr/>
          </p:nvCxnSpPr>
          <p:spPr>
            <a:xfrm>
              <a:off x="6531769" y="1078706"/>
              <a:ext cx="141735" cy="1344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直接连接符 246"/>
            <p:cNvCxnSpPr>
              <a:stCxn id="244" idx="0"/>
            </p:cNvCxnSpPr>
            <p:nvPr/>
          </p:nvCxnSpPr>
          <p:spPr>
            <a:xfrm flipH="1" flipV="1">
              <a:off x="6322219" y="833438"/>
              <a:ext cx="169566" cy="1664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弧形 247"/>
            <p:cNvSpPr/>
            <p:nvPr/>
          </p:nvSpPr>
          <p:spPr>
            <a:xfrm rot="2591765">
              <a:off x="6078877" y="799354"/>
              <a:ext cx="265192" cy="397188"/>
            </a:xfrm>
            <a:prstGeom prst="arc">
              <a:avLst>
                <a:gd fmla="val 5219604" name="adj1"/>
                <a:gd fmla="val 15760807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249" name="直接连接符 248"/>
            <p:cNvCxnSpPr>
              <a:stCxn id="248" idx="0"/>
              <a:endCxn id="224" idx="4"/>
            </p:cNvCxnSpPr>
            <p:nvPr/>
          </p:nvCxnSpPr>
          <p:spPr>
            <a:xfrm>
              <a:off x="6083536" y="1149398"/>
              <a:ext cx="171253" cy="14458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接连接符 249"/>
            <p:cNvCxnSpPr/>
            <p:nvPr/>
          </p:nvCxnSpPr>
          <p:spPr>
            <a:xfrm flipV="1">
              <a:off x="5881688" y="923925"/>
              <a:ext cx="216693" cy="30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直接连接符 250"/>
            <p:cNvCxnSpPr>
              <a:stCxn id="252" idx="2"/>
              <a:endCxn id="222" idx="0"/>
            </p:cNvCxnSpPr>
            <p:nvPr/>
          </p:nvCxnSpPr>
          <p:spPr>
            <a:xfrm>
              <a:off x="5812953" y="894555"/>
              <a:ext cx="210955" cy="1941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弧形 251"/>
            <p:cNvSpPr/>
            <p:nvPr/>
          </p:nvSpPr>
          <p:spPr>
            <a:xfrm rot="2558449">
              <a:off x="5583152" y="857764"/>
              <a:ext cx="242387" cy="380130"/>
            </a:xfrm>
            <a:prstGeom prst="arc">
              <a:avLst>
                <a:gd fmla="val 6068551" name="adj1"/>
                <a:gd fmla="val 15760807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253" name="直接连接符 252"/>
            <p:cNvCxnSpPr>
              <a:stCxn id="222" idx="4"/>
              <a:endCxn id="252" idx="0"/>
            </p:cNvCxnSpPr>
            <p:nvPr/>
          </p:nvCxnSpPr>
          <p:spPr>
            <a:xfrm flipH="1" flipV="1">
              <a:off x="5555018" y="1157186"/>
              <a:ext cx="220170" cy="2186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直接连接符 253"/>
            <p:cNvCxnSpPr>
              <a:stCxn id="220" idx="0"/>
              <a:endCxn id="256" idx="2"/>
            </p:cNvCxnSpPr>
            <p:nvPr/>
          </p:nvCxnSpPr>
          <p:spPr>
            <a:xfrm flipH="1" flipV="1">
              <a:off x="5336099" y="974361"/>
              <a:ext cx="214453" cy="1951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直接连接符 254"/>
            <p:cNvCxnSpPr/>
            <p:nvPr/>
          </p:nvCxnSpPr>
          <p:spPr>
            <a:xfrm flipH="1">
              <a:off x="5393531" y="992981"/>
              <a:ext cx="195263" cy="261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弧形 255"/>
            <p:cNvSpPr/>
            <p:nvPr/>
          </p:nvSpPr>
          <p:spPr>
            <a:xfrm rot="2591765">
              <a:off x="5088276" y="935085"/>
              <a:ext cx="265192" cy="397188"/>
            </a:xfrm>
            <a:prstGeom prst="arc">
              <a:avLst>
                <a:gd fmla="val 5219604" name="adj1"/>
                <a:gd fmla="val 15760807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257" name="直接连接符 256"/>
            <p:cNvCxnSpPr>
              <a:stCxn id="256" idx="0"/>
              <a:endCxn id="220" idx="4"/>
            </p:cNvCxnSpPr>
            <p:nvPr/>
          </p:nvCxnSpPr>
          <p:spPr>
            <a:xfrm>
              <a:off x="5092935" y="1285129"/>
              <a:ext cx="191865" cy="19115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直接连接符 257"/>
            <p:cNvCxnSpPr/>
            <p:nvPr/>
          </p:nvCxnSpPr>
          <p:spPr>
            <a:xfrm flipH="1">
              <a:off x="4826795" y="1069181"/>
              <a:ext cx="271461" cy="38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弧形 258"/>
            <p:cNvSpPr/>
            <p:nvPr/>
          </p:nvSpPr>
          <p:spPr>
            <a:xfrm rot="2591765">
              <a:off x="4508622" y="1006569"/>
              <a:ext cx="265192" cy="408153"/>
            </a:xfrm>
            <a:prstGeom prst="arc">
              <a:avLst>
                <a:gd fmla="val 5219604" name="adj1"/>
                <a:gd fmla="val 15760807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260" name="直接连接符 259"/>
            <p:cNvCxnSpPr>
              <a:stCxn id="259" idx="2"/>
              <a:endCxn id="218" idx="0"/>
            </p:cNvCxnSpPr>
            <p:nvPr/>
          </p:nvCxnSpPr>
          <p:spPr>
            <a:xfrm>
              <a:off x="4759507" y="1047092"/>
              <a:ext cx="223961" cy="23086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接连接符 260"/>
            <p:cNvCxnSpPr>
              <a:stCxn id="259" idx="0"/>
              <a:endCxn id="218" idx="4"/>
            </p:cNvCxnSpPr>
            <p:nvPr/>
          </p:nvCxnSpPr>
          <p:spPr>
            <a:xfrm>
              <a:off x="4509771" y="1366250"/>
              <a:ext cx="210357" cy="2156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接连接符 261"/>
            <p:cNvCxnSpPr/>
            <p:nvPr/>
          </p:nvCxnSpPr>
          <p:spPr>
            <a:xfrm flipH="1">
              <a:off x="4213226" y="1155700"/>
              <a:ext cx="304799" cy="412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直接连接符 262"/>
            <p:cNvCxnSpPr>
              <a:stCxn id="216" idx="0"/>
              <a:endCxn id="264" idx="2"/>
            </p:cNvCxnSpPr>
            <p:nvPr/>
          </p:nvCxnSpPr>
          <p:spPr>
            <a:xfrm flipH="1" flipV="1">
              <a:off x="4179186" y="1161795"/>
              <a:ext cx="178743" cy="2134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4" name="弧形 263"/>
            <p:cNvSpPr/>
            <p:nvPr/>
          </p:nvSpPr>
          <p:spPr>
            <a:xfrm rot="2591765">
              <a:off x="3867294" y="1107529"/>
              <a:ext cx="329758" cy="454653"/>
            </a:xfrm>
            <a:prstGeom prst="arc">
              <a:avLst>
                <a:gd fmla="val 5219604" name="adj1"/>
                <a:gd fmla="val 16029087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265" name="直接连接符 264"/>
            <p:cNvCxnSpPr>
              <a:stCxn id="264" idx="0"/>
              <a:endCxn id="216" idx="4"/>
            </p:cNvCxnSpPr>
            <p:nvPr/>
          </p:nvCxnSpPr>
          <p:spPr>
            <a:xfrm>
              <a:off x="3885657" y="1508299"/>
              <a:ext cx="194577" cy="1875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接连接符 265"/>
            <p:cNvCxnSpPr/>
            <p:nvPr/>
          </p:nvCxnSpPr>
          <p:spPr>
            <a:xfrm flipV="1">
              <a:off x="3578225" y="1250950"/>
              <a:ext cx="307975" cy="412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接连接符 266"/>
            <p:cNvCxnSpPr/>
            <p:nvPr/>
          </p:nvCxnSpPr>
          <p:spPr>
            <a:xfrm flipH="1">
              <a:off x="3448050" y="1292225"/>
              <a:ext cx="130175" cy="6191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直接连接符 267"/>
            <p:cNvCxnSpPr/>
            <p:nvPr/>
          </p:nvCxnSpPr>
          <p:spPr>
            <a:xfrm flipV="1">
              <a:off x="4073525" y="1771651"/>
              <a:ext cx="74613" cy="1269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接连接符 268"/>
            <p:cNvCxnSpPr/>
            <p:nvPr/>
          </p:nvCxnSpPr>
          <p:spPr>
            <a:xfrm flipV="1">
              <a:off x="4672014" y="1664494"/>
              <a:ext cx="69056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接连接符 269"/>
            <p:cNvCxnSpPr>
              <a:stCxn id="178" idx="4"/>
              <a:endCxn id="310" idx="0"/>
            </p:cNvCxnSpPr>
            <p:nvPr/>
          </p:nvCxnSpPr>
          <p:spPr>
            <a:xfrm flipH="1" flipV="1">
              <a:off x="4652914" y="1579604"/>
              <a:ext cx="223056" cy="22182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接连接符 270"/>
            <p:cNvCxnSpPr>
              <a:stCxn id="178" idx="0"/>
            </p:cNvCxnSpPr>
            <p:nvPr/>
          </p:nvCxnSpPr>
          <p:spPr>
            <a:xfrm flipH="1" flipV="1">
              <a:off x="4900615" y="1576387"/>
              <a:ext cx="108667" cy="1188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接连接符 271"/>
            <p:cNvCxnSpPr>
              <a:stCxn id="613" idx="4"/>
            </p:cNvCxnSpPr>
            <p:nvPr/>
          </p:nvCxnSpPr>
          <p:spPr>
            <a:xfrm flipH="1" flipV="1">
              <a:off x="4981575" y="1509713"/>
              <a:ext cx="185544" cy="21981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接连接符 272"/>
            <p:cNvCxnSpPr>
              <a:stCxn id="613" idx="0"/>
            </p:cNvCxnSpPr>
            <p:nvPr/>
          </p:nvCxnSpPr>
          <p:spPr>
            <a:xfrm flipH="1" flipV="1">
              <a:off x="5091113" y="1371600"/>
              <a:ext cx="211334" cy="2500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接连接符 273"/>
            <p:cNvCxnSpPr>
              <a:stCxn id="184" idx="4"/>
            </p:cNvCxnSpPr>
            <p:nvPr/>
          </p:nvCxnSpPr>
          <p:spPr>
            <a:xfrm flipH="1" flipV="1">
              <a:off x="5217319" y="1457325"/>
              <a:ext cx="217571" cy="22282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接连接符 274"/>
            <p:cNvCxnSpPr>
              <a:stCxn id="184" idx="0"/>
            </p:cNvCxnSpPr>
            <p:nvPr/>
          </p:nvCxnSpPr>
          <p:spPr>
            <a:xfrm flipH="1" flipV="1">
              <a:off x="5438777" y="1450182"/>
              <a:ext cx="107652" cy="1278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接连接符 275"/>
            <p:cNvCxnSpPr>
              <a:stCxn id="186" idx="4"/>
            </p:cNvCxnSpPr>
            <p:nvPr/>
          </p:nvCxnSpPr>
          <p:spPr>
            <a:xfrm flipH="1" flipV="1">
              <a:off x="5481640" y="1419226"/>
              <a:ext cx="191335" cy="20545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直接连接符 276"/>
            <p:cNvCxnSpPr>
              <a:stCxn id="186" idx="0"/>
            </p:cNvCxnSpPr>
            <p:nvPr/>
          </p:nvCxnSpPr>
          <p:spPr>
            <a:xfrm flipH="1" flipV="1">
              <a:off x="5567365" y="1288258"/>
              <a:ext cx="217149" cy="23428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直接连接符 277"/>
            <p:cNvCxnSpPr>
              <a:stCxn id="188" idx="4"/>
            </p:cNvCxnSpPr>
            <p:nvPr/>
          </p:nvCxnSpPr>
          <p:spPr>
            <a:xfrm flipH="1" flipV="1">
              <a:off x="5655469" y="1314450"/>
              <a:ext cx="263910" cy="27585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直接连接符 278"/>
            <p:cNvCxnSpPr>
              <a:stCxn id="188" idx="0"/>
            </p:cNvCxnSpPr>
            <p:nvPr/>
          </p:nvCxnSpPr>
          <p:spPr>
            <a:xfrm flipH="1" flipV="1">
              <a:off x="5910265" y="1362075"/>
              <a:ext cx="112941" cy="1182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直接连接符 279"/>
            <p:cNvCxnSpPr>
              <a:stCxn id="190" idx="4"/>
            </p:cNvCxnSpPr>
            <p:nvPr/>
          </p:nvCxnSpPr>
          <p:spPr>
            <a:xfrm flipH="1" flipV="1">
              <a:off x="5974557" y="1309691"/>
              <a:ext cx="205063" cy="22330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直接连接符 280"/>
            <p:cNvCxnSpPr>
              <a:stCxn id="190" idx="0"/>
            </p:cNvCxnSpPr>
            <p:nvPr/>
          </p:nvCxnSpPr>
          <p:spPr>
            <a:xfrm flipH="1" flipV="1">
              <a:off x="6096000" y="1243013"/>
              <a:ext cx="185790" cy="18177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直接连接符 281"/>
            <p:cNvCxnSpPr>
              <a:stCxn id="192" idx="4"/>
            </p:cNvCxnSpPr>
            <p:nvPr/>
          </p:nvCxnSpPr>
          <p:spPr>
            <a:xfrm flipH="1" flipV="1">
              <a:off x="6148388" y="1259681"/>
              <a:ext cx="229863" cy="2299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直接连接符 282"/>
            <p:cNvCxnSpPr>
              <a:stCxn id="192" idx="0"/>
            </p:cNvCxnSpPr>
            <p:nvPr/>
          </p:nvCxnSpPr>
          <p:spPr>
            <a:xfrm flipH="1" flipV="1">
              <a:off x="6369844" y="1293019"/>
              <a:ext cx="100897" cy="986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直接连接符 283"/>
            <p:cNvCxnSpPr>
              <a:stCxn id="194" idx="4"/>
            </p:cNvCxnSpPr>
            <p:nvPr/>
          </p:nvCxnSpPr>
          <p:spPr>
            <a:xfrm flipH="1" flipV="1">
              <a:off x="6407945" y="1262065"/>
              <a:ext cx="187000" cy="1941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直接连接符 284"/>
            <p:cNvCxnSpPr>
              <a:stCxn id="194" idx="0"/>
            </p:cNvCxnSpPr>
            <p:nvPr/>
          </p:nvCxnSpPr>
          <p:spPr>
            <a:xfrm flipH="1" flipV="1">
              <a:off x="6496052" y="1164432"/>
              <a:ext cx="191383" cy="1938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直接连接符 285"/>
            <p:cNvCxnSpPr>
              <a:stCxn id="196" idx="4"/>
            </p:cNvCxnSpPr>
            <p:nvPr/>
          </p:nvCxnSpPr>
          <p:spPr>
            <a:xfrm flipH="1" flipV="1">
              <a:off x="6529388" y="1164431"/>
              <a:ext cx="260821" cy="23942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直接连接符 286"/>
            <p:cNvCxnSpPr>
              <a:stCxn id="196" idx="0"/>
            </p:cNvCxnSpPr>
            <p:nvPr/>
          </p:nvCxnSpPr>
          <p:spPr>
            <a:xfrm flipH="1" flipV="1">
              <a:off x="6772273" y="1209677"/>
              <a:ext cx="110426" cy="962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直接连接符 287"/>
            <p:cNvCxnSpPr>
              <a:stCxn id="198" idx="4"/>
            </p:cNvCxnSpPr>
            <p:nvPr/>
          </p:nvCxnSpPr>
          <p:spPr>
            <a:xfrm flipH="1" flipV="1">
              <a:off x="6798470" y="1193007"/>
              <a:ext cx="160433" cy="18443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直接连接符 288"/>
            <p:cNvCxnSpPr>
              <a:stCxn id="198" idx="0"/>
            </p:cNvCxnSpPr>
            <p:nvPr/>
          </p:nvCxnSpPr>
          <p:spPr>
            <a:xfrm flipH="1" flipV="1">
              <a:off x="6888957" y="1104900"/>
              <a:ext cx="162436" cy="17459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直接连接符 289"/>
            <p:cNvCxnSpPr>
              <a:stCxn id="200" idx="4"/>
            </p:cNvCxnSpPr>
            <p:nvPr/>
          </p:nvCxnSpPr>
          <p:spPr>
            <a:xfrm flipH="1" flipV="1">
              <a:off x="6898483" y="1088232"/>
              <a:ext cx="237005" cy="2489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直接连接符 290"/>
            <p:cNvCxnSpPr>
              <a:stCxn id="200" idx="0"/>
            </p:cNvCxnSpPr>
            <p:nvPr/>
          </p:nvCxnSpPr>
          <p:spPr>
            <a:xfrm flipH="1" flipV="1">
              <a:off x="7136608" y="1145383"/>
              <a:ext cx="91370" cy="938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直接连接符 291"/>
            <p:cNvCxnSpPr>
              <a:endCxn id="200" idx="0"/>
            </p:cNvCxnSpPr>
            <p:nvPr/>
          </p:nvCxnSpPr>
          <p:spPr>
            <a:xfrm flipH="1" flipV="1">
              <a:off x="7227978" y="1239227"/>
              <a:ext cx="61693" cy="6316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直接连接符 292"/>
            <p:cNvCxnSpPr/>
            <p:nvPr/>
          </p:nvCxnSpPr>
          <p:spPr>
            <a:xfrm flipV="1">
              <a:off x="7350919" y="1173956"/>
              <a:ext cx="26194" cy="47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直接连接符 293"/>
            <p:cNvCxnSpPr/>
            <p:nvPr/>
          </p:nvCxnSpPr>
          <p:spPr>
            <a:xfrm>
              <a:off x="7017544" y="1238250"/>
              <a:ext cx="2381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直接连接符 294"/>
            <p:cNvCxnSpPr/>
            <p:nvPr/>
          </p:nvCxnSpPr>
          <p:spPr>
            <a:xfrm flipV="1">
              <a:off x="6638925" y="1307306"/>
              <a:ext cx="42863" cy="476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直接连接符 295"/>
            <p:cNvCxnSpPr/>
            <p:nvPr/>
          </p:nvCxnSpPr>
          <p:spPr>
            <a:xfrm flipV="1">
              <a:off x="6841331" y="1266826"/>
              <a:ext cx="23813" cy="47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直接连接符 296"/>
            <p:cNvCxnSpPr/>
            <p:nvPr/>
          </p:nvCxnSpPr>
          <p:spPr>
            <a:xfrm flipV="1">
              <a:off x="6429375" y="1340644"/>
              <a:ext cx="52388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直接连接符 297"/>
            <p:cNvCxnSpPr/>
            <p:nvPr/>
          </p:nvCxnSpPr>
          <p:spPr>
            <a:xfrm flipV="1">
              <a:off x="6238875" y="1376363"/>
              <a:ext cx="28575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直接连接符 298"/>
            <p:cNvCxnSpPr/>
            <p:nvPr/>
          </p:nvCxnSpPr>
          <p:spPr>
            <a:xfrm flipV="1">
              <a:off x="5984081" y="1419225"/>
              <a:ext cx="88107" cy="142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直接连接符 299"/>
            <p:cNvCxnSpPr/>
            <p:nvPr/>
          </p:nvCxnSpPr>
          <p:spPr>
            <a:xfrm flipV="1">
              <a:off x="5738813" y="1469231"/>
              <a:ext cx="61912" cy="71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直接连接符 300"/>
            <p:cNvCxnSpPr/>
            <p:nvPr/>
          </p:nvCxnSpPr>
          <p:spPr>
            <a:xfrm flipV="1">
              <a:off x="5500688" y="1514475"/>
              <a:ext cx="64293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直接连接符 301"/>
            <p:cNvCxnSpPr/>
            <p:nvPr/>
          </p:nvCxnSpPr>
          <p:spPr>
            <a:xfrm flipV="1">
              <a:off x="5257800" y="1557338"/>
              <a:ext cx="57150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直接连接符 302"/>
            <p:cNvCxnSpPr/>
            <p:nvPr/>
          </p:nvCxnSpPr>
          <p:spPr>
            <a:xfrm flipV="1">
              <a:off x="4943475" y="1607344"/>
              <a:ext cx="119063" cy="190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4" name="弧形 303"/>
            <p:cNvSpPr/>
            <p:nvPr/>
          </p:nvSpPr>
          <p:spPr>
            <a:xfrm>
              <a:off x="6510337" y="1052512"/>
              <a:ext cx="97631" cy="126206"/>
            </a:xfrm>
            <a:prstGeom prst="arc">
              <a:avLst>
                <a:gd fmla="val 6905039" name="adj1"/>
                <a:gd fmla="val 10277743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5" name="弧形 304"/>
            <p:cNvSpPr/>
            <p:nvPr/>
          </p:nvSpPr>
          <p:spPr>
            <a:xfrm>
              <a:off x="6119812" y="1081087"/>
              <a:ext cx="171451" cy="204788"/>
            </a:xfrm>
            <a:prstGeom prst="arc">
              <a:avLst>
                <a:gd fmla="val 7515938" name="adj1"/>
                <a:gd fmla="val 11034850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6" name="弧形 305"/>
            <p:cNvSpPr/>
            <p:nvPr/>
          </p:nvSpPr>
          <p:spPr>
            <a:xfrm rot="20490412">
              <a:off x="5980213" y="1231008"/>
              <a:ext cx="121163" cy="73614"/>
            </a:xfrm>
            <a:prstGeom prst="arc">
              <a:avLst>
                <a:gd fmla="val 15949711" name="adj1"/>
                <a:gd fmla="val 21434011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7" name="弧形 306"/>
            <p:cNvSpPr/>
            <p:nvPr/>
          </p:nvSpPr>
          <p:spPr>
            <a:xfrm>
              <a:off x="5655468" y="1259682"/>
              <a:ext cx="71438" cy="129063"/>
            </a:xfrm>
            <a:prstGeom prst="arc">
              <a:avLst>
                <a:gd fmla="val 11682274" name="adj1"/>
                <a:gd fmla="val 14734505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8" name="弧形 307"/>
            <p:cNvSpPr/>
            <p:nvPr/>
          </p:nvSpPr>
          <p:spPr>
            <a:xfrm rot="19722542">
              <a:off x="5003005" y="1369218"/>
              <a:ext cx="97632" cy="61913"/>
            </a:xfrm>
            <a:prstGeom prst="arc">
              <a:avLst>
                <a:gd fmla="val 14324397" name="adj1"/>
                <a:gd fmla="val 0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9" name="弧形 308"/>
            <p:cNvSpPr/>
            <p:nvPr/>
          </p:nvSpPr>
          <p:spPr>
            <a:xfrm rot="13888987">
              <a:off x="5183981" y="1393031"/>
              <a:ext cx="138113" cy="83344"/>
            </a:xfrm>
            <a:prstGeom prst="arc">
              <a:avLst>
                <a:gd fmla="val 16200000" name="adj1"/>
                <a:gd fmla="val 21016147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0" name="弧形 309"/>
            <p:cNvSpPr/>
            <p:nvPr/>
          </p:nvSpPr>
          <p:spPr>
            <a:xfrm rot="1175867">
              <a:off x="4629149" y="1454943"/>
              <a:ext cx="157163" cy="147637"/>
            </a:xfrm>
            <a:prstGeom prst="arc">
              <a:avLst>
                <a:gd fmla="val 7053346" name="adj1"/>
                <a:gd fmla="val 10966424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311" name="直接连接符 310"/>
            <p:cNvCxnSpPr/>
            <p:nvPr/>
          </p:nvCxnSpPr>
          <p:spPr>
            <a:xfrm flipV="1">
              <a:off x="3131345" y="3131344"/>
              <a:ext cx="80961" cy="2381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直接连接符 311"/>
            <p:cNvCxnSpPr/>
            <p:nvPr/>
          </p:nvCxnSpPr>
          <p:spPr>
            <a:xfrm>
              <a:off x="3193255" y="2702718"/>
              <a:ext cx="16669" cy="4429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直接连接符 312"/>
            <p:cNvCxnSpPr/>
            <p:nvPr/>
          </p:nvCxnSpPr>
          <p:spPr>
            <a:xfrm>
              <a:off x="3288507" y="2681288"/>
              <a:ext cx="16668" cy="4310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直接连接符 313"/>
            <p:cNvCxnSpPr/>
            <p:nvPr/>
          </p:nvCxnSpPr>
          <p:spPr>
            <a:xfrm flipV="1">
              <a:off x="3073400" y="2528094"/>
              <a:ext cx="822325" cy="2055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直接连接符 314"/>
            <p:cNvCxnSpPr/>
            <p:nvPr/>
          </p:nvCxnSpPr>
          <p:spPr>
            <a:xfrm>
              <a:off x="3209926" y="3143251"/>
              <a:ext cx="28575" cy="47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直接连接符 315"/>
            <p:cNvCxnSpPr/>
            <p:nvPr/>
          </p:nvCxnSpPr>
          <p:spPr>
            <a:xfrm flipV="1">
              <a:off x="3240881" y="3143250"/>
              <a:ext cx="42863" cy="47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接连接符 316"/>
            <p:cNvCxnSpPr/>
            <p:nvPr/>
          </p:nvCxnSpPr>
          <p:spPr>
            <a:xfrm flipV="1">
              <a:off x="3288507" y="3109913"/>
              <a:ext cx="14288" cy="30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直接连接符 317"/>
            <p:cNvCxnSpPr/>
            <p:nvPr/>
          </p:nvCxnSpPr>
          <p:spPr>
            <a:xfrm>
              <a:off x="3221832" y="2700338"/>
              <a:ext cx="16669" cy="4500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直接连接符 318"/>
            <p:cNvCxnSpPr/>
            <p:nvPr/>
          </p:nvCxnSpPr>
          <p:spPr>
            <a:xfrm>
              <a:off x="3264694" y="2683669"/>
              <a:ext cx="19050" cy="4595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直接连接符 319"/>
            <p:cNvCxnSpPr/>
            <p:nvPr/>
          </p:nvCxnSpPr>
          <p:spPr>
            <a:xfrm>
              <a:off x="3186113" y="2626519"/>
              <a:ext cx="35718" cy="119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直接连接符 320"/>
            <p:cNvCxnSpPr/>
            <p:nvPr/>
          </p:nvCxnSpPr>
          <p:spPr>
            <a:xfrm flipV="1">
              <a:off x="3214688" y="2631282"/>
              <a:ext cx="50006" cy="71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接连接符 321"/>
            <p:cNvCxnSpPr/>
            <p:nvPr/>
          </p:nvCxnSpPr>
          <p:spPr>
            <a:xfrm flipV="1">
              <a:off x="3262313" y="2600325"/>
              <a:ext cx="16668" cy="333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接连接符 322"/>
            <p:cNvCxnSpPr/>
            <p:nvPr/>
          </p:nvCxnSpPr>
          <p:spPr>
            <a:xfrm flipH="1" flipV="1">
              <a:off x="3176587" y="2305050"/>
              <a:ext cx="9525" cy="3214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直接连接符 323"/>
            <p:cNvCxnSpPr/>
            <p:nvPr/>
          </p:nvCxnSpPr>
          <p:spPr>
            <a:xfrm flipH="1" flipV="1">
              <a:off x="3205163" y="2319338"/>
              <a:ext cx="11907" cy="3190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直接连接符 324"/>
            <p:cNvCxnSpPr/>
            <p:nvPr/>
          </p:nvCxnSpPr>
          <p:spPr>
            <a:xfrm flipH="1" flipV="1">
              <a:off x="3250406" y="2326481"/>
              <a:ext cx="9526" cy="3048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直接连接符 325"/>
            <p:cNvCxnSpPr/>
            <p:nvPr/>
          </p:nvCxnSpPr>
          <p:spPr>
            <a:xfrm flipH="1" flipV="1">
              <a:off x="3269457" y="2302669"/>
              <a:ext cx="9525" cy="2976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接连接符 326"/>
            <p:cNvCxnSpPr/>
            <p:nvPr/>
          </p:nvCxnSpPr>
          <p:spPr>
            <a:xfrm>
              <a:off x="3355975" y="3200400"/>
              <a:ext cx="273050" cy="1428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直接连接符 327"/>
            <p:cNvCxnSpPr/>
            <p:nvPr/>
          </p:nvCxnSpPr>
          <p:spPr>
            <a:xfrm flipH="1" flipV="1">
              <a:off x="3355975" y="2971800"/>
              <a:ext cx="0" cy="2317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直接连接符 328"/>
            <p:cNvCxnSpPr/>
            <p:nvPr/>
          </p:nvCxnSpPr>
          <p:spPr>
            <a:xfrm flipH="1">
              <a:off x="3629025" y="3108325"/>
              <a:ext cx="0" cy="2349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直接连接符 329"/>
            <p:cNvCxnSpPr/>
            <p:nvPr/>
          </p:nvCxnSpPr>
          <p:spPr>
            <a:xfrm>
              <a:off x="3352800" y="2971800"/>
              <a:ext cx="279400" cy="1397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直接连接符 330"/>
            <p:cNvCxnSpPr/>
            <p:nvPr/>
          </p:nvCxnSpPr>
          <p:spPr>
            <a:xfrm flipV="1">
              <a:off x="3631406" y="3328988"/>
              <a:ext cx="33338" cy="142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直接连接符 331"/>
            <p:cNvCxnSpPr/>
            <p:nvPr/>
          </p:nvCxnSpPr>
          <p:spPr>
            <a:xfrm flipH="1" flipV="1">
              <a:off x="3664744" y="3155156"/>
              <a:ext cx="0" cy="1762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直接连接符 332"/>
            <p:cNvCxnSpPr/>
            <p:nvPr/>
          </p:nvCxnSpPr>
          <p:spPr>
            <a:xfrm flipV="1">
              <a:off x="3631406" y="3114675"/>
              <a:ext cx="169069" cy="4524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直接连接符 333"/>
            <p:cNvCxnSpPr/>
            <p:nvPr/>
          </p:nvCxnSpPr>
          <p:spPr>
            <a:xfrm flipV="1">
              <a:off x="3626644" y="3067050"/>
              <a:ext cx="176212" cy="452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直接连接符 334"/>
            <p:cNvCxnSpPr/>
            <p:nvPr/>
          </p:nvCxnSpPr>
          <p:spPr>
            <a:xfrm>
              <a:off x="3798094" y="3002756"/>
              <a:ext cx="1" cy="26670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直接连接符 335"/>
            <p:cNvCxnSpPr/>
            <p:nvPr/>
          </p:nvCxnSpPr>
          <p:spPr>
            <a:xfrm>
              <a:off x="3795713" y="2997994"/>
              <a:ext cx="33337" cy="238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直接连接符 336"/>
            <p:cNvCxnSpPr/>
            <p:nvPr/>
          </p:nvCxnSpPr>
          <p:spPr>
            <a:xfrm flipV="1">
              <a:off x="3831431" y="2990850"/>
              <a:ext cx="140494" cy="309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直接连接符 337"/>
            <p:cNvCxnSpPr/>
            <p:nvPr/>
          </p:nvCxnSpPr>
          <p:spPr>
            <a:xfrm flipH="1">
              <a:off x="3829050" y="3021806"/>
              <a:ext cx="1" cy="2738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直接连接符 338"/>
            <p:cNvCxnSpPr/>
            <p:nvPr/>
          </p:nvCxnSpPr>
          <p:spPr>
            <a:xfrm flipH="1">
              <a:off x="3969544" y="2990851"/>
              <a:ext cx="0" cy="2595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直接连接符 339"/>
            <p:cNvCxnSpPr/>
            <p:nvPr/>
          </p:nvCxnSpPr>
          <p:spPr>
            <a:xfrm>
              <a:off x="3795713" y="3269456"/>
              <a:ext cx="35718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直接连接符 340"/>
            <p:cNvCxnSpPr/>
            <p:nvPr/>
          </p:nvCxnSpPr>
          <p:spPr>
            <a:xfrm flipV="1">
              <a:off x="3831431" y="3250406"/>
              <a:ext cx="142875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直接连接符 341"/>
            <p:cNvCxnSpPr/>
            <p:nvPr/>
          </p:nvCxnSpPr>
          <p:spPr>
            <a:xfrm flipV="1">
              <a:off x="3357563" y="2933700"/>
              <a:ext cx="157162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直接连接符 342"/>
            <p:cNvCxnSpPr/>
            <p:nvPr/>
          </p:nvCxnSpPr>
          <p:spPr>
            <a:xfrm flipH="1">
              <a:off x="3514725" y="2912269"/>
              <a:ext cx="0" cy="38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直接连接符 343"/>
            <p:cNvCxnSpPr/>
            <p:nvPr/>
          </p:nvCxnSpPr>
          <p:spPr>
            <a:xfrm>
              <a:off x="3512344" y="2950369"/>
              <a:ext cx="145256" cy="738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直接连接符 344"/>
            <p:cNvCxnSpPr/>
            <p:nvPr/>
          </p:nvCxnSpPr>
          <p:spPr>
            <a:xfrm>
              <a:off x="3514725" y="2907506"/>
              <a:ext cx="142875" cy="738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直接连接符 345"/>
            <p:cNvCxnSpPr/>
            <p:nvPr/>
          </p:nvCxnSpPr>
          <p:spPr>
            <a:xfrm flipH="1">
              <a:off x="3657600" y="2978944"/>
              <a:ext cx="0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直接连接符 346"/>
            <p:cNvCxnSpPr/>
            <p:nvPr/>
          </p:nvCxnSpPr>
          <p:spPr>
            <a:xfrm flipV="1">
              <a:off x="3657600" y="2983708"/>
              <a:ext cx="183359" cy="404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直接连接符 347"/>
            <p:cNvCxnSpPr/>
            <p:nvPr/>
          </p:nvCxnSpPr>
          <p:spPr>
            <a:xfrm flipV="1">
              <a:off x="3657600" y="2938463"/>
              <a:ext cx="180975" cy="38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直接连接符 348"/>
            <p:cNvCxnSpPr/>
            <p:nvPr/>
          </p:nvCxnSpPr>
          <p:spPr>
            <a:xfrm flipV="1">
              <a:off x="3514725" y="2867025"/>
              <a:ext cx="177800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直接连接符 349"/>
            <p:cNvCxnSpPr/>
            <p:nvPr/>
          </p:nvCxnSpPr>
          <p:spPr>
            <a:xfrm>
              <a:off x="3681413" y="2867025"/>
              <a:ext cx="157162" cy="714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直接连接符 350"/>
            <p:cNvCxnSpPr/>
            <p:nvPr/>
          </p:nvCxnSpPr>
          <p:spPr>
            <a:xfrm flipV="1">
              <a:off x="3000375" y="2897190"/>
              <a:ext cx="39686" cy="203198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直接连接符 351"/>
            <p:cNvCxnSpPr>
              <a:stCxn id="355" idx="1"/>
            </p:cNvCxnSpPr>
            <p:nvPr/>
          </p:nvCxnSpPr>
          <p:spPr>
            <a:xfrm flipV="1">
              <a:off x="3040813" y="2663826"/>
              <a:ext cx="19093" cy="235391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直接连接符 352"/>
            <p:cNvCxnSpPr/>
            <p:nvPr/>
          </p:nvCxnSpPr>
          <p:spPr>
            <a:xfrm flipV="1">
              <a:off x="3028950" y="2965452"/>
              <a:ext cx="17462" cy="137317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直接连接符 353"/>
            <p:cNvCxnSpPr/>
            <p:nvPr/>
          </p:nvCxnSpPr>
          <p:spPr>
            <a:xfrm flipV="1">
              <a:off x="3050381" y="2672557"/>
              <a:ext cx="34131" cy="280192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5" name="任意多边形 354"/>
            <p:cNvSpPr/>
            <p:nvPr/>
          </p:nvSpPr>
          <p:spPr>
            <a:xfrm>
              <a:off x="3024601" y="2673350"/>
              <a:ext cx="45719" cy="436535"/>
            </a:xfrm>
            <a:custGeom>
              <a:gdLst>
                <a:gd fmla="*/ 0 w 35814" name="connsiteX0"/>
                <a:gd fmla="*/ 0 h 411135" name="connsiteY0"/>
                <a:gd fmla="*/ 12700 w 35814" name="connsiteX1"/>
                <a:gd fmla="*/ 212725 h 411135" name="connsiteY1"/>
                <a:gd fmla="*/ 34925 w 35814" name="connsiteX2"/>
                <a:gd fmla="*/ 400050 h 411135" name="connsiteY2"/>
                <a:gd fmla="*/ 31750 w 35814" name="connsiteX3"/>
                <a:gd fmla="*/ 390525 h 411135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411135" w="35814">
                  <a:moveTo>
                    <a:pt x="0" y="0"/>
                  </a:moveTo>
                  <a:cubicBezTo>
                    <a:pt x="3439" y="73025"/>
                    <a:pt x="6879" y="146050"/>
                    <a:pt x="12700" y="212725"/>
                  </a:cubicBezTo>
                  <a:cubicBezTo>
                    <a:pt x="18521" y="279400"/>
                    <a:pt x="31750" y="370417"/>
                    <a:pt x="34925" y="400050"/>
                  </a:cubicBezTo>
                  <a:cubicBezTo>
                    <a:pt x="38100" y="429683"/>
                    <a:pt x="31750" y="390525"/>
                    <a:pt x="31750" y="39052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56" name="弧形 355"/>
            <p:cNvSpPr/>
            <p:nvPr/>
          </p:nvSpPr>
          <p:spPr>
            <a:xfrm>
              <a:off x="3009901" y="2661758"/>
              <a:ext cx="92869" cy="48102"/>
            </a:xfrm>
            <a:prstGeom prst="arc">
              <a:avLst>
                <a:gd fmla="val 9256496" name="adj1"/>
                <a:gd fmla="val 2382542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357" name="直接连接符 356"/>
            <p:cNvCxnSpPr/>
            <p:nvPr/>
          </p:nvCxnSpPr>
          <p:spPr>
            <a:xfrm flipH="1">
              <a:off x="3009899" y="2326481"/>
              <a:ext cx="52389" cy="3548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直接连接符 357"/>
            <p:cNvCxnSpPr/>
            <p:nvPr/>
          </p:nvCxnSpPr>
          <p:spPr>
            <a:xfrm flipV="1">
              <a:off x="3104718" y="2338388"/>
              <a:ext cx="38532" cy="3487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9" name="任意多边形 358"/>
            <p:cNvSpPr/>
            <p:nvPr/>
          </p:nvSpPr>
          <p:spPr>
            <a:xfrm>
              <a:off x="3797299" y="1844675"/>
              <a:ext cx="520957" cy="1248569"/>
            </a:xfrm>
            <a:custGeom>
              <a:gdLst>
                <a:gd fmla="*/ 0 w 520957" name="connsiteX0"/>
                <a:gd fmla="*/ 0 h 1248569" name="connsiteY0"/>
                <a:gd fmla="*/ 26194 w 520957" name="connsiteX1"/>
                <a:gd fmla="*/ 22225 h 1248569" name="connsiteY1"/>
                <a:gd fmla="*/ 66675 w 520957" name="connsiteX2"/>
                <a:gd fmla="*/ 82550 h 1248569" name="connsiteY2"/>
                <a:gd fmla="*/ 104775 w 520957" name="connsiteX3"/>
                <a:gd fmla="*/ 139700 h 1248569" name="connsiteY3"/>
                <a:gd fmla="*/ 139700 w 520957" name="connsiteX4"/>
                <a:gd fmla="*/ 190500 h 1248569" name="connsiteY4"/>
                <a:gd fmla="*/ 206375 w 520957" name="connsiteX5"/>
                <a:gd fmla="*/ 288925 h 1248569" name="connsiteY5"/>
                <a:gd fmla="*/ 254000 w 520957" name="connsiteX6"/>
                <a:gd fmla="*/ 339725 h 1248569" name="connsiteY6"/>
                <a:gd fmla="*/ 285750 w 520957" name="connsiteX7"/>
                <a:gd fmla="*/ 374650 h 1248569" name="connsiteY7"/>
                <a:gd fmla="*/ 320675 w 520957" name="connsiteX8"/>
                <a:gd fmla="*/ 425450 h 1248569" name="connsiteY8"/>
                <a:gd fmla="*/ 368300 w 520957" name="connsiteX9"/>
                <a:gd fmla="*/ 488950 h 1248569" name="connsiteY9"/>
                <a:gd fmla="*/ 387350 w 520957" name="connsiteX10"/>
                <a:gd fmla="*/ 520700 h 1248569" name="connsiteY10"/>
                <a:gd fmla="*/ 412750 w 520957" name="connsiteX11"/>
                <a:gd fmla="*/ 571500 h 1248569" name="connsiteY11"/>
                <a:gd fmla="*/ 462756 w 520957" name="connsiteX12"/>
                <a:gd fmla="*/ 692150 h 1248569" name="connsiteY12"/>
                <a:gd fmla="*/ 495300 w 520957" name="connsiteX13"/>
                <a:gd fmla="*/ 819150 h 1248569" name="connsiteY13"/>
                <a:gd fmla="*/ 520700 w 520957" name="connsiteX14"/>
                <a:gd fmla="*/ 974725 h 1248569" name="connsiteY14"/>
                <a:gd fmla="*/ 479425 w 520957" name="connsiteX15"/>
                <a:gd fmla="*/ 1111250 h 1248569" name="connsiteY15"/>
                <a:gd fmla="*/ 431800 w 520957" name="connsiteX16"/>
                <a:gd fmla="*/ 1184275 h 1248569" name="connsiteY16"/>
                <a:gd fmla="*/ 373857 w 520957" name="connsiteX17"/>
                <a:gd fmla="*/ 1248569 h 1248569" name="connsiteY17"/>
                <a:gd fmla="*/ 282575 w 540007" name="connsiteX18"/>
                <a:gd fmla="*/ 1241425 h 1245658" name="connsiteY18"/>
                <a:gd fmla="*/ 282575 w 540007" name="connsiteX19"/>
                <a:gd fmla="*/ 1241425 h 1245658" name="connsiteY19"/>
                <a:gd fmla="*/ 282575 w 540098" name="connsiteX20"/>
                <a:gd fmla="*/ 1241425 h 1245658" name="connsiteY20"/>
                <a:gd fmla="*/ 282575 w 540098" name="connsiteX21"/>
                <a:gd fmla="*/ 1241425 h 1245658" name="connsiteY21"/>
                <a:gd fmla="*/ 282575 w 540098" name="connsiteX22"/>
                <a:gd fmla="*/ 1241425 h 1245658" name="connsiteY22"/>
                <a:gd fmla="*/ 282575 w 539858" name="connsiteX23"/>
                <a:gd fmla="*/ 1241425 h 1245658" name="connsiteY23"/>
                <a:gd fmla="*/ 282575 w 539780" name="connsiteX24"/>
                <a:gd fmla="*/ 1241425 h 1245658" name="connsiteY24"/>
                <a:gd fmla="*/ 282575 w 539780" name="connsiteX25"/>
                <a:gd fmla="*/ 1241425 h 1245658" name="connsiteY25"/>
                <a:gd fmla="*/ 282575 w 539780" name="connsiteX26"/>
                <a:gd fmla="*/ 1241425 h 1245658" name="connsiteY26"/>
                <a:gd fmla="*/ 282575 w 539780" name="connsiteX27"/>
                <a:gd fmla="*/ 1241425 h 1245658" name="connsiteY27"/>
                <a:gd fmla="*/ 282575 w 539780" name="connsiteX28"/>
                <a:gd fmla="*/ 1241425 h 1245658" name="connsiteY28"/>
                <a:gd fmla="*/ 282575 w 539780" name="connsiteX29"/>
                <a:gd fmla="*/ 1241425 h 1245658" name="connsiteY29"/>
                <a:gd fmla="*/ 282575 w 539780" name="connsiteX30"/>
                <a:gd fmla="*/ 1241425 h 1245658" name="connsiteY30"/>
                <a:gd fmla="*/ 282575 w 539780" name="connsiteX31"/>
                <a:gd fmla="*/ 1241425 h 1245658" name="connsiteY31"/>
                <a:gd fmla="*/ 282575 w 539780" name="connsiteX32"/>
                <a:gd fmla="*/ 1241425 h 1245658" name="connsiteY32"/>
                <a:gd fmla="*/ 282575 w 539780" name="connsiteX33"/>
                <a:gd fmla="*/ 1241425 h 1245658" name="connsiteY33"/>
                <a:gd fmla="*/ 282575 w 539780" name="connsiteX34"/>
                <a:gd fmla="*/ 1241425 h 1245658" name="connsiteY34"/>
                <a:gd fmla="*/ 282575 w 539780" name="connsiteX35"/>
                <a:gd fmla="*/ 1241425 h 1245658" name="connsiteY35"/>
                <a:gd fmla="*/ 282575 w 539780" name="connsiteX36"/>
                <a:gd fmla="*/ 1241425 h 1245658" name="connsiteY36"/>
                <a:gd fmla="*/ 282575 w 539780" name="connsiteX37"/>
                <a:gd fmla="*/ 1241425 h 1245658" name="connsiteY37"/>
                <a:gd fmla="*/ 282575 w 539780" name="connsiteX38"/>
                <a:gd fmla="*/ 1241425 h 1245658" name="connsiteY38"/>
                <a:gd fmla="*/ 282575 w 539780" name="connsiteX39"/>
                <a:gd fmla="*/ 1241425 h 1245658" name="connsiteY39"/>
                <a:gd fmla="*/ 282575 w 539780" name="connsiteX40"/>
                <a:gd fmla="*/ 1241425 h 1245658" name="connsiteY40"/>
                <a:gd fmla="*/ 282575 w 539780" name="connsiteX41"/>
                <a:gd fmla="*/ 1241425 h 1245658" name="connsiteY41"/>
                <a:gd fmla="*/ 282575 w 539780" name="connsiteX42"/>
                <a:gd fmla="*/ 1241425 h 1245658" name="connsiteY42"/>
                <a:gd fmla="*/ 282575 w 539780" name="connsiteX43"/>
                <a:gd fmla="*/ 1241425 h 1245658" name="connsiteY43"/>
                <a:gd fmla="*/ 282575 w 539780" name="connsiteX44"/>
                <a:gd fmla="*/ 1241425 h 1245658" name="connsiteY44"/>
                <a:gd fmla="*/ 282575 w 539780" name="connsiteX45"/>
                <a:gd fmla="*/ 1241425 h 1245658" name="connsiteY45"/>
                <a:gd fmla="*/ 282575 w 539780" name="connsiteX46"/>
                <a:gd fmla="*/ 1241425 h 1245658" name="connsiteY46"/>
                <a:gd fmla="*/ 282575 w 539780" name="connsiteX47"/>
                <a:gd fmla="*/ 1241425 h 1245658" name="connsiteY47"/>
                <a:gd fmla="*/ 282575 w 539780" name="connsiteX48"/>
                <a:gd fmla="*/ 1241425 h 1245658" name="connsiteY48"/>
                <a:gd fmla="*/ 282575 w 539780" name="connsiteX49"/>
                <a:gd fmla="*/ 1241425 h 1245658" name="connsiteY49"/>
                <a:gd fmla="*/ 282575 w 539780" name="connsiteX50"/>
                <a:gd fmla="*/ 1241425 h 1245658" name="connsiteY50"/>
                <a:gd fmla="*/ 282575 w 539780" name="connsiteX51"/>
                <a:gd fmla="*/ 1241425 h 1245658" name="connsiteY51"/>
                <a:gd fmla="*/ 282575 w 539780" name="connsiteX52"/>
                <a:gd fmla="*/ 1241425 h 1245658" name="connsiteY52"/>
                <a:gd fmla="*/ 282575 w 539780" name="connsiteX53"/>
                <a:gd fmla="*/ 1241425 h 1245658" name="connsiteY53"/>
                <a:gd fmla="*/ 282575 w 539780" name="connsiteX54"/>
                <a:gd fmla="*/ 1241425 h 1245658" name="connsiteY54"/>
                <a:gd fmla="*/ 282575 w 539780" name="connsiteX55"/>
                <a:gd fmla="*/ 1241425 h 1245658" name="connsiteY55"/>
                <a:gd fmla="*/ 282575 w 539780" name="connsiteX56"/>
                <a:gd fmla="*/ 1241425 h 1245658" name="connsiteY56"/>
                <a:gd fmla="*/ 282575 w 539780" name="connsiteX57"/>
                <a:gd fmla="*/ 1241425 h 1245658" name="connsiteY57"/>
                <a:gd fmla="*/ 282575 w 539780" name="connsiteX58"/>
                <a:gd fmla="*/ 1241425 h 1245658" name="connsiteY58"/>
                <a:gd fmla="*/ 282575 w 539780" name="connsiteX59"/>
                <a:gd fmla="*/ 1241425 h 1245658" name="connsiteY59"/>
                <a:gd fmla="*/ 282575 w 539780" name="connsiteX60"/>
                <a:gd fmla="*/ 1241425 h 1245658" name="connsiteY60"/>
                <a:gd fmla="*/ 282575 w 539780" name="connsiteX61"/>
                <a:gd fmla="*/ 1241425 h 1245658" name="connsiteY61"/>
                <a:gd fmla="*/ 276225 w 533430" name="connsiteX62"/>
                <a:gd fmla="*/ 1222375 h 1223551" name="connsiteY62"/>
                <a:gd fmla="*/ 276225 w 533430" name="connsiteX63"/>
                <a:gd fmla="*/ 1222375 h 1223551" name="connsiteY63"/>
                <a:gd fmla="*/ 276225 w 533430" name="connsiteX64"/>
                <a:gd fmla="*/ 1222375 h 1223238" name="connsiteY64"/>
                <a:gd fmla="*/ 276225 w 533430" name="connsiteX65"/>
                <a:gd fmla="*/ 1222375 h 1223238" name="connsiteY65"/>
                <a:gd fmla="*/ 276225 w 533419" name="connsiteX66"/>
                <a:gd fmla="*/ 1222375 h 1223238" name="connsiteY66"/>
                <a:gd fmla="*/ 276225 w 533651" name="connsiteX67"/>
                <a:gd fmla="*/ 1222375 h 1223238" name="connsiteY67"/>
                <a:gd fmla="*/ 276225 w 533651" name="connsiteX68"/>
                <a:gd fmla="*/ 1222375 h 1223238" name="connsiteY68"/>
                <a:gd fmla="*/ 276225 w 533651" name="connsiteX69"/>
                <a:gd fmla="*/ 1222375 h 1223238" name="connsiteY69"/>
                <a:gd fmla="*/ 276225 w 533651" name="connsiteX70"/>
                <a:gd fmla="*/ 1222375 h 1223238" name="connsiteY70"/>
                <a:gd fmla="*/ 276225 w 533651" name="connsiteX71"/>
                <a:gd fmla="*/ 1222375 h 1223238" name="connsiteY71"/>
                <a:gd fmla="*/ 276225 w 533651" name="connsiteX72"/>
                <a:gd fmla="*/ 1222375 h 1223238" name="connsiteY72"/>
                <a:gd fmla="*/ 276225 w 533651" name="connsiteX73"/>
                <a:gd fmla="*/ 1222375 h 1223238" name="connsiteY73"/>
                <a:gd fmla="*/ 276225 w 533651" name="connsiteX74"/>
                <a:gd fmla="*/ 1222375 h 1223238" name="connsiteY74"/>
                <a:gd fmla="*/ 276225 w 533651" name="connsiteX75"/>
                <a:gd fmla="*/ 1222375 h 1223238" name="connsiteY75"/>
                <a:gd fmla="*/ 276225 w 533651" name="connsiteX76"/>
                <a:gd fmla="*/ 1222375 h 1223238" name="connsiteY76"/>
                <a:gd fmla="*/ 276225 w 533651" name="connsiteX77"/>
                <a:gd fmla="*/ 1222375 h 1223238" name="connsiteY77"/>
                <a:gd fmla="*/ 276225 w 537482" name="connsiteX78"/>
                <a:gd fmla="*/ 1222375 h 1223238" name="connsiteY78"/>
                <a:gd fmla="*/ 276225 w 536673" name="connsiteX79"/>
                <a:gd fmla="*/ 1222375 h 1223238" name="connsiteY79"/>
                <a:gd fmla="*/ 276225 w 536575" name="connsiteX80"/>
                <a:gd fmla="*/ 1222375 h 1223238" name="connsiteY80"/>
                <a:gd fmla="*/ 276225 w 539750" name="connsiteX81"/>
                <a:gd fmla="*/ 1222375 h 1223238" name="connsiteY8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b="b" l="l" r="r" t="t"/>
              <a:pathLst>
                <a:path h="1248569" w="520957">
                  <a:moveTo>
                    <a:pt x="0" y="0"/>
                  </a:moveTo>
                  <a:cubicBezTo>
                    <a:pt x="7408" y="1058"/>
                    <a:pt x="15081" y="8467"/>
                    <a:pt x="26194" y="22225"/>
                  </a:cubicBezTo>
                  <a:cubicBezTo>
                    <a:pt x="37307" y="35983"/>
                    <a:pt x="53578" y="62971"/>
                    <a:pt x="66675" y="82550"/>
                  </a:cubicBezTo>
                  <a:cubicBezTo>
                    <a:pt x="79772" y="102129"/>
                    <a:pt x="97896" y="128588"/>
                    <a:pt x="104775" y="139700"/>
                  </a:cubicBezTo>
                  <a:cubicBezTo>
                    <a:pt x="116946" y="157692"/>
                    <a:pt x="131763" y="177800"/>
                    <a:pt x="139700" y="190500"/>
                  </a:cubicBezTo>
                  <a:cubicBezTo>
                    <a:pt x="156633" y="215371"/>
                    <a:pt x="187325" y="264054"/>
                    <a:pt x="206375" y="288925"/>
                  </a:cubicBezTo>
                  <a:cubicBezTo>
                    <a:pt x="225425" y="313796"/>
                    <a:pt x="240771" y="325438"/>
                    <a:pt x="254000" y="339725"/>
                  </a:cubicBezTo>
                  <a:cubicBezTo>
                    <a:pt x="267229" y="354013"/>
                    <a:pt x="274638" y="360363"/>
                    <a:pt x="285750" y="374650"/>
                  </a:cubicBezTo>
                  <a:cubicBezTo>
                    <a:pt x="296863" y="388938"/>
                    <a:pt x="306917" y="406400"/>
                    <a:pt x="320675" y="425450"/>
                  </a:cubicBezTo>
                  <a:cubicBezTo>
                    <a:pt x="334433" y="444500"/>
                    <a:pt x="357188" y="473075"/>
                    <a:pt x="368300" y="488950"/>
                  </a:cubicBezTo>
                  <a:cubicBezTo>
                    <a:pt x="379413" y="504825"/>
                    <a:pt x="379942" y="506942"/>
                    <a:pt x="387350" y="520700"/>
                  </a:cubicBezTo>
                  <a:cubicBezTo>
                    <a:pt x="394758" y="534458"/>
                    <a:pt x="400182" y="542925"/>
                    <a:pt x="412750" y="571500"/>
                  </a:cubicBezTo>
                  <a:cubicBezTo>
                    <a:pt x="425318" y="600075"/>
                    <a:pt x="448998" y="650875"/>
                    <a:pt x="462756" y="692150"/>
                  </a:cubicBezTo>
                  <a:cubicBezTo>
                    <a:pt x="476514" y="733425"/>
                    <a:pt x="485643" y="772054"/>
                    <a:pt x="495300" y="819150"/>
                  </a:cubicBezTo>
                  <a:cubicBezTo>
                    <a:pt x="504957" y="866246"/>
                    <a:pt x="523346" y="926042"/>
                    <a:pt x="520700" y="974725"/>
                  </a:cubicBezTo>
                  <a:cubicBezTo>
                    <a:pt x="518054" y="1023408"/>
                    <a:pt x="494242" y="1076325"/>
                    <a:pt x="479425" y="1111250"/>
                  </a:cubicBezTo>
                  <a:cubicBezTo>
                    <a:pt x="464608" y="1146175"/>
                    <a:pt x="449395" y="1161389"/>
                    <a:pt x="431800" y="1184275"/>
                  </a:cubicBezTo>
                  <a:cubicBezTo>
                    <a:pt x="414205" y="1207161"/>
                    <a:pt x="401903" y="1239044"/>
                    <a:pt x="373857" y="1248569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0" name="任意多边形 359"/>
            <p:cNvSpPr/>
            <p:nvPr/>
          </p:nvSpPr>
          <p:spPr>
            <a:xfrm>
              <a:off x="4295775" y="1924050"/>
              <a:ext cx="263642" cy="1000125"/>
            </a:xfrm>
            <a:custGeom>
              <a:gdLst>
                <a:gd fmla="*/ 0 w 263642" name="connsiteX0"/>
                <a:gd fmla="*/ 0 h 990600" name="connsiteY0"/>
                <a:gd fmla="*/ 12700 w 263642" name="connsiteX1"/>
                <a:gd fmla="*/ 15875 h 990600" name="connsiteY1"/>
                <a:gd fmla="*/ 25400 w 263642" name="connsiteX2"/>
                <a:gd fmla="*/ 34925 h 990600" name="connsiteY2"/>
                <a:gd fmla="*/ 44450 w 263642" name="connsiteX3"/>
                <a:gd fmla="*/ 63500 h 990600" name="connsiteY3"/>
                <a:gd fmla="*/ 82550 w 263642" name="connsiteX4"/>
                <a:gd fmla="*/ 117475 h 990600" name="connsiteY4"/>
                <a:gd fmla="*/ 117475 w 263642" name="connsiteX5"/>
                <a:gd fmla="*/ 184150 h 990600" name="connsiteY5"/>
                <a:gd fmla="*/ 130175 w 263642" name="connsiteX6"/>
                <a:gd fmla="*/ 215900 h 990600" name="connsiteY6"/>
                <a:gd fmla="*/ 161925 w 263642" name="connsiteX7"/>
                <a:gd fmla="*/ 292100 h 990600" name="connsiteY7"/>
                <a:gd fmla="*/ 193675 w 263642" name="connsiteX8"/>
                <a:gd fmla="*/ 358775 h 990600" name="connsiteY8"/>
                <a:gd fmla="*/ 233363 w 263642" name="connsiteX9"/>
                <a:gd fmla="*/ 469900 h 990600" name="connsiteY9"/>
                <a:gd fmla="*/ 254794 w 263642" name="connsiteX10"/>
                <a:gd fmla="*/ 584200 h 990600" name="connsiteY10"/>
                <a:gd fmla="*/ 261937 w 263642" name="connsiteX11"/>
                <a:gd fmla="*/ 765175 h 990600" name="connsiteY11"/>
                <a:gd fmla="*/ 263525 w 263642" name="connsiteX12"/>
                <a:gd fmla="*/ 889000 h 990600" name="connsiteY12"/>
                <a:gd fmla="*/ 263525 w 263642" name="connsiteX13"/>
                <a:gd fmla="*/ 990600 h 990600" name="connsiteY13"/>
                <a:gd fmla="*/ 263525 w 263901" name="connsiteX14"/>
                <a:gd fmla="*/ 990600 h 990600" name="connsiteY14"/>
                <a:gd fmla="*/ 263525 w 263901" name="connsiteX15"/>
                <a:gd fmla="*/ 990600 h 990600" name="connsiteY15"/>
                <a:gd fmla="*/ 263525 w 263901" name="connsiteX16"/>
                <a:gd fmla="*/ 990600 h 990600" name="connsiteY16"/>
                <a:gd fmla="*/ 263525 w 263901" name="connsiteX17"/>
                <a:gd fmla="*/ 990600 h 990600" name="connsiteY17"/>
                <a:gd fmla="*/ 263525 w 263901" name="connsiteX18"/>
                <a:gd fmla="*/ 990600 h 990600" name="connsiteY18"/>
                <a:gd fmla="*/ 263525 w 263901" name="connsiteX19"/>
                <a:gd fmla="*/ 990600 h 990600" name="connsiteY19"/>
                <a:gd fmla="*/ 263525 w 263901" name="connsiteX20"/>
                <a:gd fmla="*/ 990600 h 990600" name="connsiteY20"/>
                <a:gd fmla="*/ 263525 w 263901" name="connsiteX21"/>
                <a:gd fmla="*/ 990600 h 990600" name="connsiteY21"/>
                <a:gd fmla="*/ 263525 w 263901" name="connsiteX22"/>
                <a:gd fmla="*/ 990600 h 990600" name="connsiteY22"/>
                <a:gd fmla="*/ 263525 w 263901" name="connsiteX23"/>
                <a:gd fmla="*/ 990600 h 990600" name="connsiteY23"/>
                <a:gd fmla="*/ 263525 w 263901" name="connsiteX24"/>
                <a:gd fmla="*/ 990600 h 990600" name="connsiteY24"/>
                <a:gd fmla="*/ 263525 w 263901" name="connsiteX25"/>
                <a:gd fmla="*/ 990600 h 990600" name="connsiteY25"/>
                <a:gd fmla="*/ 263525 w 263901" name="connsiteX26"/>
                <a:gd fmla="*/ 990600 h 990600" name="connsiteY26"/>
                <a:gd fmla="*/ 263525 w 263901" name="connsiteX27"/>
                <a:gd fmla="*/ 990600 h 990600" name="connsiteY27"/>
                <a:gd fmla="*/ 263525 w 263901" name="connsiteX28"/>
                <a:gd fmla="*/ 990600 h 990600" name="connsiteY28"/>
                <a:gd fmla="*/ 263525 w 263901" name="connsiteX29"/>
                <a:gd fmla="*/ 990600 h 990600" name="connsiteY29"/>
                <a:gd fmla="*/ 263525 w 263901" name="connsiteX30"/>
                <a:gd fmla="*/ 990600 h 990600" name="connsiteY30"/>
                <a:gd fmla="*/ 263525 w 263901" name="connsiteX31"/>
                <a:gd fmla="*/ 990600 h 990600" name="connsiteY31"/>
                <a:gd fmla="*/ 263525 w 263901" name="connsiteX32"/>
                <a:gd fmla="*/ 990600 h 990600" name="connsiteY32"/>
                <a:gd fmla="*/ 263525 w 263901" name="connsiteX33"/>
                <a:gd fmla="*/ 990600 h 990600" name="connsiteY33"/>
                <a:gd fmla="*/ 263525 w 263901" name="connsiteX34"/>
                <a:gd fmla="*/ 990600 h 990600" name="connsiteY34"/>
                <a:gd fmla="*/ 263525 w 263901" name="connsiteX35"/>
                <a:gd fmla="*/ 990600 h 990600" name="connsiteY35"/>
                <a:gd fmla="*/ 263525 w 263901" name="connsiteX36"/>
                <a:gd fmla="*/ 990600 h 990600" name="connsiteY36"/>
                <a:gd fmla="*/ 263525 w 263901" name="connsiteX37"/>
                <a:gd fmla="*/ 990600 h 990600" name="connsiteY37"/>
                <a:gd fmla="*/ 263525 w 263901" name="connsiteX38"/>
                <a:gd fmla="*/ 990600 h 990600" name="connsiteY3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b="b" l="l" r="r" t="t"/>
              <a:pathLst>
                <a:path h="990600" w="263642">
                  <a:moveTo>
                    <a:pt x="0" y="0"/>
                  </a:moveTo>
                  <a:cubicBezTo>
                    <a:pt x="4233" y="5292"/>
                    <a:pt x="8714" y="10394"/>
                    <a:pt x="12700" y="15875"/>
                  </a:cubicBezTo>
                  <a:cubicBezTo>
                    <a:pt x="17189" y="22047"/>
                    <a:pt x="21167" y="28575"/>
                    <a:pt x="25400" y="34925"/>
                  </a:cubicBezTo>
                  <a:lnTo>
                    <a:pt x="44450" y="63500"/>
                  </a:lnTo>
                  <a:cubicBezTo>
                    <a:pt x="53975" y="77258"/>
                    <a:pt x="74613" y="105304"/>
                    <a:pt x="82550" y="117475"/>
                  </a:cubicBezTo>
                  <a:cubicBezTo>
                    <a:pt x="94721" y="137583"/>
                    <a:pt x="109538" y="167746"/>
                    <a:pt x="117475" y="184150"/>
                  </a:cubicBezTo>
                  <a:cubicBezTo>
                    <a:pt x="125413" y="200554"/>
                    <a:pt x="122767" y="197908"/>
                    <a:pt x="130175" y="215900"/>
                  </a:cubicBezTo>
                  <a:cubicBezTo>
                    <a:pt x="137583" y="233892"/>
                    <a:pt x="151342" y="268288"/>
                    <a:pt x="161925" y="292100"/>
                  </a:cubicBezTo>
                  <a:cubicBezTo>
                    <a:pt x="172508" y="315912"/>
                    <a:pt x="181769" y="329142"/>
                    <a:pt x="193675" y="358775"/>
                  </a:cubicBezTo>
                  <a:cubicBezTo>
                    <a:pt x="205581" y="388408"/>
                    <a:pt x="223177" y="432329"/>
                    <a:pt x="233363" y="469900"/>
                  </a:cubicBezTo>
                  <a:cubicBezTo>
                    <a:pt x="243550" y="507471"/>
                    <a:pt x="251884" y="560388"/>
                    <a:pt x="254794" y="584200"/>
                  </a:cubicBezTo>
                  <a:cubicBezTo>
                    <a:pt x="258763" y="633412"/>
                    <a:pt x="260482" y="714375"/>
                    <a:pt x="261937" y="765175"/>
                  </a:cubicBezTo>
                  <a:cubicBezTo>
                    <a:pt x="263392" y="815975"/>
                    <a:pt x="263260" y="851429"/>
                    <a:pt x="263525" y="889000"/>
                  </a:cubicBezTo>
                  <a:cubicBezTo>
                    <a:pt x="263790" y="926571"/>
                    <a:pt x="263525" y="956733"/>
                    <a:pt x="263525" y="99060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1" name="任意多边形 360"/>
            <p:cNvSpPr/>
            <p:nvPr/>
          </p:nvSpPr>
          <p:spPr>
            <a:xfrm>
              <a:off x="4797092" y="1812924"/>
              <a:ext cx="117809" cy="882287"/>
            </a:xfrm>
            <a:custGeom>
              <a:gdLst>
                <a:gd fmla="*/ 111468 w 120993" name="connsiteX0"/>
                <a:gd fmla="*/ 0 h 869861" name="connsiteY0"/>
                <a:gd fmla="*/ 114643 w 120993" name="connsiteX1"/>
                <a:gd fmla="*/ 15875 h 869861" name="connsiteY1"/>
                <a:gd fmla="*/ 120993 w 120993" name="connsiteX2"/>
                <a:gd fmla="*/ 34925 h 869861" name="connsiteY2"/>
                <a:gd fmla="*/ 117818 w 120993" name="connsiteX3"/>
                <a:gd fmla="*/ 127000 h 869861" name="connsiteY3"/>
                <a:gd fmla="*/ 114643 w 120993" name="connsiteX4"/>
                <a:gd fmla="*/ 152400 h 869861" name="connsiteY4"/>
                <a:gd fmla="*/ 108293 w 120993" name="connsiteX5"/>
                <a:gd fmla="*/ 260350 h 869861" name="connsiteY5"/>
                <a:gd fmla="*/ 95593 w 120993" name="connsiteX6"/>
                <a:gd fmla="*/ 349250 h 869861" name="connsiteY6"/>
                <a:gd fmla="*/ 82893 w 120993" name="connsiteX7"/>
                <a:gd fmla="*/ 679450 h 869861" name="connsiteY7"/>
                <a:gd fmla="*/ 0 w 120993" name="connsiteX8"/>
                <a:gd fmla="*/ 869861 h 869861" name="connsiteY8"/>
                <a:gd fmla="*/ 2903 w 114028" name="connsiteX9"/>
                <a:gd fmla="*/ 873125 h 879986" name="connsiteY9"/>
                <a:gd fmla="*/ 0 w 114300" name="connsiteX10"/>
                <a:gd fmla="*/ 882650 h 882650" name="connsiteY10"/>
                <a:gd fmla="*/ 0 w 120650" name="connsiteX11"/>
                <a:gd fmla="*/ 889000 h 889000" name="connsiteY11"/>
                <a:gd fmla="*/ 0 w 120650" name="connsiteX12"/>
                <a:gd fmla="*/ 889000 h 889000" name="connsiteY12"/>
                <a:gd fmla="*/ 0 w 120650" name="connsiteX13"/>
                <a:gd fmla="*/ 889000 h 889000" name="connsiteY13"/>
                <a:gd fmla="*/ 0 w 120650" name="connsiteX14"/>
                <a:gd fmla="*/ 889000 h 889000" name="connsiteY14"/>
                <a:gd fmla="*/ 0 w 120650" name="connsiteX15"/>
                <a:gd fmla="*/ 889000 h 889000" name="connsiteY15"/>
                <a:gd fmla="*/ 0 w 120650" name="connsiteX16"/>
                <a:gd fmla="*/ 889000 h 889000" name="connsiteY16"/>
                <a:gd fmla="*/ 0 w 120650" name="connsiteX17"/>
                <a:gd fmla="*/ 889000 h 889000" name="connsiteY17"/>
                <a:gd fmla="*/ 0 w 120650" name="connsiteX18"/>
                <a:gd fmla="*/ 889000 h 889000" name="connsiteY18"/>
                <a:gd fmla="*/ 0 w 120650" name="connsiteX19"/>
                <a:gd fmla="*/ 889000 h 889000" name="connsiteY19"/>
                <a:gd fmla="*/ 0 w 120650" name="connsiteX20"/>
                <a:gd fmla="*/ 889000 h 889000" name="connsiteY20"/>
                <a:gd fmla="*/ 0 w 120650" name="connsiteX21"/>
                <a:gd fmla="*/ 889000 h 889000" name="connsiteY21"/>
                <a:gd fmla="*/ 0 w 120650" name="connsiteX22"/>
                <a:gd fmla="*/ 889000 h 889000" name="connsiteY22"/>
                <a:gd fmla="*/ 0 w 120650" name="connsiteX23"/>
                <a:gd fmla="*/ 889000 h 889000" name="connsiteY23"/>
                <a:gd fmla="*/ 0 w 120650" name="connsiteX24"/>
                <a:gd fmla="*/ 889000 h 889000" name="connsiteY2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869861" w="120993">
                  <a:moveTo>
                    <a:pt x="111468" y="0"/>
                  </a:moveTo>
                  <a:cubicBezTo>
                    <a:pt x="112526" y="5292"/>
                    <a:pt x="113223" y="10669"/>
                    <a:pt x="114643" y="15875"/>
                  </a:cubicBezTo>
                  <a:cubicBezTo>
                    <a:pt x="116404" y="22333"/>
                    <a:pt x="120993" y="34925"/>
                    <a:pt x="120993" y="34925"/>
                  </a:cubicBezTo>
                  <a:cubicBezTo>
                    <a:pt x="119935" y="65617"/>
                    <a:pt x="119476" y="96335"/>
                    <a:pt x="117818" y="127000"/>
                  </a:cubicBezTo>
                  <a:cubicBezTo>
                    <a:pt x="117357" y="135520"/>
                    <a:pt x="115251" y="143889"/>
                    <a:pt x="114643" y="152400"/>
                  </a:cubicBezTo>
                  <a:cubicBezTo>
                    <a:pt x="112075" y="188354"/>
                    <a:pt x="111468" y="227542"/>
                    <a:pt x="108293" y="260350"/>
                  </a:cubicBezTo>
                  <a:cubicBezTo>
                    <a:pt x="105118" y="293158"/>
                    <a:pt x="99826" y="279400"/>
                    <a:pt x="95593" y="349250"/>
                  </a:cubicBezTo>
                  <a:cubicBezTo>
                    <a:pt x="91360" y="419100"/>
                    <a:pt x="87126" y="569383"/>
                    <a:pt x="82893" y="679450"/>
                  </a:cubicBezTo>
                  <a:cubicBezTo>
                    <a:pt x="69135" y="765175"/>
                    <a:pt x="12171" y="837582"/>
                    <a:pt x="0" y="869861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2" name="任意多边形 361"/>
            <p:cNvSpPr/>
            <p:nvPr/>
          </p:nvSpPr>
          <p:spPr>
            <a:xfrm>
              <a:off x="5232400" y="1565275"/>
              <a:ext cx="112148" cy="1146175"/>
            </a:xfrm>
            <a:custGeom>
              <a:gdLst>
                <a:gd fmla="*/ 79375 w 112148" name="connsiteX0"/>
                <a:gd fmla="*/ 0 h 1133475" name="connsiteY0"/>
                <a:gd fmla="*/ 79375 w 112148" name="connsiteX1"/>
                <a:gd fmla="*/ 476250 h 1133475" name="connsiteY1"/>
                <a:gd fmla="*/ 69850 w 112148" name="connsiteX2"/>
                <a:gd fmla="*/ 688975 h 1133475" name="connsiteY2"/>
                <a:gd fmla="*/ 63500 w 112148" name="connsiteX3"/>
                <a:gd fmla="*/ 723900 h 1133475" name="connsiteY3"/>
                <a:gd fmla="*/ 60325 w 112148" name="connsiteX4"/>
                <a:gd fmla="*/ 755650 h 1133475" name="connsiteY4"/>
                <a:gd fmla="*/ 53975 w 112148" name="connsiteX5"/>
                <a:gd fmla="*/ 844550 h 1133475" name="connsiteY5"/>
                <a:gd fmla="*/ 50800 w 112148" name="connsiteX6"/>
                <a:gd fmla="*/ 854075 h 1133475" name="connsiteY6"/>
                <a:gd fmla="*/ 47625 w 112148" name="connsiteX7"/>
                <a:gd fmla="*/ 892175 h 1133475" name="connsiteY7"/>
                <a:gd fmla="*/ 41275 w 112148" name="connsiteX8"/>
                <a:gd fmla="*/ 927100 h 1133475" name="connsiteY8"/>
                <a:gd fmla="*/ 34925 w 112148" name="connsiteX9"/>
                <a:gd fmla="*/ 968375 h 1133475" name="connsiteY9"/>
                <a:gd fmla="*/ 28575 w 112148" name="connsiteX10"/>
                <a:gd fmla="*/ 1016000 h 1133475" name="connsiteY10"/>
                <a:gd fmla="*/ 22225 w 112148" name="connsiteX11"/>
                <a:gd fmla="*/ 1047750 h 1133475" name="connsiteY11"/>
                <a:gd fmla="*/ 19050 w 112148" name="connsiteX12"/>
                <a:gd fmla="*/ 1069975 h 1133475" name="connsiteY12"/>
                <a:gd fmla="*/ 12700 w 112148" name="connsiteX13"/>
                <a:gd fmla="*/ 1089025 h 1133475" name="connsiteY13"/>
                <a:gd fmla="*/ 6350 w 112148" name="connsiteX14"/>
                <a:gd fmla="*/ 1108075 h 1133475" name="connsiteY14"/>
                <a:gd fmla="*/ 3175 w 112148" name="connsiteX15"/>
                <a:gd fmla="*/ 1117600 h 1133475" name="connsiteY15"/>
                <a:gd fmla="*/ 0 w 112148" name="connsiteX16"/>
                <a:gd fmla="*/ 1133475 h 1133475" name="connsiteY1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b="b" l="l" r="r" t="t"/>
              <a:pathLst>
                <a:path h="1133475" w="112147">
                  <a:moveTo>
                    <a:pt x="79375" y="0"/>
                  </a:moveTo>
                  <a:cubicBezTo>
                    <a:pt x="142241" y="157165"/>
                    <a:pt x="98790" y="42643"/>
                    <a:pt x="79375" y="476250"/>
                  </a:cubicBezTo>
                  <a:cubicBezTo>
                    <a:pt x="76200" y="547158"/>
                    <a:pt x="83770" y="619374"/>
                    <a:pt x="69850" y="688975"/>
                  </a:cubicBezTo>
                  <a:cubicBezTo>
                    <a:pt x="67683" y="699812"/>
                    <a:pt x="64854" y="713068"/>
                    <a:pt x="63500" y="723900"/>
                  </a:cubicBezTo>
                  <a:cubicBezTo>
                    <a:pt x="62181" y="734454"/>
                    <a:pt x="61383" y="745067"/>
                    <a:pt x="60325" y="755650"/>
                  </a:cubicBezTo>
                  <a:cubicBezTo>
                    <a:pt x="59143" y="780462"/>
                    <a:pt x="59506" y="816893"/>
                    <a:pt x="53975" y="844550"/>
                  </a:cubicBezTo>
                  <a:cubicBezTo>
                    <a:pt x="53319" y="847832"/>
                    <a:pt x="51858" y="850900"/>
                    <a:pt x="50800" y="854075"/>
                  </a:cubicBezTo>
                  <a:cubicBezTo>
                    <a:pt x="49742" y="866775"/>
                    <a:pt x="49032" y="879509"/>
                    <a:pt x="47625" y="892175"/>
                  </a:cubicBezTo>
                  <a:cubicBezTo>
                    <a:pt x="44362" y="921538"/>
                    <a:pt x="45042" y="900730"/>
                    <a:pt x="41275" y="927100"/>
                  </a:cubicBezTo>
                  <a:cubicBezTo>
                    <a:pt x="35180" y="969764"/>
                    <a:pt x="41534" y="941937"/>
                    <a:pt x="34925" y="968375"/>
                  </a:cubicBezTo>
                  <a:cubicBezTo>
                    <a:pt x="29625" y="1016078"/>
                    <a:pt x="34276" y="978946"/>
                    <a:pt x="28575" y="1016000"/>
                  </a:cubicBezTo>
                  <a:cubicBezTo>
                    <a:pt x="24406" y="1043102"/>
                    <a:pt x="28000" y="1030426"/>
                    <a:pt x="22225" y="1047750"/>
                  </a:cubicBezTo>
                  <a:cubicBezTo>
                    <a:pt x="21167" y="1055158"/>
                    <a:pt x="20733" y="1062683"/>
                    <a:pt x="19050" y="1069975"/>
                  </a:cubicBezTo>
                  <a:cubicBezTo>
                    <a:pt x="17545" y="1076497"/>
                    <a:pt x="14817" y="1082675"/>
                    <a:pt x="12700" y="1089025"/>
                  </a:cubicBezTo>
                  <a:lnTo>
                    <a:pt x="6350" y="1108075"/>
                  </a:lnTo>
                  <a:cubicBezTo>
                    <a:pt x="5292" y="1111250"/>
                    <a:pt x="3831" y="1114318"/>
                    <a:pt x="3175" y="1117600"/>
                  </a:cubicBezTo>
                  <a:lnTo>
                    <a:pt x="0" y="1133475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363" name="直接连接符 362"/>
            <p:cNvCxnSpPr/>
            <p:nvPr/>
          </p:nvCxnSpPr>
          <p:spPr>
            <a:xfrm>
              <a:off x="2438400" y="2457450"/>
              <a:ext cx="581025" cy="2540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直接连接符 363"/>
            <p:cNvCxnSpPr/>
            <p:nvPr/>
          </p:nvCxnSpPr>
          <p:spPr>
            <a:xfrm flipV="1">
              <a:off x="2436019" y="2447926"/>
              <a:ext cx="45244" cy="71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直接连接符 364"/>
            <p:cNvCxnSpPr/>
            <p:nvPr/>
          </p:nvCxnSpPr>
          <p:spPr>
            <a:xfrm>
              <a:off x="2476500" y="2321719"/>
              <a:ext cx="4763" cy="1357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直接连接符 365"/>
            <p:cNvCxnSpPr/>
            <p:nvPr/>
          </p:nvCxnSpPr>
          <p:spPr>
            <a:xfrm>
              <a:off x="2483644" y="2457450"/>
              <a:ext cx="33337" cy="47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直接连接符 366"/>
            <p:cNvCxnSpPr/>
            <p:nvPr/>
          </p:nvCxnSpPr>
          <p:spPr>
            <a:xfrm flipV="1">
              <a:off x="2512219" y="2455070"/>
              <a:ext cx="38100" cy="71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直接连接符 367"/>
            <p:cNvCxnSpPr/>
            <p:nvPr/>
          </p:nvCxnSpPr>
          <p:spPr>
            <a:xfrm>
              <a:off x="2509838" y="2336006"/>
              <a:ext cx="4762" cy="1238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直接连接符 368"/>
            <p:cNvCxnSpPr/>
            <p:nvPr/>
          </p:nvCxnSpPr>
          <p:spPr>
            <a:xfrm flipH="1" flipV="1">
              <a:off x="2545556" y="2319338"/>
              <a:ext cx="7146" cy="1357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直接连接符 369"/>
            <p:cNvCxnSpPr/>
            <p:nvPr/>
          </p:nvCxnSpPr>
          <p:spPr>
            <a:xfrm>
              <a:off x="2474119" y="2321719"/>
              <a:ext cx="38100" cy="119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直接连接符 370"/>
            <p:cNvCxnSpPr/>
            <p:nvPr/>
          </p:nvCxnSpPr>
          <p:spPr>
            <a:xfrm flipV="1">
              <a:off x="2509838" y="2321719"/>
              <a:ext cx="35718" cy="1190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直接连接符 371"/>
            <p:cNvCxnSpPr/>
            <p:nvPr/>
          </p:nvCxnSpPr>
          <p:spPr>
            <a:xfrm flipV="1">
              <a:off x="2476500" y="2309813"/>
              <a:ext cx="11906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直接连接符 372"/>
            <p:cNvCxnSpPr/>
            <p:nvPr/>
          </p:nvCxnSpPr>
          <p:spPr>
            <a:xfrm flipH="1" flipV="1">
              <a:off x="2528888" y="2307432"/>
              <a:ext cx="16668" cy="1190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直接连接符 373"/>
            <p:cNvCxnSpPr/>
            <p:nvPr/>
          </p:nvCxnSpPr>
          <p:spPr>
            <a:xfrm flipH="1">
              <a:off x="2488406" y="2224088"/>
              <a:ext cx="1" cy="857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直接连接符 374"/>
            <p:cNvCxnSpPr/>
            <p:nvPr/>
          </p:nvCxnSpPr>
          <p:spPr>
            <a:xfrm flipH="1" flipV="1">
              <a:off x="2524125" y="2228850"/>
              <a:ext cx="4763" cy="7858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6" name="椭圆 375"/>
            <p:cNvSpPr/>
            <p:nvPr/>
          </p:nvSpPr>
          <p:spPr>
            <a:xfrm>
              <a:off x="2488407" y="2214085"/>
              <a:ext cx="36000" cy="2520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7" name="弧形 376"/>
            <p:cNvSpPr/>
            <p:nvPr/>
          </p:nvSpPr>
          <p:spPr>
            <a:xfrm flipV="1">
              <a:off x="2490782" y="2290289"/>
              <a:ext cx="36000" cy="25200"/>
            </a:xfrm>
            <a:prstGeom prst="arc">
              <a:avLst>
                <a:gd fmla="val 10984223" name="adj1"/>
                <a:gd fmla="val 0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8" name="椭圆 377"/>
            <p:cNvSpPr/>
            <p:nvPr/>
          </p:nvSpPr>
          <p:spPr>
            <a:xfrm>
              <a:off x="3186113" y="2281237"/>
              <a:ext cx="71438" cy="3600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379" name="直接连接符 378"/>
            <p:cNvCxnSpPr/>
            <p:nvPr/>
          </p:nvCxnSpPr>
          <p:spPr>
            <a:xfrm>
              <a:off x="3176587" y="2307432"/>
              <a:ext cx="26194" cy="142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直接连接符 379"/>
            <p:cNvCxnSpPr/>
            <p:nvPr/>
          </p:nvCxnSpPr>
          <p:spPr>
            <a:xfrm flipV="1">
              <a:off x="3200400" y="2321719"/>
              <a:ext cx="54769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直接连接符 380"/>
            <p:cNvCxnSpPr/>
            <p:nvPr/>
          </p:nvCxnSpPr>
          <p:spPr>
            <a:xfrm flipV="1">
              <a:off x="3252788" y="2300288"/>
              <a:ext cx="14287" cy="214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直接连接符 381"/>
            <p:cNvCxnSpPr>
              <a:endCxn id="378" idx="7"/>
            </p:cNvCxnSpPr>
            <p:nvPr/>
          </p:nvCxnSpPr>
          <p:spPr>
            <a:xfrm flipH="1" flipV="1">
              <a:off x="3247089" y="2286509"/>
              <a:ext cx="24749" cy="137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直接连接符 382"/>
            <p:cNvCxnSpPr>
              <a:endCxn id="378" idx="1"/>
            </p:cNvCxnSpPr>
            <p:nvPr/>
          </p:nvCxnSpPr>
          <p:spPr>
            <a:xfrm flipV="1">
              <a:off x="3171825" y="2286509"/>
              <a:ext cx="24750" cy="1854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直接连接符 383"/>
            <p:cNvCxnSpPr/>
            <p:nvPr/>
          </p:nvCxnSpPr>
          <p:spPr>
            <a:xfrm>
              <a:off x="2683669" y="2502694"/>
              <a:ext cx="92869" cy="428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直接连接符 384"/>
            <p:cNvCxnSpPr/>
            <p:nvPr/>
          </p:nvCxnSpPr>
          <p:spPr>
            <a:xfrm flipV="1">
              <a:off x="2776538" y="2490788"/>
              <a:ext cx="192881" cy="547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直接连接符 385"/>
            <p:cNvCxnSpPr/>
            <p:nvPr/>
          </p:nvCxnSpPr>
          <p:spPr>
            <a:xfrm>
              <a:off x="2771775" y="2376488"/>
              <a:ext cx="7144" cy="1738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直接连接符 386"/>
            <p:cNvCxnSpPr/>
            <p:nvPr/>
          </p:nvCxnSpPr>
          <p:spPr>
            <a:xfrm>
              <a:off x="2678906" y="2333625"/>
              <a:ext cx="7144" cy="1738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直接连接符 387"/>
            <p:cNvCxnSpPr/>
            <p:nvPr/>
          </p:nvCxnSpPr>
          <p:spPr>
            <a:xfrm>
              <a:off x="2962276" y="2319337"/>
              <a:ext cx="7144" cy="1738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直接连接符 388"/>
            <p:cNvCxnSpPr/>
            <p:nvPr/>
          </p:nvCxnSpPr>
          <p:spPr>
            <a:xfrm flipV="1">
              <a:off x="2774157" y="2421732"/>
              <a:ext cx="192881" cy="547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直接连接符 389"/>
            <p:cNvCxnSpPr/>
            <p:nvPr/>
          </p:nvCxnSpPr>
          <p:spPr>
            <a:xfrm flipV="1">
              <a:off x="2771776" y="2326482"/>
              <a:ext cx="192881" cy="547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直接连接符 390"/>
            <p:cNvCxnSpPr/>
            <p:nvPr/>
          </p:nvCxnSpPr>
          <p:spPr>
            <a:xfrm>
              <a:off x="2683669" y="2433637"/>
              <a:ext cx="92869" cy="428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直接连接符 391"/>
            <p:cNvCxnSpPr/>
            <p:nvPr/>
          </p:nvCxnSpPr>
          <p:spPr>
            <a:xfrm>
              <a:off x="2676525" y="2336006"/>
              <a:ext cx="92869" cy="428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直接连接符 392"/>
            <p:cNvCxnSpPr/>
            <p:nvPr/>
          </p:nvCxnSpPr>
          <p:spPr>
            <a:xfrm flipV="1">
              <a:off x="2678907" y="2293144"/>
              <a:ext cx="185737" cy="428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直接连接符 393"/>
            <p:cNvCxnSpPr/>
            <p:nvPr/>
          </p:nvCxnSpPr>
          <p:spPr>
            <a:xfrm>
              <a:off x="2862263" y="2293144"/>
              <a:ext cx="97631" cy="2857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直接连接符 394"/>
            <p:cNvCxnSpPr/>
            <p:nvPr/>
          </p:nvCxnSpPr>
          <p:spPr>
            <a:xfrm>
              <a:off x="2538413" y="2278856"/>
              <a:ext cx="52387" cy="333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直接连接符 395"/>
            <p:cNvCxnSpPr/>
            <p:nvPr/>
          </p:nvCxnSpPr>
          <p:spPr>
            <a:xfrm flipH="1">
              <a:off x="2538414" y="2278857"/>
              <a:ext cx="2380" cy="261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直接连接符 396"/>
            <p:cNvCxnSpPr/>
            <p:nvPr/>
          </p:nvCxnSpPr>
          <p:spPr>
            <a:xfrm flipH="1">
              <a:off x="2593181" y="2312194"/>
              <a:ext cx="0" cy="1833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直接连接符 397"/>
            <p:cNvCxnSpPr/>
            <p:nvPr/>
          </p:nvCxnSpPr>
          <p:spPr>
            <a:xfrm flipV="1">
              <a:off x="2593181" y="2476500"/>
              <a:ext cx="88107" cy="166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直接连接符 398"/>
            <p:cNvCxnSpPr/>
            <p:nvPr/>
          </p:nvCxnSpPr>
          <p:spPr>
            <a:xfrm>
              <a:off x="2552700" y="2459831"/>
              <a:ext cx="38100" cy="30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直接连接符 399"/>
            <p:cNvCxnSpPr/>
            <p:nvPr/>
          </p:nvCxnSpPr>
          <p:spPr>
            <a:xfrm flipV="1">
              <a:off x="2593181" y="2276475"/>
              <a:ext cx="176213" cy="357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直接连接符 400"/>
            <p:cNvCxnSpPr/>
            <p:nvPr/>
          </p:nvCxnSpPr>
          <p:spPr>
            <a:xfrm flipH="1">
              <a:off x="2774156" y="2274094"/>
              <a:ext cx="0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直接连接符 401"/>
            <p:cNvCxnSpPr/>
            <p:nvPr/>
          </p:nvCxnSpPr>
          <p:spPr>
            <a:xfrm flipV="1">
              <a:off x="2364581" y="3409953"/>
              <a:ext cx="111919" cy="5238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直接连接符 402"/>
            <p:cNvCxnSpPr/>
            <p:nvPr/>
          </p:nvCxnSpPr>
          <p:spPr>
            <a:xfrm flipV="1">
              <a:off x="5219700" y="3821906"/>
              <a:ext cx="266700" cy="13573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直接连接符 403"/>
            <p:cNvCxnSpPr/>
            <p:nvPr/>
          </p:nvCxnSpPr>
          <p:spPr>
            <a:xfrm flipH="1">
              <a:off x="5484020" y="3098006"/>
              <a:ext cx="21430" cy="7215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直接连接符 404"/>
            <p:cNvCxnSpPr/>
            <p:nvPr/>
          </p:nvCxnSpPr>
          <p:spPr>
            <a:xfrm>
              <a:off x="5095875" y="3133725"/>
              <a:ext cx="128588" cy="76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直接连接符 405"/>
            <p:cNvCxnSpPr/>
            <p:nvPr/>
          </p:nvCxnSpPr>
          <p:spPr>
            <a:xfrm flipH="1" flipV="1">
              <a:off x="5393532" y="3048000"/>
              <a:ext cx="109537" cy="5000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直接连接符 406"/>
            <p:cNvCxnSpPr/>
            <p:nvPr/>
          </p:nvCxnSpPr>
          <p:spPr>
            <a:xfrm>
              <a:off x="5238750" y="3112294"/>
              <a:ext cx="73819" cy="333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直接连接符 407"/>
            <p:cNvCxnSpPr/>
            <p:nvPr/>
          </p:nvCxnSpPr>
          <p:spPr>
            <a:xfrm flipV="1">
              <a:off x="5312569" y="3105150"/>
              <a:ext cx="104775" cy="4048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直接连接符 408"/>
            <p:cNvCxnSpPr/>
            <p:nvPr/>
          </p:nvCxnSpPr>
          <p:spPr>
            <a:xfrm flipV="1">
              <a:off x="5236369" y="3067050"/>
              <a:ext cx="33337" cy="452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直接连接符 409"/>
            <p:cNvCxnSpPr/>
            <p:nvPr/>
          </p:nvCxnSpPr>
          <p:spPr>
            <a:xfrm flipV="1">
              <a:off x="5310188" y="3095625"/>
              <a:ext cx="2381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直接连接符 410"/>
            <p:cNvCxnSpPr/>
            <p:nvPr/>
          </p:nvCxnSpPr>
          <p:spPr>
            <a:xfrm flipH="1" flipV="1">
              <a:off x="5393531" y="3074194"/>
              <a:ext cx="19050" cy="333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直接连接符 411"/>
            <p:cNvCxnSpPr/>
            <p:nvPr/>
          </p:nvCxnSpPr>
          <p:spPr>
            <a:xfrm>
              <a:off x="5269706" y="3064669"/>
              <a:ext cx="45244" cy="30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直接连接符 412"/>
            <p:cNvCxnSpPr/>
            <p:nvPr/>
          </p:nvCxnSpPr>
          <p:spPr>
            <a:xfrm flipV="1">
              <a:off x="5312569" y="3074194"/>
              <a:ext cx="83344" cy="238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直接连接符 413"/>
            <p:cNvCxnSpPr/>
            <p:nvPr/>
          </p:nvCxnSpPr>
          <p:spPr>
            <a:xfrm flipV="1">
              <a:off x="5276850" y="2990851"/>
              <a:ext cx="26194" cy="738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直接连接符 414"/>
            <p:cNvCxnSpPr/>
            <p:nvPr/>
          </p:nvCxnSpPr>
          <p:spPr>
            <a:xfrm flipV="1">
              <a:off x="5312569" y="3007519"/>
              <a:ext cx="16669" cy="881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直接连接符 415"/>
            <p:cNvCxnSpPr/>
            <p:nvPr/>
          </p:nvCxnSpPr>
          <p:spPr>
            <a:xfrm flipH="1" flipV="1">
              <a:off x="5386388" y="3002756"/>
              <a:ext cx="7143" cy="7382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直接连接符 416"/>
            <p:cNvCxnSpPr/>
            <p:nvPr/>
          </p:nvCxnSpPr>
          <p:spPr>
            <a:xfrm>
              <a:off x="5303044" y="2990850"/>
              <a:ext cx="28575" cy="238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直接连接符 417"/>
            <p:cNvCxnSpPr/>
            <p:nvPr/>
          </p:nvCxnSpPr>
          <p:spPr>
            <a:xfrm flipV="1">
              <a:off x="5331619" y="3007519"/>
              <a:ext cx="52387" cy="47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" name="弧形 418"/>
            <p:cNvSpPr/>
            <p:nvPr/>
          </p:nvSpPr>
          <p:spPr>
            <a:xfrm rot="19466224">
              <a:off x="5766351" y="2953749"/>
              <a:ext cx="180712" cy="504825"/>
            </a:xfrm>
            <a:prstGeom prst="arc">
              <a:avLst>
                <a:gd fmla="val 17181991" name="adj1"/>
                <a:gd fmla="val 4700490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0" name="弧形 419"/>
            <p:cNvSpPr/>
            <p:nvPr/>
          </p:nvSpPr>
          <p:spPr>
            <a:xfrm rot="19667680">
              <a:off x="5727482" y="3045057"/>
              <a:ext cx="180712" cy="498776"/>
            </a:xfrm>
            <a:prstGeom prst="arc">
              <a:avLst>
                <a:gd fmla="val 16203073" name="adj1"/>
                <a:gd fmla="val 4852449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1" name="弧形 420"/>
            <p:cNvSpPr/>
            <p:nvPr/>
          </p:nvSpPr>
          <p:spPr>
            <a:xfrm rot="19857664">
              <a:off x="5689652" y="3122930"/>
              <a:ext cx="193151" cy="490621"/>
            </a:xfrm>
            <a:prstGeom prst="arc">
              <a:avLst>
                <a:gd fmla="val 16323207" name="adj1"/>
                <a:gd fmla="val 4852449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422" name="直接连接符 421"/>
            <p:cNvCxnSpPr>
              <a:endCxn id="423" idx="2"/>
            </p:cNvCxnSpPr>
            <p:nvPr/>
          </p:nvCxnSpPr>
          <p:spPr>
            <a:xfrm flipH="1">
              <a:off x="5600960" y="3012281"/>
              <a:ext cx="23553" cy="8829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3" name="弧形 422"/>
            <p:cNvSpPr/>
            <p:nvPr/>
          </p:nvSpPr>
          <p:spPr>
            <a:xfrm flipV="1" rot="207867">
              <a:off x="5465189" y="3883360"/>
              <a:ext cx="154578" cy="49931"/>
            </a:xfrm>
            <a:prstGeom prst="arc">
              <a:avLst>
                <a:gd fmla="val 9870984" name="adj1"/>
                <a:gd fmla="val 967848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424" name="直接连接符 423"/>
            <p:cNvCxnSpPr/>
            <p:nvPr/>
          </p:nvCxnSpPr>
          <p:spPr>
            <a:xfrm flipH="1">
              <a:off x="5500687" y="2990851"/>
              <a:ext cx="2382" cy="1119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直接连接符 424"/>
            <p:cNvCxnSpPr/>
            <p:nvPr/>
          </p:nvCxnSpPr>
          <p:spPr>
            <a:xfrm flipH="1">
              <a:off x="5481638" y="3824288"/>
              <a:ext cx="0" cy="666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直接连接符 425"/>
            <p:cNvCxnSpPr/>
            <p:nvPr/>
          </p:nvCxnSpPr>
          <p:spPr>
            <a:xfrm>
              <a:off x="5003006" y="3167063"/>
              <a:ext cx="71439" cy="452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7" name="任意多边形 426"/>
            <p:cNvSpPr/>
            <p:nvPr/>
          </p:nvSpPr>
          <p:spPr>
            <a:xfrm>
              <a:off x="5334000" y="2936081"/>
              <a:ext cx="342900" cy="138113"/>
            </a:xfrm>
            <a:custGeom>
              <a:gdLst>
                <a:gd fmla="*/ 0 w 333375" name="connsiteX0"/>
                <a:gd fmla="*/ 50007 h 138113" name="connsiteY0"/>
                <a:gd fmla="*/ 11906 w 333375" name="connsiteX1"/>
                <a:gd fmla="*/ 38100 h 138113" name="connsiteY1"/>
                <a:gd fmla="*/ 16669 w 333375" name="connsiteX2"/>
                <a:gd fmla="*/ 30957 h 138113" name="connsiteY2"/>
                <a:gd fmla="*/ 23813 w 333375" name="connsiteX3"/>
                <a:gd fmla="*/ 28575 h 138113" name="connsiteY3"/>
                <a:gd fmla="*/ 35719 w 333375" name="connsiteX4"/>
                <a:gd fmla="*/ 19050 h 138113" name="connsiteY4"/>
                <a:gd fmla="*/ 52388 w 333375" name="connsiteX5"/>
                <a:gd fmla="*/ 7144 h 138113" name="connsiteY5"/>
                <a:gd fmla="*/ 66675 w 333375" name="connsiteX6"/>
                <a:gd fmla="*/ 2382 h 138113" name="connsiteY6"/>
                <a:gd fmla="*/ 73819 w 333375" name="connsiteX7"/>
                <a:gd fmla="*/ 0 h 138113" name="connsiteY7"/>
                <a:gd fmla="*/ 104775 w 333375" name="connsiteX8"/>
                <a:gd fmla="*/ 4763 h 138113" name="connsiteY8"/>
                <a:gd fmla="*/ 121444 w 333375" name="connsiteX9"/>
                <a:gd fmla="*/ 9525 h 138113" name="connsiteY9"/>
                <a:gd fmla="*/ 135731 w 333375" name="connsiteX10"/>
                <a:gd fmla="*/ 19050 h 138113" name="connsiteY10"/>
                <a:gd fmla="*/ 142875 w 333375" name="connsiteX11"/>
                <a:gd fmla="*/ 21432 h 138113" name="connsiteY11"/>
                <a:gd fmla="*/ 150019 w 333375" name="connsiteX12"/>
                <a:gd fmla="*/ 26194 h 138113" name="connsiteY12"/>
                <a:gd fmla="*/ 159544 w 333375" name="connsiteX13"/>
                <a:gd fmla="*/ 30957 h 138113" name="connsiteY13"/>
                <a:gd fmla="*/ 173831 w 333375" name="connsiteX14"/>
                <a:gd fmla="*/ 38100 h 138113" name="connsiteY14"/>
                <a:gd fmla="*/ 188119 w 333375" name="connsiteX15"/>
                <a:gd fmla="*/ 50007 h 138113" name="connsiteY15"/>
                <a:gd fmla="*/ 197644 w 333375" name="connsiteX16"/>
                <a:gd fmla="*/ 52388 h 138113" name="connsiteY16"/>
                <a:gd fmla="*/ 202406 w 333375" name="connsiteX17"/>
                <a:gd fmla="*/ 59532 h 138113" name="connsiteY17"/>
                <a:gd fmla="*/ 209550 w 333375" name="connsiteX18"/>
                <a:gd fmla="*/ 61913 h 138113" name="connsiteY18"/>
                <a:gd fmla="*/ 211931 w 333375" name="connsiteX19"/>
                <a:gd fmla="*/ 69057 h 138113" name="connsiteY19"/>
                <a:gd fmla="*/ 221456 w 333375" name="connsiteX20"/>
                <a:gd fmla="*/ 73819 h 138113" name="connsiteY20"/>
                <a:gd fmla="*/ 230981 w 333375" name="connsiteX21"/>
                <a:gd fmla="*/ 80963 h 138113" name="connsiteY21"/>
                <a:gd fmla="*/ 245269 w 333375" name="connsiteX22"/>
                <a:gd fmla="*/ 90488 h 138113" name="connsiteY22"/>
                <a:gd fmla="*/ 252413 w 333375" name="connsiteX23"/>
                <a:gd fmla="*/ 95250 h 138113" name="connsiteY23"/>
                <a:gd fmla="*/ 276225 w 333375" name="connsiteX24"/>
                <a:gd fmla="*/ 111919 h 138113" name="connsiteY24"/>
                <a:gd fmla="*/ 283369 w 333375" name="connsiteX25"/>
                <a:gd fmla="*/ 116682 h 138113" name="connsiteY25"/>
                <a:gd fmla="*/ 290513 w 333375" name="connsiteX26"/>
                <a:gd fmla="*/ 119063 h 138113" name="connsiteY26"/>
                <a:gd fmla="*/ 304800 w 333375" name="connsiteX27"/>
                <a:gd fmla="*/ 126207 h 138113" name="connsiteY27"/>
                <a:gd fmla="*/ 311944 w 333375" name="connsiteX28"/>
                <a:gd fmla="*/ 130969 h 138113" name="connsiteY28"/>
                <a:gd fmla="*/ 326231 w 333375" name="connsiteX29"/>
                <a:gd fmla="*/ 135732 h 138113" name="connsiteY29"/>
                <a:gd fmla="*/ 333375 w 333375" name="connsiteX30"/>
                <a:gd fmla="*/ 138113 h 138113" name="connsiteY3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b="b" l="l" r="r" t="t"/>
              <a:pathLst>
                <a:path h="138113" w="333375">
                  <a:moveTo>
                    <a:pt x="0" y="50007"/>
                  </a:moveTo>
                  <a:cubicBezTo>
                    <a:pt x="3969" y="46038"/>
                    <a:pt x="8210" y="42324"/>
                    <a:pt x="11906" y="38100"/>
                  </a:cubicBezTo>
                  <a:cubicBezTo>
                    <a:pt x="13791" y="35946"/>
                    <a:pt x="14434" y="32745"/>
                    <a:pt x="16669" y="30957"/>
                  </a:cubicBezTo>
                  <a:cubicBezTo>
                    <a:pt x="18629" y="29389"/>
                    <a:pt x="21432" y="29369"/>
                    <a:pt x="23813" y="28575"/>
                  </a:cubicBezTo>
                  <a:cubicBezTo>
                    <a:pt x="34461" y="12603"/>
                    <a:pt x="21918" y="28250"/>
                    <a:pt x="35719" y="19050"/>
                  </a:cubicBezTo>
                  <a:cubicBezTo>
                    <a:pt x="52976" y="7546"/>
                    <a:pt x="31837" y="15365"/>
                    <a:pt x="52388" y="7144"/>
                  </a:cubicBezTo>
                  <a:cubicBezTo>
                    <a:pt x="57049" y="5280"/>
                    <a:pt x="61913" y="3969"/>
                    <a:pt x="66675" y="2382"/>
                  </a:cubicBezTo>
                  <a:lnTo>
                    <a:pt x="73819" y="0"/>
                  </a:lnTo>
                  <a:cubicBezTo>
                    <a:pt x="84138" y="1588"/>
                    <a:pt x="94494" y="2949"/>
                    <a:pt x="104775" y="4763"/>
                  </a:cubicBezTo>
                  <a:cubicBezTo>
                    <a:pt x="111129" y="5884"/>
                    <a:pt x="115495" y="7542"/>
                    <a:pt x="121444" y="9525"/>
                  </a:cubicBezTo>
                  <a:cubicBezTo>
                    <a:pt x="126206" y="12700"/>
                    <a:pt x="130301" y="17240"/>
                    <a:pt x="135731" y="19050"/>
                  </a:cubicBezTo>
                  <a:cubicBezTo>
                    <a:pt x="138112" y="19844"/>
                    <a:pt x="140630" y="20309"/>
                    <a:pt x="142875" y="21432"/>
                  </a:cubicBezTo>
                  <a:cubicBezTo>
                    <a:pt x="145435" y="22712"/>
                    <a:pt x="147534" y="24774"/>
                    <a:pt x="150019" y="26194"/>
                  </a:cubicBezTo>
                  <a:cubicBezTo>
                    <a:pt x="153101" y="27955"/>
                    <a:pt x="156462" y="29196"/>
                    <a:pt x="159544" y="30957"/>
                  </a:cubicBezTo>
                  <a:cubicBezTo>
                    <a:pt x="172466" y="38341"/>
                    <a:pt x="160737" y="33735"/>
                    <a:pt x="173831" y="38100"/>
                  </a:cubicBezTo>
                  <a:cubicBezTo>
                    <a:pt x="178122" y="42391"/>
                    <a:pt x="182318" y="47521"/>
                    <a:pt x="188119" y="50007"/>
                  </a:cubicBezTo>
                  <a:cubicBezTo>
                    <a:pt x="191127" y="51296"/>
                    <a:pt x="194469" y="51594"/>
                    <a:pt x="197644" y="52388"/>
                  </a:cubicBezTo>
                  <a:cubicBezTo>
                    <a:pt x="199231" y="54769"/>
                    <a:pt x="200171" y="57744"/>
                    <a:pt x="202406" y="59532"/>
                  </a:cubicBezTo>
                  <a:cubicBezTo>
                    <a:pt x="204366" y="61100"/>
                    <a:pt x="207775" y="60138"/>
                    <a:pt x="209550" y="61913"/>
                  </a:cubicBezTo>
                  <a:cubicBezTo>
                    <a:pt x="211325" y="63688"/>
                    <a:pt x="210156" y="67282"/>
                    <a:pt x="211931" y="69057"/>
                  </a:cubicBezTo>
                  <a:cubicBezTo>
                    <a:pt x="214441" y="71567"/>
                    <a:pt x="218446" y="71938"/>
                    <a:pt x="221456" y="73819"/>
                  </a:cubicBezTo>
                  <a:cubicBezTo>
                    <a:pt x="224822" y="75922"/>
                    <a:pt x="227730" y="78687"/>
                    <a:pt x="230981" y="80963"/>
                  </a:cubicBezTo>
                  <a:cubicBezTo>
                    <a:pt x="235670" y="84245"/>
                    <a:pt x="240506" y="87313"/>
                    <a:pt x="245269" y="90488"/>
                  </a:cubicBezTo>
                  <a:cubicBezTo>
                    <a:pt x="247650" y="92075"/>
                    <a:pt x="250124" y="93533"/>
                    <a:pt x="252413" y="95250"/>
                  </a:cubicBezTo>
                  <a:cubicBezTo>
                    <a:pt x="266518" y="105829"/>
                    <a:pt x="258634" y="100191"/>
                    <a:pt x="276225" y="111919"/>
                  </a:cubicBezTo>
                  <a:cubicBezTo>
                    <a:pt x="278606" y="113507"/>
                    <a:pt x="280654" y="115777"/>
                    <a:pt x="283369" y="116682"/>
                  </a:cubicBezTo>
                  <a:lnTo>
                    <a:pt x="290513" y="119063"/>
                  </a:lnTo>
                  <a:cubicBezTo>
                    <a:pt x="310977" y="132706"/>
                    <a:pt x="285088" y="116351"/>
                    <a:pt x="304800" y="126207"/>
                  </a:cubicBezTo>
                  <a:cubicBezTo>
                    <a:pt x="307360" y="127487"/>
                    <a:pt x="309329" y="129807"/>
                    <a:pt x="311944" y="130969"/>
                  </a:cubicBezTo>
                  <a:cubicBezTo>
                    <a:pt x="316531" y="133008"/>
                    <a:pt x="321469" y="134144"/>
                    <a:pt x="326231" y="135732"/>
                  </a:cubicBezTo>
                  <a:lnTo>
                    <a:pt x="333375" y="138113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8" name="任意多边形 427"/>
            <p:cNvSpPr/>
            <p:nvPr/>
          </p:nvSpPr>
          <p:spPr>
            <a:xfrm>
              <a:off x="5353050" y="2924175"/>
              <a:ext cx="326231" cy="176407"/>
            </a:xfrm>
            <a:custGeom>
              <a:gdLst>
                <a:gd fmla="*/ 0 w 326231" name="connsiteX0"/>
                <a:gd fmla="*/ 83344 h 176407" name="connsiteY0"/>
                <a:gd fmla="*/ 19050 w 326231" name="connsiteX1"/>
                <a:gd fmla="*/ 19050 h 176407" name="connsiteY1"/>
                <a:gd fmla="*/ 26194 w 326231" name="connsiteX2"/>
                <a:gd fmla="*/ 14288 h 176407" name="connsiteY2"/>
                <a:gd fmla="*/ 33338 w 326231" name="connsiteX3"/>
                <a:gd fmla="*/ 7144 h 176407" name="connsiteY3"/>
                <a:gd fmla="*/ 52388 w 326231" name="connsiteX4"/>
                <a:gd fmla="*/ 0 h 176407" name="connsiteY4"/>
                <a:gd fmla="*/ 100013 w 326231" name="connsiteX5"/>
                <a:gd fmla="*/ 2381 h 176407" name="connsiteY5"/>
                <a:gd fmla="*/ 109538 w 326231" name="connsiteX6"/>
                <a:gd fmla="*/ 4763 h 176407" name="connsiteY6"/>
                <a:gd fmla="*/ 123825 w 326231" name="connsiteX7"/>
                <a:gd fmla="*/ 9525 h 176407" name="connsiteY7"/>
                <a:gd fmla="*/ 138113 w 326231" name="connsiteX8"/>
                <a:gd fmla="*/ 21431 h 176407" name="connsiteY8"/>
                <a:gd fmla="*/ 150019 w 326231" name="connsiteX9"/>
                <a:gd fmla="*/ 35719 h 176407" name="connsiteY9"/>
                <a:gd fmla="*/ 159544 w 326231" name="connsiteX10"/>
                <a:gd fmla="*/ 50006 h 176407" name="connsiteY10"/>
                <a:gd fmla="*/ 169069 w 326231" name="connsiteX11"/>
                <a:gd fmla="*/ 64294 h 176407" name="connsiteY11"/>
                <a:gd fmla="*/ 173831 w 326231" name="connsiteX12"/>
                <a:gd fmla="*/ 71438 h 176407" name="connsiteY12"/>
                <a:gd fmla="*/ 185738 w 326231" name="connsiteX13"/>
                <a:gd fmla="*/ 85725 h 176407" name="connsiteY13"/>
                <a:gd fmla="*/ 200025 w 326231" name="connsiteX14"/>
                <a:gd fmla="*/ 97631 h 176407" name="connsiteY14"/>
                <a:gd fmla="*/ 209550 w 326231" name="connsiteX15"/>
                <a:gd fmla="*/ 109538 h 176407" name="connsiteY15"/>
                <a:gd fmla="*/ 233363 w 326231" name="connsiteX16"/>
                <a:gd fmla="*/ 138113 h 176407" name="connsiteY16"/>
                <a:gd fmla="*/ 240506 w 326231" name="connsiteX17"/>
                <a:gd fmla="*/ 140494 h 176407" name="connsiteY17"/>
                <a:gd fmla="*/ 245269 w 326231" name="connsiteX18"/>
                <a:gd fmla="*/ 147638 h 176407" name="connsiteY18"/>
                <a:gd fmla="*/ 261938 w 326231" name="connsiteX19"/>
                <a:gd fmla="*/ 154781 h 176407" name="connsiteY19"/>
                <a:gd fmla="*/ 276225 w 326231" name="connsiteX20"/>
                <a:gd fmla="*/ 161925 h 176407" name="connsiteY20"/>
                <a:gd fmla="*/ 283369 w 326231" name="connsiteX21"/>
                <a:gd fmla="*/ 166688 h 176407" name="connsiteY21"/>
                <a:gd fmla="*/ 297656 w 326231" name="connsiteX22"/>
                <a:gd fmla="*/ 171450 h 176407" name="connsiteY22"/>
                <a:gd fmla="*/ 314325 w 326231" name="connsiteX23"/>
                <a:gd fmla="*/ 176213 h 176407" name="connsiteY23"/>
                <a:gd fmla="*/ 326231 w 326231" name="connsiteX24"/>
                <a:gd fmla="*/ 176213 h 176407" name="connsiteY2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b="b" l="l" r="r" t="t"/>
              <a:pathLst>
                <a:path h="176407" w="326231">
                  <a:moveTo>
                    <a:pt x="0" y="83344"/>
                  </a:moveTo>
                  <a:cubicBezTo>
                    <a:pt x="6350" y="61913"/>
                    <a:pt x="11123" y="39949"/>
                    <a:pt x="19050" y="19050"/>
                  </a:cubicBezTo>
                  <a:cubicBezTo>
                    <a:pt x="20065" y="16374"/>
                    <a:pt x="23995" y="16120"/>
                    <a:pt x="26194" y="14288"/>
                  </a:cubicBezTo>
                  <a:cubicBezTo>
                    <a:pt x="28781" y="12132"/>
                    <a:pt x="30598" y="9102"/>
                    <a:pt x="33338" y="7144"/>
                  </a:cubicBezTo>
                  <a:cubicBezTo>
                    <a:pt x="40044" y="2354"/>
                    <a:pt x="44716" y="1918"/>
                    <a:pt x="52388" y="0"/>
                  </a:cubicBezTo>
                  <a:cubicBezTo>
                    <a:pt x="68263" y="794"/>
                    <a:pt x="84173" y="1061"/>
                    <a:pt x="100013" y="2381"/>
                  </a:cubicBezTo>
                  <a:cubicBezTo>
                    <a:pt x="103274" y="2653"/>
                    <a:pt x="106403" y="3823"/>
                    <a:pt x="109538" y="4763"/>
                  </a:cubicBezTo>
                  <a:cubicBezTo>
                    <a:pt x="114346" y="6206"/>
                    <a:pt x="123825" y="9525"/>
                    <a:pt x="123825" y="9525"/>
                  </a:cubicBezTo>
                  <a:cubicBezTo>
                    <a:pt x="144705" y="30405"/>
                    <a:pt x="118214" y="4848"/>
                    <a:pt x="138113" y="21431"/>
                  </a:cubicBezTo>
                  <a:cubicBezTo>
                    <a:pt x="144986" y="27158"/>
                    <a:pt x="145338" y="28697"/>
                    <a:pt x="150019" y="35719"/>
                  </a:cubicBezTo>
                  <a:cubicBezTo>
                    <a:pt x="154573" y="49383"/>
                    <a:pt x="149138" y="36628"/>
                    <a:pt x="159544" y="50006"/>
                  </a:cubicBezTo>
                  <a:cubicBezTo>
                    <a:pt x="163058" y="54524"/>
                    <a:pt x="165894" y="59531"/>
                    <a:pt x="169069" y="64294"/>
                  </a:cubicBezTo>
                  <a:cubicBezTo>
                    <a:pt x="170656" y="66675"/>
                    <a:pt x="171807" y="69414"/>
                    <a:pt x="173831" y="71438"/>
                  </a:cubicBezTo>
                  <a:cubicBezTo>
                    <a:pt x="194683" y="92287"/>
                    <a:pt x="169176" y="65850"/>
                    <a:pt x="185738" y="85725"/>
                  </a:cubicBezTo>
                  <a:cubicBezTo>
                    <a:pt x="191469" y="92603"/>
                    <a:pt x="192998" y="92947"/>
                    <a:pt x="200025" y="97631"/>
                  </a:cubicBezTo>
                  <a:cubicBezTo>
                    <a:pt x="205386" y="113717"/>
                    <a:pt x="197951" y="96282"/>
                    <a:pt x="209550" y="109538"/>
                  </a:cubicBezTo>
                  <a:cubicBezTo>
                    <a:pt x="215830" y="116715"/>
                    <a:pt x="223243" y="134740"/>
                    <a:pt x="233363" y="138113"/>
                  </a:cubicBezTo>
                  <a:lnTo>
                    <a:pt x="240506" y="140494"/>
                  </a:lnTo>
                  <a:cubicBezTo>
                    <a:pt x="242094" y="142875"/>
                    <a:pt x="243245" y="145614"/>
                    <a:pt x="245269" y="147638"/>
                  </a:cubicBezTo>
                  <a:cubicBezTo>
                    <a:pt x="250750" y="153119"/>
                    <a:pt x="254652" y="152960"/>
                    <a:pt x="261938" y="154781"/>
                  </a:cubicBezTo>
                  <a:cubicBezTo>
                    <a:pt x="282403" y="168427"/>
                    <a:pt x="256513" y="152069"/>
                    <a:pt x="276225" y="161925"/>
                  </a:cubicBezTo>
                  <a:cubicBezTo>
                    <a:pt x="278785" y="163205"/>
                    <a:pt x="280754" y="165526"/>
                    <a:pt x="283369" y="166688"/>
                  </a:cubicBezTo>
                  <a:cubicBezTo>
                    <a:pt x="287956" y="168727"/>
                    <a:pt x="292894" y="169863"/>
                    <a:pt x="297656" y="171450"/>
                  </a:cubicBezTo>
                  <a:cubicBezTo>
                    <a:pt x="302168" y="172954"/>
                    <a:pt x="309845" y="175715"/>
                    <a:pt x="314325" y="176213"/>
                  </a:cubicBezTo>
                  <a:cubicBezTo>
                    <a:pt x="318269" y="176651"/>
                    <a:pt x="322262" y="176213"/>
                    <a:pt x="326231" y="176213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9" name="任意多边形 428"/>
            <p:cNvSpPr/>
            <p:nvPr/>
          </p:nvSpPr>
          <p:spPr>
            <a:xfrm>
              <a:off x="5322094" y="2921794"/>
              <a:ext cx="357187" cy="133350"/>
            </a:xfrm>
            <a:custGeom>
              <a:gdLst>
                <a:gd fmla="*/ 0 w 357187" name="connsiteX0"/>
                <a:gd fmla="*/ 73819 h 133350" name="connsiteY0"/>
                <a:gd fmla="*/ 52387 w 357187" name="connsiteX1"/>
                <a:gd fmla="*/ 14287 h 133350" name="connsiteY1"/>
                <a:gd fmla="*/ 59531 w 357187" name="connsiteX2"/>
                <a:gd fmla="*/ 7144 h 133350" name="connsiteY2"/>
                <a:gd fmla="*/ 66675 w 357187" name="connsiteX3"/>
                <a:gd fmla="*/ 4762 h 133350" name="connsiteY3"/>
                <a:gd fmla="*/ 73819 w 357187" name="connsiteX4"/>
                <a:gd fmla="*/ 0 h 133350" name="connsiteY4"/>
                <a:gd fmla="*/ 140494 w 357187" name="connsiteX5"/>
                <a:gd fmla="*/ 2381 h 133350" name="connsiteY5"/>
                <a:gd fmla="*/ 154781 w 357187" name="connsiteX6"/>
                <a:gd fmla="*/ 4762 h 133350" name="connsiteY6"/>
                <a:gd fmla="*/ 169069 w 357187" name="connsiteX7"/>
                <a:gd fmla="*/ 9525 h 133350" name="connsiteY7"/>
                <a:gd fmla="*/ 183356 w 357187" name="connsiteX8"/>
                <a:gd fmla="*/ 23812 h 133350" name="connsiteY8"/>
                <a:gd fmla="*/ 190500 w 357187" name="connsiteX9"/>
                <a:gd fmla="*/ 30956 h 133350" name="connsiteY9"/>
                <a:gd fmla="*/ 200025 w 357187" name="connsiteX10"/>
                <a:gd fmla="*/ 45244 h 133350" name="connsiteY10"/>
                <a:gd fmla="*/ 204787 w 357187" name="connsiteX11"/>
                <a:gd fmla="*/ 52387 h 133350" name="connsiteY11"/>
                <a:gd fmla="*/ 211931 w 357187" name="connsiteX12"/>
                <a:gd fmla="*/ 57150 h 133350" name="connsiteY12"/>
                <a:gd fmla="*/ 228600 w 357187" name="connsiteX13"/>
                <a:gd fmla="*/ 78581 h 133350" name="connsiteY13"/>
                <a:gd fmla="*/ 233362 w 357187" name="connsiteX14"/>
                <a:gd fmla="*/ 85725 h 133350" name="connsiteY14"/>
                <a:gd fmla="*/ 240506 w 357187" name="connsiteX15"/>
                <a:gd fmla="*/ 88106 h 133350" name="connsiteY15"/>
                <a:gd fmla="*/ 247650 w 357187" name="connsiteX16"/>
                <a:gd fmla="*/ 95250 h 133350" name="connsiteY16"/>
                <a:gd fmla="*/ 261937 w 357187" name="connsiteX17"/>
                <a:gd fmla="*/ 100012 h 133350" name="connsiteY17"/>
                <a:gd fmla="*/ 269081 w 357187" name="connsiteX18"/>
                <a:gd fmla="*/ 104775 h 133350" name="connsiteY18"/>
                <a:gd fmla="*/ 283369 w 357187" name="connsiteX19"/>
                <a:gd fmla="*/ 109537 h 133350" name="connsiteY19"/>
                <a:gd fmla="*/ 304800 w 357187" name="connsiteX20"/>
                <a:gd fmla="*/ 116681 h 133350" name="connsiteY20"/>
                <a:gd fmla="*/ 319087 w 357187" name="connsiteX21"/>
                <a:gd fmla="*/ 121444 h 133350" name="connsiteY21"/>
                <a:gd fmla="*/ 340519 w 357187" name="connsiteX22"/>
                <a:gd fmla="*/ 130969 h 133350" name="connsiteY22"/>
                <a:gd fmla="*/ 347662 w 357187" name="connsiteX23"/>
                <a:gd fmla="*/ 133350 h 133350" name="connsiteY23"/>
                <a:gd fmla="*/ 357187 w 357187" name="connsiteX24"/>
                <a:gd fmla="*/ 133350 h 133350" name="connsiteY2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b="b" l="l" r="r" t="t"/>
              <a:pathLst>
                <a:path h="133350" w="357187">
                  <a:moveTo>
                    <a:pt x="0" y="73819"/>
                  </a:moveTo>
                  <a:lnTo>
                    <a:pt x="52387" y="14287"/>
                  </a:lnTo>
                  <a:cubicBezTo>
                    <a:pt x="54630" y="11775"/>
                    <a:pt x="56729" y="9012"/>
                    <a:pt x="59531" y="7144"/>
                  </a:cubicBezTo>
                  <a:cubicBezTo>
                    <a:pt x="61620" y="5752"/>
                    <a:pt x="64430" y="5885"/>
                    <a:pt x="66675" y="4762"/>
                  </a:cubicBezTo>
                  <a:cubicBezTo>
                    <a:pt x="69235" y="3482"/>
                    <a:pt x="71438" y="1587"/>
                    <a:pt x="73819" y="0"/>
                  </a:cubicBezTo>
                  <a:cubicBezTo>
                    <a:pt x="96044" y="794"/>
                    <a:pt x="118293" y="1075"/>
                    <a:pt x="140494" y="2381"/>
                  </a:cubicBezTo>
                  <a:cubicBezTo>
                    <a:pt x="145314" y="2664"/>
                    <a:pt x="150097" y="3591"/>
                    <a:pt x="154781" y="4762"/>
                  </a:cubicBezTo>
                  <a:cubicBezTo>
                    <a:pt x="159651" y="5980"/>
                    <a:pt x="169069" y="9525"/>
                    <a:pt x="169069" y="9525"/>
                  </a:cubicBezTo>
                  <a:lnTo>
                    <a:pt x="183356" y="23812"/>
                  </a:lnTo>
                  <a:cubicBezTo>
                    <a:pt x="185737" y="26193"/>
                    <a:pt x="188632" y="28154"/>
                    <a:pt x="190500" y="30956"/>
                  </a:cubicBezTo>
                  <a:lnTo>
                    <a:pt x="200025" y="45244"/>
                  </a:lnTo>
                  <a:cubicBezTo>
                    <a:pt x="201612" y="47625"/>
                    <a:pt x="202406" y="50800"/>
                    <a:pt x="204787" y="52387"/>
                  </a:cubicBezTo>
                  <a:lnTo>
                    <a:pt x="211931" y="57150"/>
                  </a:lnTo>
                  <a:cubicBezTo>
                    <a:pt x="218438" y="76673"/>
                    <a:pt x="207180" y="46447"/>
                    <a:pt x="228600" y="78581"/>
                  </a:cubicBezTo>
                  <a:cubicBezTo>
                    <a:pt x="230187" y="80962"/>
                    <a:pt x="231127" y="83937"/>
                    <a:pt x="233362" y="85725"/>
                  </a:cubicBezTo>
                  <a:cubicBezTo>
                    <a:pt x="235322" y="87293"/>
                    <a:pt x="238125" y="87312"/>
                    <a:pt x="240506" y="88106"/>
                  </a:cubicBezTo>
                  <a:cubicBezTo>
                    <a:pt x="242887" y="90487"/>
                    <a:pt x="244706" y="93615"/>
                    <a:pt x="247650" y="95250"/>
                  </a:cubicBezTo>
                  <a:cubicBezTo>
                    <a:pt x="252038" y="97688"/>
                    <a:pt x="261937" y="100012"/>
                    <a:pt x="261937" y="100012"/>
                  </a:cubicBezTo>
                  <a:cubicBezTo>
                    <a:pt x="264318" y="101600"/>
                    <a:pt x="266466" y="103613"/>
                    <a:pt x="269081" y="104775"/>
                  </a:cubicBezTo>
                  <a:cubicBezTo>
                    <a:pt x="273669" y="106814"/>
                    <a:pt x="278606" y="107949"/>
                    <a:pt x="283369" y="109537"/>
                  </a:cubicBezTo>
                  <a:lnTo>
                    <a:pt x="304800" y="116681"/>
                  </a:lnTo>
                  <a:cubicBezTo>
                    <a:pt x="304805" y="116683"/>
                    <a:pt x="319082" y="121440"/>
                    <a:pt x="319087" y="121444"/>
                  </a:cubicBezTo>
                  <a:cubicBezTo>
                    <a:pt x="330408" y="128990"/>
                    <a:pt x="323516" y="125301"/>
                    <a:pt x="340519" y="130969"/>
                  </a:cubicBezTo>
                  <a:cubicBezTo>
                    <a:pt x="342900" y="131763"/>
                    <a:pt x="345152" y="133350"/>
                    <a:pt x="347662" y="133350"/>
                  </a:cubicBezTo>
                  <a:lnTo>
                    <a:pt x="357187" y="13335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430" name="直接连接符 429"/>
            <p:cNvCxnSpPr/>
            <p:nvPr/>
          </p:nvCxnSpPr>
          <p:spPr>
            <a:xfrm flipV="1">
              <a:off x="5612606" y="3298031"/>
              <a:ext cx="107157" cy="619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直接连接符 430"/>
            <p:cNvCxnSpPr/>
            <p:nvPr/>
          </p:nvCxnSpPr>
          <p:spPr>
            <a:xfrm flipV="1">
              <a:off x="5603081" y="3550444"/>
              <a:ext cx="242888" cy="1500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直接连接符 431"/>
            <p:cNvCxnSpPr/>
            <p:nvPr/>
          </p:nvCxnSpPr>
          <p:spPr>
            <a:xfrm flipH="1">
              <a:off x="5717382" y="3298031"/>
              <a:ext cx="4762" cy="2000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直接连接符 432"/>
            <p:cNvCxnSpPr/>
            <p:nvPr/>
          </p:nvCxnSpPr>
          <p:spPr>
            <a:xfrm>
              <a:off x="5717381" y="3493294"/>
              <a:ext cx="54769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直接连接符 433"/>
            <p:cNvCxnSpPr/>
            <p:nvPr/>
          </p:nvCxnSpPr>
          <p:spPr>
            <a:xfrm flipH="1">
              <a:off x="5772150" y="3519488"/>
              <a:ext cx="0" cy="76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直接连接符 434"/>
            <p:cNvCxnSpPr/>
            <p:nvPr/>
          </p:nvCxnSpPr>
          <p:spPr>
            <a:xfrm flipH="1" flipV="1">
              <a:off x="5843588" y="3481388"/>
              <a:ext cx="0" cy="690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直接连接符 435"/>
            <p:cNvCxnSpPr/>
            <p:nvPr/>
          </p:nvCxnSpPr>
          <p:spPr>
            <a:xfrm flipV="1">
              <a:off x="5772150" y="3481388"/>
              <a:ext cx="73819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直接连接符 436"/>
            <p:cNvCxnSpPr/>
            <p:nvPr/>
          </p:nvCxnSpPr>
          <p:spPr>
            <a:xfrm>
              <a:off x="5717381" y="3398044"/>
              <a:ext cx="128588" cy="833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直接连接符 437"/>
            <p:cNvCxnSpPr>
              <a:stCxn id="429" idx="24"/>
            </p:cNvCxnSpPr>
            <p:nvPr/>
          </p:nvCxnSpPr>
          <p:spPr>
            <a:xfrm flipH="1">
              <a:off x="5679281" y="3055144"/>
              <a:ext cx="0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9" name="任意多边形 438"/>
            <p:cNvSpPr/>
            <p:nvPr/>
          </p:nvSpPr>
          <p:spPr>
            <a:xfrm>
              <a:off x="5495925" y="3095625"/>
              <a:ext cx="183356" cy="221455"/>
            </a:xfrm>
            <a:custGeom>
              <a:gdLst>
                <a:gd fmla="*/ 0 w 176212" name="connsiteX0"/>
                <a:gd fmla="*/ 200025 h 200025" name="connsiteY0"/>
                <a:gd fmla="*/ 111918 w 176212" name="connsiteX1"/>
                <a:gd fmla="*/ 133350 h 200025" name="connsiteY1"/>
                <a:gd fmla="*/ 119062 w 176212" name="connsiteX2"/>
                <a:gd fmla="*/ 126206 h 200025" name="connsiteY2"/>
                <a:gd fmla="*/ 126206 w 176212" name="connsiteX3"/>
                <a:gd fmla="*/ 121444 h 200025" name="connsiteY3"/>
                <a:gd fmla="*/ 135731 w 176212" name="connsiteX4"/>
                <a:gd fmla="*/ 107156 h 200025" name="connsiteY4"/>
                <a:gd fmla="*/ 152400 w 176212" name="connsiteX5"/>
                <a:gd fmla="*/ 83344 h 200025" name="connsiteY5"/>
                <a:gd fmla="*/ 157162 w 176212" name="connsiteX6"/>
                <a:gd fmla="*/ 76200 h 200025" name="connsiteY6"/>
                <a:gd fmla="*/ 161925 w 176212" name="connsiteX7"/>
                <a:gd fmla="*/ 69056 h 200025" name="connsiteY7"/>
                <a:gd fmla="*/ 169068 w 176212" name="connsiteX8"/>
                <a:gd fmla="*/ 47625 h 200025" name="connsiteY8"/>
                <a:gd fmla="*/ 171450 w 176212" name="connsiteX9"/>
                <a:gd fmla="*/ 40481 h 200025" name="connsiteY9"/>
                <a:gd fmla="*/ 176212 w 176212" name="connsiteX10"/>
                <a:gd fmla="*/ 21431 h 200025" name="connsiteY10"/>
                <a:gd fmla="*/ 173831 w 176212" name="connsiteX11"/>
                <a:gd fmla="*/ 0 h 200025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200025" w="176212">
                  <a:moveTo>
                    <a:pt x="0" y="200025"/>
                  </a:moveTo>
                  <a:cubicBezTo>
                    <a:pt x="37306" y="177800"/>
                    <a:pt x="75011" y="156232"/>
                    <a:pt x="111918" y="133350"/>
                  </a:cubicBezTo>
                  <a:cubicBezTo>
                    <a:pt x="114780" y="131575"/>
                    <a:pt x="116475" y="128362"/>
                    <a:pt x="119062" y="126206"/>
                  </a:cubicBezTo>
                  <a:cubicBezTo>
                    <a:pt x="121261" y="124374"/>
                    <a:pt x="123825" y="123031"/>
                    <a:pt x="126206" y="121444"/>
                  </a:cubicBezTo>
                  <a:cubicBezTo>
                    <a:pt x="129381" y="116681"/>
                    <a:pt x="132297" y="111735"/>
                    <a:pt x="135731" y="107156"/>
                  </a:cubicBezTo>
                  <a:cubicBezTo>
                    <a:pt x="146305" y="93058"/>
                    <a:pt x="140680" y="100925"/>
                    <a:pt x="152400" y="83344"/>
                  </a:cubicBezTo>
                  <a:lnTo>
                    <a:pt x="157162" y="76200"/>
                  </a:lnTo>
                  <a:lnTo>
                    <a:pt x="161925" y="69056"/>
                  </a:lnTo>
                  <a:lnTo>
                    <a:pt x="169068" y="47625"/>
                  </a:lnTo>
                  <a:cubicBezTo>
                    <a:pt x="169862" y="45244"/>
                    <a:pt x="170958" y="42942"/>
                    <a:pt x="171450" y="40481"/>
                  </a:cubicBezTo>
                  <a:cubicBezTo>
                    <a:pt x="174323" y="26114"/>
                    <a:pt x="172551" y="32415"/>
                    <a:pt x="176212" y="21431"/>
                  </a:cubicBezTo>
                  <a:lnTo>
                    <a:pt x="173831" y="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0" name="任意多边形 439"/>
            <p:cNvSpPr/>
            <p:nvPr/>
          </p:nvSpPr>
          <p:spPr>
            <a:xfrm>
              <a:off x="5498307" y="3100388"/>
              <a:ext cx="169068" cy="190500"/>
            </a:xfrm>
            <a:custGeom>
              <a:gdLst>
                <a:gd fmla="*/ 0 w 159543" name="connsiteX0"/>
                <a:gd fmla="*/ 176213 h 176213" name="connsiteY0"/>
                <a:gd fmla="*/ 71437 w 159543" name="connsiteX1"/>
                <a:gd fmla="*/ 121444 h 176213" name="connsiteY1"/>
                <a:gd fmla="*/ 85725 w 159543" name="connsiteX2"/>
                <a:gd fmla="*/ 111919 h 176213" name="connsiteY2"/>
                <a:gd fmla="*/ 90487 w 159543" name="connsiteX3"/>
                <a:gd fmla="*/ 104775 h 176213" name="connsiteY3"/>
                <a:gd fmla="*/ 104775 w 159543" name="connsiteX4"/>
                <a:gd fmla="*/ 95250 h 176213" name="connsiteY4"/>
                <a:gd fmla="*/ 116681 w 159543" name="connsiteX5"/>
                <a:gd fmla="*/ 83344 h 176213" name="connsiteY5"/>
                <a:gd fmla="*/ 121443 w 159543" name="connsiteX6"/>
                <a:gd fmla="*/ 76200 h 176213" name="connsiteY6"/>
                <a:gd fmla="*/ 135731 w 159543" name="connsiteX7"/>
                <a:gd fmla="*/ 64294 h 176213" name="connsiteY7"/>
                <a:gd fmla="*/ 142875 w 159543" name="connsiteX8"/>
                <a:gd fmla="*/ 54769 h 176213" name="connsiteY8"/>
                <a:gd fmla="*/ 152400 w 159543" name="connsiteX9"/>
                <a:gd fmla="*/ 33338 h 176213" name="connsiteY9"/>
                <a:gd fmla="*/ 154781 w 159543" name="connsiteX10"/>
                <a:gd fmla="*/ 23813 h 176213" name="connsiteY10"/>
                <a:gd fmla="*/ 159543 w 159543" name="connsiteX11"/>
                <a:gd fmla="*/ 9525 h 176213" name="connsiteY11"/>
                <a:gd fmla="*/ 159543 w 159543" name="connsiteX12"/>
                <a:gd fmla="*/ 0 h 176213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176213" w="159543">
                  <a:moveTo>
                    <a:pt x="0" y="176213"/>
                  </a:moveTo>
                  <a:lnTo>
                    <a:pt x="71437" y="121444"/>
                  </a:lnTo>
                  <a:cubicBezTo>
                    <a:pt x="76016" y="118010"/>
                    <a:pt x="85725" y="111919"/>
                    <a:pt x="85725" y="111919"/>
                  </a:cubicBezTo>
                  <a:cubicBezTo>
                    <a:pt x="87312" y="109538"/>
                    <a:pt x="88333" y="106660"/>
                    <a:pt x="90487" y="104775"/>
                  </a:cubicBezTo>
                  <a:cubicBezTo>
                    <a:pt x="94795" y="101006"/>
                    <a:pt x="104775" y="95250"/>
                    <a:pt x="104775" y="95250"/>
                  </a:cubicBezTo>
                  <a:cubicBezTo>
                    <a:pt x="117474" y="76199"/>
                    <a:pt x="100806" y="99219"/>
                    <a:pt x="116681" y="83344"/>
                  </a:cubicBezTo>
                  <a:cubicBezTo>
                    <a:pt x="118705" y="81320"/>
                    <a:pt x="119611" y="78399"/>
                    <a:pt x="121443" y="76200"/>
                  </a:cubicBezTo>
                  <a:cubicBezTo>
                    <a:pt x="127173" y="69324"/>
                    <a:pt x="128706" y="68976"/>
                    <a:pt x="135731" y="64294"/>
                  </a:cubicBezTo>
                  <a:cubicBezTo>
                    <a:pt x="138112" y="61119"/>
                    <a:pt x="141100" y="58319"/>
                    <a:pt x="142875" y="54769"/>
                  </a:cubicBezTo>
                  <a:cubicBezTo>
                    <a:pt x="159870" y="20777"/>
                    <a:pt x="138394" y="54343"/>
                    <a:pt x="152400" y="33338"/>
                  </a:cubicBezTo>
                  <a:cubicBezTo>
                    <a:pt x="153194" y="30163"/>
                    <a:pt x="153841" y="26948"/>
                    <a:pt x="154781" y="23813"/>
                  </a:cubicBezTo>
                  <a:cubicBezTo>
                    <a:pt x="156223" y="19004"/>
                    <a:pt x="159543" y="14545"/>
                    <a:pt x="159543" y="9525"/>
                  </a:cubicBezTo>
                  <a:lnTo>
                    <a:pt x="159543" y="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1" name="任意多边形 440"/>
            <p:cNvSpPr/>
            <p:nvPr/>
          </p:nvSpPr>
          <p:spPr>
            <a:xfrm>
              <a:off x="5503069" y="3098007"/>
              <a:ext cx="150019" cy="159544"/>
            </a:xfrm>
            <a:custGeom>
              <a:gdLst>
                <a:gd fmla="*/ 0 w 142881" name="connsiteX0"/>
                <a:gd fmla="*/ 147637 h 147637" name="connsiteY0"/>
                <a:gd fmla="*/ 97631 w 142881" name="connsiteX1"/>
                <a:gd fmla="*/ 76200 h 147637" name="connsiteY1"/>
                <a:gd fmla="*/ 102394 w 142881" name="connsiteX2"/>
                <a:gd fmla="*/ 66675 h 147637" name="connsiteY2"/>
                <a:gd fmla="*/ 104775 w 142881" name="connsiteX3"/>
                <a:gd fmla="*/ 59531 h 147637" name="connsiteY3"/>
                <a:gd fmla="*/ 116681 w 142881" name="connsiteX4"/>
                <a:gd fmla="*/ 45243 h 147637" name="connsiteY4"/>
                <a:gd fmla="*/ 121444 w 142881" name="connsiteX5"/>
                <a:gd fmla="*/ 30956 h 147637" name="connsiteY5"/>
                <a:gd fmla="*/ 126206 w 142881" name="connsiteX6"/>
                <a:gd fmla="*/ 23812 h 147637" name="connsiteY6"/>
                <a:gd fmla="*/ 140494 w 142881" name="connsiteX7"/>
                <a:gd fmla="*/ 9525 h 147637" name="connsiteY7"/>
                <a:gd fmla="*/ 142875 w 142881" name="connsiteX8"/>
                <a:gd fmla="*/ 0 h 147637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47637" w="142881">
                  <a:moveTo>
                    <a:pt x="0" y="147637"/>
                  </a:moveTo>
                  <a:cubicBezTo>
                    <a:pt x="32544" y="123825"/>
                    <a:pt x="79596" y="112267"/>
                    <a:pt x="97631" y="76200"/>
                  </a:cubicBezTo>
                  <a:cubicBezTo>
                    <a:pt x="99219" y="73025"/>
                    <a:pt x="100996" y="69938"/>
                    <a:pt x="102394" y="66675"/>
                  </a:cubicBezTo>
                  <a:cubicBezTo>
                    <a:pt x="103383" y="64368"/>
                    <a:pt x="103383" y="61620"/>
                    <a:pt x="104775" y="59531"/>
                  </a:cubicBezTo>
                  <a:cubicBezTo>
                    <a:pt x="112256" y="48310"/>
                    <a:pt x="111485" y="56934"/>
                    <a:pt x="116681" y="45243"/>
                  </a:cubicBezTo>
                  <a:cubicBezTo>
                    <a:pt x="118720" y="40656"/>
                    <a:pt x="118660" y="35133"/>
                    <a:pt x="121444" y="30956"/>
                  </a:cubicBezTo>
                  <a:cubicBezTo>
                    <a:pt x="123031" y="28575"/>
                    <a:pt x="124305" y="25951"/>
                    <a:pt x="126206" y="23812"/>
                  </a:cubicBezTo>
                  <a:cubicBezTo>
                    <a:pt x="130681" y="18778"/>
                    <a:pt x="140494" y="9525"/>
                    <a:pt x="140494" y="9525"/>
                  </a:cubicBezTo>
                  <a:cubicBezTo>
                    <a:pt x="143126" y="1628"/>
                    <a:pt x="142875" y="4891"/>
                    <a:pt x="142875" y="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2" name="弧形 441"/>
            <p:cNvSpPr/>
            <p:nvPr/>
          </p:nvSpPr>
          <p:spPr>
            <a:xfrm rot="10800000">
              <a:off x="5491162" y="3283743"/>
              <a:ext cx="145257" cy="69054"/>
            </a:xfrm>
            <a:prstGeom prst="arc">
              <a:avLst>
                <a:gd fmla="val 9511036" name="adj1"/>
                <a:gd fmla="val 20963586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3" name="弧形 442"/>
            <p:cNvSpPr/>
            <p:nvPr/>
          </p:nvSpPr>
          <p:spPr>
            <a:xfrm rot="10800000">
              <a:off x="5491160" y="3305177"/>
              <a:ext cx="145257" cy="69054"/>
            </a:xfrm>
            <a:prstGeom prst="arc">
              <a:avLst>
                <a:gd fmla="val 10174035" name="adj1"/>
                <a:gd fmla="val 20963586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4" name="弧形 443"/>
            <p:cNvSpPr/>
            <p:nvPr/>
          </p:nvSpPr>
          <p:spPr>
            <a:xfrm rot="10800000">
              <a:off x="5493543" y="3324224"/>
              <a:ext cx="145257" cy="69054"/>
            </a:xfrm>
            <a:prstGeom prst="arc">
              <a:avLst>
                <a:gd fmla="val 10324326" name="adj1"/>
                <a:gd fmla="val 20963586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5" name="弧形 444"/>
            <p:cNvSpPr/>
            <p:nvPr/>
          </p:nvSpPr>
          <p:spPr>
            <a:xfrm rot="10800000">
              <a:off x="5488780" y="3381374"/>
              <a:ext cx="145257" cy="69054"/>
            </a:xfrm>
            <a:prstGeom prst="arc">
              <a:avLst>
                <a:gd fmla="val 9511036" name="adj1"/>
                <a:gd fmla="val 20963586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6" name="弧形 445"/>
            <p:cNvSpPr/>
            <p:nvPr/>
          </p:nvSpPr>
          <p:spPr>
            <a:xfrm rot="10800000">
              <a:off x="5488778" y="3402808"/>
              <a:ext cx="145257" cy="69054"/>
            </a:xfrm>
            <a:prstGeom prst="arc">
              <a:avLst>
                <a:gd fmla="val 10174035" name="adj1"/>
                <a:gd fmla="val 20963586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7" name="弧形 446"/>
            <p:cNvSpPr/>
            <p:nvPr/>
          </p:nvSpPr>
          <p:spPr>
            <a:xfrm rot="10800000">
              <a:off x="5491161" y="3421855"/>
              <a:ext cx="145257" cy="69054"/>
            </a:xfrm>
            <a:prstGeom prst="arc">
              <a:avLst>
                <a:gd fmla="val 10324326" name="adj1"/>
                <a:gd fmla="val 20963586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8" name="弧形 447"/>
            <p:cNvSpPr/>
            <p:nvPr/>
          </p:nvSpPr>
          <p:spPr>
            <a:xfrm rot="10800000">
              <a:off x="5486399" y="3481390"/>
              <a:ext cx="145257" cy="69054"/>
            </a:xfrm>
            <a:prstGeom prst="arc">
              <a:avLst>
                <a:gd fmla="val 9511036" name="adj1"/>
                <a:gd fmla="val 20963586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9" name="弧形 448"/>
            <p:cNvSpPr/>
            <p:nvPr/>
          </p:nvSpPr>
          <p:spPr>
            <a:xfrm rot="10800000">
              <a:off x="5486397" y="3502824"/>
              <a:ext cx="145257" cy="69054"/>
            </a:xfrm>
            <a:prstGeom prst="arc">
              <a:avLst>
                <a:gd fmla="val 10174035" name="adj1"/>
                <a:gd fmla="val 20963586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0" name="弧形 449"/>
            <p:cNvSpPr/>
            <p:nvPr/>
          </p:nvSpPr>
          <p:spPr>
            <a:xfrm rot="10800000">
              <a:off x="5488780" y="3521871"/>
              <a:ext cx="145257" cy="69054"/>
            </a:xfrm>
            <a:prstGeom prst="arc">
              <a:avLst>
                <a:gd fmla="val 10324326" name="adj1"/>
                <a:gd fmla="val 20963586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451" name="直接连接符 450"/>
            <p:cNvCxnSpPr/>
            <p:nvPr/>
          </p:nvCxnSpPr>
          <p:spPr>
            <a:xfrm flipH="1">
              <a:off x="5717381" y="3629025"/>
              <a:ext cx="7144" cy="3000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2" name="弧形 451"/>
            <p:cNvSpPr/>
            <p:nvPr/>
          </p:nvSpPr>
          <p:spPr>
            <a:xfrm rot="2153840">
              <a:off x="5592937" y="3312456"/>
              <a:ext cx="345917" cy="490621"/>
            </a:xfrm>
            <a:prstGeom prst="arc">
              <a:avLst>
                <a:gd fmla="val 1851183" name="adj1"/>
                <a:gd fmla="val 3913985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3" name="任意多边形 452"/>
            <p:cNvSpPr/>
            <p:nvPr/>
          </p:nvSpPr>
          <p:spPr>
            <a:xfrm>
              <a:off x="5191125" y="1670844"/>
              <a:ext cx="103222" cy="1053307"/>
            </a:xfrm>
            <a:custGeom>
              <a:gdLst>
                <a:gd fmla="*/ 103188 w 103222" name="connsiteX0"/>
                <a:gd fmla="*/ 0 h 1034571" name="connsiteY0"/>
                <a:gd fmla="*/ 79375 w 103222" name="connsiteX1"/>
                <a:gd fmla="*/ 377346 h 1034571" name="connsiteY1"/>
                <a:gd fmla="*/ 69850 w 103222" name="connsiteX2"/>
                <a:gd fmla="*/ 590071 h 1034571" name="connsiteY2"/>
                <a:gd fmla="*/ 63500 w 103222" name="connsiteX3"/>
                <a:gd fmla="*/ 624996 h 1034571" name="connsiteY3"/>
                <a:gd fmla="*/ 60325 w 103222" name="connsiteX4"/>
                <a:gd fmla="*/ 656746 h 1034571" name="connsiteY4"/>
                <a:gd fmla="*/ 53975 w 103222" name="connsiteX5"/>
                <a:gd fmla="*/ 745646 h 1034571" name="connsiteY5"/>
                <a:gd fmla="*/ 50800 w 103222" name="connsiteX6"/>
                <a:gd fmla="*/ 755171 h 1034571" name="connsiteY6"/>
                <a:gd fmla="*/ 47625 w 103222" name="connsiteX7"/>
                <a:gd fmla="*/ 793271 h 1034571" name="connsiteY7"/>
                <a:gd fmla="*/ 41275 w 103222" name="connsiteX8"/>
                <a:gd fmla="*/ 828196 h 1034571" name="connsiteY8"/>
                <a:gd fmla="*/ 34925 w 103222" name="connsiteX9"/>
                <a:gd fmla="*/ 869471 h 1034571" name="connsiteY9"/>
                <a:gd fmla="*/ 28575 w 103222" name="connsiteX10"/>
                <a:gd fmla="*/ 917096 h 1034571" name="connsiteY10"/>
                <a:gd fmla="*/ 22225 w 103222" name="connsiteX11"/>
                <a:gd fmla="*/ 948846 h 1034571" name="connsiteY11"/>
                <a:gd fmla="*/ 19050 w 103222" name="connsiteX12"/>
                <a:gd fmla="*/ 971071 h 1034571" name="connsiteY12"/>
                <a:gd fmla="*/ 12700 w 103222" name="connsiteX13"/>
                <a:gd fmla="*/ 990121 h 1034571" name="connsiteY13"/>
                <a:gd fmla="*/ 6350 w 103222" name="connsiteX14"/>
                <a:gd fmla="*/ 1009171 h 1034571" name="connsiteY14"/>
                <a:gd fmla="*/ 3175 w 103222" name="connsiteX15"/>
                <a:gd fmla="*/ 1018696 h 1034571" name="connsiteY15"/>
                <a:gd fmla="*/ 0 w 103222" name="connsiteX16"/>
                <a:gd fmla="*/ 1034571 h 1034571" name="connsiteY1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b="b" l="l" r="r" t="t"/>
              <a:pathLst>
                <a:path h="1034570" w="103222">
                  <a:moveTo>
                    <a:pt x="103188" y="0"/>
                  </a:moveTo>
                  <a:cubicBezTo>
                    <a:pt x="104142" y="171295"/>
                    <a:pt x="84931" y="279001"/>
                    <a:pt x="79375" y="377346"/>
                  </a:cubicBezTo>
                  <a:cubicBezTo>
                    <a:pt x="73819" y="475691"/>
                    <a:pt x="83770" y="520470"/>
                    <a:pt x="69850" y="590071"/>
                  </a:cubicBezTo>
                  <a:cubicBezTo>
                    <a:pt x="67683" y="600908"/>
                    <a:pt x="64854" y="614164"/>
                    <a:pt x="63500" y="624996"/>
                  </a:cubicBezTo>
                  <a:cubicBezTo>
                    <a:pt x="62181" y="635550"/>
                    <a:pt x="61383" y="646163"/>
                    <a:pt x="60325" y="656746"/>
                  </a:cubicBezTo>
                  <a:cubicBezTo>
                    <a:pt x="59143" y="681558"/>
                    <a:pt x="59506" y="717989"/>
                    <a:pt x="53975" y="745646"/>
                  </a:cubicBezTo>
                  <a:cubicBezTo>
                    <a:pt x="53319" y="748928"/>
                    <a:pt x="51858" y="751996"/>
                    <a:pt x="50800" y="755171"/>
                  </a:cubicBezTo>
                  <a:cubicBezTo>
                    <a:pt x="49742" y="767871"/>
                    <a:pt x="49032" y="780605"/>
                    <a:pt x="47625" y="793271"/>
                  </a:cubicBezTo>
                  <a:cubicBezTo>
                    <a:pt x="44362" y="822634"/>
                    <a:pt x="45042" y="801826"/>
                    <a:pt x="41275" y="828196"/>
                  </a:cubicBezTo>
                  <a:cubicBezTo>
                    <a:pt x="35180" y="870860"/>
                    <a:pt x="41534" y="843033"/>
                    <a:pt x="34925" y="869471"/>
                  </a:cubicBezTo>
                  <a:cubicBezTo>
                    <a:pt x="29625" y="917174"/>
                    <a:pt x="34276" y="880042"/>
                    <a:pt x="28575" y="917096"/>
                  </a:cubicBezTo>
                  <a:cubicBezTo>
                    <a:pt x="24406" y="944198"/>
                    <a:pt x="28000" y="931522"/>
                    <a:pt x="22225" y="948846"/>
                  </a:cubicBezTo>
                  <a:cubicBezTo>
                    <a:pt x="21167" y="956254"/>
                    <a:pt x="20733" y="963779"/>
                    <a:pt x="19050" y="971071"/>
                  </a:cubicBezTo>
                  <a:cubicBezTo>
                    <a:pt x="17545" y="977593"/>
                    <a:pt x="14817" y="983771"/>
                    <a:pt x="12700" y="990121"/>
                  </a:cubicBezTo>
                  <a:lnTo>
                    <a:pt x="6350" y="1009171"/>
                  </a:lnTo>
                  <a:cubicBezTo>
                    <a:pt x="5292" y="1012346"/>
                    <a:pt x="3831" y="1015414"/>
                    <a:pt x="3175" y="1018696"/>
                  </a:cubicBezTo>
                  <a:lnTo>
                    <a:pt x="0" y="1034571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4" name="任意多边形 453"/>
            <p:cNvSpPr/>
            <p:nvPr/>
          </p:nvSpPr>
          <p:spPr>
            <a:xfrm>
              <a:off x="5156200" y="1704182"/>
              <a:ext cx="107950" cy="1031081"/>
            </a:xfrm>
            <a:custGeom>
              <a:gdLst>
                <a:gd fmla="*/ 107950 w 107950" name="connsiteX0"/>
                <a:gd fmla="*/ 0 h 1015732" name="connsiteY0"/>
                <a:gd fmla="*/ 79375 w 107950" name="connsiteX1"/>
                <a:gd fmla="*/ 358507 h 1015732" name="connsiteY1"/>
                <a:gd fmla="*/ 69850 w 107950" name="connsiteX2"/>
                <a:gd fmla="*/ 571232 h 1015732" name="connsiteY2"/>
                <a:gd fmla="*/ 63500 w 107950" name="connsiteX3"/>
                <a:gd fmla="*/ 606157 h 1015732" name="connsiteY3"/>
                <a:gd fmla="*/ 60325 w 107950" name="connsiteX4"/>
                <a:gd fmla="*/ 637907 h 1015732" name="connsiteY4"/>
                <a:gd fmla="*/ 53975 w 107950" name="connsiteX5"/>
                <a:gd fmla="*/ 726807 h 1015732" name="connsiteY5"/>
                <a:gd fmla="*/ 50800 w 107950" name="connsiteX6"/>
                <a:gd fmla="*/ 736332 h 1015732" name="connsiteY6"/>
                <a:gd fmla="*/ 47625 w 107950" name="connsiteX7"/>
                <a:gd fmla="*/ 774432 h 1015732" name="connsiteY7"/>
                <a:gd fmla="*/ 41275 w 107950" name="connsiteX8"/>
                <a:gd fmla="*/ 809357 h 1015732" name="connsiteY8"/>
                <a:gd fmla="*/ 34925 w 107950" name="connsiteX9"/>
                <a:gd fmla="*/ 850632 h 1015732" name="connsiteY9"/>
                <a:gd fmla="*/ 28575 w 107950" name="connsiteX10"/>
                <a:gd fmla="*/ 898257 h 1015732" name="connsiteY10"/>
                <a:gd fmla="*/ 22225 w 107950" name="connsiteX11"/>
                <a:gd fmla="*/ 930007 h 1015732" name="connsiteY11"/>
                <a:gd fmla="*/ 19050 w 107950" name="connsiteX12"/>
                <a:gd fmla="*/ 952232 h 1015732" name="connsiteY12"/>
                <a:gd fmla="*/ 12700 w 107950" name="connsiteX13"/>
                <a:gd fmla="*/ 971282 h 1015732" name="connsiteY13"/>
                <a:gd fmla="*/ 6350 w 107950" name="connsiteX14"/>
                <a:gd fmla="*/ 990332 h 1015732" name="connsiteY14"/>
                <a:gd fmla="*/ 3175 w 107950" name="connsiteX15"/>
                <a:gd fmla="*/ 999857 h 1015732" name="connsiteY15"/>
                <a:gd fmla="*/ 0 w 107950" name="connsiteX16"/>
                <a:gd fmla="*/ 1015732 h 1015732" name="connsiteY1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b="b" l="l" r="r" t="t"/>
              <a:pathLst>
                <a:path h="1015731" w="107950">
                  <a:moveTo>
                    <a:pt x="107950" y="0"/>
                  </a:moveTo>
                  <a:cubicBezTo>
                    <a:pt x="104141" y="171294"/>
                    <a:pt x="85725" y="263302"/>
                    <a:pt x="79375" y="358507"/>
                  </a:cubicBezTo>
                  <a:cubicBezTo>
                    <a:pt x="73025" y="453712"/>
                    <a:pt x="83770" y="501631"/>
                    <a:pt x="69850" y="571232"/>
                  </a:cubicBezTo>
                  <a:cubicBezTo>
                    <a:pt x="67683" y="582069"/>
                    <a:pt x="64854" y="595325"/>
                    <a:pt x="63500" y="606157"/>
                  </a:cubicBezTo>
                  <a:cubicBezTo>
                    <a:pt x="62181" y="616711"/>
                    <a:pt x="61383" y="627324"/>
                    <a:pt x="60325" y="637907"/>
                  </a:cubicBezTo>
                  <a:cubicBezTo>
                    <a:pt x="59143" y="662719"/>
                    <a:pt x="59506" y="699150"/>
                    <a:pt x="53975" y="726807"/>
                  </a:cubicBezTo>
                  <a:cubicBezTo>
                    <a:pt x="53319" y="730089"/>
                    <a:pt x="51858" y="733157"/>
                    <a:pt x="50800" y="736332"/>
                  </a:cubicBezTo>
                  <a:cubicBezTo>
                    <a:pt x="49742" y="749032"/>
                    <a:pt x="49032" y="761766"/>
                    <a:pt x="47625" y="774432"/>
                  </a:cubicBezTo>
                  <a:cubicBezTo>
                    <a:pt x="44362" y="803795"/>
                    <a:pt x="45042" y="782987"/>
                    <a:pt x="41275" y="809357"/>
                  </a:cubicBezTo>
                  <a:cubicBezTo>
                    <a:pt x="35180" y="852021"/>
                    <a:pt x="41534" y="824194"/>
                    <a:pt x="34925" y="850632"/>
                  </a:cubicBezTo>
                  <a:cubicBezTo>
                    <a:pt x="29625" y="898335"/>
                    <a:pt x="34276" y="861203"/>
                    <a:pt x="28575" y="898257"/>
                  </a:cubicBezTo>
                  <a:cubicBezTo>
                    <a:pt x="24406" y="925359"/>
                    <a:pt x="28000" y="912683"/>
                    <a:pt x="22225" y="930007"/>
                  </a:cubicBezTo>
                  <a:cubicBezTo>
                    <a:pt x="21167" y="937415"/>
                    <a:pt x="20733" y="944940"/>
                    <a:pt x="19050" y="952232"/>
                  </a:cubicBezTo>
                  <a:cubicBezTo>
                    <a:pt x="17545" y="958754"/>
                    <a:pt x="14817" y="964932"/>
                    <a:pt x="12700" y="971282"/>
                  </a:cubicBezTo>
                  <a:lnTo>
                    <a:pt x="6350" y="990332"/>
                  </a:lnTo>
                  <a:cubicBezTo>
                    <a:pt x="5292" y="993507"/>
                    <a:pt x="3831" y="996575"/>
                    <a:pt x="3175" y="999857"/>
                  </a:cubicBezTo>
                  <a:lnTo>
                    <a:pt x="0" y="1015732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5" name="任意多边形 454"/>
            <p:cNvSpPr/>
            <p:nvPr/>
          </p:nvSpPr>
          <p:spPr>
            <a:xfrm>
              <a:off x="5124449" y="1721644"/>
              <a:ext cx="109539" cy="1019177"/>
            </a:xfrm>
            <a:custGeom>
              <a:gdLst>
                <a:gd fmla="*/ 107951 w 108249" name="connsiteX0"/>
                <a:gd fmla="*/ 0 h 1003914" name="connsiteY0"/>
                <a:gd fmla="*/ 79375 w 108249" name="connsiteX1"/>
                <a:gd fmla="*/ 346689 h 1003914" name="connsiteY1"/>
                <a:gd fmla="*/ 69850 w 108249" name="connsiteX2"/>
                <a:gd fmla="*/ 559414 h 1003914" name="connsiteY2"/>
                <a:gd fmla="*/ 63500 w 108249" name="connsiteX3"/>
                <a:gd fmla="*/ 594339 h 1003914" name="connsiteY3"/>
                <a:gd fmla="*/ 60325 w 108249" name="connsiteX4"/>
                <a:gd fmla="*/ 626089 h 1003914" name="connsiteY4"/>
                <a:gd fmla="*/ 53975 w 108249" name="connsiteX5"/>
                <a:gd fmla="*/ 714989 h 1003914" name="connsiteY5"/>
                <a:gd fmla="*/ 50800 w 108249" name="connsiteX6"/>
                <a:gd fmla="*/ 724514 h 1003914" name="connsiteY6"/>
                <a:gd fmla="*/ 47625 w 108249" name="connsiteX7"/>
                <a:gd fmla="*/ 762614 h 1003914" name="connsiteY7"/>
                <a:gd fmla="*/ 41275 w 108249" name="connsiteX8"/>
                <a:gd fmla="*/ 797539 h 1003914" name="connsiteY8"/>
                <a:gd fmla="*/ 34925 w 108249" name="connsiteX9"/>
                <a:gd fmla="*/ 838814 h 1003914" name="connsiteY9"/>
                <a:gd fmla="*/ 28575 w 108249" name="connsiteX10"/>
                <a:gd fmla="*/ 886439 h 1003914" name="connsiteY10"/>
                <a:gd fmla="*/ 22225 w 108249" name="connsiteX11"/>
                <a:gd fmla="*/ 918189 h 1003914" name="connsiteY11"/>
                <a:gd fmla="*/ 19050 w 108249" name="connsiteX12"/>
                <a:gd fmla="*/ 940414 h 1003914" name="connsiteY12"/>
                <a:gd fmla="*/ 12700 w 108249" name="connsiteX13"/>
                <a:gd fmla="*/ 959464 h 1003914" name="connsiteY13"/>
                <a:gd fmla="*/ 6350 w 108249" name="connsiteX14"/>
                <a:gd fmla="*/ 978514 h 1003914" name="connsiteY14"/>
                <a:gd fmla="*/ 3175 w 108249" name="connsiteX15"/>
                <a:gd fmla="*/ 988039 h 1003914" name="connsiteY15"/>
                <a:gd fmla="*/ 0 w 108249" name="connsiteX16"/>
                <a:gd fmla="*/ 1003914 h 1003914" name="connsiteY1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b="b" l="l" r="r" t="t"/>
              <a:pathLst>
                <a:path h="1003914" w="108249">
                  <a:moveTo>
                    <a:pt x="107951" y="0"/>
                  </a:moveTo>
                  <a:cubicBezTo>
                    <a:pt x="111286" y="166585"/>
                    <a:pt x="85725" y="253453"/>
                    <a:pt x="79375" y="346689"/>
                  </a:cubicBezTo>
                  <a:cubicBezTo>
                    <a:pt x="73025" y="439925"/>
                    <a:pt x="83770" y="489813"/>
                    <a:pt x="69850" y="559414"/>
                  </a:cubicBezTo>
                  <a:cubicBezTo>
                    <a:pt x="67683" y="570251"/>
                    <a:pt x="64854" y="583507"/>
                    <a:pt x="63500" y="594339"/>
                  </a:cubicBezTo>
                  <a:cubicBezTo>
                    <a:pt x="62181" y="604893"/>
                    <a:pt x="61383" y="615506"/>
                    <a:pt x="60325" y="626089"/>
                  </a:cubicBezTo>
                  <a:cubicBezTo>
                    <a:pt x="59143" y="650901"/>
                    <a:pt x="59506" y="687332"/>
                    <a:pt x="53975" y="714989"/>
                  </a:cubicBezTo>
                  <a:cubicBezTo>
                    <a:pt x="53319" y="718271"/>
                    <a:pt x="51858" y="721339"/>
                    <a:pt x="50800" y="724514"/>
                  </a:cubicBezTo>
                  <a:cubicBezTo>
                    <a:pt x="49742" y="737214"/>
                    <a:pt x="49032" y="749948"/>
                    <a:pt x="47625" y="762614"/>
                  </a:cubicBezTo>
                  <a:cubicBezTo>
                    <a:pt x="44362" y="791977"/>
                    <a:pt x="45042" y="771169"/>
                    <a:pt x="41275" y="797539"/>
                  </a:cubicBezTo>
                  <a:cubicBezTo>
                    <a:pt x="35180" y="840203"/>
                    <a:pt x="41534" y="812376"/>
                    <a:pt x="34925" y="838814"/>
                  </a:cubicBezTo>
                  <a:cubicBezTo>
                    <a:pt x="29625" y="886517"/>
                    <a:pt x="34276" y="849385"/>
                    <a:pt x="28575" y="886439"/>
                  </a:cubicBezTo>
                  <a:cubicBezTo>
                    <a:pt x="24406" y="913541"/>
                    <a:pt x="28000" y="900865"/>
                    <a:pt x="22225" y="918189"/>
                  </a:cubicBezTo>
                  <a:cubicBezTo>
                    <a:pt x="21167" y="925597"/>
                    <a:pt x="20733" y="933122"/>
                    <a:pt x="19050" y="940414"/>
                  </a:cubicBezTo>
                  <a:cubicBezTo>
                    <a:pt x="17545" y="946936"/>
                    <a:pt x="14817" y="953114"/>
                    <a:pt x="12700" y="959464"/>
                  </a:cubicBezTo>
                  <a:lnTo>
                    <a:pt x="6350" y="978514"/>
                  </a:lnTo>
                  <a:cubicBezTo>
                    <a:pt x="5292" y="981689"/>
                    <a:pt x="3831" y="984757"/>
                    <a:pt x="3175" y="988039"/>
                  </a:cubicBezTo>
                  <a:lnTo>
                    <a:pt x="0" y="1003914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6" name="任意多边形 455"/>
            <p:cNvSpPr/>
            <p:nvPr/>
          </p:nvSpPr>
          <p:spPr>
            <a:xfrm>
              <a:off x="5064125" y="1731963"/>
              <a:ext cx="103188" cy="1027112"/>
            </a:xfrm>
            <a:custGeom>
              <a:gdLst>
                <a:gd fmla="*/ 103188 w 103188" name="connsiteX0"/>
                <a:gd fmla="*/ 0 h 1015732" name="connsiteY0"/>
                <a:gd fmla="*/ 79375 w 103188" name="connsiteX1"/>
                <a:gd fmla="*/ 358507 h 1015732" name="connsiteY1"/>
                <a:gd fmla="*/ 69850 w 103188" name="connsiteX2"/>
                <a:gd fmla="*/ 571232 h 1015732" name="connsiteY2"/>
                <a:gd fmla="*/ 63500 w 103188" name="connsiteX3"/>
                <a:gd fmla="*/ 606157 h 1015732" name="connsiteY3"/>
                <a:gd fmla="*/ 60325 w 103188" name="connsiteX4"/>
                <a:gd fmla="*/ 637907 h 1015732" name="connsiteY4"/>
                <a:gd fmla="*/ 53975 w 103188" name="connsiteX5"/>
                <a:gd fmla="*/ 726807 h 1015732" name="connsiteY5"/>
                <a:gd fmla="*/ 50800 w 103188" name="connsiteX6"/>
                <a:gd fmla="*/ 736332 h 1015732" name="connsiteY6"/>
                <a:gd fmla="*/ 47625 w 103188" name="connsiteX7"/>
                <a:gd fmla="*/ 774432 h 1015732" name="connsiteY7"/>
                <a:gd fmla="*/ 41275 w 103188" name="connsiteX8"/>
                <a:gd fmla="*/ 809357 h 1015732" name="connsiteY8"/>
                <a:gd fmla="*/ 34925 w 103188" name="connsiteX9"/>
                <a:gd fmla="*/ 850632 h 1015732" name="connsiteY9"/>
                <a:gd fmla="*/ 28575 w 103188" name="connsiteX10"/>
                <a:gd fmla="*/ 898257 h 1015732" name="connsiteY10"/>
                <a:gd fmla="*/ 22225 w 103188" name="connsiteX11"/>
                <a:gd fmla="*/ 930007 h 1015732" name="connsiteY11"/>
                <a:gd fmla="*/ 19050 w 103188" name="connsiteX12"/>
                <a:gd fmla="*/ 952232 h 1015732" name="connsiteY12"/>
                <a:gd fmla="*/ 12700 w 103188" name="connsiteX13"/>
                <a:gd fmla="*/ 971282 h 1015732" name="connsiteY13"/>
                <a:gd fmla="*/ 6350 w 103188" name="connsiteX14"/>
                <a:gd fmla="*/ 990332 h 1015732" name="connsiteY14"/>
                <a:gd fmla="*/ 3175 w 103188" name="connsiteX15"/>
                <a:gd fmla="*/ 999857 h 1015732" name="connsiteY15"/>
                <a:gd fmla="*/ 0 w 103188" name="connsiteX16"/>
                <a:gd fmla="*/ 1015732 h 1015732" name="connsiteY1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b="b" l="l" r="r" t="t"/>
              <a:pathLst>
                <a:path h="1015731" w="103188">
                  <a:moveTo>
                    <a:pt x="103188" y="0"/>
                  </a:moveTo>
                  <a:cubicBezTo>
                    <a:pt x="94616" y="173649"/>
                    <a:pt x="84931" y="263302"/>
                    <a:pt x="79375" y="358507"/>
                  </a:cubicBezTo>
                  <a:cubicBezTo>
                    <a:pt x="73819" y="453712"/>
                    <a:pt x="83770" y="501631"/>
                    <a:pt x="69850" y="571232"/>
                  </a:cubicBezTo>
                  <a:cubicBezTo>
                    <a:pt x="67683" y="582069"/>
                    <a:pt x="64854" y="595325"/>
                    <a:pt x="63500" y="606157"/>
                  </a:cubicBezTo>
                  <a:cubicBezTo>
                    <a:pt x="62181" y="616711"/>
                    <a:pt x="61383" y="627324"/>
                    <a:pt x="60325" y="637907"/>
                  </a:cubicBezTo>
                  <a:cubicBezTo>
                    <a:pt x="59143" y="662719"/>
                    <a:pt x="59506" y="699150"/>
                    <a:pt x="53975" y="726807"/>
                  </a:cubicBezTo>
                  <a:cubicBezTo>
                    <a:pt x="53319" y="730089"/>
                    <a:pt x="51858" y="733157"/>
                    <a:pt x="50800" y="736332"/>
                  </a:cubicBezTo>
                  <a:cubicBezTo>
                    <a:pt x="49742" y="749032"/>
                    <a:pt x="49032" y="761766"/>
                    <a:pt x="47625" y="774432"/>
                  </a:cubicBezTo>
                  <a:cubicBezTo>
                    <a:pt x="44362" y="803795"/>
                    <a:pt x="45042" y="782987"/>
                    <a:pt x="41275" y="809357"/>
                  </a:cubicBezTo>
                  <a:cubicBezTo>
                    <a:pt x="35180" y="852021"/>
                    <a:pt x="41534" y="824194"/>
                    <a:pt x="34925" y="850632"/>
                  </a:cubicBezTo>
                  <a:cubicBezTo>
                    <a:pt x="29625" y="898335"/>
                    <a:pt x="34276" y="861203"/>
                    <a:pt x="28575" y="898257"/>
                  </a:cubicBezTo>
                  <a:cubicBezTo>
                    <a:pt x="24406" y="925359"/>
                    <a:pt x="28000" y="912683"/>
                    <a:pt x="22225" y="930007"/>
                  </a:cubicBezTo>
                  <a:cubicBezTo>
                    <a:pt x="21167" y="937415"/>
                    <a:pt x="20733" y="944940"/>
                    <a:pt x="19050" y="952232"/>
                  </a:cubicBezTo>
                  <a:cubicBezTo>
                    <a:pt x="17545" y="958754"/>
                    <a:pt x="14817" y="964932"/>
                    <a:pt x="12700" y="971282"/>
                  </a:cubicBezTo>
                  <a:lnTo>
                    <a:pt x="6350" y="990332"/>
                  </a:lnTo>
                  <a:cubicBezTo>
                    <a:pt x="5292" y="993507"/>
                    <a:pt x="3831" y="996575"/>
                    <a:pt x="3175" y="999857"/>
                  </a:cubicBezTo>
                  <a:lnTo>
                    <a:pt x="0" y="1015732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7" name="任意多边形 456"/>
            <p:cNvSpPr/>
            <p:nvPr/>
          </p:nvSpPr>
          <p:spPr>
            <a:xfrm>
              <a:off x="5029200" y="1698625"/>
              <a:ext cx="110332" cy="1069975"/>
            </a:xfrm>
            <a:custGeom>
              <a:gdLst>
                <a:gd fmla="*/ 110332 w 110332" name="connsiteX0"/>
                <a:gd fmla="*/ 0 h 1058119" name="connsiteY0"/>
                <a:gd fmla="*/ 79375 w 110332" name="connsiteX1"/>
                <a:gd fmla="*/ 400894 h 1058119" name="connsiteY1"/>
                <a:gd fmla="*/ 69850 w 110332" name="connsiteX2"/>
                <a:gd fmla="*/ 613619 h 1058119" name="connsiteY2"/>
                <a:gd fmla="*/ 63500 w 110332" name="connsiteX3"/>
                <a:gd fmla="*/ 648544 h 1058119" name="connsiteY3"/>
                <a:gd fmla="*/ 60325 w 110332" name="connsiteX4"/>
                <a:gd fmla="*/ 680294 h 1058119" name="connsiteY4"/>
                <a:gd fmla="*/ 53975 w 110332" name="connsiteX5"/>
                <a:gd fmla="*/ 769194 h 1058119" name="connsiteY5"/>
                <a:gd fmla="*/ 50800 w 110332" name="connsiteX6"/>
                <a:gd fmla="*/ 778719 h 1058119" name="connsiteY6"/>
                <a:gd fmla="*/ 47625 w 110332" name="connsiteX7"/>
                <a:gd fmla="*/ 816819 h 1058119" name="connsiteY7"/>
                <a:gd fmla="*/ 41275 w 110332" name="connsiteX8"/>
                <a:gd fmla="*/ 851744 h 1058119" name="connsiteY8"/>
                <a:gd fmla="*/ 34925 w 110332" name="connsiteX9"/>
                <a:gd fmla="*/ 893019 h 1058119" name="connsiteY9"/>
                <a:gd fmla="*/ 28575 w 110332" name="connsiteX10"/>
                <a:gd fmla="*/ 940644 h 1058119" name="connsiteY10"/>
                <a:gd fmla="*/ 22225 w 110332" name="connsiteX11"/>
                <a:gd fmla="*/ 972394 h 1058119" name="connsiteY11"/>
                <a:gd fmla="*/ 19050 w 110332" name="connsiteX12"/>
                <a:gd fmla="*/ 994619 h 1058119" name="connsiteY12"/>
                <a:gd fmla="*/ 12700 w 110332" name="connsiteX13"/>
                <a:gd fmla="*/ 1013669 h 1058119" name="connsiteY13"/>
                <a:gd fmla="*/ 6350 w 110332" name="connsiteX14"/>
                <a:gd fmla="*/ 1032719 h 1058119" name="connsiteY14"/>
                <a:gd fmla="*/ 3175 w 110332" name="connsiteX15"/>
                <a:gd fmla="*/ 1042244 h 1058119" name="connsiteY15"/>
                <a:gd fmla="*/ 0 w 110332" name="connsiteX16"/>
                <a:gd fmla="*/ 1058119 h 1058119" name="connsiteY1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b="b" l="l" r="r" t="t"/>
              <a:pathLst>
                <a:path h="1058119" w="110331">
                  <a:moveTo>
                    <a:pt x="110332" y="0"/>
                  </a:moveTo>
                  <a:cubicBezTo>
                    <a:pt x="106523" y="173648"/>
                    <a:pt x="86122" y="298624"/>
                    <a:pt x="79375" y="400894"/>
                  </a:cubicBezTo>
                  <a:cubicBezTo>
                    <a:pt x="72628" y="503164"/>
                    <a:pt x="83770" y="544018"/>
                    <a:pt x="69850" y="613619"/>
                  </a:cubicBezTo>
                  <a:cubicBezTo>
                    <a:pt x="67683" y="624456"/>
                    <a:pt x="64854" y="637712"/>
                    <a:pt x="63500" y="648544"/>
                  </a:cubicBezTo>
                  <a:cubicBezTo>
                    <a:pt x="62181" y="659098"/>
                    <a:pt x="61383" y="669711"/>
                    <a:pt x="60325" y="680294"/>
                  </a:cubicBezTo>
                  <a:cubicBezTo>
                    <a:pt x="59143" y="705106"/>
                    <a:pt x="59506" y="741537"/>
                    <a:pt x="53975" y="769194"/>
                  </a:cubicBezTo>
                  <a:cubicBezTo>
                    <a:pt x="53319" y="772476"/>
                    <a:pt x="51858" y="775544"/>
                    <a:pt x="50800" y="778719"/>
                  </a:cubicBezTo>
                  <a:cubicBezTo>
                    <a:pt x="49742" y="791419"/>
                    <a:pt x="49032" y="804153"/>
                    <a:pt x="47625" y="816819"/>
                  </a:cubicBezTo>
                  <a:cubicBezTo>
                    <a:pt x="44362" y="846182"/>
                    <a:pt x="45042" y="825374"/>
                    <a:pt x="41275" y="851744"/>
                  </a:cubicBezTo>
                  <a:cubicBezTo>
                    <a:pt x="35180" y="894408"/>
                    <a:pt x="41534" y="866581"/>
                    <a:pt x="34925" y="893019"/>
                  </a:cubicBezTo>
                  <a:cubicBezTo>
                    <a:pt x="29625" y="940722"/>
                    <a:pt x="34276" y="903590"/>
                    <a:pt x="28575" y="940644"/>
                  </a:cubicBezTo>
                  <a:cubicBezTo>
                    <a:pt x="24406" y="967746"/>
                    <a:pt x="28000" y="955070"/>
                    <a:pt x="22225" y="972394"/>
                  </a:cubicBezTo>
                  <a:cubicBezTo>
                    <a:pt x="21167" y="979802"/>
                    <a:pt x="20733" y="987327"/>
                    <a:pt x="19050" y="994619"/>
                  </a:cubicBezTo>
                  <a:cubicBezTo>
                    <a:pt x="17545" y="1001141"/>
                    <a:pt x="14817" y="1007319"/>
                    <a:pt x="12700" y="1013669"/>
                  </a:cubicBezTo>
                  <a:lnTo>
                    <a:pt x="6350" y="1032719"/>
                  </a:lnTo>
                  <a:cubicBezTo>
                    <a:pt x="5292" y="1035894"/>
                    <a:pt x="3831" y="1038962"/>
                    <a:pt x="3175" y="1042244"/>
                  </a:cubicBezTo>
                  <a:lnTo>
                    <a:pt x="0" y="1058119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8" name="任意多边形 457"/>
            <p:cNvSpPr/>
            <p:nvPr/>
          </p:nvSpPr>
          <p:spPr>
            <a:xfrm>
              <a:off x="4991100" y="1629569"/>
              <a:ext cx="104666" cy="1158081"/>
            </a:xfrm>
            <a:custGeom>
              <a:gdLst>
                <a:gd fmla="*/ 88900 w 104666" name="connsiteX0"/>
                <a:gd fmla="*/ 0 h 1145249" name="connsiteY0"/>
                <a:gd fmla="*/ 79375 w 104666" name="connsiteX1"/>
                <a:gd fmla="*/ 488024 h 1145249" name="connsiteY1"/>
                <a:gd fmla="*/ 69850 w 104666" name="connsiteX2"/>
                <a:gd fmla="*/ 700749 h 1145249" name="connsiteY2"/>
                <a:gd fmla="*/ 63500 w 104666" name="connsiteX3"/>
                <a:gd fmla="*/ 735674 h 1145249" name="connsiteY3"/>
                <a:gd fmla="*/ 60325 w 104666" name="connsiteX4"/>
                <a:gd fmla="*/ 767424 h 1145249" name="connsiteY4"/>
                <a:gd fmla="*/ 53975 w 104666" name="connsiteX5"/>
                <a:gd fmla="*/ 856324 h 1145249" name="connsiteY5"/>
                <a:gd fmla="*/ 50800 w 104666" name="connsiteX6"/>
                <a:gd fmla="*/ 865849 h 1145249" name="connsiteY6"/>
                <a:gd fmla="*/ 47625 w 104666" name="connsiteX7"/>
                <a:gd fmla="*/ 903949 h 1145249" name="connsiteY7"/>
                <a:gd fmla="*/ 41275 w 104666" name="connsiteX8"/>
                <a:gd fmla="*/ 938874 h 1145249" name="connsiteY8"/>
                <a:gd fmla="*/ 34925 w 104666" name="connsiteX9"/>
                <a:gd fmla="*/ 980149 h 1145249" name="connsiteY9"/>
                <a:gd fmla="*/ 28575 w 104666" name="connsiteX10"/>
                <a:gd fmla="*/ 1027774 h 1145249" name="connsiteY10"/>
                <a:gd fmla="*/ 22225 w 104666" name="connsiteX11"/>
                <a:gd fmla="*/ 1059524 h 1145249" name="connsiteY11"/>
                <a:gd fmla="*/ 19050 w 104666" name="connsiteX12"/>
                <a:gd fmla="*/ 1081749 h 1145249" name="connsiteY12"/>
                <a:gd fmla="*/ 12700 w 104666" name="connsiteX13"/>
                <a:gd fmla="*/ 1100799 h 1145249" name="connsiteY13"/>
                <a:gd fmla="*/ 6350 w 104666" name="connsiteX14"/>
                <a:gd fmla="*/ 1119849 h 1145249" name="connsiteY14"/>
                <a:gd fmla="*/ 3175 w 104666" name="connsiteX15"/>
                <a:gd fmla="*/ 1129374 h 1145249" name="connsiteY15"/>
                <a:gd fmla="*/ 0 w 104666" name="connsiteX16"/>
                <a:gd fmla="*/ 1145249 h 1145249" name="connsiteY1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b="b" l="l" r="r" t="t"/>
              <a:pathLst>
                <a:path h="1145249" w="104666">
                  <a:moveTo>
                    <a:pt x="88900" y="0"/>
                  </a:moveTo>
                  <a:cubicBezTo>
                    <a:pt x="127954" y="173649"/>
                    <a:pt x="82550" y="371233"/>
                    <a:pt x="79375" y="488024"/>
                  </a:cubicBezTo>
                  <a:cubicBezTo>
                    <a:pt x="76200" y="604815"/>
                    <a:pt x="83770" y="631148"/>
                    <a:pt x="69850" y="700749"/>
                  </a:cubicBezTo>
                  <a:cubicBezTo>
                    <a:pt x="67683" y="711586"/>
                    <a:pt x="64854" y="724842"/>
                    <a:pt x="63500" y="735674"/>
                  </a:cubicBezTo>
                  <a:cubicBezTo>
                    <a:pt x="62181" y="746228"/>
                    <a:pt x="61383" y="756841"/>
                    <a:pt x="60325" y="767424"/>
                  </a:cubicBezTo>
                  <a:cubicBezTo>
                    <a:pt x="59143" y="792236"/>
                    <a:pt x="59506" y="828667"/>
                    <a:pt x="53975" y="856324"/>
                  </a:cubicBezTo>
                  <a:cubicBezTo>
                    <a:pt x="53319" y="859606"/>
                    <a:pt x="51858" y="862674"/>
                    <a:pt x="50800" y="865849"/>
                  </a:cubicBezTo>
                  <a:cubicBezTo>
                    <a:pt x="49742" y="878549"/>
                    <a:pt x="49032" y="891283"/>
                    <a:pt x="47625" y="903949"/>
                  </a:cubicBezTo>
                  <a:cubicBezTo>
                    <a:pt x="44362" y="933312"/>
                    <a:pt x="45042" y="912504"/>
                    <a:pt x="41275" y="938874"/>
                  </a:cubicBezTo>
                  <a:cubicBezTo>
                    <a:pt x="35180" y="981538"/>
                    <a:pt x="41534" y="953711"/>
                    <a:pt x="34925" y="980149"/>
                  </a:cubicBezTo>
                  <a:cubicBezTo>
                    <a:pt x="29625" y="1027852"/>
                    <a:pt x="34276" y="990720"/>
                    <a:pt x="28575" y="1027774"/>
                  </a:cubicBezTo>
                  <a:cubicBezTo>
                    <a:pt x="24406" y="1054876"/>
                    <a:pt x="28000" y="1042200"/>
                    <a:pt x="22225" y="1059524"/>
                  </a:cubicBezTo>
                  <a:cubicBezTo>
                    <a:pt x="21167" y="1066932"/>
                    <a:pt x="20733" y="1074457"/>
                    <a:pt x="19050" y="1081749"/>
                  </a:cubicBezTo>
                  <a:cubicBezTo>
                    <a:pt x="17545" y="1088271"/>
                    <a:pt x="14817" y="1094449"/>
                    <a:pt x="12700" y="1100799"/>
                  </a:cubicBezTo>
                  <a:lnTo>
                    <a:pt x="6350" y="1119849"/>
                  </a:lnTo>
                  <a:cubicBezTo>
                    <a:pt x="5292" y="1123024"/>
                    <a:pt x="3831" y="1126092"/>
                    <a:pt x="3175" y="1129374"/>
                  </a:cubicBezTo>
                  <a:lnTo>
                    <a:pt x="0" y="1145249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9" name="任意多边形 458"/>
            <p:cNvSpPr/>
            <p:nvPr/>
          </p:nvSpPr>
          <p:spPr>
            <a:xfrm>
              <a:off x="4945061" y="1615280"/>
              <a:ext cx="115158" cy="1179513"/>
            </a:xfrm>
            <a:custGeom>
              <a:gdLst>
                <a:gd fmla="*/ 88901 w 115158" name="connsiteX0"/>
                <a:gd fmla="*/ 0 h 1166443" name="connsiteY0"/>
                <a:gd fmla="*/ 93663 w 115158" name="connsiteX1"/>
                <a:gd fmla="*/ 511573 h 1166443" name="connsiteY1"/>
                <a:gd fmla="*/ 84138 w 115158" name="connsiteX2"/>
                <a:gd fmla="*/ 724298 h 1166443" name="connsiteY2"/>
                <a:gd fmla="*/ 74613 w 115158" name="connsiteX3"/>
                <a:gd fmla="*/ 790973 h 1166443" name="connsiteY3"/>
                <a:gd fmla="*/ 68263 w 115158" name="connsiteX4"/>
                <a:gd fmla="*/ 879873 h 1166443" name="connsiteY4"/>
                <a:gd fmla="*/ 61913 w 115158" name="connsiteX5"/>
                <a:gd fmla="*/ 927498 h 1166443" name="connsiteY5"/>
                <a:gd fmla="*/ 49213 w 115158" name="connsiteX6"/>
                <a:gd fmla="*/ 1003698 h 1166443" name="connsiteY6"/>
                <a:gd fmla="*/ 36513 w 115158" name="connsiteX7"/>
                <a:gd fmla="*/ 1083073 h 1166443" name="connsiteY7"/>
                <a:gd fmla="*/ 0 w 115158" name="connsiteX8"/>
                <a:gd fmla="*/ 1166443 h 1166443" name="connsiteY8"/>
                <a:gd fmla="*/ 0 w 126436" name="connsiteX9"/>
                <a:gd fmla="*/ 1131120 h 1131120" name="connsiteY9"/>
                <a:gd fmla="*/ 0 w 126436" name="connsiteX10"/>
                <a:gd fmla="*/ 1131120 h 1131120" name="connsiteY10"/>
                <a:gd fmla="*/ 0 w 126436" name="connsiteX11"/>
                <a:gd fmla="*/ 1131120 h 1131120" name="connsiteY11"/>
                <a:gd fmla="*/ 0 w 126436" name="connsiteX12"/>
                <a:gd fmla="*/ 1131120 h 1131120" name="connsiteY12"/>
                <a:gd fmla="*/ 0 w 126436" name="connsiteX13"/>
                <a:gd fmla="*/ 1131120 h 1131120" name="connsiteY13"/>
                <a:gd fmla="*/ 0 w 126436" name="connsiteX14"/>
                <a:gd fmla="*/ 1131120 h 1131120" name="connsiteY14"/>
                <a:gd fmla="*/ 0 w 126436" name="connsiteX15"/>
                <a:gd fmla="*/ 1131120 h 1131120" name="connsiteY15"/>
                <a:gd fmla="*/ 0 w 126436" name="connsiteX16"/>
                <a:gd fmla="*/ 1131120 h 1131120" name="connsiteY1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166443" w="115158">
                  <a:moveTo>
                    <a:pt x="88901" y="0"/>
                  </a:moveTo>
                  <a:cubicBezTo>
                    <a:pt x="144624" y="166583"/>
                    <a:pt x="94457" y="390857"/>
                    <a:pt x="93663" y="511573"/>
                  </a:cubicBezTo>
                  <a:cubicBezTo>
                    <a:pt x="92869" y="632289"/>
                    <a:pt x="87313" y="677731"/>
                    <a:pt x="84138" y="724298"/>
                  </a:cubicBezTo>
                  <a:cubicBezTo>
                    <a:pt x="80963" y="770865"/>
                    <a:pt x="77259" y="765044"/>
                    <a:pt x="74613" y="790973"/>
                  </a:cubicBezTo>
                  <a:cubicBezTo>
                    <a:pt x="71967" y="816902"/>
                    <a:pt x="70380" y="857119"/>
                    <a:pt x="68263" y="879873"/>
                  </a:cubicBezTo>
                  <a:cubicBezTo>
                    <a:pt x="66146" y="902627"/>
                    <a:pt x="65088" y="906861"/>
                    <a:pt x="61913" y="927498"/>
                  </a:cubicBezTo>
                  <a:cubicBezTo>
                    <a:pt x="58738" y="948136"/>
                    <a:pt x="53446" y="977769"/>
                    <a:pt x="49213" y="1003698"/>
                  </a:cubicBezTo>
                  <a:cubicBezTo>
                    <a:pt x="46038" y="1023806"/>
                    <a:pt x="44715" y="1055949"/>
                    <a:pt x="36513" y="1083073"/>
                  </a:cubicBezTo>
                  <a:cubicBezTo>
                    <a:pt x="29369" y="1102260"/>
                    <a:pt x="7607" y="1149074"/>
                    <a:pt x="0" y="1166443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0" name="任意多边形 459"/>
            <p:cNvSpPr/>
            <p:nvPr/>
          </p:nvSpPr>
          <p:spPr>
            <a:xfrm>
              <a:off x="4901405" y="1624806"/>
              <a:ext cx="125692" cy="1186657"/>
            </a:xfrm>
            <a:custGeom>
              <a:gdLst>
                <a:gd fmla="*/ 103187 w 125692" name="connsiteX0"/>
                <a:gd fmla="*/ 0 h 1173508" name="connsiteY0"/>
                <a:gd fmla="*/ 105569 w 125692" name="connsiteX1"/>
                <a:gd fmla="*/ 511573 h 1173508" name="connsiteY1"/>
                <a:gd fmla="*/ 96044 w 125692" name="connsiteX2"/>
                <a:gd fmla="*/ 724298 h 1173508" name="connsiteY2"/>
                <a:gd fmla="*/ 93662 w 125692" name="connsiteX3"/>
                <a:gd fmla="*/ 795683 h 1173508" name="connsiteY3"/>
                <a:gd fmla="*/ 87313 w 125692" name="connsiteX4"/>
                <a:gd fmla="*/ 879873 h 1173508" name="connsiteY4"/>
                <a:gd fmla="*/ 76200 w 125692" name="connsiteX5"/>
                <a:gd fmla="*/ 929853 h 1173508" name="connsiteY5"/>
                <a:gd fmla="*/ 67469 w 125692" name="connsiteX6"/>
                <a:gd fmla="*/ 962423 h 1173508" name="connsiteY6"/>
                <a:gd fmla="*/ 45244 w 125692" name="connsiteX7"/>
                <a:gd fmla="*/ 1053678 h 1173508" name="connsiteY7"/>
                <a:gd fmla="*/ 0 w 125692" name="connsiteX8"/>
                <a:gd fmla="*/ 1173508 h 1173508" name="connsiteY8"/>
                <a:gd fmla="*/ 0 w 138342" name="connsiteX9"/>
                <a:gd fmla="*/ 1138185 h 1138185" name="connsiteY9"/>
                <a:gd fmla="*/ 0 w 138342" name="connsiteX10"/>
                <a:gd fmla="*/ 1138185 h 1138185" name="connsiteY10"/>
                <a:gd fmla="*/ 0 w 138342" name="connsiteX11"/>
                <a:gd fmla="*/ 1138185 h 1138185" name="connsiteY11"/>
                <a:gd fmla="*/ 0 w 138342" name="connsiteX12"/>
                <a:gd fmla="*/ 1138185 h 1138185" name="connsiteY12"/>
                <a:gd fmla="*/ 0 w 138342" name="connsiteX13"/>
                <a:gd fmla="*/ 1138185 h 1138185" name="connsiteY13"/>
                <a:gd fmla="*/ 0 w 138342" name="connsiteX14"/>
                <a:gd fmla="*/ 1138185 h 1138185" name="connsiteY14"/>
                <a:gd fmla="*/ 0 w 138342" name="connsiteX15"/>
                <a:gd fmla="*/ 1138185 h 1138185" name="connsiteY15"/>
                <a:gd fmla="*/ 0 w 138342" name="connsiteX16"/>
                <a:gd fmla="*/ 1138185 h 1138185" name="connsiteY1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173508" w="125691">
                  <a:moveTo>
                    <a:pt x="103187" y="0"/>
                  </a:moveTo>
                  <a:cubicBezTo>
                    <a:pt x="151765" y="166584"/>
                    <a:pt x="106759" y="390857"/>
                    <a:pt x="105569" y="511573"/>
                  </a:cubicBezTo>
                  <a:cubicBezTo>
                    <a:pt x="104379" y="632289"/>
                    <a:pt x="98028" y="676946"/>
                    <a:pt x="96044" y="724298"/>
                  </a:cubicBezTo>
                  <a:cubicBezTo>
                    <a:pt x="94060" y="771650"/>
                    <a:pt x="96308" y="769754"/>
                    <a:pt x="93662" y="795683"/>
                  </a:cubicBezTo>
                  <a:cubicBezTo>
                    <a:pt x="91016" y="821612"/>
                    <a:pt x="90223" y="857511"/>
                    <a:pt x="87313" y="879873"/>
                  </a:cubicBezTo>
                  <a:cubicBezTo>
                    <a:pt x="84403" y="902235"/>
                    <a:pt x="79507" y="916095"/>
                    <a:pt x="76200" y="929853"/>
                  </a:cubicBezTo>
                  <a:cubicBezTo>
                    <a:pt x="72893" y="943611"/>
                    <a:pt x="72628" y="941786"/>
                    <a:pt x="67469" y="962423"/>
                  </a:cubicBezTo>
                  <a:cubicBezTo>
                    <a:pt x="62310" y="983060"/>
                    <a:pt x="56489" y="1018497"/>
                    <a:pt x="45244" y="1053678"/>
                  </a:cubicBezTo>
                  <a:cubicBezTo>
                    <a:pt x="33999" y="1088859"/>
                    <a:pt x="11410" y="1148053"/>
                    <a:pt x="0" y="1173508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1" name="任意多边形 460"/>
            <p:cNvSpPr/>
            <p:nvPr/>
          </p:nvSpPr>
          <p:spPr>
            <a:xfrm>
              <a:off x="4798679" y="1800224"/>
              <a:ext cx="151147" cy="985045"/>
            </a:xfrm>
            <a:custGeom>
              <a:gdLst>
                <a:gd fmla="*/ 145707 w 155232" name="connsiteX0"/>
                <a:gd fmla="*/ 0 h 921073" name="connsiteY0"/>
                <a:gd fmla="*/ 148882 w 155232" name="connsiteX1"/>
                <a:gd fmla="*/ 15875 h 921073" name="connsiteY1"/>
                <a:gd fmla="*/ 155232 w 155232" name="connsiteX2"/>
                <a:gd fmla="*/ 34925 h 921073" name="connsiteY2"/>
                <a:gd fmla="*/ 152057 w 155232" name="connsiteX3"/>
                <a:gd fmla="*/ 127000 h 921073" name="connsiteY3"/>
                <a:gd fmla="*/ 148882 w 155232" name="connsiteX4"/>
                <a:gd fmla="*/ 152400 h 921073" name="connsiteY4"/>
                <a:gd fmla="*/ 142532 w 155232" name="connsiteX5"/>
                <a:gd fmla="*/ 260350 h 921073" name="connsiteY5"/>
                <a:gd fmla="*/ 129832 w 155232" name="connsiteX6"/>
                <a:gd fmla="*/ 349250 h 921073" name="connsiteY6"/>
                <a:gd fmla="*/ 117132 w 155232" name="connsiteX7"/>
                <a:gd fmla="*/ 679450 h 921073" name="connsiteY7"/>
                <a:gd fmla="*/ 0 w 155232" name="connsiteX8"/>
                <a:gd fmla="*/ 921073 h 921073" name="connsiteY8"/>
                <a:gd fmla="*/ 2903 w 114028" name="connsiteX9"/>
                <a:gd fmla="*/ 873125 h 879986" name="connsiteY9"/>
                <a:gd fmla="*/ 0 w 114300" name="connsiteX10"/>
                <a:gd fmla="*/ 882650 h 882650" name="connsiteY10"/>
                <a:gd fmla="*/ 0 w 120650" name="connsiteX11"/>
                <a:gd fmla="*/ 889000 h 889000" name="connsiteY11"/>
                <a:gd fmla="*/ 0 w 120650" name="connsiteX12"/>
                <a:gd fmla="*/ 889000 h 889000" name="connsiteY12"/>
                <a:gd fmla="*/ 0 w 120650" name="connsiteX13"/>
                <a:gd fmla="*/ 889000 h 889000" name="connsiteY13"/>
                <a:gd fmla="*/ 0 w 120650" name="connsiteX14"/>
                <a:gd fmla="*/ 889000 h 889000" name="connsiteY14"/>
                <a:gd fmla="*/ 0 w 120650" name="connsiteX15"/>
                <a:gd fmla="*/ 889000 h 889000" name="connsiteY15"/>
                <a:gd fmla="*/ 0 w 120650" name="connsiteX16"/>
                <a:gd fmla="*/ 889000 h 889000" name="connsiteY16"/>
                <a:gd fmla="*/ 0 w 120650" name="connsiteX17"/>
                <a:gd fmla="*/ 889000 h 889000" name="connsiteY17"/>
                <a:gd fmla="*/ 0 w 120650" name="connsiteX18"/>
                <a:gd fmla="*/ 889000 h 889000" name="connsiteY18"/>
                <a:gd fmla="*/ 0 w 120650" name="connsiteX19"/>
                <a:gd fmla="*/ 889000 h 889000" name="connsiteY19"/>
                <a:gd fmla="*/ 0 w 120650" name="connsiteX20"/>
                <a:gd fmla="*/ 889000 h 889000" name="connsiteY20"/>
                <a:gd fmla="*/ 0 w 120650" name="connsiteX21"/>
                <a:gd fmla="*/ 889000 h 889000" name="connsiteY21"/>
                <a:gd fmla="*/ 0 w 120650" name="connsiteX22"/>
                <a:gd fmla="*/ 889000 h 889000" name="connsiteY22"/>
                <a:gd fmla="*/ 0 w 120650" name="connsiteX23"/>
                <a:gd fmla="*/ 889000 h 889000" name="connsiteY23"/>
                <a:gd fmla="*/ 0 w 120650" name="connsiteX24"/>
                <a:gd fmla="*/ 889000 h 889000" name="connsiteY2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921073" w="155232">
                  <a:moveTo>
                    <a:pt x="145707" y="0"/>
                  </a:moveTo>
                  <a:cubicBezTo>
                    <a:pt x="146765" y="5292"/>
                    <a:pt x="147462" y="10669"/>
                    <a:pt x="148882" y="15875"/>
                  </a:cubicBezTo>
                  <a:cubicBezTo>
                    <a:pt x="150643" y="22333"/>
                    <a:pt x="155232" y="34925"/>
                    <a:pt x="155232" y="34925"/>
                  </a:cubicBezTo>
                  <a:cubicBezTo>
                    <a:pt x="154174" y="65617"/>
                    <a:pt x="153715" y="96335"/>
                    <a:pt x="152057" y="127000"/>
                  </a:cubicBezTo>
                  <a:cubicBezTo>
                    <a:pt x="151596" y="135520"/>
                    <a:pt x="149490" y="143889"/>
                    <a:pt x="148882" y="152400"/>
                  </a:cubicBezTo>
                  <a:cubicBezTo>
                    <a:pt x="146314" y="188354"/>
                    <a:pt x="145707" y="227542"/>
                    <a:pt x="142532" y="260350"/>
                  </a:cubicBezTo>
                  <a:cubicBezTo>
                    <a:pt x="139357" y="293158"/>
                    <a:pt x="134065" y="279400"/>
                    <a:pt x="129832" y="349250"/>
                  </a:cubicBezTo>
                  <a:cubicBezTo>
                    <a:pt x="125599" y="419100"/>
                    <a:pt x="121365" y="569383"/>
                    <a:pt x="117132" y="679450"/>
                  </a:cubicBezTo>
                  <a:cubicBezTo>
                    <a:pt x="103374" y="765175"/>
                    <a:pt x="12171" y="888794"/>
                    <a:pt x="0" y="921073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2" name="任意多边形 461"/>
            <p:cNvSpPr/>
            <p:nvPr/>
          </p:nvSpPr>
          <p:spPr>
            <a:xfrm>
              <a:off x="4843128" y="1774825"/>
              <a:ext cx="151147" cy="1053736"/>
            </a:xfrm>
            <a:custGeom>
              <a:gdLst>
                <a:gd fmla="*/ 145707 w 155232" name="connsiteX0"/>
                <a:gd fmla="*/ 0 h 1038895" name="connsiteY0"/>
                <a:gd fmla="*/ 148882 w 155232" name="connsiteX1"/>
                <a:gd fmla="*/ 15875 h 1038895" name="connsiteY1"/>
                <a:gd fmla="*/ 155232 w 155232" name="connsiteX2"/>
                <a:gd fmla="*/ 34925 h 1038895" name="connsiteY2"/>
                <a:gd fmla="*/ 152057 w 155232" name="connsiteX3"/>
                <a:gd fmla="*/ 127000 h 1038895" name="connsiteY3"/>
                <a:gd fmla="*/ 148882 w 155232" name="connsiteX4"/>
                <a:gd fmla="*/ 152400 h 1038895" name="connsiteY4"/>
                <a:gd fmla="*/ 142532 w 155232" name="connsiteX5"/>
                <a:gd fmla="*/ 260350 h 1038895" name="connsiteY5"/>
                <a:gd fmla="*/ 129832 w 155232" name="connsiteX6"/>
                <a:gd fmla="*/ 349250 h 1038895" name="connsiteY6"/>
                <a:gd fmla="*/ 102458 w 155232" name="connsiteX7"/>
                <a:gd fmla="*/ 778053 h 1038895" name="connsiteY7"/>
                <a:gd fmla="*/ 0 w 155232" name="connsiteX8"/>
                <a:gd fmla="*/ 1038895 h 1038895" name="connsiteY8"/>
                <a:gd fmla="*/ 2903 w 114028" name="connsiteX9"/>
                <a:gd fmla="*/ 873125 h 879986" name="connsiteY9"/>
                <a:gd fmla="*/ 0 w 114300" name="connsiteX10"/>
                <a:gd fmla="*/ 882650 h 882650" name="connsiteY10"/>
                <a:gd fmla="*/ 0 w 120650" name="connsiteX11"/>
                <a:gd fmla="*/ 889000 h 889000" name="connsiteY11"/>
                <a:gd fmla="*/ 0 w 120650" name="connsiteX12"/>
                <a:gd fmla="*/ 889000 h 889000" name="connsiteY12"/>
                <a:gd fmla="*/ 0 w 120650" name="connsiteX13"/>
                <a:gd fmla="*/ 889000 h 889000" name="connsiteY13"/>
                <a:gd fmla="*/ 0 w 120650" name="connsiteX14"/>
                <a:gd fmla="*/ 889000 h 889000" name="connsiteY14"/>
                <a:gd fmla="*/ 0 w 120650" name="connsiteX15"/>
                <a:gd fmla="*/ 889000 h 889000" name="connsiteY15"/>
                <a:gd fmla="*/ 0 w 120650" name="connsiteX16"/>
                <a:gd fmla="*/ 889000 h 889000" name="connsiteY16"/>
                <a:gd fmla="*/ 0 w 120650" name="connsiteX17"/>
                <a:gd fmla="*/ 889000 h 889000" name="connsiteY17"/>
                <a:gd fmla="*/ 0 w 120650" name="connsiteX18"/>
                <a:gd fmla="*/ 889000 h 889000" name="connsiteY18"/>
                <a:gd fmla="*/ 0 w 120650" name="connsiteX19"/>
                <a:gd fmla="*/ 889000 h 889000" name="connsiteY19"/>
                <a:gd fmla="*/ 0 w 120650" name="connsiteX20"/>
                <a:gd fmla="*/ 889000 h 889000" name="connsiteY20"/>
                <a:gd fmla="*/ 0 w 120650" name="connsiteX21"/>
                <a:gd fmla="*/ 889000 h 889000" name="connsiteY21"/>
                <a:gd fmla="*/ 0 w 120650" name="connsiteX22"/>
                <a:gd fmla="*/ 889000 h 889000" name="connsiteY22"/>
                <a:gd fmla="*/ 0 w 120650" name="connsiteX23"/>
                <a:gd fmla="*/ 889000 h 889000" name="connsiteY23"/>
                <a:gd fmla="*/ 0 w 120650" name="connsiteX24"/>
                <a:gd fmla="*/ 889000 h 889000" name="connsiteY2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038895" w="155232">
                  <a:moveTo>
                    <a:pt x="145707" y="0"/>
                  </a:moveTo>
                  <a:cubicBezTo>
                    <a:pt x="146765" y="5292"/>
                    <a:pt x="147462" y="10669"/>
                    <a:pt x="148882" y="15875"/>
                  </a:cubicBezTo>
                  <a:cubicBezTo>
                    <a:pt x="150643" y="22333"/>
                    <a:pt x="155232" y="34925"/>
                    <a:pt x="155232" y="34925"/>
                  </a:cubicBezTo>
                  <a:cubicBezTo>
                    <a:pt x="154174" y="65617"/>
                    <a:pt x="153715" y="96335"/>
                    <a:pt x="152057" y="127000"/>
                  </a:cubicBezTo>
                  <a:cubicBezTo>
                    <a:pt x="151596" y="135520"/>
                    <a:pt x="149490" y="143889"/>
                    <a:pt x="148882" y="152400"/>
                  </a:cubicBezTo>
                  <a:cubicBezTo>
                    <a:pt x="146314" y="188354"/>
                    <a:pt x="145707" y="227542"/>
                    <a:pt x="142532" y="260350"/>
                  </a:cubicBezTo>
                  <a:cubicBezTo>
                    <a:pt x="139357" y="293158"/>
                    <a:pt x="136511" y="262966"/>
                    <a:pt x="129832" y="349250"/>
                  </a:cubicBezTo>
                  <a:cubicBezTo>
                    <a:pt x="123153" y="435534"/>
                    <a:pt x="121364" y="679724"/>
                    <a:pt x="102458" y="778053"/>
                  </a:cubicBezTo>
                  <a:cubicBezTo>
                    <a:pt x="88700" y="863778"/>
                    <a:pt x="12171" y="1006616"/>
                    <a:pt x="0" y="103889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3" name="任意多边形 462"/>
            <p:cNvSpPr/>
            <p:nvPr/>
          </p:nvSpPr>
          <p:spPr>
            <a:xfrm>
              <a:off x="5095875" y="1739901"/>
              <a:ext cx="105601" cy="1012825"/>
            </a:xfrm>
            <a:custGeom>
              <a:gdLst>
                <a:gd fmla="*/ 105570 w 105601" name="connsiteX0"/>
                <a:gd fmla="*/ 0 h 994809" name="connsiteY0"/>
                <a:gd fmla="*/ 79375 w 105601" name="connsiteX1"/>
                <a:gd fmla="*/ 337584 h 994809" name="connsiteY1"/>
                <a:gd fmla="*/ 69850 w 105601" name="connsiteX2"/>
                <a:gd fmla="*/ 550309 h 994809" name="connsiteY2"/>
                <a:gd fmla="*/ 63500 w 105601" name="connsiteX3"/>
                <a:gd fmla="*/ 585234 h 994809" name="connsiteY3"/>
                <a:gd fmla="*/ 60325 w 105601" name="connsiteX4"/>
                <a:gd fmla="*/ 616984 h 994809" name="connsiteY4"/>
                <a:gd fmla="*/ 53975 w 105601" name="connsiteX5"/>
                <a:gd fmla="*/ 705884 h 994809" name="connsiteY5"/>
                <a:gd fmla="*/ 50800 w 105601" name="connsiteX6"/>
                <a:gd fmla="*/ 715409 h 994809" name="connsiteY6"/>
                <a:gd fmla="*/ 47625 w 105601" name="connsiteX7"/>
                <a:gd fmla="*/ 753509 h 994809" name="connsiteY7"/>
                <a:gd fmla="*/ 41275 w 105601" name="connsiteX8"/>
                <a:gd fmla="*/ 788434 h 994809" name="connsiteY8"/>
                <a:gd fmla="*/ 34925 w 105601" name="connsiteX9"/>
                <a:gd fmla="*/ 829709 h 994809" name="connsiteY9"/>
                <a:gd fmla="*/ 28575 w 105601" name="connsiteX10"/>
                <a:gd fmla="*/ 877334 h 994809" name="connsiteY10"/>
                <a:gd fmla="*/ 22225 w 105601" name="connsiteX11"/>
                <a:gd fmla="*/ 909084 h 994809" name="connsiteY11"/>
                <a:gd fmla="*/ 19050 w 105601" name="connsiteX12"/>
                <a:gd fmla="*/ 931309 h 994809" name="connsiteY12"/>
                <a:gd fmla="*/ 12700 w 105601" name="connsiteX13"/>
                <a:gd fmla="*/ 950359 h 994809" name="connsiteY13"/>
                <a:gd fmla="*/ 6350 w 105601" name="connsiteX14"/>
                <a:gd fmla="*/ 969409 h 994809" name="connsiteY14"/>
                <a:gd fmla="*/ 3175 w 105601" name="connsiteX15"/>
                <a:gd fmla="*/ 978934 h 994809" name="connsiteY15"/>
                <a:gd fmla="*/ 0 w 105601" name="connsiteX16"/>
                <a:gd fmla="*/ 994809 h 994809" name="connsiteY1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b="b" l="l" r="r" t="t"/>
              <a:pathLst>
                <a:path h="994808" w="105601">
                  <a:moveTo>
                    <a:pt x="105570" y="0"/>
                  </a:moveTo>
                  <a:cubicBezTo>
                    <a:pt x="106524" y="171295"/>
                    <a:pt x="85328" y="245866"/>
                    <a:pt x="79375" y="337584"/>
                  </a:cubicBezTo>
                  <a:cubicBezTo>
                    <a:pt x="73422" y="429302"/>
                    <a:pt x="83770" y="480708"/>
                    <a:pt x="69850" y="550309"/>
                  </a:cubicBezTo>
                  <a:cubicBezTo>
                    <a:pt x="67683" y="561146"/>
                    <a:pt x="64854" y="574402"/>
                    <a:pt x="63500" y="585234"/>
                  </a:cubicBezTo>
                  <a:cubicBezTo>
                    <a:pt x="62181" y="595788"/>
                    <a:pt x="61383" y="606401"/>
                    <a:pt x="60325" y="616984"/>
                  </a:cubicBezTo>
                  <a:cubicBezTo>
                    <a:pt x="59143" y="641796"/>
                    <a:pt x="59506" y="678227"/>
                    <a:pt x="53975" y="705884"/>
                  </a:cubicBezTo>
                  <a:cubicBezTo>
                    <a:pt x="53319" y="709166"/>
                    <a:pt x="51858" y="712234"/>
                    <a:pt x="50800" y="715409"/>
                  </a:cubicBezTo>
                  <a:cubicBezTo>
                    <a:pt x="49742" y="728109"/>
                    <a:pt x="49032" y="740843"/>
                    <a:pt x="47625" y="753509"/>
                  </a:cubicBezTo>
                  <a:cubicBezTo>
                    <a:pt x="44362" y="782872"/>
                    <a:pt x="45042" y="762064"/>
                    <a:pt x="41275" y="788434"/>
                  </a:cubicBezTo>
                  <a:cubicBezTo>
                    <a:pt x="35180" y="831098"/>
                    <a:pt x="41534" y="803271"/>
                    <a:pt x="34925" y="829709"/>
                  </a:cubicBezTo>
                  <a:cubicBezTo>
                    <a:pt x="29625" y="877412"/>
                    <a:pt x="34276" y="840280"/>
                    <a:pt x="28575" y="877334"/>
                  </a:cubicBezTo>
                  <a:cubicBezTo>
                    <a:pt x="24406" y="904436"/>
                    <a:pt x="28000" y="891760"/>
                    <a:pt x="22225" y="909084"/>
                  </a:cubicBezTo>
                  <a:cubicBezTo>
                    <a:pt x="21167" y="916492"/>
                    <a:pt x="20733" y="924017"/>
                    <a:pt x="19050" y="931309"/>
                  </a:cubicBezTo>
                  <a:cubicBezTo>
                    <a:pt x="17545" y="937831"/>
                    <a:pt x="14817" y="944009"/>
                    <a:pt x="12700" y="950359"/>
                  </a:cubicBezTo>
                  <a:lnTo>
                    <a:pt x="6350" y="969409"/>
                  </a:lnTo>
                  <a:cubicBezTo>
                    <a:pt x="5292" y="972584"/>
                    <a:pt x="3831" y="975652"/>
                    <a:pt x="3175" y="978934"/>
                  </a:cubicBezTo>
                  <a:lnTo>
                    <a:pt x="0" y="994809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4" name="任意多边形 463"/>
            <p:cNvSpPr/>
            <p:nvPr/>
          </p:nvSpPr>
          <p:spPr>
            <a:xfrm>
              <a:off x="4243387" y="1878807"/>
              <a:ext cx="294598" cy="1052511"/>
            </a:xfrm>
            <a:custGeom>
              <a:gdLst>
                <a:gd fmla="*/ 0 w 294598" name="connsiteX0"/>
                <a:gd fmla="*/ 0 h 1042488" name="connsiteY0"/>
                <a:gd fmla="*/ 43656 w 294598" name="connsiteX1"/>
                <a:gd fmla="*/ 67763 h 1042488" name="connsiteY1"/>
                <a:gd fmla="*/ 56356 w 294598" name="connsiteX2"/>
                <a:gd fmla="*/ 86813 h 1042488" name="connsiteY2"/>
                <a:gd fmla="*/ 75406 w 294598" name="connsiteX3"/>
                <a:gd fmla="*/ 115388 h 1042488" name="connsiteY3"/>
                <a:gd fmla="*/ 113506 w 294598" name="connsiteX4"/>
                <a:gd fmla="*/ 169363 h 1042488" name="connsiteY4"/>
                <a:gd fmla="*/ 148431 w 294598" name="connsiteX5"/>
                <a:gd fmla="*/ 236038 h 1042488" name="connsiteY5"/>
                <a:gd fmla="*/ 161131 w 294598" name="connsiteX6"/>
                <a:gd fmla="*/ 267788 h 1042488" name="connsiteY6"/>
                <a:gd fmla="*/ 192881 w 294598" name="connsiteX7"/>
                <a:gd fmla="*/ 343988 h 1042488" name="connsiteY7"/>
                <a:gd fmla="*/ 224631 w 294598" name="connsiteX8"/>
                <a:gd fmla="*/ 410663 h 1042488" name="connsiteY8"/>
                <a:gd fmla="*/ 264319 w 294598" name="connsiteX9"/>
                <a:gd fmla="*/ 521788 h 1042488" name="connsiteY9"/>
                <a:gd fmla="*/ 285750 w 294598" name="connsiteX10"/>
                <a:gd fmla="*/ 636088 h 1042488" name="connsiteY10"/>
                <a:gd fmla="*/ 292893 w 294598" name="connsiteX11"/>
                <a:gd fmla="*/ 817063 h 1042488" name="connsiteY11"/>
                <a:gd fmla="*/ 294481 w 294598" name="connsiteX12"/>
                <a:gd fmla="*/ 940888 h 1042488" name="connsiteY12"/>
                <a:gd fmla="*/ 294481 w 294598" name="connsiteX13"/>
                <a:gd fmla="*/ 1042488 h 1042488" name="connsiteY13"/>
                <a:gd fmla="*/ 263525 w 263901" name="connsiteX14"/>
                <a:gd fmla="*/ 990600 h 990600" name="connsiteY14"/>
                <a:gd fmla="*/ 263525 w 263901" name="connsiteX15"/>
                <a:gd fmla="*/ 990600 h 990600" name="connsiteY15"/>
                <a:gd fmla="*/ 263525 w 263901" name="connsiteX16"/>
                <a:gd fmla="*/ 990600 h 990600" name="connsiteY16"/>
                <a:gd fmla="*/ 263525 w 263901" name="connsiteX17"/>
                <a:gd fmla="*/ 990600 h 990600" name="connsiteY17"/>
                <a:gd fmla="*/ 263525 w 263901" name="connsiteX18"/>
                <a:gd fmla="*/ 990600 h 990600" name="connsiteY18"/>
                <a:gd fmla="*/ 263525 w 263901" name="connsiteX19"/>
                <a:gd fmla="*/ 990600 h 990600" name="connsiteY19"/>
                <a:gd fmla="*/ 263525 w 263901" name="connsiteX20"/>
                <a:gd fmla="*/ 990600 h 990600" name="connsiteY20"/>
                <a:gd fmla="*/ 263525 w 263901" name="connsiteX21"/>
                <a:gd fmla="*/ 990600 h 990600" name="connsiteY21"/>
                <a:gd fmla="*/ 263525 w 263901" name="connsiteX22"/>
                <a:gd fmla="*/ 990600 h 990600" name="connsiteY22"/>
                <a:gd fmla="*/ 263525 w 263901" name="connsiteX23"/>
                <a:gd fmla="*/ 990600 h 990600" name="connsiteY23"/>
                <a:gd fmla="*/ 263525 w 263901" name="connsiteX24"/>
                <a:gd fmla="*/ 990600 h 990600" name="connsiteY24"/>
                <a:gd fmla="*/ 263525 w 263901" name="connsiteX25"/>
                <a:gd fmla="*/ 990600 h 990600" name="connsiteY25"/>
                <a:gd fmla="*/ 263525 w 263901" name="connsiteX26"/>
                <a:gd fmla="*/ 990600 h 990600" name="connsiteY26"/>
                <a:gd fmla="*/ 263525 w 263901" name="connsiteX27"/>
                <a:gd fmla="*/ 990600 h 990600" name="connsiteY27"/>
                <a:gd fmla="*/ 263525 w 263901" name="connsiteX28"/>
                <a:gd fmla="*/ 990600 h 990600" name="connsiteY28"/>
                <a:gd fmla="*/ 263525 w 263901" name="connsiteX29"/>
                <a:gd fmla="*/ 990600 h 990600" name="connsiteY29"/>
                <a:gd fmla="*/ 263525 w 263901" name="connsiteX30"/>
                <a:gd fmla="*/ 990600 h 990600" name="connsiteY30"/>
                <a:gd fmla="*/ 263525 w 263901" name="connsiteX31"/>
                <a:gd fmla="*/ 990600 h 990600" name="connsiteY31"/>
                <a:gd fmla="*/ 263525 w 263901" name="connsiteX32"/>
                <a:gd fmla="*/ 990600 h 990600" name="connsiteY32"/>
                <a:gd fmla="*/ 263525 w 263901" name="connsiteX33"/>
                <a:gd fmla="*/ 990600 h 990600" name="connsiteY33"/>
                <a:gd fmla="*/ 263525 w 263901" name="connsiteX34"/>
                <a:gd fmla="*/ 990600 h 990600" name="connsiteY34"/>
                <a:gd fmla="*/ 263525 w 263901" name="connsiteX35"/>
                <a:gd fmla="*/ 990600 h 990600" name="connsiteY35"/>
                <a:gd fmla="*/ 263525 w 263901" name="connsiteX36"/>
                <a:gd fmla="*/ 990600 h 990600" name="connsiteY36"/>
                <a:gd fmla="*/ 263525 w 263901" name="connsiteX37"/>
                <a:gd fmla="*/ 990600 h 990600" name="connsiteY37"/>
                <a:gd fmla="*/ 263525 w 263901" name="connsiteX38"/>
                <a:gd fmla="*/ 990600 h 990600" name="connsiteY3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b="b" l="l" r="r" t="t"/>
              <a:pathLst>
                <a:path h="1042487" w="294598">
                  <a:moveTo>
                    <a:pt x="0" y="0"/>
                  </a:moveTo>
                  <a:cubicBezTo>
                    <a:pt x="4233" y="5292"/>
                    <a:pt x="34263" y="53294"/>
                    <a:pt x="43656" y="67763"/>
                  </a:cubicBezTo>
                  <a:cubicBezTo>
                    <a:pt x="53049" y="82232"/>
                    <a:pt x="52123" y="80463"/>
                    <a:pt x="56356" y="86813"/>
                  </a:cubicBezTo>
                  <a:lnTo>
                    <a:pt x="75406" y="115388"/>
                  </a:lnTo>
                  <a:cubicBezTo>
                    <a:pt x="84931" y="129146"/>
                    <a:pt x="105569" y="157192"/>
                    <a:pt x="113506" y="169363"/>
                  </a:cubicBezTo>
                  <a:cubicBezTo>
                    <a:pt x="125677" y="189471"/>
                    <a:pt x="140494" y="219634"/>
                    <a:pt x="148431" y="236038"/>
                  </a:cubicBezTo>
                  <a:cubicBezTo>
                    <a:pt x="156369" y="252442"/>
                    <a:pt x="153723" y="249796"/>
                    <a:pt x="161131" y="267788"/>
                  </a:cubicBezTo>
                  <a:cubicBezTo>
                    <a:pt x="168539" y="285780"/>
                    <a:pt x="182298" y="320176"/>
                    <a:pt x="192881" y="343988"/>
                  </a:cubicBezTo>
                  <a:cubicBezTo>
                    <a:pt x="203464" y="367800"/>
                    <a:pt x="212725" y="381030"/>
                    <a:pt x="224631" y="410663"/>
                  </a:cubicBezTo>
                  <a:cubicBezTo>
                    <a:pt x="236537" y="440296"/>
                    <a:pt x="254133" y="484217"/>
                    <a:pt x="264319" y="521788"/>
                  </a:cubicBezTo>
                  <a:cubicBezTo>
                    <a:pt x="274506" y="559359"/>
                    <a:pt x="282840" y="612276"/>
                    <a:pt x="285750" y="636088"/>
                  </a:cubicBezTo>
                  <a:cubicBezTo>
                    <a:pt x="289719" y="685300"/>
                    <a:pt x="291438" y="766263"/>
                    <a:pt x="292893" y="817063"/>
                  </a:cubicBezTo>
                  <a:cubicBezTo>
                    <a:pt x="294348" y="867863"/>
                    <a:pt x="294216" y="903317"/>
                    <a:pt x="294481" y="940888"/>
                  </a:cubicBezTo>
                  <a:cubicBezTo>
                    <a:pt x="294746" y="978459"/>
                    <a:pt x="294481" y="1008621"/>
                    <a:pt x="294481" y="1042488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5" name="任意多边形 464"/>
            <p:cNvSpPr/>
            <p:nvPr/>
          </p:nvSpPr>
          <p:spPr>
            <a:xfrm>
              <a:off x="4148137" y="1774031"/>
              <a:ext cx="363654" cy="1166812"/>
            </a:xfrm>
            <a:custGeom>
              <a:gdLst>
                <a:gd fmla="*/ 0 w 363654" name="connsiteX0"/>
                <a:gd fmla="*/ 0 h 1155700" name="connsiteY0"/>
                <a:gd fmla="*/ 112712 w 363654" name="connsiteX1"/>
                <a:gd fmla="*/ 180975 h 1155700" name="connsiteY1"/>
                <a:gd fmla="*/ 125412 w 363654" name="connsiteX2"/>
                <a:gd fmla="*/ 200025 h 1155700" name="connsiteY2"/>
                <a:gd fmla="*/ 144462 w 363654" name="connsiteX3"/>
                <a:gd fmla="*/ 228600 h 1155700" name="connsiteY3"/>
                <a:gd fmla="*/ 182562 w 363654" name="connsiteX4"/>
                <a:gd fmla="*/ 282575 h 1155700" name="connsiteY4"/>
                <a:gd fmla="*/ 217487 w 363654" name="connsiteX5"/>
                <a:gd fmla="*/ 349250 h 1155700" name="connsiteY5"/>
                <a:gd fmla="*/ 230187 w 363654" name="connsiteX6"/>
                <a:gd fmla="*/ 381000 h 1155700" name="connsiteY6"/>
                <a:gd fmla="*/ 261937 w 363654" name="connsiteX7"/>
                <a:gd fmla="*/ 457200 h 1155700" name="connsiteY7"/>
                <a:gd fmla="*/ 293687 w 363654" name="connsiteX8"/>
                <a:gd fmla="*/ 523875 h 1155700" name="connsiteY8"/>
                <a:gd fmla="*/ 333375 w 363654" name="connsiteX9"/>
                <a:gd fmla="*/ 635000 h 1155700" name="connsiteY9"/>
                <a:gd fmla="*/ 354806 w 363654" name="connsiteX10"/>
                <a:gd fmla="*/ 749300 h 1155700" name="connsiteY10"/>
                <a:gd fmla="*/ 361949 w 363654" name="connsiteX11"/>
                <a:gd fmla="*/ 930275 h 1155700" name="connsiteY11"/>
                <a:gd fmla="*/ 363537 w 363654" name="connsiteX12"/>
                <a:gd fmla="*/ 1054100 h 1155700" name="connsiteY12"/>
                <a:gd fmla="*/ 363537 w 363654" name="connsiteX13"/>
                <a:gd fmla="*/ 1155700 h 1155700" name="connsiteY13"/>
                <a:gd fmla="*/ 263525 w 263901" name="connsiteX14"/>
                <a:gd fmla="*/ 990600 h 990600" name="connsiteY14"/>
                <a:gd fmla="*/ 263525 w 263901" name="connsiteX15"/>
                <a:gd fmla="*/ 990600 h 990600" name="connsiteY15"/>
                <a:gd fmla="*/ 263525 w 263901" name="connsiteX16"/>
                <a:gd fmla="*/ 990600 h 990600" name="connsiteY16"/>
                <a:gd fmla="*/ 263525 w 263901" name="connsiteX17"/>
                <a:gd fmla="*/ 990600 h 990600" name="connsiteY17"/>
                <a:gd fmla="*/ 263525 w 263901" name="connsiteX18"/>
                <a:gd fmla="*/ 990600 h 990600" name="connsiteY18"/>
                <a:gd fmla="*/ 263525 w 263901" name="connsiteX19"/>
                <a:gd fmla="*/ 990600 h 990600" name="connsiteY19"/>
                <a:gd fmla="*/ 263525 w 263901" name="connsiteX20"/>
                <a:gd fmla="*/ 990600 h 990600" name="connsiteY20"/>
                <a:gd fmla="*/ 263525 w 263901" name="connsiteX21"/>
                <a:gd fmla="*/ 990600 h 990600" name="connsiteY21"/>
                <a:gd fmla="*/ 263525 w 263901" name="connsiteX22"/>
                <a:gd fmla="*/ 990600 h 990600" name="connsiteY22"/>
                <a:gd fmla="*/ 263525 w 263901" name="connsiteX23"/>
                <a:gd fmla="*/ 990600 h 990600" name="connsiteY23"/>
                <a:gd fmla="*/ 263525 w 263901" name="connsiteX24"/>
                <a:gd fmla="*/ 990600 h 990600" name="connsiteY24"/>
                <a:gd fmla="*/ 263525 w 263901" name="connsiteX25"/>
                <a:gd fmla="*/ 990600 h 990600" name="connsiteY25"/>
                <a:gd fmla="*/ 263525 w 263901" name="connsiteX26"/>
                <a:gd fmla="*/ 990600 h 990600" name="connsiteY26"/>
                <a:gd fmla="*/ 263525 w 263901" name="connsiteX27"/>
                <a:gd fmla="*/ 990600 h 990600" name="connsiteY27"/>
                <a:gd fmla="*/ 263525 w 263901" name="connsiteX28"/>
                <a:gd fmla="*/ 990600 h 990600" name="connsiteY28"/>
                <a:gd fmla="*/ 263525 w 263901" name="connsiteX29"/>
                <a:gd fmla="*/ 990600 h 990600" name="connsiteY29"/>
                <a:gd fmla="*/ 263525 w 263901" name="connsiteX30"/>
                <a:gd fmla="*/ 990600 h 990600" name="connsiteY30"/>
                <a:gd fmla="*/ 263525 w 263901" name="connsiteX31"/>
                <a:gd fmla="*/ 990600 h 990600" name="connsiteY31"/>
                <a:gd fmla="*/ 263525 w 263901" name="connsiteX32"/>
                <a:gd fmla="*/ 990600 h 990600" name="connsiteY32"/>
                <a:gd fmla="*/ 263525 w 263901" name="connsiteX33"/>
                <a:gd fmla="*/ 990600 h 990600" name="connsiteY33"/>
                <a:gd fmla="*/ 263525 w 263901" name="connsiteX34"/>
                <a:gd fmla="*/ 990600 h 990600" name="connsiteY34"/>
                <a:gd fmla="*/ 263525 w 263901" name="connsiteX35"/>
                <a:gd fmla="*/ 990600 h 990600" name="connsiteY35"/>
                <a:gd fmla="*/ 263525 w 263901" name="connsiteX36"/>
                <a:gd fmla="*/ 990600 h 990600" name="connsiteY36"/>
                <a:gd fmla="*/ 263525 w 263901" name="connsiteX37"/>
                <a:gd fmla="*/ 990600 h 990600" name="connsiteY37"/>
                <a:gd fmla="*/ 263525 w 263901" name="connsiteX38"/>
                <a:gd fmla="*/ 990600 h 990600" name="connsiteY3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b="b" l="l" r="r" t="t"/>
              <a:pathLst>
                <a:path h="1155700" w="363654">
                  <a:moveTo>
                    <a:pt x="0" y="0"/>
                  </a:moveTo>
                  <a:cubicBezTo>
                    <a:pt x="4233" y="5292"/>
                    <a:pt x="91810" y="147638"/>
                    <a:pt x="112712" y="180975"/>
                  </a:cubicBezTo>
                  <a:cubicBezTo>
                    <a:pt x="133614" y="214312"/>
                    <a:pt x="121179" y="193675"/>
                    <a:pt x="125412" y="200025"/>
                  </a:cubicBezTo>
                  <a:lnTo>
                    <a:pt x="144462" y="228600"/>
                  </a:lnTo>
                  <a:cubicBezTo>
                    <a:pt x="153987" y="242358"/>
                    <a:pt x="174625" y="270404"/>
                    <a:pt x="182562" y="282575"/>
                  </a:cubicBezTo>
                  <a:cubicBezTo>
                    <a:pt x="194733" y="302683"/>
                    <a:pt x="209550" y="332846"/>
                    <a:pt x="217487" y="349250"/>
                  </a:cubicBezTo>
                  <a:cubicBezTo>
                    <a:pt x="225425" y="365654"/>
                    <a:pt x="222779" y="363008"/>
                    <a:pt x="230187" y="381000"/>
                  </a:cubicBezTo>
                  <a:cubicBezTo>
                    <a:pt x="237595" y="398992"/>
                    <a:pt x="251354" y="433388"/>
                    <a:pt x="261937" y="457200"/>
                  </a:cubicBezTo>
                  <a:cubicBezTo>
                    <a:pt x="272520" y="481012"/>
                    <a:pt x="281781" y="494242"/>
                    <a:pt x="293687" y="523875"/>
                  </a:cubicBezTo>
                  <a:cubicBezTo>
                    <a:pt x="305593" y="553508"/>
                    <a:pt x="323189" y="597429"/>
                    <a:pt x="333375" y="635000"/>
                  </a:cubicBezTo>
                  <a:cubicBezTo>
                    <a:pt x="343562" y="672571"/>
                    <a:pt x="351896" y="725488"/>
                    <a:pt x="354806" y="749300"/>
                  </a:cubicBezTo>
                  <a:cubicBezTo>
                    <a:pt x="358775" y="798512"/>
                    <a:pt x="360494" y="879475"/>
                    <a:pt x="361949" y="930275"/>
                  </a:cubicBezTo>
                  <a:cubicBezTo>
                    <a:pt x="363404" y="981075"/>
                    <a:pt x="363272" y="1016529"/>
                    <a:pt x="363537" y="1054100"/>
                  </a:cubicBezTo>
                  <a:cubicBezTo>
                    <a:pt x="363802" y="1091671"/>
                    <a:pt x="363537" y="1121833"/>
                    <a:pt x="363537" y="115570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6" name="任意多边形 465"/>
            <p:cNvSpPr/>
            <p:nvPr/>
          </p:nvSpPr>
          <p:spPr>
            <a:xfrm>
              <a:off x="4110037" y="1776413"/>
              <a:ext cx="377942" cy="1173956"/>
            </a:xfrm>
            <a:custGeom>
              <a:gdLst>
                <a:gd fmla="*/ 0 w 377942" name="connsiteX0"/>
                <a:gd fmla="*/ 0 h 1162775" name="connsiteY0"/>
                <a:gd fmla="*/ 127000 w 377942" name="connsiteX1"/>
                <a:gd fmla="*/ 188050 h 1162775" name="connsiteY1"/>
                <a:gd fmla="*/ 139700 w 377942" name="connsiteX2"/>
                <a:gd fmla="*/ 207100 h 1162775" name="connsiteY2"/>
                <a:gd fmla="*/ 158750 w 377942" name="connsiteX3"/>
                <a:gd fmla="*/ 235675 h 1162775" name="connsiteY3"/>
                <a:gd fmla="*/ 196850 w 377942" name="connsiteX4"/>
                <a:gd fmla="*/ 289650 h 1162775" name="connsiteY4"/>
                <a:gd fmla="*/ 231775 w 377942" name="connsiteX5"/>
                <a:gd fmla="*/ 356325 h 1162775" name="connsiteY5"/>
                <a:gd fmla="*/ 244475 w 377942" name="connsiteX6"/>
                <a:gd fmla="*/ 388075 h 1162775" name="connsiteY6"/>
                <a:gd fmla="*/ 276225 w 377942" name="connsiteX7"/>
                <a:gd fmla="*/ 464275 h 1162775" name="connsiteY7"/>
                <a:gd fmla="*/ 307975 w 377942" name="connsiteX8"/>
                <a:gd fmla="*/ 530950 h 1162775" name="connsiteY8"/>
                <a:gd fmla="*/ 347663 w 377942" name="connsiteX9"/>
                <a:gd fmla="*/ 642075 h 1162775" name="connsiteY9"/>
                <a:gd fmla="*/ 369094 w 377942" name="connsiteX10"/>
                <a:gd fmla="*/ 756375 h 1162775" name="connsiteY10"/>
                <a:gd fmla="*/ 376237 w 377942" name="connsiteX11"/>
                <a:gd fmla="*/ 937350 h 1162775" name="connsiteY11"/>
                <a:gd fmla="*/ 377825 w 377942" name="connsiteX12"/>
                <a:gd fmla="*/ 1061175 h 1162775" name="connsiteY12"/>
                <a:gd fmla="*/ 377825 w 377942" name="connsiteX13"/>
                <a:gd fmla="*/ 1162775 h 1162775" name="connsiteY13"/>
                <a:gd fmla="*/ 263525 w 263901" name="connsiteX14"/>
                <a:gd fmla="*/ 990600 h 990600" name="connsiteY14"/>
                <a:gd fmla="*/ 263525 w 263901" name="connsiteX15"/>
                <a:gd fmla="*/ 990600 h 990600" name="connsiteY15"/>
                <a:gd fmla="*/ 263525 w 263901" name="connsiteX16"/>
                <a:gd fmla="*/ 990600 h 990600" name="connsiteY16"/>
                <a:gd fmla="*/ 263525 w 263901" name="connsiteX17"/>
                <a:gd fmla="*/ 990600 h 990600" name="connsiteY17"/>
                <a:gd fmla="*/ 263525 w 263901" name="connsiteX18"/>
                <a:gd fmla="*/ 990600 h 990600" name="connsiteY18"/>
                <a:gd fmla="*/ 263525 w 263901" name="connsiteX19"/>
                <a:gd fmla="*/ 990600 h 990600" name="connsiteY19"/>
                <a:gd fmla="*/ 263525 w 263901" name="connsiteX20"/>
                <a:gd fmla="*/ 990600 h 990600" name="connsiteY20"/>
                <a:gd fmla="*/ 263525 w 263901" name="connsiteX21"/>
                <a:gd fmla="*/ 990600 h 990600" name="connsiteY21"/>
                <a:gd fmla="*/ 263525 w 263901" name="connsiteX22"/>
                <a:gd fmla="*/ 990600 h 990600" name="connsiteY22"/>
                <a:gd fmla="*/ 263525 w 263901" name="connsiteX23"/>
                <a:gd fmla="*/ 990600 h 990600" name="connsiteY23"/>
                <a:gd fmla="*/ 263525 w 263901" name="connsiteX24"/>
                <a:gd fmla="*/ 990600 h 990600" name="connsiteY24"/>
                <a:gd fmla="*/ 263525 w 263901" name="connsiteX25"/>
                <a:gd fmla="*/ 990600 h 990600" name="connsiteY25"/>
                <a:gd fmla="*/ 263525 w 263901" name="connsiteX26"/>
                <a:gd fmla="*/ 990600 h 990600" name="connsiteY26"/>
                <a:gd fmla="*/ 263525 w 263901" name="connsiteX27"/>
                <a:gd fmla="*/ 990600 h 990600" name="connsiteY27"/>
                <a:gd fmla="*/ 263525 w 263901" name="connsiteX28"/>
                <a:gd fmla="*/ 990600 h 990600" name="connsiteY28"/>
                <a:gd fmla="*/ 263525 w 263901" name="connsiteX29"/>
                <a:gd fmla="*/ 990600 h 990600" name="connsiteY29"/>
                <a:gd fmla="*/ 263525 w 263901" name="connsiteX30"/>
                <a:gd fmla="*/ 990600 h 990600" name="connsiteY30"/>
                <a:gd fmla="*/ 263525 w 263901" name="connsiteX31"/>
                <a:gd fmla="*/ 990600 h 990600" name="connsiteY31"/>
                <a:gd fmla="*/ 263525 w 263901" name="connsiteX32"/>
                <a:gd fmla="*/ 990600 h 990600" name="connsiteY32"/>
                <a:gd fmla="*/ 263525 w 263901" name="connsiteX33"/>
                <a:gd fmla="*/ 990600 h 990600" name="connsiteY33"/>
                <a:gd fmla="*/ 263525 w 263901" name="connsiteX34"/>
                <a:gd fmla="*/ 990600 h 990600" name="connsiteY34"/>
                <a:gd fmla="*/ 263525 w 263901" name="connsiteX35"/>
                <a:gd fmla="*/ 990600 h 990600" name="connsiteY35"/>
                <a:gd fmla="*/ 263525 w 263901" name="connsiteX36"/>
                <a:gd fmla="*/ 990600 h 990600" name="connsiteY36"/>
                <a:gd fmla="*/ 263525 w 263901" name="connsiteX37"/>
                <a:gd fmla="*/ 990600 h 990600" name="connsiteY37"/>
                <a:gd fmla="*/ 263525 w 263901" name="connsiteX38"/>
                <a:gd fmla="*/ 990600 h 990600" name="connsiteY3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b="b" l="l" r="r" t="t"/>
              <a:pathLst>
                <a:path h="1162775" w="377942">
                  <a:moveTo>
                    <a:pt x="0" y="0"/>
                  </a:moveTo>
                  <a:cubicBezTo>
                    <a:pt x="4233" y="5292"/>
                    <a:pt x="103717" y="153533"/>
                    <a:pt x="127000" y="188050"/>
                  </a:cubicBezTo>
                  <a:cubicBezTo>
                    <a:pt x="150283" y="222567"/>
                    <a:pt x="135467" y="200750"/>
                    <a:pt x="139700" y="207100"/>
                  </a:cubicBezTo>
                  <a:lnTo>
                    <a:pt x="158750" y="235675"/>
                  </a:lnTo>
                  <a:cubicBezTo>
                    <a:pt x="168275" y="249433"/>
                    <a:pt x="188913" y="277479"/>
                    <a:pt x="196850" y="289650"/>
                  </a:cubicBezTo>
                  <a:cubicBezTo>
                    <a:pt x="209021" y="309758"/>
                    <a:pt x="223838" y="339921"/>
                    <a:pt x="231775" y="356325"/>
                  </a:cubicBezTo>
                  <a:cubicBezTo>
                    <a:pt x="239713" y="372729"/>
                    <a:pt x="237067" y="370083"/>
                    <a:pt x="244475" y="388075"/>
                  </a:cubicBezTo>
                  <a:cubicBezTo>
                    <a:pt x="251883" y="406067"/>
                    <a:pt x="265642" y="440463"/>
                    <a:pt x="276225" y="464275"/>
                  </a:cubicBezTo>
                  <a:cubicBezTo>
                    <a:pt x="286808" y="488087"/>
                    <a:pt x="296069" y="501317"/>
                    <a:pt x="307975" y="530950"/>
                  </a:cubicBezTo>
                  <a:cubicBezTo>
                    <a:pt x="319881" y="560583"/>
                    <a:pt x="337477" y="604504"/>
                    <a:pt x="347663" y="642075"/>
                  </a:cubicBezTo>
                  <a:cubicBezTo>
                    <a:pt x="357850" y="679646"/>
                    <a:pt x="366184" y="732563"/>
                    <a:pt x="369094" y="756375"/>
                  </a:cubicBezTo>
                  <a:cubicBezTo>
                    <a:pt x="373063" y="805587"/>
                    <a:pt x="374782" y="886550"/>
                    <a:pt x="376237" y="937350"/>
                  </a:cubicBezTo>
                  <a:cubicBezTo>
                    <a:pt x="377692" y="988150"/>
                    <a:pt x="377560" y="1023604"/>
                    <a:pt x="377825" y="1061175"/>
                  </a:cubicBezTo>
                  <a:cubicBezTo>
                    <a:pt x="378090" y="1098746"/>
                    <a:pt x="377825" y="1128908"/>
                    <a:pt x="377825" y="116277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7" name="任意多边形 466"/>
            <p:cNvSpPr/>
            <p:nvPr/>
          </p:nvSpPr>
          <p:spPr>
            <a:xfrm>
              <a:off x="4140995" y="1871664"/>
              <a:ext cx="321364" cy="1107280"/>
            </a:xfrm>
            <a:custGeom>
              <a:gdLst>
                <a:gd fmla="*/ 0 w 314223" name="connsiteX0"/>
                <a:gd fmla="*/ 0 h 1077867" name="connsiteY0"/>
                <a:gd fmla="*/ 80170 w 314223" name="connsiteX1"/>
                <a:gd fmla="*/ 136617 h 1077867" name="connsiteY1"/>
                <a:gd fmla="*/ 120651 w 314223" name="connsiteX2"/>
                <a:gd fmla="*/ 204744 h 1077867" name="connsiteY2"/>
                <a:gd fmla="*/ 211932 w 314223" name="connsiteX3"/>
                <a:gd fmla="*/ 355782 h 1077867" name="connsiteY3"/>
                <a:gd fmla="*/ 243682 w 314223" name="connsiteX4"/>
                <a:gd fmla="*/ 422457 h 1077867" name="connsiteY4"/>
                <a:gd fmla="*/ 283370 w 314223" name="connsiteX5"/>
                <a:gd fmla="*/ 533582 h 1077867" name="connsiteY5"/>
                <a:gd fmla="*/ 304801 w 314223" name="connsiteX6"/>
                <a:gd fmla="*/ 647882 h 1077867" name="connsiteY6"/>
                <a:gd fmla="*/ 311944 w 314223" name="connsiteX7"/>
                <a:gd fmla="*/ 828857 h 1077867" name="connsiteY7"/>
                <a:gd fmla="*/ 313532 w 314223" name="connsiteX8"/>
                <a:gd fmla="*/ 952682 h 1077867" name="connsiteY8"/>
                <a:gd fmla="*/ 301625 w 314223" name="connsiteX9"/>
                <a:gd fmla="*/ 1077867 h 1077867" name="connsiteY9"/>
                <a:gd fmla="*/ 301625 w 314223" name="connsiteX10"/>
                <a:gd fmla="*/ 1077867 h 1077867" name="connsiteY10"/>
                <a:gd fmla="*/ 313532 w 313649" name="connsiteX11"/>
                <a:gd fmla="*/ 1054282 h 1054282" name="connsiteY11"/>
                <a:gd fmla="*/ 263525 w 263642" name="connsiteX12"/>
                <a:gd fmla="*/ 990600 h 990600" name="connsiteY12"/>
                <a:gd fmla="*/ 263525 w 263642" name="connsiteX13"/>
                <a:gd fmla="*/ 990600 h 990600" name="connsiteY13"/>
                <a:gd fmla="*/ 263525 w 263901" name="connsiteX14"/>
                <a:gd fmla="*/ 990600 h 990600" name="connsiteY14"/>
                <a:gd fmla="*/ 263525 w 263901" name="connsiteX15"/>
                <a:gd fmla="*/ 990600 h 990600" name="connsiteY15"/>
                <a:gd fmla="*/ 263525 w 263901" name="connsiteX16"/>
                <a:gd fmla="*/ 990600 h 990600" name="connsiteY16"/>
                <a:gd fmla="*/ 263525 w 263901" name="connsiteX17"/>
                <a:gd fmla="*/ 990600 h 990600" name="connsiteY17"/>
                <a:gd fmla="*/ 263525 w 263901" name="connsiteX18"/>
                <a:gd fmla="*/ 990600 h 990600" name="connsiteY18"/>
                <a:gd fmla="*/ 263525 w 263901" name="connsiteX19"/>
                <a:gd fmla="*/ 990600 h 990600" name="connsiteY19"/>
                <a:gd fmla="*/ 263525 w 263901" name="connsiteX20"/>
                <a:gd fmla="*/ 990600 h 990600" name="connsiteY20"/>
                <a:gd fmla="*/ 263525 w 263901" name="connsiteX21"/>
                <a:gd fmla="*/ 990600 h 990600" name="connsiteY21"/>
                <a:gd fmla="*/ 263525 w 263901" name="connsiteX22"/>
                <a:gd fmla="*/ 990600 h 990600" name="connsiteY22"/>
                <a:gd fmla="*/ 263525 w 263901" name="connsiteX23"/>
                <a:gd fmla="*/ 990600 h 990600" name="connsiteY23"/>
                <a:gd fmla="*/ 263525 w 263901" name="connsiteX24"/>
                <a:gd fmla="*/ 990600 h 990600" name="connsiteY24"/>
                <a:gd fmla="*/ 263525 w 263901" name="connsiteX25"/>
                <a:gd fmla="*/ 990600 h 990600" name="connsiteY25"/>
                <a:gd fmla="*/ 263525 w 263901" name="connsiteX26"/>
                <a:gd fmla="*/ 990600 h 990600" name="connsiteY26"/>
                <a:gd fmla="*/ 263525 w 263901" name="connsiteX27"/>
                <a:gd fmla="*/ 990600 h 990600" name="connsiteY27"/>
                <a:gd fmla="*/ 263525 w 263901" name="connsiteX28"/>
                <a:gd fmla="*/ 990600 h 990600" name="connsiteY28"/>
                <a:gd fmla="*/ 263525 w 263901" name="connsiteX29"/>
                <a:gd fmla="*/ 990600 h 990600" name="connsiteY29"/>
                <a:gd fmla="*/ 263525 w 263901" name="connsiteX30"/>
                <a:gd fmla="*/ 990600 h 990600" name="connsiteY30"/>
                <a:gd fmla="*/ 263525 w 263901" name="connsiteX31"/>
                <a:gd fmla="*/ 990600 h 990600" name="connsiteY31"/>
                <a:gd fmla="*/ 263525 w 263901" name="connsiteX32"/>
                <a:gd fmla="*/ 990600 h 990600" name="connsiteY32"/>
                <a:gd fmla="*/ 263525 w 263901" name="connsiteX33"/>
                <a:gd fmla="*/ 990600 h 990600" name="connsiteY33"/>
                <a:gd fmla="*/ 263525 w 263901" name="connsiteX34"/>
                <a:gd fmla="*/ 990600 h 990600" name="connsiteY34"/>
                <a:gd fmla="*/ 263525 w 263901" name="connsiteX35"/>
                <a:gd fmla="*/ 990600 h 990600" name="connsiteY35"/>
                <a:gd fmla="*/ 263525 w 263901" name="connsiteX36"/>
                <a:gd fmla="*/ 990600 h 990600" name="connsiteY36"/>
                <a:gd fmla="*/ 263525 w 263901" name="connsiteX37"/>
                <a:gd fmla="*/ 990600 h 990600" name="connsiteY37"/>
                <a:gd fmla="*/ 263525 w 263901" name="connsiteX38"/>
                <a:gd fmla="*/ 990600 h 990600" name="connsiteY3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1077867" w="314223">
                  <a:moveTo>
                    <a:pt x="0" y="0"/>
                  </a:moveTo>
                  <a:cubicBezTo>
                    <a:pt x="6284" y="15195"/>
                    <a:pt x="60062" y="102493"/>
                    <a:pt x="80170" y="136617"/>
                  </a:cubicBezTo>
                  <a:cubicBezTo>
                    <a:pt x="100278" y="170741"/>
                    <a:pt x="112714" y="192573"/>
                    <a:pt x="120651" y="204744"/>
                  </a:cubicBezTo>
                  <a:cubicBezTo>
                    <a:pt x="142611" y="241271"/>
                    <a:pt x="191427" y="319497"/>
                    <a:pt x="211932" y="355782"/>
                  </a:cubicBezTo>
                  <a:cubicBezTo>
                    <a:pt x="232437" y="392067"/>
                    <a:pt x="231776" y="392824"/>
                    <a:pt x="243682" y="422457"/>
                  </a:cubicBezTo>
                  <a:cubicBezTo>
                    <a:pt x="255588" y="452090"/>
                    <a:pt x="273184" y="496011"/>
                    <a:pt x="283370" y="533582"/>
                  </a:cubicBezTo>
                  <a:cubicBezTo>
                    <a:pt x="293557" y="571153"/>
                    <a:pt x="301891" y="624070"/>
                    <a:pt x="304801" y="647882"/>
                  </a:cubicBezTo>
                  <a:cubicBezTo>
                    <a:pt x="308770" y="697094"/>
                    <a:pt x="310489" y="778057"/>
                    <a:pt x="311944" y="828857"/>
                  </a:cubicBezTo>
                  <a:cubicBezTo>
                    <a:pt x="313399" y="879657"/>
                    <a:pt x="315252" y="911180"/>
                    <a:pt x="313532" y="952682"/>
                  </a:cubicBezTo>
                  <a:cubicBezTo>
                    <a:pt x="311812" y="994184"/>
                    <a:pt x="320675" y="1044000"/>
                    <a:pt x="301625" y="1077867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8" name="任意多边形 467"/>
            <p:cNvSpPr/>
            <p:nvPr/>
          </p:nvSpPr>
          <p:spPr>
            <a:xfrm>
              <a:off x="3838575" y="1838327"/>
              <a:ext cx="497819" cy="1254917"/>
            </a:xfrm>
            <a:custGeom>
              <a:gdLst>
                <a:gd fmla="*/ 0 w 489637" name="connsiteX0"/>
                <a:gd fmla="*/ 0 h 1252434" name="connsiteY0"/>
                <a:gd fmla="*/ 74015 w 489637" name="connsiteX1"/>
                <a:gd fmla="*/ 103939 h 1252434" name="connsiteY1"/>
                <a:gd fmla="*/ 105089 w 489637" name="connsiteX2"/>
                <a:gd fmla="*/ 144453 h 1252434" name="connsiteY2"/>
                <a:gd fmla="*/ 144698 w 489637" name="connsiteX3"/>
                <a:gd fmla="*/ 202383 h 1252434" name="connsiteY3"/>
                <a:gd fmla="*/ 197320 w 489637" name="connsiteX4"/>
                <a:gd fmla="*/ 293678 h 1252434" name="connsiteY4"/>
                <a:gd fmla="*/ 240261 w 489637" name="connsiteX5"/>
                <a:gd fmla="*/ 344478 h 1252434" name="connsiteY5"/>
                <a:gd fmla="*/ 272011 w 489637" name="connsiteX6"/>
                <a:gd fmla="*/ 379403 h 1252434" name="connsiteY6"/>
                <a:gd fmla="*/ 306936 w 489637" name="connsiteX7"/>
                <a:gd fmla="*/ 430203 h 1252434" name="connsiteY7"/>
                <a:gd fmla="*/ 354561 w 489637" name="connsiteX8"/>
                <a:gd fmla="*/ 493703 h 1252434" name="connsiteY8"/>
                <a:gd fmla="*/ 373611 w 489637" name="connsiteX9"/>
                <a:gd fmla="*/ 525453 h 1252434" name="connsiteY9"/>
                <a:gd fmla="*/ 399011 w 489637" name="connsiteX10"/>
                <a:gd fmla="*/ 576253 h 1252434" name="connsiteY10"/>
                <a:gd fmla="*/ 449017 w 489637" name="connsiteX11"/>
                <a:gd fmla="*/ 696903 h 1252434" name="connsiteY11"/>
                <a:gd fmla="*/ 481561 w 489637" name="connsiteX12"/>
                <a:gd fmla="*/ 823903 h 1252434" name="connsiteY12"/>
                <a:gd fmla="*/ 487911 w 489637" name="connsiteX13"/>
                <a:gd fmla="*/ 981860 h 1252434" name="connsiteY13"/>
                <a:gd fmla="*/ 456161 w 489637" name="connsiteX14"/>
                <a:gd fmla="*/ 1113621 h 1252434" name="connsiteY14"/>
                <a:gd fmla="*/ 413299 w 489637" name="connsiteX15"/>
                <a:gd fmla="*/ 1189028 h 1252434" name="connsiteY15"/>
                <a:gd fmla="*/ 357736 w 489637" name="connsiteX16"/>
                <a:gd fmla="*/ 1246178 h 1252434" name="connsiteY16"/>
                <a:gd fmla="*/ 297411 w 489637" name="connsiteX17"/>
                <a:gd fmla="*/ 1250940 h 1252434" name="connsiteY17"/>
                <a:gd fmla="*/ 330200 w 522426" name="connsiteX18"/>
                <a:gd fmla="*/ 1246187 h 1247681" name="connsiteY18"/>
                <a:gd fmla="*/ 282575 w 540007" name="connsiteX19"/>
                <a:gd fmla="*/ 1241425 h 1245658" name="connsiteY19"/>
                <a:gd fmla="*/ 282575 w 540098" name="connsiteX20"/>
                <a:gd fmla="*/ 1241425 h 1245658" name="connsiteY20"/>
                <a:gd fmla="*/ 282575 w 540098" name="connsiteX21"/>
                <a:gd fmla="*/ 1241425 h 1245658" name="connsiteY21"/>
                <a:gd fmla="*/ 282575 w 540098" name="connsiteX22"/>
                <a:gd fmla="*/ 1241425 h 1245658" name="connsiteY22"/>
                <a:gd fmla="*/ 282575 w 539858" name="connsiteX23"/>
                <a:gd fmla="*/ 1241425 h 1245658" name="connsiteY23"/>
                <a:gd fmla="*/ 282575 w 539780" name="connsiteX24"/>
                <a:gd fmla="*/ 1241425 h 1245658" name="connsiteY24"/>
                <a:gd fmla="*/ 282575 w 539780" name="connsiteX25"/>
                <a:gd fmla="*/ 1241425 h 1245658" name="connsiteY25"/>
                <a:gd fmla="*/ 282575 w 539780" name="connsiteX26"/>
                <a:gd fmla="*/ 1241425 h 1245658" name="connsiteY26"/>
                <a:gd fmla="*/ 282575 w 539780" name="connsiteX27"/>
                <a:gd fmla="*/ 1241425 h 1245658" name="connsiteY27"/>
                <a:gd fmla="*/ 282575 w 539780" name="connsiteX28"/>
                <a:gd fmla="*/ 1241425 h 1245658" name="connsiteY28"/>
                <a:gd fmla="*/ 282575 w 539780" name="connsiteX29"/>
                <a:gd fmla="*/ 1241425 h 1245658" name="connsiteY29"/>
                <a:gd fmla="*/ 282575 w 539780" name="connsiteX30"/>
                <a:gd fmla="*/ 1241425 h 1245658" name="connsiteY30"/>
                <a:gd fmla="*/ 282575 w 539780" name="connsiteX31"/>
                <a:gd fmla="*/ 1241425 h 1245658" name="connsiteY31"/>
                <a:gd fmla="*/ 282575 w 539780" name="connsiteX32"/>
                <a:gd fmla="*/ 1241425 h 1245658" name="connsiteY32"/>
                <a:gd fmla="*/ 282575 w 539780" name="connsiteX33"/>
                <a:gd fmla="*/ 1241425 h 1245658" name="connsiteY33"/>
                <a:gd fmla="*/ 282575 w 539780" name="connsiteX34"/>
                <a:gd fmla="*/ 1241425 h 1245658" name="connsiteY34"/>
                <a:gd fmla="*/ 282575 w 539780" name="connsiteX35"/>
                <a:gd fmla="*/ 1241425 h 1245658" name="connsiteY35"/>
                <a:gd fmla="*/ 282575 w 539780" name="connsiteX36"/>
                <a:gd fmla="*/ 1241425 h 1245658" name="connsiteY36"/>
                <a:gd fmla="*/ 282575 w 539780" name="connsiteX37"/>
                <a:gd fmla="*/ 1241425 h 1245658" name="connsiteY37"/>
                <a:gd fmla="*/ 282575 w 539780" name="connsiteX38"/>
                <a:gd fmla="*/ 1241425 h 1245658" name="connsiteY38"/>
                <a:gd fmla="*/ 282575 w 539780" name="connsiteX39"/>
                <a:gd fmla="*/ 1241425 h 1245658" name="connsiteY39"/>
                <a:gd fmla="*/ 282575 w 539780" name="connsiteX40"/>
                <a:gd fmla="*/ 1241425 h 1245658" name="connsiteY40"/>
                <a:gd fmla="*/ 282575 w 539780" name="connsiteX41"/>
                <a:gd fmla="*/ 1241425 h 1245658" name="connsiteY41"/>
                <a:gd fmla="*/ 282575 w 539780" name="connsiteX42"/>
                <a:gd fmla="*/ 1241425 h 1245658" name="connsiteY42"/>
                <a:gd fmla="*/ 282575 w 539780" name="connsiteX43"/>
                <a:gd fmla="*/ 1241425 h 1245658" name="connsiteY43"/>
                <a:gd fmla="*/ 282575 w 539780" name="connsiteX44"/>
                <a:gd fmla="*/ 1241425 h 1245658" name="connsiteY44"/>
                <a:gd fmla="*/ 282575 w 539780" name="connsiteX45"/>
                <a:gd fmla="*/ 1241425 h 1245658" name="connsiteY45"/>
                <a:gd fmla="*/ 282575 w 539780" name="connsiteX46"/>
                <a:gd fmla="*/ 1241425 h 1245658" name="connsiteY46"/>
                <a:gd fmla="*/ 282575 w 539780" name="connsiteX47"/>
                <a:gd fmla="*/ 1241425 h 1245658" name="connsiteY47"/>
                <a:gd fmla="*/ 282575 w 539780" name="connsiteX48"/>
                <a:gd fmla="*/ 1241425 h 1245658" name="connsiteY48"/>
                <a:gd fmla="*/ 282575 w 539780" name="connsiteX49"/>
                <a:gd fmla="*/ 1241425 h 1245658" name="connsiteY49"/>
                <a:gd fmla="*/ 282575 w 539780" name="connsiteX50"/>
                <a:gd fmla="*/ 1241425 h 1245658" name="connsiteY50"/>
                <a:gd fmla="*/ 282575 w 539780" name="connsiteX51"/>
                <a:gd fmla="*/ 1241425 h 1245658" name="connsiteY51"/>
                <a:gd fmla="*/ 282575 w 539780" name="connsiteX52"/>
                <a:gd fmla="*/ 1241425 h 1245658" name="connsiteY52"/>
                <a:gd fmla="*/ 282575 w 539780" name="connsiteX53"/>
                <a:gd fmla="*/ 1241425 h 1245658" name="connsiteY53"/>
                <a:gd fmla="*/ 282575 w 539780" name="connsiteX54"/>
                <a:gd fmla="*/ 1241425 h 1245658" name="connsiteY54"/>
                <a:gd fmla="*/ 282575 w 539780" name="connsiteX55"/>
                <a:gd fmla="*/ 1241425 h 1245658" name="connsiteY55"/>
                <a:gd fmla="*/ 282575 w 539780" name="connsiteX56"/>
                <a:gd fmla="*/ 1241425 h 1245658" name="connsiteY56"/>
                <a:gd fmla="*/ 282575 w 539780" name="connsiteX57"/>
                <a:gd fmla="*/ 1241425 h 1245658" name="connsiteY57"/>
                <a:gd fmla="*/ 282575 w 539780" name="connsiteX58"/>
                <a:gd fmla="*/ 1241425 h 1245658" name="connsiteY58"/>
                <a:gd fmla="*/ 282575 w 539780" name="connsiteX59"/>
                <a:gd fmla="*/ 1241425 h 1245658" name="connsiteY59"/>
                <a:gd fmla="*/ 282575 w 539780" name="connsiteX60"/>
                <a:gd fmla="*/ 1241425 h 1245658" name="connsiteY60"/>
                <a:gd fmla="*/ 282575 w 539780" name="connsiteX61"/>
                <a:gd fmla="*/ 1241425 h 1245658" name="connsiteY61"/>
                <a:gd fmla="*/ 276225 w 533430" name="connsiteX62"/>
                <a:gd fmla="*/ 1222375 h 1223551" name="connsiteY62"/>
                <a:gd fmla="*/ 276225 w 533430" name="connsiteX63"/>
                <a:gd fmla="*/ 1222375 h 1223551" name="connsiteY63"/>
                <a:gd fmla="*/ 276225 w 533430" name="connsiteX64"/>
                <a:gd fmla="*/ 1222375 h 1223238" name="connsiteY64"/>
                <a:gd fmla="*/ 276225 w 533430" name="connsiteX65"/>
                <a:gd fmla="*/ 1222375 h 1223238" name="connsiteY65"/>
                <a:gd fmla="*/ 276225 w 533419" name="connsiteX66"/>
                <a:gd fmla="*/ 1222375 h 1223238" name="connsiteY66"/>
                <a:gd fmla="*/ 276225 w 533651" name="connsiteX67"/>
                <a:gd fmla="*/ 1222375 h 1223238" name="connsiteY67"/>
                <a:gd fmla="*/ 276225 w 533651" name="connsiteX68"/>
                <a:gd fmla="*/ 1222375 h 1223238" name="connsiteY68"/>
                <a:gd fmla="*/ 276225 w 533651" name="connsiteX69"/>
                <a:gd fmla="*/ 1222375 h 1223238" name="connsiteY69"/>
                <a:gd fmla="*/ 276225 w 533651" name="connsiteX70"/>
                <a:gd fmla="*/ 1222375 h 1223238" name="connsiteY70"/>
                <a:gd fmla="*/ 276225 w 533651" name="connsiteX71"/>
                <a:gd fmla="*/ 1222375 h 1223238" name="connsiteY71"/>
                <a:gd fmla="*/ 276225 w 533651" name="connsiteX72"/>
                <a:gd fmla="*/ 1222375 h 1223238" name="connsiteY72"/>
                <a:gd fmla="*/ 276225 w 533651" name="connsiteX73"/>
                <a:gd fmla="*/ 1222375 h 1223238" name="connsiteY73"/>
                <a:gd fmla="*/ 276225 w 533651" name="connsiteX74"/>
                <a:gd fmla="*/ 1222375 h 1223238" name="connsiteY74"/>
                <a:gd fmla="*/ 276225 w 533651" name="connsiteX75"/>
                <a:gd fmla="*/ 1222375 h 1223238" name="connsiteY75"/>
                <a:gd fmla="*/ 276225 w 533651" name="connsiteX76"/>
                <a:gd fmla="*/ 1222375 h 1223238" name="connsiteY76"/>
                <a:gd fmla="*/ 276225 w 533651" name="connsiteX77"/>
                <a:gd fmla="*/ 1222375 h 1223238" name="connsiteY77"/>
                <a:gd fmla="*/ 276225 w 537482" name="connsiteX78"/>
                <a:gd fmla="*/ 1222375 h 1223238" name="connsiteY78"/>
                <a:gd fmla="*/ 276225 w 536673" name="connsiteX79"/>
                <a:gd fmla="*/ 1222375 h 1223238" name="connsiteY79"/>
                <a:gd fmla="*/ 276225 w 536575" name="connsiteX80"/>
                <a:gd fmla="*/ 1222375 h 1223238" name="connsiteY80"/>
                <a:gd fmla="*/ 276225 w 539750" name="connsiteX81"/>
                <a:gd fmla="*/ 1222375 h 1223238" name="connsiteY8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b="b" l="l" r="r" t="t"/>
              <a:pathLst>
                <a:path h="1252434" w="489636">
                  <a:moveTo>
                    <a:pt x="0" y="0"/>
                  </a:moveTo>
                  <a:cubicBezTo>
                    <a:pt x="17859" y="17198"/>
                    <a:pt x="56500" y="79864"/>
                    <a:pt x="74015" y="103939"/>
                  </a:cubicBezTo>
                  <a:cubicBezTo>
                    <a:pt x="91530" y="128014"/>
                    <a:pt x="98210" y="133341"/>
                    <a:pt x="105089" y="144453"/>
                  </a:cubicBezTo>
                  <a:cubicBezTo>
                    <a:pt x="117260" y="162445"/>
                    <a:pt x="136761" y="189683"/>
                    <a:pt x="144698" y="202383"/>
                  </a:cubicBezTo>
                  <a:cubicBezTo>
                    <a:pt x="161631" y="227254"/>
                    <a:pt x="181393" y="269995"/>
                    <a:pt x="197320" y="293678"/>
                  </a:cubicBezTo>
                  <a:cubicBezTo>
                    <a:pt x="213247" y="317361"/>
                    <a:pt x="227813" y="330191"/>
                    <a:pt x="240261" y="344478"/>
                  </a:cubicBezTo>
                  <a:cubicBezTo>
                    <a:pt x="252710" y="358766"/>
                    <a:pt x="260899" y="365116"/>
                    <a:pt x="272011" y="379403"/>
                  </a:cubicBezTo>
                  <a:cubicBezTo>
                    <a:pt x="283124" y="393691"/>
                    <a:pt x="293178" y="411153"/>
                    <a:pt x="306936" y="430203"/>
                  </a:cubicBezTo>
                  <a:cubicBezTo>
                    <a:pt x="320694" y="449253"/>
                    <a:pt x="343449" y="477828"/>
                    <a:pt x="354561" y="493703"/>
                  </a:cubicBezTo>
                  <a:cubicBezTo>
                    <a:pt x="365674" y="509578"/>
                    <a:pt x="366203" y="511695"/>
                    <a:pt x="373611" y="525453"/>
                  </a:cubicBezTo>
                  <a:cubicBezTo>
                    <a:pt x="381019" y="539211"/>
                    <a:pt x="386443" y="547678"/>
                    <a:pt x="399011" y="576253"/>
                  </a:cubicBezTo>
                  <a:cubicBezTo>
                    <a:pt x="411579" y="604828"/>
                    <a:pt x="435259" y="655628"/>
                    <a:pt x="449017" y="696903"/>
                  </a:cubicBezTo>
                  <a:cubicBezTo>
                    <a:pt x="462775" y="738178"/>
                    <a:pt x="475079" y="776410"/>
                    <a:pt x="481561" y="823903"/>
                  </a:cubicBezTo>
                  <a:cubicBezTo>
                    <a:pt x="488043" y="871396"/>
                    <a:pt x="492144" y="933574"/>
                    <a:pt x="487911" y="981860"/>
                  </a:cubicBezTo>
                  <a:cubicBezTo>
                    <a:pt x="483678" y="1030146"/>
                    <a:pt x="468596" y="1079093"/>
                    <a:pt x="456161" y="1113621"/>
                  </a:cubicBezTo>
                  <a:cubicBezTo>
                    <a:pt x="443726" y="1148149"/>
                    <a:pt x="429703" y="1166935"/>
                    <a:pt x="413299" y="1189028"/>
                  </a:cubicBezTo>
                  <a:cubicBezTo>
                    <a:pt x="396895" y="1211121"/>
                    <a:pt x="377051" y="1235859"/>
                    <a:pt x="357736" y="1246178"/>
                  </a:cubicBezTo>
                  <a:cubicBezTo>
                    <a:pt x="338421" y="1256497"/>
                    <a:pt x="333394" y="1250940"/>
                    <a:pt x="297411" y="125094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9" name="任意多边形 468"/>
            <p:cNvSpPr/>
            <p:nvPr/>
          </p:nvSpPr>
          <p:spPr>
            <a:xfrm>
              <a:off x="3863973" y="1823244"/>
              <a:ext cx="495716" cy="1200944"/>
            </a:xfrm>
            <a:custGeom>
              <a:gdLst>
                <a:gd fmla="*/ 0 w 495716" name="connsiteX0"/>
                <a:gd fmla="*/ 0 h 1200944" name="connsiteY0"/>
                <a:gd fmla="*/ 30956 w 495716" name="connsiteX1"/>
                <a:gd fmla="*/ 38894 h 1200944" name="connsiteY1"/>
                <a:gd fmla="*/ 76200 w 495716" name="connsiteX2"/>
                <a:gd fmla="*/ 103981 h 1200944" name="connsiteY2"/>
                <a:gd fmla="*/ 119063 w 495716" name="connsiteX3"/>
                <a:gd fmla="*/ 156369 h 1200944" name="connsiteY3"/>
                <a:gd fmla="*/ 151606 w 495716" name="connsiteX4"/>
                <a:gd fmla="*/ 211932 h 1200944" name="connsiteY4"/>
                <a:gd fmla="*/ 211137 w 495716" name="connsiteX5"/>
                <a:gd fmla="*/ 312737 h 1200944" name="connsiteY5"/>
                <a:gd fmla="*/ 273844 w 495716" name="connsiteX6"/>
                <a:gd fmla="*/ 393700 h 1200944" name="connsiteY6"/>
                <a:gd fmla="*/ 313532 w 495716" name="connsiteX7"/>
                <a:gd fmla="*/ 442119 h 1200944" name="connsiteY7"/>
                <a:gd fmla="*/ 358775 w 495716" name="connsiteX8"/>
                <a:gd fmla="*/ 515144 h 1200944" name="connsiteY8"/>
                <a:gd fmla="*/ 400844 w 495716" name="connsiteX9"/>
                <a:gd fmla="*/ 597694 h 1200944" name="connsiteY9"/>
                <a:gd fmla="*/ 455613 w 495716" name="connsiteX10"/>
                <a:gd fmla="*/ 711200 h 1200944" name="connsiteY10"/>
                <a:gd fmla="*/ 488157 w 495716" name="connsiteX11"/>
                <a:gd fmla="*/ 840581 h 1200944" name="connsiteY11"/>
                <a:gd fmla="*/ 494507 w 495716" name="connsiteX12"/>
                <a:gd fmla="*/ 1005681 h 1200944" name="connsiteY12"/>
                <a:gd fmla="*/ 469900 w 495716" name="connsiteX13"/>
                <a:gd fmla="*/ 1127919 h 1200944" name="connsiteY13"/>
                <a:gd fmla="*/ 429419 w 495716" name="connsiteX14"/>
                <a:gd fmla="*/ 1200944 h 1200944" name="connsiteY14"/>
                <a:gd fmla="*/ 400050 w 526672" name="connsiteX15"/>
                <a:gd fmla="*/ 1248569 h 1248569" name="connsiteY15"/>
                <a:gd fmla="*/ 292100 w 526672" name="connsiteX16"/>
                <a:gd fmla="*/ 1248569 h 1252802" name="connsiteY16"/>
                <a:gd fmla="*/ 292100 w 549532" name="connsiteX17"/>
                <a:gd fmla="*/ 1248569 h 1252802" name="connsiteY17"/>
                <a:gd fmla="*/ 292100 w 549532" name="connsiteX18"/>
                <a:gd fmla="*/ 1248569 h 1252802" name="connsiteY18"/>
                <a:gd fmla="*/ 282575 w 540007" name="connsiteX19"/>
                <a:gd fmla="*/ 1241425 h 1245658" name="connsiteY19"/>
                <a:gd fmla="*/ 282575 w 540098" name="connsiteX20"/>
                <a:gd fmla="*/ 1241425 h 1245658" name="connsiteY20"/>
                <a:gd fmla="*/ 282575 w 540098" name="connsiteX21"/>
                <a:gd fmla="*/ 1241425 h 1245658" name="connsiteY21"/>
                <a:gd fmla="*/ 282575 w 540098" name="connsiteX22"/>
                <a:gd fmla="*/ 1241425 h 1245658" name="connsiteY22"/>
                <a:gd fmla="*/ 282575 w 539858" name="connsiteX23"/>
                <a:gd fmla="*/ 1241425 h 1245658" name="connsiteY23"/>
                <a:gd fmla="*/ 282575 w 539780" name="connsiteX24"/>
                <a:gd fmla="*/ 1241425 h 1245658" name="connsiteY24"/>
                <a:gd fmla="*/ 282575 w 539780" name="connsiteX25"/>
                <a:gd fmla="*/ 1241425 h 1245658" name="connsiteY25"/>
                <a:gd fmla="*/ 282575 w 539780" name="connsiteX26"/>
                <a:gd fmla="*/ 1241425 h 1245658" name="connsiteY26"/>
                <a:gd fmla="*/ 282575 w 539780" name="connsiteX27"/>
                <a:gd fmla="*/ 1241425 h 1245658" name="connsiteY27"/>
                <a:gd fmla="*/ 282575 w 539780" name="connsiteX28"/>
                <a:gd fmla="*/ 1241425 h 1245658" name="connsiteY28"/>
                <a:gd fmla="*/ 282575 w 539780" name="connsiteX29"/>
                <a:gd fmla="*/ 1241425 h 1245658" name="connsiteY29"/>
                <a:gd fmla="*/ 282575 w 539780" name="connsiteX30"/>
                <a:gd fmla="*/ 1241425 h 1245658" name="connsiteY30"/>
                <a:gd fmla="*/ 282575 w 539780" name="connsiteX31"/>
                <a:gd fmla="*/ 1241425 h 1245658" name="connsiteY31"/>
                <a:gd fmla="*/ 282575 w 539780" name="connsiteX32"/>
                <a:gd fmla="*/ 1241425 h 1245658" name="connsiteY32"/>
                <a:gd fmla="*/ 282575 w 539780" name="connsiteX33"/>
                <a:gd fmla="*/ 1241425 h 1245658" name="connsiteY33"/>
                <a:gd fmla="*/ 282575 w 539780" name="connsiteX34"/>
                <a:gd fmla="*/ 1241425 h 1245658" name="connsiteY34"/>
                <a:gd fmla="*/ 282575 w 539780" name="connsiteX35"/>
                <a:gd fmla="*/ 1241425 h 1245658" name="connsiteY35"/>
                <a:gd fmla="*/ 282575 w 539780" name="connsiteX36"/>
                <a:gd fmla="*/ 1241425 h 1245658" name="connsiteY36"/>
                <a:gd fmla="*/ 282575 w 539780" name="connsiteX37"/>
                <a:gd fmla="*/ 1241425 h 1245658" name="connsiteY37"/>
                <a:gd fmla="*/ 282575 w 539780" name="connsiteX38"/>
                <a:gd fmla="*/ 1241425 h 1245658" name="connsiteY38"/>
                <a:gd fmla="*/ 282575 w 539780" name="connsiteX39"/>
                <a:gd fmla="*/ 1241425 h 1245658" name="connsiteY39"/>
                <a:gd fmla="*/ 282575 w 539780" name="connsiteX40"/>
                <a:gd fmla="*/ 1241425 h 1245658" name="connsiteY40"/>
                <a:gd fmla="*/ 282575 w 539780" name="connsiteX41"/>
                <a:gd fmla="*/ 1241425 h 1245658" name="connsiteY41"/>
                <a:gd fmla="*/ 282575 w 539780" name="connsiteX42"/>
                <a:gd fmla="*/ 1241425 h 1245658" name="connsiteY42"/>
                <a:gd fmla="*/ 282575 w 539780" name="connsiteX43"/>
                <a:gd fmla="*/ 1241425 h 1245658" name="connsiteY43"/>
                <a:gd fmla="*/ 282575 w 539780" name="connsiteX44"/>
                <a:gd fmla="*/ 1241425 h 1245658" name="connsiteY44"/>
                <a:gd fmla="*/ 282575 w 539780" name="connsiteX45"/>
                <a:gd fmla="*/ 1241425 h 1245658" name="connsiteY45"/>
                <a:gd fmla="*/ 282575 w 539780" name="connsiteX46"/>
                <a:gd fmla="*/ 1241425 h 1245658" name="connsiteY46"/>
                <a:gd fmla="*/ 282575 w 539780" name="connsiteX47"/>
                <a:gd fmla="*/ 1241425 h 1245658" name="connsiteY47"/>
                <a:gd fmla="*/ 282575 w 539780" name="connsiteX48"/>
                <a:gd fmla="*/ 1241425 h 1245658" name="connsiteY48"/>
                <a:gd fmla="*/ 282575 w 539780" name="connsiteX49"/>
                <a:gd fmla="*/ 1241425 h 1245658" name="connsiteY49"/>
                <a:gd fmla="*/ 282575 w 539780" name="connsiteX50"/>
                <a:gd fmla="*/ 1241425 h 1245658" name="connsiteY50"/>
                <a:gd fmla="*/ 282575 w 539780" name="connsiteX51"/>
                <a:gd fmla="*/ 1241425 h 1245658" name="connsiteY51"/>
                <a:gd fmla="*/ 282575 w 539780" name="connsiteX52"/>
                <a:gd fmla="*/ 1241425 h 1245658" name="connsiteY52"/>
                <a:gd fmla="*/ 282575 w 539780" name="connsiteX53"/>
                <a:gd fmla="*/ 1241425 h 1245658" name="connsiteY53"/>
                <a:gd fmla="*/ 282575 w 539780" name="connsiteX54"/>
                <a:gd fmla="*/ 1241425 h 1245658" name="connsiteY54"/>
                <a:gd fmla="*/ 282575 w 539780" name="connsiteX55"/>
                <a:gd fmla="*/ 1241425 h 1245658" name="connsiteY55"/>
                <a:gd fmla="*/ 282575 w 539780" name="connsiteX56"/>
                <a:gd fmla="*/ 1241425 h 1245658" name="connsiteY56"/>
                <a:gd fmla="*/ 282575 w 539780" name="connsiteX57"/>
                <a:gd fmla="*/ 1241425 h 1245658" name="connsiteY57"/>
                <a:gd fmla="*/ 282575 w 539780" name="connsiteX58"/>
                <a:gd fmla="*/ 1241425 h 1245658" name="connsiteY58"/>
                <a:gd fmla="*/ 282575 w 539780" name="connsiteX59"/>
                <a:gd fmla="*/ 1241425 h 1245658" name="connsiteY59"/>
                <a:gd fmla="*/ 282575 w 539780" name="connsiteX60"/>
                <a:gd fmla="*/ 1241425 h 1245658" name="connsiteY60"/>
                <a:gd fmla="*/ 282575 w 539780" name="connsiteX61"/>
                <a:gd fmla="*/ 1241425 h 1245658" name="connsiteY61"/>
                <a:gd fmla="*/ 276225 w 533430" name="connsiteX62"/>
                <a:gd fmla="*/ 1222375 h 1223551" name="connsiteY62"/>
                <a:gd fmla="*/ 276225 w 533430" name="connsiteX63"/>
                <a:gd fmla="*/ 1222375 h 1223551" name="connsiteY63"/>
                <a:gd fmla="*/ 276225 w 533430" name="connsiteX64"/>
                <a:gd fmla="*/ 1222375 h 1223238" name="connsiteY64"/>
                <a:gd fmla="*/ 276225 w 533430" name="connsiteX65"/>
                <a:gd fmla="*/ 1222375 h 1223238" name="connsiteY65"/>
                <a:gd fmla="*/ 276225 w 533419" name="connsiteX66"/>
                <a:gd fmla="*/ 1222375 h 1223238" name="connsiteY66"/>
                <a:gd fmla="*/ 276225 w 533651" name="connsiteX67"/>
                <a:gd fmla="*/ 1222375 h 1223238" name="connsiteY67"/>
                <a:gd fmla="*/ 276225 w 533651" name="connsiteX68"/>
                <a:gd fmla="*/ 1222375 h 1223238" name="connsiteY68"/>
                <a:gd fmla="*/ 276225 w 533651" name="connsiteX69"/>
                <a:gd fmla="*/ 1222375 h 1223238" name="connsiteY69"/>
                <a:gd fmla="*/ 276225 w 533651" name="connsiteX70"/>
                <a:gd fmla="*/ 1222375 h 1223238" name="connsiteY70"/>
                <a:gd fmla="*/ 276225 w 533651" name="connsiteX71"/>
                <a:gd fmla="*/ 1222375 h 1223238" name="connsiteY71"/>
                <a:gd fmla="*/ 276225 w 533651" name="connsiteX72"/>
                <a:gd fmla="*/ 1222375 h 1223238" name="connsiteY72"/>
                <a:gd fmla="*/ 276225 w 533651" name="connsiteX73"/>
                <a:gd fmla="*/ 1222375 h 1223238" name="connsiteY73"/>
                <a:gd fmla="*/ 276225 w 533651" name="connsiteX74"/>
                <a:gd fmla="*/ 1222375 h 1223238" name="connsiteY74"/>
                <a:gd fmla="*/ 276225 w 533651" name="connsiteX75"/>
                <a:gd fmla="*/ 1222375 h 1223238" name="connsiteY75"/>
                <a:gd fmla="*/ 276225 w 533651" name="connsiteX76"/>
                <a:gd fmla="*/ 1222375 h 1223238" name="connsiteY76"/>
                <a:gd fmla="*/ 276225 w 533651" name="connsiteX77"/>
                <a:gd fmla="*/ 1222375 h 1223238" name="connsiteY77"/>
                <a:gd fmla="*/ 276225 w 537482" name="connsiteX78"/>
                <a:gd fmla="*/ 1222375 h 1223238" name="connsiteY78"/>
                <a:gd fmla="*/ 276225 w 536673" name="connsiteX79"/>
                <a:gd fmla="*/ 1222375 h 1223238" name="connsiteY79"/>
                <a:gd fmla="*/ 276225 w 536575" name="connsiteX80"/>
                <a:gd fmla="*/ 1222375 h 1223238" name="connsiteY80"/>
                <a:gd fmla="*/ 276225 w 539750" name="connsiteX81"/>
                <a:gd fmla="*/ 1222375 h 1223238" name="connsiteY8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b="b" l="l" r="r" t="t"/>
              <a:pathLst>
                <a:path h="1200944" w="495716">
                  <a:moveTo>
                    <a:pt x="0" y="0"/>
                  </a:moveTo>
                  <a:cubicBezTo>
                    <a:pt x="7408" y="1058"/>
                    <a:pt x="18256" y="21564"/>
                    <a:pt x="30956" y="38894"/>
                  </a:cubicBezTo>
                  <a:cubicBezTo>
                    <a:pt x="43656" y="56224"/>
                    <a:pt x="61515" y="84402"/>
                    <a:pt x="76200" y="103981"/>
                  </a:cubicBezTo>
                  <a:cubicBezTo>
                    <a:pt x="90885" y="123560"/>
                    <a:pt x="112184" y="145257"/>
                    <a:pt x="119063" y="156369"/>
                  </a:cubicBezTo>
                  <a:cubicBezTo>
                    <a:pt x="131234" y="174361"/>
                    <a:pt x="143669" y="199232"/>
                    <a:pt x="151606" y="211932"/>
                  </a:cubicBezTo>
                  <a:cubicBezTo>
                    <a:pt x="168539" y="236803"/>
                    <a:pt x="190764" y="282442"/>
                    <a:pt x="211137" y="312737"/>
                  </a:cubicBezTo>
                  <a:cubicBezTo>
                    <a:pt x="231510" y="343032"/>
                    <a:pt x="256778" y="372136"/>
                    <a:pt x="273844" y="393700"/>
                  </a:cubicBezTo>
                  <a:cubicBezTo>
                    <a:pt x="290910" y="415264"/>
                    <a:pt x="299377" y="421878"/>
                    <a:pt x="313532" y="442119"/>
                  </a:cubicBezTo>
                  <a:cubicBezTo>
                    <a:pt x="327687" y="462360"/>
                    <a:pt x="344223" y="489215"/>
                    <a:pt x="358775" y="515144"/>
                  </a:cubicBezTo>
                  <a:cubicBezTo>
                    <a:pt x="373327" y="541073"/>
                    <a:pt x="384704" y="565018"/>
                    <a:pt x="400844" y="597694"/>
                  </a:cubicBezTo>
                  <a:cubicBezTo>
                    <a:pt x="416984" y="630370"/>
                    <a:pt x="441061" y="670719"/>
                    <a:pt x="455613" y="711200"/>
                  </a:cubicBezTo>
                  <a:cubicBezTo>
                    <a:pt x="470165" y="751681"/>
                    <a:pt x="481675" y="791501"/>
                    <a:pt x="488157" y="840581"/>
                  </a:cubicBezTo>
                  <a:cubicBezTo>
                    <a:pt x="494639" y="889661"/>
                    <a:pt x="497550" y="957791"/>
                    <a:pt x="494507" y="1005681"/>
                  </a:cubicBezTo>
                  <a:cubicBezTo>
                    <a:pt x="491464" y="1053571"/>
                    <a:pt x="480748" y="1095375"/>
                    <a:pt x="469900" y="1127919"/>
                  </a:cubicBezTo>
                  <a:cubicBezTo>
                    <a:pt x="459052" y="1160463"/>
                    <a:pt x="446220" y="1179248"/>
                    <a:pt x="429419" y="1200944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0" name="任意多边形 469"/>
            <p:cNvSpPr/>
            <p:nvPr/>
          </p:nvSpPr>
          <p:spPr>
            <a:xfrm>
              <a:off x="4002087" y="1953420"/>
              <a:ext cx="376414" cy="1080294"/>
            </a:xfrm>
            <a:custGeom>
              <a:gdLst>
                <a:gd fmla="*/ 0 w 376414" name="connsiteX0"/>
                <a:gd fmla="*/ 0 h 1080294" name="connsiteY0"/>
                <a:gd fmla="*/ 44450 w 376414" name="connsiteX1"/>
                <a:gd fmla="*/ 76994 h 1080294" name="connsiteY1"/>
                <a:gd fmla="*/ 106362 w 376414" name="connsiteX2"/>
                <a:gd fmla="*/ 175419 h 1080294" name="connsiteY2"/>
                <a:gd fmla="*/ 139700 w 376414" name="connsiteX3"/>
                <a:gd fmla="*/ 226219 h 1080294" name="connsiteY3"/>
                <a:gd fmla="*/ 171450 w 376414" name="connsiteX4"/>
                <a:gd fmla="*/ 261144 h 1080294" name="connsiteY4"/>
                <a:gd fmla="*/ 206375 w 376414" name="connsiteX5"/>
                <a:gd fmla="*/ 311944 h 1080294" name="connsiteY5"/>
                <a:gd fmla="*/ 246856 w 376414" name="connsiteX6"/>
                <a:gd fmla="*/ 380206 h 1080294" name="connsiteY6"/>
                <a:gd fmla="*/ 296069 w 376414" name="connsiteX7"/>
                <a:gd fmla="*/ 467518 h 1080294" name="connsiteY7"/>
                <a:gd fmla="*/ 343694 w 376414" name="connsiteX8"/>
                <a:gd fmla="*/ 585787 h 1080294" name="connsiteY8"/>
                <a:gd fmla="*/ 371475 w 376414" name="connsiteX9"/>
                <a:gd fmla="*/ 712788 h 1080294" name="connsiteY9"/>
                <a:gd fmla="*/ 375444 w 376414" name="connsiteX10"/>
                <a:gd fmla="*/ 875506 h 1080294" name="connsiteY10"/>
                <a:gd fmla="*/ 360363 w 376414" name="connsiteX11"/>
                <a:gd fmla="*/ 1002506 h 1080294" name="connsiteY11"/>
                <a:gd fmla="*/ 317500 w 376414" name="connsiteX12"/>
                <a:gd fmla="*/ 1080294 h 1080294" name="connsiteY12"/>
                <a:gd fmla="*/ 365125 w 424039" name="connsiteX13"/>
                <a:gd fmla="*/ 1111250 h 1111250" name="connsiteY13"/>
                <a:gd fmla="*/ 422275 w 481189" name="connsiteX14"/>
                <a:gd fmla="*/ 1171575 h 1171575" name="connsiteY14"/>
                <a:gd fmla="*/ 450850 w 509764" name="connsiteX15"/>
                <a:gd fmla="*/ 1193800 h 1193800" name="connsiteY15"/>
                <a:gd fmla="*/ 450850 w 516259" name="connsiteX16"/>
                <a:gd fmla="*/ 1184275 h 1184275" name="connsiteY16"/>
                <a:gd fmla="*/ 390525 w 518575" name="connsiteX17"/>
                <a:gd fmla="*/ 1241425 h 1241425" name="connsiteY17"/>
                <a:gd fmla="*/ 282575 w 518575" name="connsiteX18"/>
                <a:gd fmla="*/ 1241425 h 1245658" name="connsiteY18"/>
                <a:gd fmla="*/ 282575 w 540007" name="connsiteX19"/>
                <a:gd fmla="*/ 1241425 h 1245658" name="connsiteY19"/>
                <a:gd fmla="*/ 282575 w 540098" name="connsiteX20"/>
                <a:gd fmla="*/ 1241425 h 1245658" name="connsiteY20"/>
                <a:gd fmla="*/ 282575 w 540098" name="connsiteX21"/>
                <a:gd fmla="*/ 1241425 h 1245658" name="connsiteY21"/>
                <a:gd fmla="*/ 282575 w 540098" name="connsiteX22"/>
                <a:gd fmla="*/ 1241425 h 1245658" name="connsiteY22"/>
                <a:gd fmla="*/ 282575 w 539858" name="connsiteX23"/>
                <a:gd fmla="*/ 1241425 h 1245658" name="connsiteY23"/>
                <a:gd fmla="*/ 282575 w 539780" name="connsiteX24"/>
                <a:gd fmla="*/ 1241425 h 1245658" name="connsiteY24"/>
                <a:gd fmla="*/ 282575 w 539780" name="connsiteX25"/>
                <a:gd fmla="*/ 1241425 h 1245658" name="connsiteY25"/>
                <a:gd fmla="*/ 282575 w 539780" name="connsiteX26"/>
                <a:gd fmla="*/ 1241425 h 1245658" name="connsiteY26"/>
                <a:gd fmla="*/ 282575 w 539780" name="connsiteX27"/>
                <a:gd fmla="*/ 1241425 h 1245658" name="connsiteY27"/>
                <a:gd fmla="*/ 282575 w 539780" name="connsiteX28"/>
                <a:gd fmla="*/ 1241425 h 1245658" name="connsiteY28"/>
                <a:gd fmla="*/ 282575 w 539780" name="connsiteX29"/>
                <a:gd fmla="*/ 1241425 h 1245658" name="connsiteY29"/>
                <a:gd fmla="*/ 282575 w 539780" name="connsiteX30"/>
                <a:gd fmla="*/ 1241425 h 1245658" name="connsiteY30"/>
                <a:gd fmla="*/ 282575 w 539780" name="connsiteX31"/>
                <a:gd fmla="*/ 1241425 h 1245658" name="connsiteY31"/>
                <a:gd fmla="*/ 282575 w 539780" name="connsiteX32"/>
                <a:gd fmla="*/ 1241425 h 1245658" name="connsiteY32"/>
                <a:gd fmla="*/ 282575 w 539780" name="connsiteX33"/>
                <a:gd fmla="*/ 1241425 h 1245658" name="connsiteY33"/>
                <a:gd fmla="*/ 282575 w 539780" name="connsiteX34"/>
                <a:gd fmla="*/ 1241425 h 1245658" name="connsiteY34"/>
                <a:gd fmla="*/ 282575 w 539780" name="connsiteX35"/>
                <a:gd fmla="*/ 1241425 h 1245658" name="connsiteY35"/>
                <a:gd fmla="*/ 282575 w 539780" name="connsiteX36"/>
                <a:gd fmla="*/ 1241425 h 1245658" name="connsiteY36"/>
                <a:gd fmla="*/ 282575 w 539780" name="connsiteX37"/>
                <a:gd fmla="*/ 1241425 h 1245658" name="connsiteY37"/>
                <a:gd fmla="*/ 282575 w 539780" name="connsiteX38"/>
                <a:gd fmla="*/ 1241425 h 1245658" name="connsiteY38"/>
                <a:gd fmla="*/ 282575 w 539780" name="connsiteX39"/>
                <a:gd fmla="*/ 1241425 h 1245658" name="connsiteY39"/>
                <a:gd fmla="*/ 282575 w 539780" name="connsiteX40"/>
                <a:gd fmla="*/ 1241425 h 1245658" name="connsiteY40"/>
                <a:gd fmla="*/ 282575 w 539780" name="connsiteX41"/>
                <a:gd fmla="*/ 1241425 h 1245658" name="connsiteY41"/>
                <a:gd fmla="*/ 282575 w 539780" name="connsiteX42"/>
                <a:gd fmla="*/ 1241425 h 1245658" name="connsiteY42"/>
                <a:gd fmla="*/ 282575 w 539780" name="connsiteX43"/>
                <a:gd fmla="*/ 1241425 h 1245658" name="connsiteY43"/>
                <a:gd fmla="*/ 282575 w 539780" name="connsiteX44"/>
                <a:gd fmla="*/ 1241425 h 1245658" name="connsiteY44"/>
                <a:gd fmla="*/ 282575 w 539780" name="connsiteX45"/>
                <a:gd fmla="*/ 1241425 h 1245658" name="connsiteY45"/>
                <a:gd fmla="*/ 282575 w 539780" name="connsiteX46"/>
                <a:gd fmla="*/ 1241425 h 1245658" name="connsiteY46"/>
                <a:gd fmla="*/ 282575 w 539780" name="connsiteX47"/>
                <a:gd fmla="*/ 1241425 h 1245658" name="connsiteY47"/>
                <a:gd fmla="*/ 282575 w 539780" name="connsiteX48"/>
                <a:gd fmla="*/ 1241425 h 1245658" name="connsiteY48"/>
                <a:gd fmla="*/ 282575 w 539780" name="connsiteX49"/>
                <a:gd fmla="*/ 1241425 h 1245658" name="connsiteY49"/>
                <a:gd fmla="*/ 282575 w 539780" name="connsiteX50"/>
                <a:gd fmla="*/ 1241425 h 1245658" name="connsiteY50"/>
                <a:gd fmla="*/ 282575 w 539780" name="connsiteX51"/>
                <a:gd fmla="*/ 1241425 h 1245658" name="connsiteY51"/>
                <a:gd fmla="*/ 282575 w 539780" name="connsiteX52"/>
                <a:gd fmla="*/ 1241425 h 1245658" name="connsiteY52"/>
                <a:gd fmla="*/ 282575 w 539780" name="connsiteX53"/>
                <a:gd fmla="*/ 1241425 h 1245658" name="connsiteY53"/>
                <a:gd fmla="*/ 282575 w 539780" name="connsiteX54"/>
                <a:gd fmla="*/ 1241425 h 1245658" name="connsiteY54"/>
                <a:gd fmla="*/ 282575 w 539780" name="connsiteX55"/>
                <a:gd fmla="*/ 1241425 h 1245658" name="connsiteY55"/>
                <a:gd fmla="*/ 282575 w 539780" name="connsiteX56"/>
                <a:gd fmla="*/ 1241425 h 1245658" name="connsiteY56"/>
                <a:gd fmla="*/ 282575 w 539780" name="connsiteX57"/>
                <a:gd fmla="*/ 1241425 h 1245658" name="connsiteY57"/>
                <a:gd fmla="*/ 282575 w 539780" name="connsiteX58"/>
                <a:gd fmla="*/ 1241425 h 1245658" name="connsiteY58"/>
                <a:gd fmla="*/ 282575 w 539780" name="connsiteX59"/>
                <a:gd fmla="*/ 1241425 h 1245658" name="connsiteY59"/>
                <a:gd fmla="*/ 282575 w 539780" name="connsiteX60"/>
                <a:gd fmla="*/ 1241425 h 1245658" name="connsiteY60"/>
                <a:gd fmla="*/ 282575 w 539780" name="connsiteX61"/>
                <a:gd fmla="*/ 1241425 h 1245658" name="connsiteY61"/>
                <a:gd fmla="*/ 276225 w 533430" name="connsiteX62"/>
                <a:gd fmla="*/ 1222375 h 1223551" name="connsiteY62"/>
                <a:gd fmla="*/ 276225 w 533430" name="connsiteX63"/>
                <a:gd fmla="*/ 1222375 h 1223551" name="connsiteY63"/>
                <a:gd fmla="*/ 276225 w 533430" name="connsiteX64"/>
                <a:gd fmla="*/ 1222375 h 1223238" name="connsiteY64"/>
                <a:gd fmla="*/ 276225 w 533430" name="connsiteX65"/>
                <a:gd fmla="*/ 1222375 h 1223238" name="connsiteY65"/>
                <a:gd fmla="*/ 276225 w 533419" name="connsiteX66"/>
                <a:gd fmla="*/ 1222375 h 1223238" name="connsiteY66"/>
                <a:gd fmla="*/ 276225 w 533651" name="connsiteX67"/>
                <a:gd fmla="*/ 1222375 h 1223238" name="connsiteY67"/>
                <a:gd fmla="*/ 276225 w 533651" name="connsiteX68"/>
                <a:gd fmla="*/ 1222375 h 1223238" name="connsiteY68"/>
                <a:gd fmla="*/ 276225 w 533651" name="connsiteX69"/>
                <a:gd fmla="*/ 1222375 h 1223238" name="connsiteY69"/>
                <a:gd fmla="*/ 276225 w 533651" name="connsiteX70"/>
                <a:gd fmla="*/ 1222375 h 1223238" name="connsiteY70"/>
                <a:gd fmla="*/ 276225 w 533651" name="connsiteX71"/>
                <a:gd fmla="*/ 1222375 h 1223238" name="connsiteY71"/>
                <a:gd fmla="*/ 276225 w 533651" name="connsiteX72"/>
                <a:gd fmla="*/ 1222375 h 1223238" name="connsiteY72"/>
                <a:gd fmla="*/ 276225 w 533651" name="connsiteX73"/>
                <a:gd fmla="*/ 1222375 h 1223238" name="connsiteY73"/>
                <a:gd fmla="*/ 276225 w 533651" name="connsiteX74"/>
                <a:gd fmla="*/ 1222375 h 1223238" name="connsiteY74"/>
                <a:gd fmla="*/ 276225 w 533651" name="connsiteX75"/>
                <a:gd fmla="*/ 1222375 h 1223238" name="connsiteY75"/>
                <a:gd fmla="*/ 276225 w 533651" name="connsiteX76"/>
                <a:gd fmla="*/ 1222375 h 1223238" name="connsiteY76"/>
                <a:gd fmla="*/ 276225 w 533651" name="connsiteX77"/>
                <a:gd fmla="*/ 1222375 h 1223238" name="connsiteY77"/>
                <a:gd fmla="*/ 276225 w 537482" name="connsiteX78"/>
                <a:gd fmla="*/ 1222375 h 1223238" name="connsiteY78"/>
                <a:gd fmla="*/ 276225 w 536673" name="connsiteX79"/>
                <a:gd fmla="*/ 1222375 h 1223238" name="connsiteY79"/>
                <a:gd fmla="*/ 276225 w 536575" name="connsiteX80"/>
                <a:gd fmla="*/ 1222375 h 1223238" name="connsiteY80"/>
                <a:gd fmla="*/ 276225 w 539750" name="connsiteX81"/>
                <a:gd fmla="*/ 1222375 h 1223238" name="connsiteY8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1080294" w="376414">
                  <a:moveTo>
                    <a:pt x="0" y="0"/>
                  </a:moveTo>
                  <a:cubicBezTo>
                    <a:pt x="12171" y="17992"/>
                    <a:pt x="36513" y="64294"/>
                    <a:pt x="44450" y="76994"/>
                  </a:cubicBezTo>
                  <a:cubicBezTo>
                    <a:pt x="61383" y="101865"/>
                    <a:pt x="90487" y="150548"/>
                    <a:pt x="106362" y="175419"/>
                  </a:cubicBezTo>
                  <a:cubicBezTo>
                    <a:pt x="122237" y="200290"/>
                    <a:pt x="128852" y="211932"/>
                    <a:pt x="139700" y="226219"/>
                  </a:cubicBezTo>
                  <a:cubicBezTo>
                    <a:pt x="150548" y="240506"/>
                    <a:pt x="160338" y="246857"/>
                    <a:pt x="171450" y="261144"/>
                  </a:cubicBezTo>
                  <a:cubicBezTo>
                    <a:pt x="182563" y="275432"/>
                    <a:pt x="193807" y="292100"/>
                    <a:pt x="206375" y="311944"/>
                  </a:cubicBezTo>
                  <a:cubicBezTo>
                    <a:pt x="218943" y="331788"/>
                    <a:pt x="231907" y="354277"/>
                    <a:pt x="246856" y="380206"/>
                  </a:cubicBezTo>
                  <a:cubicBezTo>
                    <a:pt x="261805" y="406135"/>
                    <a:pt x="279929" y="433255"/>
                    <a:pt x="296069" y="467518"/>
                  </a:cubicBezTo>
                  <a:cubicBezTo>
                    <a:pt x="312209" y="501781"/>
                    <a:pt x="331126" y="544909"/>
                    <a:pt x="343694" y="585787"/>
                  </a:cubicBezTo>
                  <a:cubicBezTo>
                    <a:pt x="356262" y="626665"/>
                    <a:pt x="366183" y="664502"/>
                    <a:pt x="371475" y="712788"/>
                  </a:cubicBezTo>
                  <a:cubicBezTo>
                    <a:pt x="376767" y="761074"/>
                    <a:pt x="377296" y="827220"/>
                    <a:pt x="375444" y="875506"/>
                  </a:cubicBezTo>
                  <a:cubicBezTo>
                    <a:pt x="373592" y="923792"/>
                    <a:pt x="370020" y="968375"/>
                    <a:pt x="360363" y="1002506"/>
                  </a:cubicBezTo>
                  <a:cubicBezTo>
                    <a:pt x="350706" y="1036637"/>
                    <a:pt x="334698" y="1059392"/>
                    <a:pt x="317500" y="1080294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1" name="任意多边形 470"/>
            <p:cNvSpPr/>
            <p:nvPr/>
          </p:nvSpPr>
          <p:spPr>
            <a:xfrm>
              <a:off x="4044948" y="1970088"/>
              <a:ext cx="346637" cy="1082675"/>
            </a:xfrm>
            <a:custGeom>
              <a:gdLst>
                <a:gd fmla="*/ 0 w 346637" name="connsiteX0"/>
                <a:gd fmla="*/ 0 h 1082675" name="connsiteY0"/>
                <a:gd fmla="*/ 30163 w 346637" name="connsiteX1"/>
                <a:gd fmla="*/ 60325 h 1082675" name="connsiteY1"/>
                <a:gd fmla="*/ 103981 w 346637" name="connsiteX2"/>
                <a:gd fmla="*/ 168275 h 1082675" name="connsiteY2"/>
                <a:gd fmla="*/ 150019 w 346637" name="connsiteX3"/>
                <a:gd fmla="*/ 244475 h 1082675" name="connsiteY3"/>
                <a:gd fmla="*/ 184944 w 346637" name="connsiteX4"/>
                <a:gd fmla="*/ 295275 h 1082675" name="connsiteY4"/>
                <a:gd fmla="*/ 227807 w 346637" name="connsiteX5"/>
                <a:gd fmla="*/ 358776 h 1082675" name="connsiteY5"/>
                <a:gd fmla="*/ 272256 w 346637" name="connsiteX6"/>
                <a:gd fmla="*/ 443707 h 1082675" name="connsiteY6"/>
                <a:gd fmla="*/ 319881 w 346637" name="connsiteX7"/>
                <a:gd fmla="*/ 566737 h 1082675" name="connsiteY7"/>
                <a:gd fmla="*/ 345281 w 346637" name="connsiteX8"/>
                <a:gd fmla="*/ 700881 h 1082675" name="connsiteY8"/>
                <a:gd fmla="*/ 338932 w 346637" name="connsiteX9"/>
                <a:gd fmla="*/ 981075 h 1082675" name="connsiteY9"/>
                <a:gd fmla="*/ 303213 w 346637" name="connsiteX10"/>
                <a:gd fmla="*/ 1082675 h 1082675" name="connsiteY10"/>
                <a:gd fmla="*/ 303213 w 346637" name="connsiteX11"/>
                <a:gd fmla="*/ 1082675 h 1082675" name="connsiteY11"/>
                <a:gd fmla="*/ 372269 w 415693" name="connsiteX12"/>
                <a:gd fmla="*/ 1130300 h 1130300" name="connsiteY12"/>
                <a:gd fmla="*/ 429419 w 472843" name="connsiteX13"/>
                <a:gd fmla="*/ 1190625 h 1190625" name="connsiteY13"/>
                <a:gd fmla="*/ 457994 w 501418" name="connsiteX14"/>
                <a:gd fmla="*/ 1212850 h 1212850" name="connsiteY14"/>
                <a:gd fmla="*/ 390525 w 507653" name="connsiteX15"/>
                <a:gd fmla="*/ 1241425 h 1241425" name="connsiteY15"/>
                <a:gd fmla="*/ 282575 w 507653" name="connsiteX16"/>
                <a:gd fmla="*/ 1241425 h 1245658" name="connsiteY16"/>
                <a:gd fmla="*/ 282575 w 506945" name="connsiteX17"/>
                <a:gd fmla="*/ 1241425 h 1245658" name="connsiteY17"/>
                <a:gd fmla="*/ 282575 w 526066" name="connsiteX18"/>
                <a:gd fmla="*/ 1241425 h 1245658" name="connsiteY18"/>
                <a:gd fmla="*/ 282575 w 540007" name="connsiteX19"/>
                <a:gd fmla="*/ 1241425 h 1245658" name="connsiteY19"/>
                <a:gd fmla="*/ 282575 w 540098" name="connsiteX20"/>
                <a:gd fmla="*/ 1241425 h 1245658" name="connsiteY20"/>
                <a:gd fmla="*/ 282575 w 540098" name="connsiteX21"/>
                <a:gd fmla="*/ 1241425 h 1245658" name="connsiteY21"/>
                <a:gd fmla="*/ 282575 w 540098" name="connsiteX22"/>
                <a:gd fmla="*/ 1241425 h 1245658" name="connsiteY22"/>
                <a:gd fmla="*/ 282575 w 539858" name="connsiteX23"/>
                <a:gd fmla="*/ 1241425 h 1245658" name="connsiteY23"/>
                <a:gd fmla="*/ 282575 w 539780" name="connsiteX24"/>
                <a:gd fmla="*/ 1241425 h 1245658" name="connsiteY24"/>
                <a:gd fmla="*/ 282575 w 539780" name="connsiteX25"/>
                <a:gd fmla="*/ 1241425 h 1245658" name="connsiteY25"/>
                <a:gd fmla="*/ 282575 w 539780" name="connsiteX26"/>
                <a:gd fmla="*/ 1241425 h 1245658" name="connsiteY26"/>
                <a:gd fmla="*/ 282575 w 539780" name="connsiteX27"/>
                <a:gd fmla="*/ 1241425 h 1245658" name="connsiteY27"/>
                <a:gd fmla="*/ 282575 w 539780" name="connsiteX28"/>
                <a:gd fmla="*/ 1241425 h 1245658" name="connsiteY28"/>
                <a:gd fmla="*/ 282575 w 539780" name="connsiteX29"/>
                <a:gd fmla="*/ 1241425 h 1245658" name="connsiteY29"/>
                <a:gd fmla="*/ 282575 w 539780" name="connsiteX30"/>
                <a:gd fmla="*/ 1241425 h 1245658" name="connsiteY30"/>
                <a:gd fmla="*/ 282575 w 539780" name="connsiteX31"/>
                <a:gd fmla="*/ 1241425 h 1245658" name="connsiteY31"/>
                <a:gd fmla="*/ 282575 w 539780" name="connsiteX32"/>
                <a:gd fmla="*/ 1241425 h 1245658" name="connsiteY32"/>
                <a:gd fmla="*/ 282575 w 539780" name="connsiteX33"/>
                <a:gd fmla="*/ 1241425 h 1245658" name="connsiteY33"/>
                <a:gd fmla="*/ 282575 w 539780" name="connsiteX34"/>
                <a:gd fmla="*/ 1241425 h 1245658" name="connsiteY34"/>
                <a:gd fmla="*/ 282575 w 539780" name="connsiteX35"/>
                <a:gd fmla="*/ 1241425 h 1245658" name="connsiteY35"/>
                <a:gd fmla="*/ 282575 w 539780" name="connsiteX36"/>
                <a:gd fmla="*/ 1241425 h 1245658" name="connsiteY36"/>
                <a:gd fmla="*/ 282575 w 539780" name="connsiteX37"/>
                <a:gd fmla="*/ 1241425 h 1245658" name="connsiteY37"/>
                <a:gd fmla="*/ 282575 w 539780" name="connsiteX38"/>
                <a:gd fmla="*/ 1241425 h 1245658" name="connsiteY38"/>
                <a:gd fmla="*/ 282575 w 539780" name="connsiteX39"/>
                <a:gd fmla="*/ 1241425 h 1245658" name="connsiteY39"/>
                <a:gd fmla="*/ 282575 w 539780" name="connsiteX40"/>
                <a:gd fmla="*/ 1241425 h 1245658" name="connsiteY40"/>
                <a:gd fmla="*/ 282575 w 539780" name="connsiteX41"/>
                <a:gd fmla="*/ 1241425 h 1245658" name="connsiteY41"/>
                <a:gd fmla="*/ 282575 w 539780" name="connsiteX42"/>
                <a:gd fmla="*/ 1241425 h 1245658" name="connsiteY42"/>
                <a:gd fmla="*/ 282575 w 539780" name="connsiteX43"/>
                <a:gd fmla="*/ 1241425 h 1245658" name="connsiteY43"/>
                <a:gd fmla="*/ 282575 w 539780" name="connsiteX44"/>
                <a:gd fmla="*/ 1241425 h 1245658" name="connsiteY44"/>
                <a:gd fmla="*/ 282575 w 539780" name="connsiteX45"/>
                <a:gd fmla="*/ 1241425 h 1245658" name="connsiteY45"/>
                <a:gd fmla="*/ 282575 w 539780" name="connsiteX46"/>
                <a:gd fmla="*/ 1241425 h 1245658" name="connsiteY46"/>
                <a:gd fmla="*/ 282575 w 539780" name="connsiteX47"/>
                <a:gd fmla="*/ 1241425 h 1245658" name="connsiteY47"/>
                <a:gd fmla="*/ 282575 w 539780" name="connsiteX48"/>
                <a:gd fmla="*/ 1241425 h 1245658" name="connsiteY48"/>
                <a:gd fmla="*/ 282575 w 539780" name="connsiteX49"/>
                <a:gd fmla="*/ 1241425 h 1245658" name="connsiteY49"/>
                <a:gd fmla="*/ 282575 w 539780" name="connsiteX50"/>
                <a:gd fmla="*/ 1241425 h 1245658" name="connsiteY50"/>
                <a:gd fmla="*/ 282575 w 539780" name="connsiteX51"/>
                <a:gd fmla="*/ 1241425 h 1245658" name="connsiteY51"/>
                <a:gd fmla="*/ 282575 w 539780" name="connsiteX52"/>
                <a:gd fmla="*/ 1241425 h 1245658" name="connsiteY52"/>
                <a:gd fmla="*/ 282575 w 539780" name="connsiteX53"/>
                <a:gd fmla="*/ 1241425 h 1245658" name="connsiteY53"/>
                <a:gd fmla="*/ 282575 w 539780" name="connsiteX54"/>
                <a:gd fmla="*/ 1241425 h 1245658" name="connsiteY54"/>
                <a:gd fmla="*/ 282575 w 539780" name="connsiteX55"/>
                <a:gd fmla="*/ 1241425 h 1245658" name="connsiteY55"/>
                <a:gd fmla="*/ 282575 w 539780" name="connsiteX56"/>
                <a:gd fmla="*/ 1241425 h 1245658" name="connsiteY56"/>
                <a:gd fmla="*/ 282575 w 539780" name="connsiteX57"/>
                <a:gd fmla="*/ 1241425 h 1245658" name="connsiteY57"/>
                <a:gd fmla="*/ 282575 w 539780" name="connsiteX58"/>
                <a:gd fmla="*/ 1241425 h 1245658" name="connsiteY58"/>
                <a:gd fmla="*/ 282575 w 539780" name="connsiteX59"/>
                <a:gd fmla="*/ 1241425 h 1245658" name="connsiteY59"/>
                <a:gd fmla="*/ 282575 w 539780" name="connsiteX60"/>
                <a:gd fmla="*/ 1241425 h 1245658" name="connsiteY60"/>
                <a:gd fmla="*/ 282575 w 539780" name="connsiteX61"/>
                <a:gd fmla="*/ 1241425 h 1245658" name="connsiteY61"/>
                <a:gd fmla="*/ 276225 w 533430" name="connsiteX62"/>
                <a:gd fmla="*/ 1222375 h 1223551" name="connsiteY62"/>
                <a:gd fmla="*/ 276225 w 533430" name="connsiteX63"/>
                <a:gd fmla="*/ 1222375 h 1223551" name="connsiteY63"/>
                <a:gd fmla="*/ 276225 w 533430" name="connsiteX64"/>
                <a:gd fmla="*/ 1222375 h 1223238" name="connsiteY64"/>
                <a:gd fmla="*/ 276225 w 533430" name="connsiteX65"/>
                <a:gd fmla="*/ 1222375 h 1223238" name="connsiteY65"/>
                <a:gd fmla="*/ 276225 w 533419" name="connsiteX66"/>
                <a:gd fmla="*/ 1222375 h 1223238" name="connsiteY66"/>
                <a:gd fmla="*/ 276225 w 533651" name="connsiteX67"/>
                <a:gd fmla="*/ 1222375 h 1223238" name="connsiteY67"/>
                <a:gd fmla="*/ 276225 w 533651" name="connsiteX68"/>
                <a:gd fmla="*/ 1222375 h 1223238" name="connsiteY68"/>
                <a:gd fmla="*/ 276225 w 533651" name="connsiteX69"/>
                <a:gd fmla="*/ 1222375 h 1223238" name="connsiteY69"/>
                <a:gd fmla="*/ 276225 w 533651" name="connsiteX70"/>
                <a:gd fmla="*/ 1222375 h 1223238" name="connsiteY70"/>
                <a:gd fmla="*/ 276225 w 533651" name="connsiteX71"/>
                <a:gd fmla="*/ 1222375 h 1223238" name="connsiteY71"/>
                <a:gd fmla="*/ 276225 w 533651" name="connsiteX72"/>
                <a:gd fmla="*/ 1222375 h 1223238" name="connsiteY72"/>
                <a:gd fmla="*/ 276225 w 533651" name="connsiteX73"/>
                <a:gd fmla="*/ 1222375 h 1223238" name="connsiteY73"/>
                <a:gd fmla="*/ 276225 w 533651" name="connsiteX74"/>
                <a:gd fmla="*/ 1222375 h 1223238" name="connsiteY74"/>
                <a:gd fmla="*/ 276225 w 533651" name="connsiteX75"/>
                <a:gd fmla="*/ 1222375 h 1223238" name="connsiteY75"/>
                <a:gd fmla="*/ 276225 w 533651" name="connsiteX76"/>
                <a:gd fmla="*/ 1222375 h 1223238" name="connsiteY76"/>
                <a:gd fmla="*/ 276225 w 533651" name="connsiteX77"/>
                <a:gd fmla="*/ 1222375 h 1223238" name="connsiteY77"/>
                <a:gd fmla="*/ 276225 w 537482" name="connsiteX78"/>
                <a:gd fmla="*/ 1222375 h 1223238" name="connsiteY78"/>
                <a:gd fmla="*/ 276225 w 536673" name="connsiteX79"/>
                <a:gd fmla="*/ 1222375 h 1223238" name="connsiteY79"/>
                <a:gd fmla="*/ 276225 w 536575" name="connsiteX80"/>
                <a:gd fmla="*/ 1222375 h 1223238" name="connsiteY80"/>
                <a:gd fmla="*/ 276225 w 539750" name="connsiteX81"/>
                <a:gd fmla="*/ 1222375 h 1223238" name="connsiteY8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1082675" w="346637">
                  <a:moveTo>
                    <a:pt x="0" y="0"/>
                  </a:moveTo>
                  <a:cubicBezTo>
                    <a:pt x="12171" y="17992"/>
                    <a:pt x="22226" y="47625"/>
                    <a:pt x="30163" y="60325"/>
                  </a:cubicBezTo>
                  <a:cubicBezTo>
                    <a:pt x="47096" y="85196"/>
                    <a:pt x="84005" y="137583"/>
                    <a:pt x="103981" y="168275"/>
                  </a:cubicBezTo>
                  <a:cubicBezTo>
                    <a:pt x="123957" y="198967"/>
                    <a:pt x="136525" y="223309"/>
                    <a:pt x="150019" y="244475"/>
                  </a:cubicBezTo>
                  <a:cubicBezTo>
                    <a:pt x="163513" y="265641"/>
                    <a:pt x="171979" y="276225"/>
                    <a:pt x="184944" y="295275"/>
                  </a:cubicBezTo>
                  <a:cubicBezTo>
                    <a:pt x="197909" y="314325"/>
                    <a:pt x="213255" y="334037"/>
                    <a:pt x="227807" y="358776"/>
                  </a:cubicBezTo>
                  <a:cubicBezTo>
                    <a:pt x="242359" y="383515"/>
                    <a:pt x="256910" y="409047"/>
                    <a:pt x="272256" y="443707"/>
                  </a:cubicBezTo>
                  <a:cubicBezTo>
                    <a:pt x="287602" y="478367"/>
                    <a:pt x="307710" y="523875"/>
                    <a:pt x="319881" y="566737"/>
                  </a:cubicBezTo>
                  <a:cubicBezTo>
                    <a:pt x="332052" y="609599"/>
                    <a:pt x="342106" y="631825"/>
                    <a:pt x="345281" y="700881"/>
                  </a:cubicBezTo>
                  <a:cubicBezTo>
                    <a:pt x="348456" y="769937"/>
                    <a:pt x="345943" y="917443"/>
                    <a:pt x="338932" y="981075"/>
                  </a:cubicBezTo>
                  <a:cubicBezTo>
                    <a:pt x="331921" y="1044707"/>
                    <a:pt x="320411" y="1060979"/>
                    <a:pt x="303213" y="108267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2" name="任意多边形 471"/>
            <p:cNvSpPr/>
            <p:nvPr/>
          </p:nvSpPr>
          <p:spPr>
            <a:xfrm>
              <a:off x="4129085" y="1926431"/>
              <a:ext cx="314223" cy="1088231"/>
            </a:xfrm>
            <a:custGeom>
              <a:gdLst>
                <a:gd fmla="*/ 0 w 314223" name="connsiteX0"/>
                <a:gd fmla="*/ 0 h 1077867" name="connsiteY0"/>
                <a:gd fmla="*/ 80170 w 314223" name="connsiteX1"/>
                <a:gd fmla="*/ 136617 h 1077867" name="connsiteY1"/>
                <a:gd fmla="*/ 120651 w 314223" name="connsiteX2"/>
                <a:gd fmla="*/ 204744 h 1077867" name="connsiteY2"/>
                <a:gd fmla="*/ 211932 w 314223" name="connsiteX3"/>
                <a:gd fmla="*/ 355782 h 1077867" name="connsiteY3"/>
                <a:gd fmla="*/ 243682 w 314223" name="connsiteX4"/>
                <a:gd fmla="*/ 422457 h 1077867" name="connsiteY4"/>
                <a:gd fmla="*/ 283370 w 314223" name="connsiteX5"/>
                <a:gd fmla="*/ 533582 h 1077867" name="connsiteY5"/>
                <a:gd fmla="*/ 304801 w 314223" name="connsiteX6"/>
                <a:gd fmla="*/ 647882 h 1077867" name="connsiteY6"/>
                <a:gd fmla="*/ 311944 w 314223" name="connsiteX7"/>
                <a:gd fmla="*/ 828857 h 1077867" name="connsiteY7"/>
                <a:gd fmla="*/ 313532 w 314223" name="connsiteX8"/>
                <a:gd fmla="*/ 952682 h 1077867" name="connsiteY8"/>
                <a:gd fmla="*/ 301625 w 314223" name="connsiteX9"/>
                <a:gd fmla="*/ 1077867 h 1077867" name="connsiteY9"/>
                <a:gd fmla="*/ 301625 w 314223" name="connsiteX10"/>
                <a:gd fmla="*/ 1077867 h 1077867" name="connsiteY10"/>
                <a:gd fmla="*/ 313532 w 313649" name="connsiteX11"/>
                <a:gd fmla="*/ 1054282 h 1054282" name="connsiteY11"/>
                <a:gd fmla="*/ 263525 w 263642" name="connsiteX12"/>
                <a:gd fmla="*/ 990600 h 990600" name="connsiteY12"/>
                <a:gd fmla="*/ 263525 w 263642" name="connsiteX13"/>
                <a:gd fmla="*/ 990600 h 990600" name="connsiteY13"/>
                <a:gd fmla="*/ 263525 w 263901" name="connsiteX14"/>
                <a:gd fmla="*/ 990600 h 990600" name="connsiteY14"/>
                <a:gd fmla="*/ 263525 w 263901" name="connsiteX15"/>
                <a:gd fmla="*/ 990600 h 990600" name="connsiteY15"/>
                <a:gd fmla="*/ 263525 w 263901" name="connsiteX16"/>
                <a:gd fmla="*/ 990600 h 990600" name="connsiteY16"/>
                <a:gd fmla="*/ 263525 w 263901" name="connsiteX17"/>
                <a:gd fmla="*/ 990600 h 990600" name="connsiteY17"/>
                <a:gd fmla="*/ 263525 w 263901" name="connsiteX18"/>
                <a:gd fmla="*/ 990600 h 990600" name="connsiteY18"/>
                <a:gd fmla="*/ 263525 w 263901" name="connsiteX19"/>
                <a:gd fmla="*/ 990600 h 990600" name="connsiteY19"/>
                <a:gd fmla="*/ 263525 w 263901" name="connsiteX20"/>
                <a:gd fmla="*/ 990600 h 990600" name="connsiteY20"/>
                <a:gd fmla="*/ 263525 w 263901" name="connsiteX21"/>
                <a:gd fmla="*/ 990600 h 990600" name="connsiteY21"/>
                <a:gd fmla="*/ 263525 w 263901" name="connsiteX22"/>
                <a:gd fmla="*/ 990600 h 990600" name="connsiteY22"/>
                <a:gd fmla="*/ 263525 w 263901" name="connsiteX23"/>
                <a:gd fmla="*/ 990600 h 990600" name="connsiteY23"/>
                <a:gd fmla="*/ 263525 w 263901" name="connsiteX24"/>
                <a:gd fmla="*/ 990600 h 990600" name="connsiteY24"/>
                <a:gd fmla="*/ 263525 w 263901" name="connsiteX25"/>
                <a:gd fmla="*/ 990600 h 990600" name="connsiteY25"/>
                <a:gd fmla="*/ 263525 w 263901" name="connsiteX26"/>
                <a:gd fmla="*/ 990600 h 990600" name="connsiteY26"/>
                <a:gd fmla="*/ 263525 w 263901" name="connsiteX27"/>
                <a:gd fmla="*/ 990600 h 990600" name="connsiteY27"/>
                <a:gd fmla="*/ 263525 w 263901" name="connsiteX28"/>
                <a:gd fmla="*/ 990600 h 990600" name="connsiteY28"/>
                <a:gd fmla="*/ 263525 w 263901" name="connsiteX29"/>
                <a:gd fmla="*/ 990600 h 990600" name="connsiteY29"/>
                <a:gd fmla="*/ 263525 w 263901" name="connsiteX30"/>
                <a:gd fmla="*/ 990600 h 990600" name="connsiteY30"/>
                <a:gd fmla="*/ 263525 w 263901" name="connsiteX31"/>
                <a:gd fmla="*/ 990600 h 990600" name="connsiteY31"/>
                <a:gd fmla="*/ 263525 w 263901" name="connsiteX32"/>
                <a:gd fmla="*/ 990600 h 990600" name="connsiteY32"/>
                <a:gd fmla="*/ 263525 w 263901" name="connsiteX33"/>
                <a:gd fmla="*/ 990600 h 990600" name="connsiteY33"/>
                <a:gd fmla="*/ 263525 w 263901" name="connsiteX34"/>
                <a:gd fmla="*/ 990600 h 990600" name="connsiteY34"/>
                <a:gd fmla="*/ 263525 w 263901" name="connsiteX35"/>
                <a:gd fmla="*/ 990600 h 990600" name="connsiteY35"/>
                <a:gd fmla="*/ 263525 w 263901" name="connsiteX36"/>
                <a:gd fmla="*/ 990600 h 990600" name="connsiteY36"/>
                <a:gd fmla="*/ 263525 w 263901" name="connsiteX37"/>
                <a:gd fmla="*/ 990600 h 990600" name="connsiteY37"/>
                <a:gd fmla="*/ 263525 w 263901" name="connsiteX38"/>
                <a:gd fmla="*/ 990600 h 990600" name="connsiteY3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1077867" w="314223">
                  <a:moveTo>
                    <a:pt x="0" y="0"/>
                  </a:moveTo>
                  <a:cubicBezTo>
                    <a:pt x="6284" y="15195"/>
                    <a:pt x="60062" y="102493"/>
                    <a:pt x="80170" y="136617"/>
                  </a:cubicBezTo>
                  <a:cubicBezTo>
                    <a:pt x="100278" y="170741"/>
                    <a:pt x="112714" y="192573"/>
                    <a:pt x="120651" y="204744"/>
                  </a:cubicBezTo>
                  <a:cubicBezTo>
                    <a:pt x="142611" y="241271"/>
                    <a:pt x="191427" y="319497"/>
                    <a:pt x="211932" y="355782"/>
                  </a:cubicBezTo>
                  <a:cubicBezTo>
                    <a:pt x="232437" y="392067"/>
                    <a:pt x="231776" y="392824"/>
                    <a:pt x="243682" y="422457"/>
                  </a:cubicBezTo>
                  <a:cubicBezTo>
                    <a:pt x="255588" y="452090"/>
                    <a:pt x="273184" y="496011"/>
                    <a:pt x="283370" y="533582"/>
                  </a:cubicBezTo>
                  <a:cubicBezTo>
                    <a:pt x="293557" y="571153"/>
                    <a:pt x="301891" y="624070"/>
                    <a:pt x="304801" y="647882"/>
                  </a:cubicBezTo>
                  <a:cubicBezTo>
                    <a:pt x="308770" y="697094"/>
                    <a:pt x="310489" y="778057"/>
                    <a:pt x="311944" y="828857"/>
                  </a:cubicBezTo>
                  <a:cubicBezTo>
                    <a:pt x="313399" y="879657"/>
                    <a:pt x="315252" y="911180"/>
                    <a:pt x="313532" y="952682"/>
                  </a:cubicBezTo>
                  <a:cubicBezTo>
                    <a:pt x="311812" y="994184"/>
                    <a:pt x="320675" y="1044000"/>
                    <a:pt x="301625" y="1077867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3" name="任意多边形 472"/>
            <p:cNvSpPr/>
            <p:nvPr/>
          </p:nvSpPr>
          <p:spPr>
            <a:xfrm>
              <a:off x="4071939" y="1967706"/>
              <a:ext cx="340690" cy="1104107"/>
            </a:xfrm>
            <a:custGeom>
              <a:gdLst>
                <a:gd fmla="*/ 0 w 323404" name="connsiteX0"/>
                <a:gd fmla="*/ 0 h 1094621" name="connsiteY0"/>
                <a:gd fmla="*/ 37185 w 323404" name="connsiteX1"/>
                <a:gd fmla="*/ 65046 h 1094621" name="connsiteY1"/>
                <a:gd fmla="*/ 94821 w 323404" name="connsiteX2"/>
                <a:gd fmla="*/ 161171 h 1094621" name="connsiteY2"/>
                <a:gd fmla="*/ 152038 w 323404" name="connsiteX3"/>
                <a:gd fmla="*/ 249257 h 1094621" name="connsiteY3"/>
                <a:gd fmla="*/ 175662 w 323404" name="connsiteX4"/>
                <a:gd fmla="*/ 297696 h 1094621" name="connsiteY4"/>
                <a:gd fmla="*/ 227928 w 323404" name="connsiteX5"/>
                <a:gd fmla="*/ 370722 h 1094621" name="connsiteY5"/>
                <a:gd fmla="*/ 258936 w 323404" name="connsiteX6"/>
                <a:gd fmla="*/ 446128 h 1094621" name="connsiteY6"/>
                <a:gd fmla="*/ 297036 w 323404" name="connsiteX7"/>
                <a:gd fmla="*/ 569158 h 1094621" name="connsiteY7"/>
                <a:gd fmla="*/ 322436 w 323404" name="connsiteX8"/>
                <a:gd fmla="*/ 703302 h 1094621" name="connsiteY8"/>
                <a:gd fmla="*/ 316087 w 323404" name="connsiteX9"/>
                <a:gd fmla="*/ 983496 h 1094621" name="connsiteY9"/>
                <a:gd fmla="*/ 297038 w 323404" name="connsiteX10"/>
                <a:gd fmla="*/ 1094621 h 1094621" name="connsiteY10"/>
                <a:gd fmla="*/ 284164 w 342384" name="connsiteX11"/>
                <a:gd fmla="*/ 1080293 h 1080293" name="connsiteY11"/>
                <a:gd fmla="*/ 357982 w 416202" name="connsiteX12"/>
                <a:gd fmla="*/ 1120775 h 1120775" name="connsiteY12"/>
                <a:gd fmla="*/ 415132 w 473352" name="connsiteX13"/>
                <a:gd fmla="*/ 1181100 h 1181100" name="connsiteY13"/>
                <a:gd fmla="*/ 443707 w 501927" name="connsiteX14"/>
                <a:gd fmla="*/ 1203325 h 1203325" name="connsiteY14"/>
                <a:gd fmla="*/ 390525 w 507653" name="connsiteX15"/>
                <a:gd fmla="*/ 1241425 h 1241425" name="connsiteY15"/>
                <a:gd fmla="*/ 282575 w 507653" name="connsiteX16"/>
                <a:gd fmla="*/ 1241425 h 1245658" name="connsiteY16"/>
                <a:gd fmla="*/ 282575 w 506945" name="connsiteX17"/>
                <a:gd fmla="*/ 1241425 h 1245658" name="connsiteY17"/>
                <a:gd fmla="*/ 282575 w 526066" name="connsiteX18"/>
                <a:gd fmla="*/ 1241425 h 1245658" name="connsiteY18"/>
                <a:gd fmla="*/ 282575 w 540007" name="connsiteX19"/>
                <a:gd fmla="*/ 1241425 h 1245658" name="connsiteY19"/>
                <a:gd fmla="*/ 282575 w 540098" name="connsiteX20"/>
                <a:gd fmla="*/ 1241425 h 1245658" name="connsiteY20"/>
                <a:gd fmla="*/ 282575 w 540098" name="connsiteX21"/>
                <a:gd fmla="*/ 1241425 h 1245658" name="connsiteY21"/>
                <a:gd fmla="*/ 282575 w 540098" name="connsiteX22"/>
                <a:gd fmla="*/ 1241425 h 1245658" name="connsiteY22"/>
                <a:gd fmla="*/ 282575 w 539858" name="connsiteX23"/>
                <a:gd fmla="*/ 1241425 h 1245658" name="connsiteY23"/>
                <a:gd fmla="*/ 282575 w 539780" name="connsiteX24"/>
                <a:gd fmla="*/ 1241425 h 1245658" name="connsiteY24"/>
                <a:gd fmla="*/ 282575 w 539780" name="connsiteX25"/>
                <a:gd fmla="*/ 1241425 h 1245658" name="connsiteY25"/>
                <a:gd fmla="*/ 282575 w 539780" name="connsiteX26"/>
                <a:gd fmla="*/ 1241425 h 1245658" name="connsiteY26"/>
                <a:gd fmla="*/ 282575 w 539780" name="connsiteX27"/>
                <a:gd fmla="*/ 1241425 h 1245658" name="connsiteY27"/>
                <a:gd fmla="*/ 282575 w 539780" name="connsiteX28"/>
                <a:gd fmla="*/ 1241425 h 1245658" name="connsiteY28"/>
                <a:gd fmla="*/ 282575 w 539780" name="connsiteX29"/>
                <a:gd fmla="*/ 1241425 h 1245658" name="connsiteY29"/>
                <a:gd fmla="*/ 282575 w 539780" name="connsiteX30"/>
                <a:gd fmla="*/ 1241425 h 1245658" name="connsiteY30"/>
                <a:gd fmla="*/ 282575 w 539780" name="connsiteX31"/>
                <a:gd fmla="*/ 1241425 h 1245658" name="connsiteY31"/>
                <a:gd fmla="*/ 282575 w 539780" name="connsiteX32"/>
                <a:gd fmla="*/ 1241425 h 1245658" name="connsiteY32"/>
                <a:gd fmla="*/ 282575 w 539780" name="connsiteX33"/>
                <a:gd fmla="*/ 1241425 h 1245658" name="connsiteY33"/>
                <a:gd fmla="*/ 282575 w 539780" name="connsiteX34"/>
                <a:gd fmla="*/ 1241425 h 1245658" name="connsiteY34"/>
                <a:gd fmla="*/ 282575 w 539780" name="connsiteX35"/>
                <a:gd fmla="*/ 1241425 h 1245658" name="connsiteY35"/>
                <a:gd fmla="*/ 282575 w 539780" name="connsiteX36"/>
                <a:gd fmla="*/ 1241425 h 1245658" name="connsiteY36"/>
                <a:gd fmla="*/ 282575 w 539780" name="connsiteX37"/>
                <a:gd fmla="*/ 1241425 h 1245658" name="connsiteY37"/>
                <a:gd fmla="*/ 282575 w 539780" name="connsiteX38"/>
                <a:gd fmla="*/ 1241425 h 1245658" name="connsiteY38"/>
                <a:gd fmla="*/ 282575 w 539780" name="connsiteX39"/>
                <a:gd fmla="*/ 1241425 h 1245658" name="connsiteY39"/>
                <a:gd fmla="*/ 282575 w 539780" name="connsiteX40"/>
                <a:gd fmla="*/ 1241425 h 1245658" name="connsiteY40"/>
                <a:gd fmla="*/ 282575 w 539780" name="connsiteX41"/>
                <a:gd fmla="*/ 1241425 h 1245658" name="connsiteY41"/>
                <a:gd fmla="*/ 282575 w 539780" name="connsiteX42"/>
                <a:gd fmla="*/ 1241425 h 1245658" name="connsiteY42"/>
                <a:gd fmla="*/ 282575 w 539780" name="connsiteX43"/>
                <a:gd fmla="*/ 1241425 h 1245658" name="connsiteY43"/>
                <a:gd fmla="*/ 282575 w 539780" name="connsiteX44"/>
                <a:gd fmla="*/ 1241425 h 1245658" name="connsiteY44"/>
                <a:gd fmla="*/ 282575 w 539780" name="connsiteX45"/>
                <a:gd fmla="*/ 1241425 h 1245658" name="connsiteY45"/>
                <a:gd fmla="*/ 282575 w 539780" name="connsiteX46"/>
                <a:gd fmla="*/ 1241425 h 1245658" name="connsiteY46"/>
                <a:gd fmla="*/ 282575 w 539780" name="connsiteX47"/>
                <a:gd fmla="*/ 1241425 h 1245658" name="connsiteY47"/>
                <a:gd fmla="*/ 282575 w 539780" name="connsiteX48"/>
                <a:gd fmla="*/ 1241425 h 1245658" name="connsiteY48"/>
                <a:gd fmla="*/ 282575 w 539780" name="connsiteX49"/>
                <a:gd fmla="*/ 1241425 h 1245658" name="connsiteY49"/>
                <a:gd fmla="*/ 282575 w 539780" name="connsiteX50"/>
                <a:gd fmla="*/ 1241425 h 1245658" name="connsiteY50"/>
                <a:gd fmla="*/ 282575 w 539780" name="connsiteX51"/>
                <a:gd fmla="*/ 1241425 h 1245658" name="connsiteY51"/>
                <a:gd fmla="*/ 282575 w 539780" name="connsiteX52"/>
                <a:gd fmla="*/ 1241425 h 1245658" name="connsiteY52"/>
                <a:gd fmla="*/ 282575 w 539780" name="connsiteX53"/>
                <a:gd fmla="*/ 1241425 h 1245658" name="connsiteY53"/>
                <a:gd fmla="*/ 282575 w 539780" name="connsiteX54"/>
                <a:gd fmla="*/ 1241425 h 1245658" name="connsiteY54"/>
                <a:gd fmla="*/ 282575 w 539780" name="connsiteX55"/>
                <a:gd fmla="*/ 1241425 h 1245658" name="connsiteY55"/>
                <a:gd fmla="*/ 282575 w 539780" name="connsiteX56"/>
                <a:gd fmla="*/ 1241425 h 1245658" name="connsiteY56"/>
                <a:gd fmla="*/ 282575 w 539780" name="connsiteX57"/>
                <a:gd fmla="*/ 1241425 h 1245658" name="connsiteY57"/>
                <a:gd fmla="*/ 282575 w 539780" name="connsiteX58"/>
                <a:gd fmla="*/ 1241425 h 1245658" name="connsiteY58"/>
                <a:gd fmla="*/ 282575 w 539780" name="connsiteX59"/>
                <a:gd fmla="*/ 1241425 h 1245658" name="connsiteY59"/>
                <a:gd fmla="*/ 282575 w 539780" name="connsiteX60"/>
                <a:gd fmla="*/ 1241425 h 1245658" name="connsiteY60"/>
                <a:gd fmla="*/ 282575 w 539780" name="connsiteX61"/>
                <a:gd fmla="*/ 1241425 h 1245658" name="connsiteY61"/>
                <a:gd fmla="*/ 276225 w 533430" name="connsiteX62"/>
                <a:gd fmla="*/ 1222375 h 1223551" name="connsiteY62"/>
                <a:gd fmla="*/ 276225 w 533430" name="connsiteX63"/>
                <a:gd fmla="*/ 1222375 h 1223551" name="connsiteY63"/>
                <a:gd fmla="*/ 276225 w 533430" name="connsiteX64"/>
                <a:gd fmla="*/ 1222375 h 1223238" name="connsiteY64"/>
                <a:gd fmla="*/ 276225 w 533430" name="connsiteX65"/>
                <a:gd fmla="*/ 1222375 h 1223238" name="connsiteY65"/>
                <a:gd fmla="*/ 276225 w 533419" name="connsiteX66"/>
                <a:gd fmla="*/ 1222375 h 1223238" name="connsiteY66"/>
                <a:gd fmla="*/ 276225 w 533651" name="connsiteX67"/>
                <a:gd fmla="*/ 1222375 h 1223238" name="connsiteY67"/>
                <a:gd fmla="*/ 276225 w 533651" name="connsiteX68"/>
                <a:gd fmla="*/ 1222375 h 1223238" name="connsiteY68"/>
                <a:gd fmla="*/ 276225 w 533651" name="connsiteX69"/>
                <a:gd fmla="*/ 1222375 h 1223238" name="connsiteY69"/>
                <a:gd fmla="*/ 276225 w 533651" name="connsiteX70"/>
                <a:gd fmla="*/ 1222375 h 1223238" name="connsiteY70"/>
                <a:gd fmla="*/ 276225 w 533651" name="connsiteX71"/>
                <a:gd fmla="*/ 1222375 h 1223238" name="connsiteY71"/>
                <a:gd fmla="*/ 276225 w 533651" name="connsiteX72"/>
                <a:gd fmla="*/ 1222375 h 1223238" name="connsiteY72"/>
                <a:gd fmla="*/ 276225 w 533651" name="connsiteX73"/>
                <a:gd fmla="*/ 1222375 h 1223238" name="connsiteY73"/>
                <a:gd fmla="*/ 276225 w 533651" name="connsiteX74"/>
                <a:gd fmla="*/ 1222375 h 1223238" name="connsiteY74"/>
                <a:gd fmla="*/ 276225 w 533651" name="connsiteX75"/>
                <a:gd fmla="*/ 1222375 h 1223238" name="connsiteY75"/>
                <a:gd fmla="*/ 276225 w 533651" name="connsiteX76"/>
                <a:gd fmla="*/ 1222375 h 1223238" name="connsiteY76"/>
                <a:gd fmla="*/ 276225 w 533651" name="connsiteX77"/>
                <a:gd fmla="*/ 1222375 h 1223238" name="connsiteY77"/>
                <a:gd fmla="*/ 276225 w 537482" name="connsiteX78"/>
                <a:gd fmla="*/ 1222375 h 1223238" name="connsiteY78"/>
                <a:gd fmla="*/ 276225 w 536673" name="connsiteX79"/>
                <a:gd fmla="*/ 1222375 h 1223238" name="connsiteY79"/>
                <a:gd fmla="*/ 276225 w 536575" name="connsiteX80"/>
                <a:gd fmla="*/ 1222375 h 1223238" name="connsiteY80"/>
                <a:gd fmla="*/ 276225 w 539750" name="connsiteX81"/>
                <a:gd fmla="*/ 1222375 h 1223238" name="connsiteY8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1094621" w="323404">
                  <a:moveTo>
                    <a:pt x="0" y="0"/>
                  </a:moveTo>
                  <a:cubicBezTo>
                    <a:pt x="12171" y="17992"/>
                    <a:pt x="29248" y="52346"/>
                    <a:pt x="37185" y="65046"/>
                  </a:cubicBezTo>
                  <a:cubicBezTo>
                    <a:pt x="54118" y="89917"/>
                    <a:pt x="75679" y="130469"/>
                    <a:pt x="94821" y="161171"/>
                  </a:cubicBezTo>
                  <a:cubicBezTo>
                    <a:pt x="113963" y="191873"/>
                    <a:pt x="138565" y="226503"/>
                    <a:pt x="152038" y="249257"/>
                  </a:cubicBezTo>
                  <a:cubicBezTo>
                    <a:pt x="165512" y="272011"/>
                    <a:pt x="163014" y="277452"/>
                    <a:pt x="175662" y="297696"/>
                  </a:cubicBezTo>
                  <a:cubicBezTo>
                    <a:pt x="188310" y="317940"/>
                    <a:pt x="214049" y="345983"/>
                    <a:pt x="227928" y="370722"/>
                  </a:cubicBezTo>
                  <a:cubicBezTo>
                    <a:pt x="241807" y="395461"/>
                    <a:pt x="247418" y="413055"/>
                    <a:pt x="258936" y="446128"/>
                  </a:cubicBezTo>
                  <a:cubicBezTo>
                    <a:pt x="270454" y="479201"/>
                    <a:pt x="286453" y="526296"/>
                    <a:pt x="297036" y="569158"/>
                  </a:cubicBezTo>
                  <a:cubicBezTo>
                    <a:pt x="307619" y="612020"/>
                    <a:pt x="319261" y="634246"/>
                    <a:pt x="322436" y="703302"/>
                  </a:cubicBezTo>
                  <a:cubicBezTo>
                    <a:pt x="325611" y="772358"/>
                    <a:pt x="320320" y="918276"/>
                    <a:pt x="316087" y="983496"/>
                  </a:cubicBezTo>
                  <a:cubicBezTo>
                    <a:pt x="311854" y="1048716"/>
                    <a:pt x="309474" y="1061019"/>
                    <a:pt x="297038" y="1094621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4" name="任意多边形 473"/>
            <p:cNvSpPr/>
            <p:nvPr/>
          </p:nvSpPr>
          <p:spPr>
            <a:xfrm>
              <a:off x="4102894" y="1957388"/>
              <a:ext cx="325509" cy="1078704"/>
            </a:xfrm>
            <a:custGeom>
              <a:gdLst>
                <a:gd fmla="*/ 0 w 323920" name="connsiteX0"/>
                <a:gd fmla="*/ 0 h 1073150" name="connsiteY0"/>
                <a:gd fmla="*/ 53975 w 323920" name="connsiteX1"/>
                <a:gd fmla="*/ 76994 h 1073150" name="connsiteY1"/>
                <a:gd fmla="*/ 113506 w 323920" name="connsiteX2"/>
                <a:gd fmla="*/ 182562 h 1073150" name="connsiteY2"/>
                <a:gd fmla="*/ 161924 w 323920" name="connsiteX3"/>
                <a:gd fmla="*/ 268288 h 1073150" name="connsiteY3"/>
                <a:gd fmla="*/ 196849 w 323920" name="connsiteX4"/>
                <a:gd fmla="*/ 323850 h 1073150" name="connsiteY4"/>
                <a:gd fmla="*/ 242093 w 323920" name="connsiteX5"/>
                <a:gd fmla="*/ 389732 h 1073150" name="connsiteY5"/>
                <a:gd fmla="*/ 279399 w 323920" name="connsiteX6"/>
                <a:gd fmla="*/ 472282 h 1073150" name="connsiteY6"/>
                <a:gd fmla="*/ 312737 w 323920" name="connsiteX7"/>
                <a:gd fmla="*/ 595312 h 1073150" name="connsiteY7"/>
                <a:gd fmla="*/ 323849 w 323920" name="connsiteX8"/>
                <a:gd fmla="*/ 729456 h 1073150" name="connsiteY8"/>
                <a:gd fmla="*/ 317500 w 323920" name="connsiteX9"/>
                <a:gd fmla="*/ 1009650 h 1073150" name="connsiteY9"/>
                <a:gd fmla="*/ 317499 w 323920" name="connsiteX10"/>
                <a:gd fmla="*/ 1073150 h 1073150" name="connsiteY10"/>
                <a:gd fmla="*/ 267494 w 325714" name="connsiteX11"/>
                <a:gd fmla="*/ 1101725 h 1101725" name="connsiteY11"/>
                <a:gd fmla="*/ 320343 w 378563" name="connsiteX12"/>
                <a:gd fmla="*/ 1108869 h 1108869" name="connsiteY12"/>
                <a:gd fmla="*/ 415132 w 473352" name="connsiteX13"/>
                <a:gd fmla="*/ 1181100 h 1181100" name="connsiteY13"/>
                <a:gd fmla="*/ 443707 w 501927" name="connsiteX14"/>
                <a:gd fmla="*/ 1203325 h 1203325" name="connsiteY14"/>
                <a:gd fmla="*/ 390525 w 507653" name="connsiteX15"/>
                <a:gd fmla="*/ 1241425 h 1241425" name="connsiteY15"/>
                <a:gd fmla="*/ 282575 w 507653" name="connsiteX16"/>
                <a:gd fmla="*/ 1241425 h 1245658" name="connsiteY16"/>
                <a:gd fmla="*/ 282575 w 506945" name="connsiteX17"/>
                <a:gd fmla="*/ 1241425 h 1245658" name="connsiteY17"/>
                <a:gd fmla="*/ 282575 w 526066" name="connsiteX18"/>
                <a:gd fmla="*/ 1241425 h 1245658" name="connsiteY18"/>
                <a:gd fmla="*/ 282575 w 540007" name="connsiteX19"/>
                <a:gd fmla="*/ 1241425 h 1245658" name="connsiteY19"/>
                <a:gd fmla="*/ 282575 w 540098" name="connsiteX20"/>
                <a:gd fmla="*/ 1241425 h 1245658" name="connsiteY20"/>
                <a:gd fmla="*/ 282575 w 540098" name="connsiteX21"/>
                <a:gd fmla="*/ 1241425 h 1245658" name="connsiteY21"/>
                <a:gd fmla="*/ 282575 w 540098" name="connsiteX22"/>
                <a:gd fmla="*/ 1241425 h 1245658" name="connsiteY22"/>
                <a:gd fmla="*/ 282575 w 539858" name="connsiteX23"/>
                <a:gd fmla="*/ 1241425 h 1245658" name="connsiteY23"/>
                <a:gd fmla="*/ 282575 w 539780" name="connsiteX24"/>
                <a:gd fmla="*/ 1241425 h 1245658" name="connsiteY24"/>
                <a:gd fmla="*/ 282575 w 539780" name="connsiteX25"/>
                <a:gd fmla="*/ 1241425 h 1245658" name="connsiteY25"/>
                <a:gd fmla="*/ 282575 w 539780" name="connsiteX26"/>
                <a:gd fmla="*/ 1241425 h 1245658" name="connsiteY26"/>
                <a:gd fmla="*/ 282575 w 539780" name="connsiteX27"/>
                <a:gd fmla="*/ 1241425 h 1245658" name="connsiteY27"/>
                <a:gd fmla="*/ 282575 w 539780" name="connsiteX28"/>
                <a:gd fmla="*/ 1241425 h 1245658" name="connsiteY28"/>
                <a:gd fmla="*/ 282575 w 539780" name="connsiteX29"/>
                <a:gd fmla="*/ 1241425 h 1245658" name="connsiteY29"/>
                <a:gd fmla="*/ 282575 w 539780" name="connsiteX30"/>
                <a:gd fmla="*/ 1241425 h 1245658" name="connsiteY30"/>
                <a:gd fmla="*/ 282575 w 539780" name="connsiteX31"/>
                <a:gd fmla="*/ 1241425 h 1245658" name="connsiteY31"/>
                <a:gd fmla="*/ 282575 w 539780" name="connsiteX32"/>
                <a:gd fmla="*/ 1241425 h 1245658" name="connsiteY32"/>
                <a:gd fmla="*/ 282575 w 539780" name="connsiteX33"/>
                <a:gd fmla="*/ 1241425 h 1245658" name="connsiteY33"/>
                <a:gd fmla="*/ 282575 w 539780" name="connsiteX34"/>
                <a:gd fmla="*/ 1241425 h 1245658" name="connsiteY34"/>
                <a:gd fmla="*/ 282575 w 539780" name="connsiteX35"/>
                <a:gd fmla="*/ 1241425 h 1245658" name="connsiteY35"/>
                <a:gd fmla="*/ 282575 w 539780" name="connsiteX36"/>
                <a:gd fmla="*/ 1241425 h 1245658" name="connsiteY36"/>
                <a:gd fmla="*/ 282575 w 539780" name="connsiteX37"/>
                <a:gd fmla="*/ 1241425 h 1245658" name="connsiteY37"/>
                <a:gd fmla="*/ 282575 w 539780" name="connsiteX38"/>
                <a:gd fmla="*/ 1241425 h 1245658" name="connsiteY38"/>
                <a:gd fmla="*/ 282575 w 539780" name="connsiteX39"/>
                <a:gd fmla="*/ 1241425 h 1245658" name="connsiteY39"/>
                <a:gd fmla="*/ 282575 w 539780" name="connsiteX40"/>
                <a:gd fmla="*/ 1241425 h 1245658" name="connsiteY40"/>
                <a:gd fmla="*/ 282575 w 539780" name="connsiteX41"/>
                <a:gd fmla="*/ 1241425 h 1245658" name="connsiteY41"/>
                <a:gd fmla="*/ 282575 w 539780" name="connsiteX42"/>
                <a:gd fmla="*/ 1241425 h 1245658" name="connsiteY42"/>
                <a:gd fmla="*/ 282575 w 539780" name="connsiteX43"/>
                <a:gd fmla="*/ 1241425 h 1245658" name="connsiteY43"/>
                <a:gd fmla="*/ 282575 w 539780" name="connsiteX44"/>
                <a:gd fmla="*/ 1241425 h 1245658" name="connsiteY44"/>
                <a:gd fmla="*/ 282575 w 539780" name="connsiteX45"/>
                <a:gd fmla="*/ 1241425 h 1245658" name="connsiteY45"/>
                <a:gd fmla="*/ 282575 w 539780" name="connsiteX46"/>
                <a:gd fmla="*/ 1241425 h 1245658" name="connsiteY46"/>
                <a:gd fmla="*/ 282575 w 539780" name="connsiteX47"/>
                <a:gd fmla="*/ 1241425 h 1245658" name="connsiteY47"/>
                <a:gd fmla="*/ 282575 w 539780" name="connsiteX48"/>
                <a:gd fmla="*/ 1241425 h 1245658" name="connsiteY48"/>
                <a:gd fmla="*/ 282575 w 539780" name="connsiteX49"/>
                <a:gd fmla="*/ 1241425 h 1245658" name="connsiteY49"/>
                <a:gd fmla="*/ 282575 w 539780" name="connsiteX50"/>
                <a:gd fmla="*/ 1241425 h 1245658" name="connsiteY50"/>
                <a:gd fmla="*/ 282575 w 539780" name="connsiteX51"/>
                <a:gd fmla="*/ 1241425 h 1245658" name="connsiteY51"/>
                <a:gd fmla="*/ 282575 w 539780" name="connsiteX52"/>
                <a:gd fmla="*/ 1241425 h 1245658" name="connsiteY52"/>
                <a:gd fmla="*/ 282575 w 539780" name="connsiteX53"/>
                <a:gd fmla="*/ 1241425 h 1245658" name="connsiteY53"/>
                <a:gd fmla="*/ 282575 w 539780" name="connsiteX54"/>
                <a:gd fmla="*/ 1241425 h 1245658" name="connsiteY54"/>
                <a:gd fmla="*/ 282575 w 539780" name="connsiteX55"/>
                <a:gd fmla="*/ 1241425 h 1245658" name="connsiteY55"/>
                <a:gd fmla="*/ 282575 w 539780" name="connsiteX56"/>
                <a:gd fmla="*/ 1241425 h 1245658" name="connsiteY56"/>
                <a:gd fmla="*/ 282575 w 539780" name="connsiteX57"/>
                <a:gd fmla="*/ 1241425 h 1245658" name="connsiteY57"/>
                <a:gd fmla="*/ 282575 w 539780" name="connsiteX58"/>
                <a:gd fmla="*/ 1241425 h 1245658" name="connsiteY58"/>
                <a:gd fmla="*/ 282575 w 539780" name="connsiteX59"/>
                <a:gd fmla="*/ 1241425 h 1245658" name="connsiteY59"/>
                <a:gd fmla="*/ 282575 w 539780" name="connsiteX60"/>
                <a:gd fmla="*/ 1241425 h 1245658" name="connsiteY60"/>
                <a:gd fmla="*/ 282575 w 539780" name="connsiteX61"/>
                <a:gd fmla="*/ 1241425 h 1245658" name="connsiteY61"/>
                <a:gd fmla="*/ 276225 w 533430" name="connsiteX62"/>
                <a:gd fmla="*/ 1222375 h 1223551" name="connsiteY62"/>
                <a:gd fmla="*/ 276225 w 533430" name="connsiteX63"/>
                <a:gd fmla="*/ 1222375 h 1223551" name="connsiteY63"/>
                <a:gd fmla="*/ 276225 w 533430" name="connsiteX64"/>
                <a:gd fmla="*/ 1222375 h 1223238" name="connsiteY64"/>
                <a:gd fmla="*/ 276225 w 533430" name="connsiteX65"/>
                <a:gd fmla="*/ 1222375 h 1223238" name="connsiteY65"/>
                <a:gd fmla="*/ 276225 w 533419" name="connsiteX66"/>
                <a:gd fmla="*/ 1222375 h 1223238" name="connsiteY66"/>
                <a:gd fmla="*/ 276225 w 533651" name="connsiteX67"/>
                <a:gd fmla="*/ 1222375 h 1223238" name="connsiteY67"/>
                <a:gd fmla="*/ 276225 w 533651" name="connsiteX68"/>
                <a:gd fmla="*/ 1222375 h 1223238" name="connsiteY68"/>
                <a:gd fmla="*/ 276225 w 533651" name="connsiteX69"/>
                <a:gd fmla="*/ 1222375 h 1223238" name="connsiteY69"/>
                <a:gd fmla="*/ 276225 w 533651" name="connsiteX70"/>
                <a:gd fmla="*/ 1222375 h 1223238" name="connsiteY70"/>
                <a:gd fmla="*/ 276225 w 533651" name="connsiteX71"/>
                <a:gd fmla="*/ 1222375 h 1223238" name="connsiteY71"/>
                <a:gd fmla="*/ 276225 w 533651" name="connsiteX72"/>
                <a:gd fmla="*/ 1222375 h 1223238" name="connsiteY72"/>
                <a:gd fmla="*/ 276225 w 533651" name="connsiteX73"/>
                <a:gd fmla="*/ 1222375 h 1223238" name="connsiteY73"/>
                <a:gd fmla="*/ 276225 w 533651" name="connsiteX74"/>
                <a:gd fmla="*/ 1222375 h 1223238" name="connsiteY74"/>
                <a:gd fmla="*/ 276225 w 533651" name="connsiteX75"/>
                <a:gd fmla="*/ 1222375 h 1223238" name="connsiteY75"/>
                <a:gd fmla="*/ 276225 w 533651" name="connsiteX76"/>
                <a:gd fmla="*/ 1222375 h 1223238" name="connsiteY76"/>
                <a:gd fmla="*/ 276225 w 533651" name="connsiteX77"/>
                <a:gd fmla="*/ 1222375 h 1223238" name="connsiteY77"/>
                <a:gd fmla="*/ 276225 w 537482" name="connsiteX78"/>
                <a:gd fmla="*/ 1222375 h 1223238" name="connsiteY78"/>
                <a:gd fmla="*/ 276225 w 536673" name="connsiteX79"/>
                <a:gd fmla="*/ 1222375 h 1223238" name="connsiteY79"/>
                <a:gd fmla="*/ 276225 w 536575" name="connsiteX80"/>
                <a:gd fmla="*/ 1222375 h 1223238" name="connsiteY80"/>
                <a:gd fmla="*/ 276225 w 539750" name="connsiteX81"/>
                <a:gd fmla="*/ 1222375 h 1223238" name="connsiteY8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1073150" w="323920">
                  <a:moveTo>
                    <a:pt x="0" y="0"/>
                  </a:moveTo>
                  <a:cubicBezTo>
                    <a:pt x="12171" y="17992"/>
                    <a:pt x="46038" y="64294"/>
                    <a:pt x="53975" y="76994"/>
                  </a:cubicBezTo>
                  <a:cubicBezTo>
                    <a:pt x="70908" y="101865"/>
                    <a:pt x="95515" y="150680"/>
                    <a:pt x="113506" y="182562"/>
                  </a:cubicBezTo>
                  <a:cubicBezTo>
                    <a:pt x="131498" y="214444"/>
                    <a:pt x="148034" y="244740"/>
                    <a:pt x="161924" y="268288"/>
                  </a:cubicBezTo>
                  <a:cubicBezTo>
                    <a:pt x="175814" y="291836"/>
                    <a:pt x="183488" y="303609"/>
                    <a:pt x="196849" y="323850"/>
                  </a:cubicBezTo>
                  <a:cubicBezTo>
                    <a:pt x="210210" y="344091"/>
                    <a:pt x="228335" y="364993"/>
                    <a:pt x="242093" y="389732"/>
                  </a:cubicBezTo>
                  <a:cubicBezTo>
                    <a:pt x="255851" y="414471"/>
                    <a:pt x="267625" y="438019"/>
                    <a:pt x="279399" y="472282"/>
                  </a:cubicBezTo>
                  <a:cubicBezTo>
                    <a:pt x="291173" y="506545"/>
                    <a:pt x="305329" y="552450"/>
                    <a:pt x="312737" y="595312"/>
                  </a:cubicBezTo>
                  <a:cubicBezTo>
                    <a:pt x="320145" y="638174"/>
                    <a:pt x="323055" y="660400"/>
                    <a:pt x="323849" y="729456"/>
                  </a:cubicBezTo>
                  <a:cubicBezTo>
                    <a:pt x="324643" y="798512"/>
                    <a:pt x="318558" y="952368"/>
                    <a:pt x="317500" y="1009650"/>
                  </a:cubicBezTo>
                  <a:cubicBezTo>
                    <a:pt x="316442" y="1066932"/>
                    <a:pt x="320409" y="1037167"/>
                    <a:pt x="317499" y="10731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475" name="直接连接符 474"/>
            <p:cNvCxnSpPr/>
            <p:nvPr/>
          </p:nvCxnSpPr>
          <p:spPr>
            <a:xfrm>
              <a:off x="3988594" y="3338513"/>
              <a:ext cx="100806" cy="460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直接连接符 475"/>
            <p:cNvCxnSpPr/>
            <p:nvPr/>
          </p:nvCxnSpPr>
          <p:spPr>
            <a:xfrm flipH="1" flipV="1">
              <a:off x="4092575" y="3194050"/>
              <a:ext cx="0" cy="1905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直接连接符 476"/>
            <p:cNvCxnSpPr/>
            <p:nvPr/>
          </p:nvCxnSpPr>
          <p:spPr>
            <a:xfrm flipV="1">
              <a:off x="4092575" y="3140076"/>
              <a:ext cx="152400" cy="5079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直接连接符 477"/>
            <p:cNvCxnSpPr/>
            <p:nvPr/>
          </p:nvCxnSpPr>
          <p:spPr>
            <a:xfrm flipV="1">
              <a:off x="4089400" y="3289300"/>
              <a:ext cx="273050" cy="984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直接连接符 478"/>
            <p:cNvCxnSpPr/>
            <p:nvPr/>
          </p:nvCxnSpPr>
          <p:spPr>
            <a:xfrm flipH="1" flipV="1">
              <a:off x="3988594" y="3143251"/>
              <a:ext cx="0" cy="1968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直接连接符 479"/>
            <p:cNvCxnSpPr/>
            <p:nvPr/>
          </p:nvCxnSpPr>
          <p:spPr>
            <a:xfrm>
              <a:off x="3990975" y="3140869"/>
              <a:ext cx="104775" cy="523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直接连接符 480"/>
            <p:cNvCxnSpPr/>
            <p:nvPr/>
          </p:nvCxnSpPr>
          <p:spPr>
            <a:xfrm flipV="1">
              <a:off x="3988594" y="3126582"/>
              <a:ext cx="42862" cy="166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直接连接符 481"/>
            <p:cNvCxnSpPr/>
            <p:nvPr/>
          </p:nvCxnSpPr>
          <p:spPr>
            <a:xfrm flipV="1">
              <a:off x="4098131" y="3069431"/>
              <a:ext cx="100012" cy="309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直接连接符 482"/>
            <p:cNvCxnSpPr>
              <a:endCxn id="359" idx="16"/>
            </p:cNvCxnSpPr>
            <p:nvPr/>
          </p:nvCxnSpPr>
          <p:spPr>
            <a:xfrm flipV="1">
              <a:off x="4093369" y="3028950"/>
              <a:ext cx="135730" cy="4048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直接连接符 483"/>
            <p:cNvCxnSpPr/>
            <p:nvPr/>
          </p:nvCxnSpPr>
          <p:spPr>
            <a:xfrm flipH="1">
              <a:off x="4095750" y="3071813"/>
              <a:ext cx="0" cy="881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直接连接符 484"/>
            <p:cNvCxnSpPr/>
            <p:nvPr/>
          </p:nvCxnSpPr>
          <p:spPr>
            <a:xfrm flipV="1">
              <a:off x="4095750" y="3114675"/>
              <a:ext cx="145256" cy="500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直接连接符 485"/>
            <p:cNvCxnSpPr/>
            <p:nvPr/>
          </p:nvCxnSpPr>
          <p:spPr>
            <a:xfrm flipH="1" flipV="1">
              <a:off x="4029075" y="3128963"/>
              <a:ext cx="64294" cy="333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直接连接符 486"/>
            <p:cNvCxnSpPr/>
            <p:nvPr/>
          </p:nvCxnSpPr>
          <p:spPr>
            <a:xfrm flipH="1" flipV="1">
              <a:off x="4029075" y="3033714"/>
              <a:ext cx="0" cy="10001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直接连接符 487"/>
            <p:cNvCxnSpPr/>
            <p:nvPr/>
          </p:nvCxnSpPr>
          <p:spPr>
            <a:xfrm flipH="1" flipV="1">
              <a:off x="4029075" y="3033713"/>
              <a:ext cx="71438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直接连接符 488"/>
            <p:cNvCxnSpPr>
              <a:endCxn id="359" idx="15"/>
            </p:cNvCxnSpPr>
            <p:nvPr/>
          </p:nvCxnSpPr>
          <p:spPr>
            <a:xfrm flipV="1">
              <a:off x="4026694" y="2955925"/>
              <a:ext cx="250030" cy="777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0" name="任意多边形 489"/>
            <p:cNvSpPr/>
            <p:nvPr/>
          </p:nvSpPr>
          <p:spPr>
            <a:xfrm>
              <a:off x="3845718" y="1988345"/>
              <a:ext cx="59531" cy="1031080"/>
            </a:xfrm>
            <a:custGeom>
              <a:gdLst>
                <a:gd fmla="*/ 34770 w 34770" name="connsiteX0"/>
                <a:gd fmla="*/ 0 h 984049" name="connsiteY0"/>
                <a:gd fmla="*/ 30007 w 34770" name="connsiteX1"/>
                <a:gd fmla="*/ 493512 h 984049" name="connsiteY1"/>
                <a:gd fmla="*/ 16417 w 34770" name="connsiteX2"/>
                <a:gd fmla="*/ 803074 h 984049" name="connsiteY2"/>
                <a:gd fmla="*/ 0 w 34770" name="connsiteX3"/>
                <a:gd fmla="*/ 984049 h 984049" name="connsiteY3"/>
                <a:gd fmla="*/ 0 w 38100" name="connsiteX4"/>
                <a:gd fmla="*/ 1004887 h 1004887" name="connsiteY4"/>
                <a:gd fmla="*/ 649 w 38749" name="connsiteX5"/>
                <a:gd fmla="*/ 1004887 h 1004887" name="connsiteY5"/>
                <a:gd fmla="*/ 649 w 38749" name="connsiteX6"/>
                <a:gd fmla="*/ 1004887 h 1004887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984049" w="34770">
                  <a:moveTo>
                    <a:pt x="34770" y="0"/>
                  </a:moveTo>
                  <a:cubicBezTo>
                    <a:pt x="33182" y="171450"/>
                    <a:pt x="33066" y="359666"/>
                    <a:pt x="30007" y="493512"/>
                  </a:cubicBezTo>
                  <a:cubicBezTo>
                    <a:pt x="26948" y="627358"/>
                    <a:pt x="21418" y="721318"/>
                    <a:pt x="16417" y="803074"/>
                  </a:cubicBezTo>
                  <a:cubicBezTo>
                    <a:pt x="11416" y="884830"/>
                    <a:pt x="5988" y="946346"/>
                    <a:pt x="0" y="984049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91" name="任意多边形 490"/>
            <p:cNvSpPr/>
            <p:nvPr/>
          </p:nvSpPr>
          <p:spPr>
            <a:xfrm>
              <a:off x="3876955" y="2028826"/>
              <a:ext cx="49726" cy="981075"/>
            </a:xfrm>
            <a:custGeom>
              <a:gdLst>
                <a:gd fmla="*/ 34770 w 34770" name="connsiteX0"/>
                <a:gd fmla="*/ 0 h 953949" name="connsiteY0"/>
                <a:gd fmla="*/ 30007 w 34770" name="connsiteX1"/>
                <a:gd fmla="*/ 463412 h 953949" name="connsiteY1"/>
                <a:gd fmla="*/ 16417 w 34770" name="connsiteX2"/>
                <a:gd fmla="*/ 772974 h 953949" name="connsiteY2"/>
                <a:gd fmla="*/ 0 w 34770" name="connsiteX3"/>
                <a:gd fmla="*/ 953949 h 953949" name="connsiteY3"/>
                <a:gd fmla="*/ 0 w 38100" name="connsiteX4"/>
                <a:gd fmla="*/ 1004887 h 1004887" name="connsiteY4"/>
                <a:gd fmla="*/ 649 w 38749" name="connsiteX5"/>
                <a:gd fmla="*/ 1004887 h 1004887" name="connsiteY5"/>
                <a:gd fmla="*/ 649 w 38749" name="connsiteX6"/>
                <a:gd fmla="*/ 1004887 h 1004887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953949" w="34770">
                  <a:moveTo>
                    <a:pt x="34770" y="0"/>
                  </a:moveTo>
                  <a:cubicBezTo>
                    <a:pt x="33182" y="171450"/>
                    <a:pt x="33066" y="334583"/>
                    <a:pt x="30007" y="463412"/>
                  </a:cubicBezTo>
                  <a:cubicBezTo>
                    <a:pt x="26948" y="592241"/>
                    <a:pt x="21418" y="691218"/>
                    <a:pt x="16417" y="772974"/>
                  </a:cubicBezTo>
                  <a:cubicBezTo>
                    <a:pt x="11416" y="854730"/>
                    <a:pt x="5988" y="916246"/>
                    <a:pt x="0" y="953949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92" name="任意多边形 491"/>
            <p:cNvSpPr/>
            <p:nvPr/>
          </p:nvSpPr>
          <p:spPr>
            <a:xfrm>
              <a:off x="3900767" y="2052639"/>
              <a:ext cx="44964" cy="950119"/>
            </a:xfrm>
            <a:custGeom>
              <a:gdLst>
                <a:gd fmla="*/ 31440 w 31440" name="connsiteX0"/>
                <a:gd fmla="*/ 0 h 923849" name="connsiteY0"/>
                <a:gd fmla="*/ 30007 w 31440" name="connsiteX1"/>
                <a:gd fmla="*/ 433312 h 923849" name="connsiteY1"/>
                <a:gd fmla="*/ 16417 w 31440" name="connsiteX2"/>
                <a:gd fmla="*/ 742874 h 923849" name="connsiteY2"/>
                <a:gd fmla="*/ 0 w 31440" name="connsiteX3"/>
                <a:gd fmla="*/ 923849 h 923849" name="connsiteY3"/>
                <a:gd fmla="*/ 0 w 38100" name="connsiteX4"/>
                <a:gd fmla="*/ 1004887 h 1004887" name="connsiteY4"/>
                <a:gd fmla="*/ 649 w 38749" name="connsiteX5"/>
                <a:gd fmla="*/ 1004887 h 1004887" name="connsiteY5"/>
                <a:gd fmla="*/ 649 w 38749" name="connsiteX6"/>
                <a:gd fmla="*/ 1004887 h 1004887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923849" w="31440">
                  <a:moveTo>
                    <a:pt x="31440" y="0"/>
                  </a:moveTo>
                  <a:cubicBezTo>
                    <a:pt x="29852" y="171450"/>
                    <a:pt x="32511" y="309500"/>
                    <a:pt x="30007" y="433312"/>
                  </a:cubicBezTo>
                  <a:cubicBezTo>
                    <a:pt x="27503" y="557124"/>
                    <a:pt x="21418" y="661118"/>
                    <a:pt x="16417" y="742874"/>
                  </a:cubicBezTo>
                  <a:cubicBezTo>
                    <a:pt x="11416" y="824630"/>
                    <a:pt x="5988" y="886146"/>
                    <a:pt x="0" y="923849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93" name="任意多边形 492"/>
            <p:cNvSpPr/>
            <p:nvPr/>
          </p:nvSpPr>
          <p:spPr>
            <a:xfrm>
              <a:off x="3924301" y="2093119"/>
              <a:ext cx="46240" cy="909637"/>
            </a:xfrm>
            <a:custGeom>
              <a:gdLst>
                <a:gd fmla="*/ 26445 w 27142" name="connsiteX0"/>
                <a:gd fmla="*/ 0 h 875225" name="connsiteY0"/>
                <a:gd fmla="*/ 26677 w 27142" name="connsiteX1"/>
                <a:gd fmla="*/ 384688 h 875225" name="connsiteY1"/>
                <a:gd fmla="*/ 16417 w 27142" name="connsiteX2"/>
                <a:gd fmla="*/ 694250 h 875225" name="connsiteY2"/>
                <a:gd fmla="*/ 0 w 27142" name="connsiteX3"/>
                <a:gd fmla="*/ 875225 h 875225" name="connsiteY3"/>
                <a:gd fmla="*/ 0 w 38100" name="connsiteX4"/>
                <a:gd fmla="*/ 1004887 h 1004887" name="connsiteY4"/>
                <a:gd fmla="*/ 649 w 38749" name="connsiteX5"/>
                <a:gd fmla="*/ 1004887 h 1004887" name="connsiteY5"/>
                <a:gd fmla="*/ 649 w 38749" name="connsiteX6"/>
                <a:gd fmla="*/ 1004887 h 1004887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875225" w="27142">
                  <a:moveTo>
                    <a:pt x="26445" y="0"/>
                  </a:moveTo>
                  <a:cubicBezTo>
                    <a:pt x="24857" y="171450"/>
                    <a:pt x="28348" y="268980"/>
                    <a:pt x="26677" y="384688"/>
                  </a:cubicBezTo>
                  <a:cubicBezTo>
                    <a:pt x="25006" y="500396"/>
                    <a:pt x="20863" y="612494"/>
                    <a:pt x="16417" y="694250"/>
                  </a:cubicBezTo>
                  <a:cubicBezTo>
                    <a:pt x="11971" y="776006"/>
                    <a:pt x="5988" y="837522"/>
                    <a:pt x="0" y="87522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494" name="直接连接符 493"/>
            <p:cNvCxnSpPr/>
            <p:nvPr/>
          </p:nvCxnSpPr>
          <p:spPr>
            <a:xfrm flipH="1" flipV="1">
              <a:off x="3936208" y="2967036"/>
              <a:ext cx="30955" cy="190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直接连接符 494"/>
            <p:cNvCxnSpPr/>
            <p:nvPr/>
          </p:nvCxnSpPr>
          <p:spPr>
            <a:xfrm flipH="1">
              <a:off x="3840956" y="2933700"/>
              <a:ext cx="0" cy="523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直接连接符 495"/>
            <p:cNvCxnSpPr>
              <a:endCxn id="500" idx="0"/>
            </p:cNvCxnSpPr>
            <p:nvPr/>
          </p:nvCxnSpPr>
          <p:spPr>
            <a:xfrm>
              <a:off x="2447925" y="2945606"/>
              <a:ext cx="307435" cy="1128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直接连接符 496"/>
            <p:cNvCxnSpPr/>
            <p:nvPr/>
          </p:nvCxnSpPr>
          <p:spPr>
            <a:xfrm flipV="1">
              <a:off x="2774950" y="3000375"/>
              <a:ext cx="250825" cy="698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直接连接符 497"/>
            <p:cNvCxnSpPr/>
            <p:nvPr/>
          </p:nvCxnSpPr>
          <p:spPr>
            <a:xfrm flipV="1">
              <a:off x="3295650" y="2774950"/>
              <a:ext cx="577850" cy="1492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直接连接符 498"/>
            <p:cNvCxnSpPr/>
            <p:nvPr/>
          </p:nvCxnSpPr>
          <p:spPr>
            <a:xfrm flipV="1">
              <a:off x="3958620" y="2717800"/>
              <a:ext cx="111730" cy="3019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0" name="弧形 499"/>
            <p:cNvSpPr/>
            <p:nvPr/>
          </p:nvSpPr>
          <p:spPr>
            <a:xfrm rot="1217311">
              <a:off x="2568576" y="3051175"/>
              <a:ext cx="292100" cy="234950"/>
            </a:xfrm>
            <a:prstGeom prst="arc">
              <a:avLst>
                <a:gd fmla="val 16200000" name="adj1"/>
                <a:gd fmla="val 20479356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01" name="弧形 500"/>
            <p:cNvSpPr/>
            <p:nvPr/>
          </p:nvSpPr>
          <p:spPr>
            <a:xfrm rot="1176287">
              <a:off x="2708668" y="3332425"/>
              <a:ext cx="118595" cy="153728"/>
            </a:xfrm>
            <a:prstGeom prst="arc">
              <a:avLst>
                <a:gd fmla="val 19521699" name="adj1"/>
                <a:gd fmla="val 4303525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502" name="直接连接符 501"/>
            <p:cNvCxnSpPr/>
            <p:nvPr/>
          </p:nvCxnSpPr>
          <p:spPr>
            <a:xfrm flipH="1">
              <a:off x="2854325" y="3175000"/>
              <a:ext cx="3175" cy="571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直接连接符 502"/>
            <p:cNvCxnSpPr>
              <a:endCxn id="501" idx="2"/>
            </p:cNvCxnSpPr>
            <p:nvPr/>
          </p:nvCxnSpPr>
          <p:spPr>
            <a:xfrm>
              <a:off x="2479675" y="3362325"/>
              <a:ext cx="286563" cy="12135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直接连接符 503"/>
            <p:cNvCxnSpPr/>
            <p:nvPr/>
          </p:nvCxnSpPr>
          <p:spPr>
            <a:xfrm flipH="1" flipV="1">
              <a:off x="2150270" y="3133725"/>
              <a:ext cx="114299" cy="428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直接连接符 504"/>
            <p:cNvCxnSpPr/>
            <p:nvPr/>
          </p:nvCxnSpPr>
          <p:spPr>
            <a:xfrm flipH="1" flipV="1">
              <a:off x="2176464" y="3009899"/>
              <a:ext cx="100011" cy="381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6" name="弧形 505"/>
            <p:cNvSpPr/>
            <p:nvPr/>
          </p:nvSpPr>
          <p:spPr>
            <a:xfrm flipV="1" rot="797574">
              <a:off x="2246990" y="2982487"/>
              <a:ext cx="112745" cy="73326"/>
            </a:xfrm>
            <a:prstGeom prst="arc">
              <a:avLst>
                <a:gd fmla="val 14072259" name="adj1"/>
                <a:gd fmla="val 20417735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507" name="直接连接符 506"/>
            <p:cNvCxnSpPr>
              <a:stCxn id="506" idx="2"/>
            </p:cNvCxnSpPr>
            <p:nvPr/>
          </p:nvCxnSpPr>
          <p:spPr>
            <a:xfrm flipH="1" flipV="1">
              <a:off x="2331244" y="2931319"/>
              <a:ext cx="16110" cy="1163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直接连接符 507"/>
            <p:cNvCxnSpPr/>
            <p:nvPr/>
          </p:nvCxnSpPr>
          <p:spPr>
            <a:xfrm flipV="1">
              <a:off x="2326481" y="2895600"/>
              <a:ext cx="100013" cy="4048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直接连接符 508"/>
            <p:cNvCxnSpPr>
              <a:stCxn id="510" idx="2"/>
            </p:cNvCxnSpPr>
            <p:nvPr/>
          </p:nvCxnSpPr>
          <p:spPr>
            <a:xfrm flipV="1">
              <a:off x="2154705" y="2805113"/>
              <a:ext cx="347989" cy="12715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0" name="弧形 509"/>
            <p:cNvSpPr/>
            <p:nvPr/>
          </p:nvSpPr>
          <p:spPr>
            <a:xfrm rot="12704713">
              <a:off x="2143127" y="2917031"/>
              <a:ext cx="154781" cy="111918"/>
            </a:xfrm>
            <a:prstGeom prst="arc">
              <a:avLst>
                <a:gd fmla="val 16941147" name="adj1"/>
                <a:gd fmla="val 0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511" name="直接连接符 510"/>
            <p:cNvCxnSpPr/>
            <p:nvPr/>
          </p:nvCxnSpPr>
          <p:spPr>
            <a:xfrm>
              <a:off x="2147562" y="2956085"/>
              <a:ext cx="7469" cy="17764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2" name="弧形 511"/>
            <p:cNvSpPr/>
            <p:nvPr/>
          </p:nvSpPr>
          <p:spPr>
            <a:xfrm rot="20616176">
              <a:off x="2417042" y="2682936"/>
              <a:ext cx="835162" cy="499080"/>
            </a:xfrm>
            <a:prstGeom prst="arc">
              <a:avLst>
                <a:gd fmla="val 11122100" name="adj1"/>
                <a:gd fmla="val 18175733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13" name="弧形 512"/>
            <p:cNvSpPr/>
            <p:nvPr/>
          </p:nvSpPr>
          <p:spPr>
            <a:xfrm rot="20616176">
              <a:off x="2384051" y="2672557"/>
              <a:ext cx="848981" cy="501942"/>
            </a:xfrm>
            <a:prstGeom prst="arc">
              <a:avLst>
                <a:gd fmla="val 11036399" name="adj1"/>
                <a:gd fmla="val 18175733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14" name="弧形 513"/>
            <p:cNvSpPr/>
            <p:nvPr/>
          </p:nvSpPr>
          <p:spPr>
            <a:xfrm>
              <a:off x="2352676" y="2957038"/>
              <a:ext cx="111918" cy="57626"/>
            </a:xfrm>
            <a:prstGeom prst="arc">
              <a:avLst>
                <a:gd fmla="val 18811527" name="adj1"/>
                <a:gd fmla="val 15140242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515" name="直接连接符 514"/>
            <p:cNvCxnSpPr/>
            <p:nvPr/>
          </p:nvCxnSpPr>
          <p:spPr>
            <a:xfrm>
              <a:off x="2464595" y="2983707"/>
              <a:ext cx="64293" cy="1952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直接连接符 515"/>
            <p:cNvCxnSpPr/>
            <p:nvPr/>
          </p:nvCxnSpPr>
          <p:spPr>
            <a:xfrm flipH="1">
              <a:off x="2347914" y="2993234"/>
              <a:ext cx="2381" cy="452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直接连接符 516"/>
            <p:cNvCxnSpPr>
              <a:stCxn id="514" idx="2"/>
            </p:cNvCxnSpPr>
            <p:nvPr/>
          </p:nvCxnSpPr>
          <p:spPr>
            <a:xfrm flipV="1">
              <a:off x="2399581" y="2800350"/>
              <a:ext cx="619844" cy="1570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直接连接符 517"/>
            <p:cNvCxnSpPr/>
            <p:nvPr/>
          </p:nvCxnSpPr>
          <p:spPr>
            <a:xfrm flipH="1">
              <a:off x="2509838" y="3043238"/>
              <a:ext cx="61912" cy="1952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直接连接符 518"/>
            <p:cNvCxnSpPr/>
            <p:nvPr/>
          </p:nvCxnSpPr>
          <p:spPr>
            <a:xfrm>
              <a:off x="2483644" y="2478882"/>
              <a:ext cx="11906" cy="3214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直接连接符 519"/>
            <p:cNvCxnSpPr/>
            <p:nvPr/>
          </p:nvCxnSpPr>
          <p:spPr>
            <a:xfrm>
              <a:off x="2514600" y="2488406"/>
              <a:ext cx="14288" cy="2976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直接连接符 520"/>
            <p:cNvCxnSpPr/>
            <p:nvPr/>
          </p:nvCxnSpPr>
          <p:spPr>
            <a:xfrm>
              <a:off x="2550319" y="2505075"/>
              <a:ext cx="11906" cy="2571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2" name="弧形 521"/>
            <p:cNvSpPr/>
            <p:nvPr/>
          </p:nvSpPr>
          <p:spPr>
            <a:xfrm rot="20090780">
              <a:off x="2216166" y="2577375"/>
              <a:ext cx="234562" cy="303962"/>
            </a:xfrm>
            <a:prstGeom prst="arc">
              <a:avLst>
                <a:gd fmla="val 14609633" name="adj1"/>
                <a:gd fmla="val 3881302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23" name="任意多边形 522"/>
            <p:cNvSpPr/>
            <p:nvPr/>
          </p:nvSpPr>
          <p:spPr>
            <a:xfrm>
              <a:off x="2070100" y="2073625"/>
              <a:ext cx="555625" cy="748950"/>
            </a:xfrm>
            <a:custGeom>
              <a:gdLst>
                <a:gd fmla="*/ 374650 w 555625" name="connsiteX0"/>
                <a:gd fmla="*/ 748950 h 748950" name="connsiteY0"/>
                <a:gd fmla="*/ 282575 w 555625" name="connsiteX1"/>
                <a:gd fmla="*/ 698150 h 748950" name="connsiteY1"/>
                <a:gd fmla="*/ 225425 w 555625" name="connsiteX2"/>
                <a:gd fmla="*/ 653700 h 748950" name="connsiteY2"/>
                <a:gd fmla="*/ 184150 w 555625" name="connsiteX3"/>
                <a:gd fmla="*/ 615600 h 748950" name="connsiteY3"/>
                <a:gd fmla="*/ 130175 w 555625" name="connsiteX4"/>
                <a:gd fmla="*/ 542575 h 748950" name="connsiteY4"/>
                <a:gd fmla="*/ 44450 w 555625" name="connsiteX5"/>
                <a:gd fmla="*/ 390175 h 748950" name="connsiteY5"/>
                <a:gd fmla="*/ 6350 w 555625" name="connsiteX6"/>
                <a:gd fmla="*/ 279050 h 748950" name="connsiteY6"/>
                <a:gd fmla="*/ 0 w 555625" name="connsiteX7"/>
                <a:gd fmla="*/ 202850 h 748950" name="connsiteY7"/>
                <a:gd fmla="*/ 3175 w 555625" name="connsiteX8"/>
                <a:gd fmla="*/ 164750 h 748950" name="connsiteY8"/>
                <a:gd fmla="*/ 19050 w 555625" name="connsiteX9"/>
                <a:gd fmla="*/ 136175 h 748950" name="connsiteY9"/>
                <a:gd fmla="*/ 66675 w 555625" name="connsiteX10"/>
                <a:gd fmla="*/ 94900 h 748950" name="connsiteY10"/>
                <a:gd fmla="*/ 180975 w 555625" name="connsiteX11"/>
                <a:gd fmla="*/ 40925 h 748950" name="connsiteY11"/>
                <a:gd fmla="*/ 304800 w 555625" name="connsiteX12"/>
                <a:gd fmla="*/ 2825 h 748950" name="connsiteY12"/>
                <a:gd fmla="*/ 428625 w 555625" name="connsiteX13"/>
                <a:gd fmla="*/ 6000 h 748950" name="connsiteY13"/>
                <a:gd fmla="*/ 508000 w 555625" name="connsiteX14"/>
                <a:gd fmla="*/ 31400 h 748950" name="connsiteY14"/>
                <a:gd fmla="*/ 552450 w 555625" name="connsiteX15"/>
                <a:gd fmla="*/ 104425 h 748950" name="connsiteY15"/>
                <a:gd fmla="*/ 555625 w 555625" name="connsiteX16"/>
                <a:gd fmla="*/ 155225 h 748950" name="connsiteY16"/>
                <a:gd fmla="*/ 555625 w 555625" name="connsiteX17"/>
                <a:gd fmla="*/ 155225 h 748950" name="connsiteY17"/>
                <a:gd fmla="*/ 555625 w 555625" name="connsiteX18"/>
                <a:gd fmla="*/ 155225 h 748950" name="connsiteY18"/>
                <a:gd fmla="*/ 555625 w 555625" name="connsiteX19"/>
                <a:gd fmla="*/ 155225 h 748950" name="connsiteY19"/>
                <a:gd fmla="*/ 555625 w 555625" name="connsiteX20"/>
                <a:gd fmla="*/ 155225 h 748950" name="connsiteY20"/>
                <a:gd fmla="*/ 555625 w 555625" name="connsiteX21"/>
                <a:gd fmla="*/ 155225 h 748950" name="connsiteY21"/>
                <a:gd fmla="*/ 555625 w 555625" name="connsiteX22"/>
                <a:gd fmla="*/ 155225 h 748950" name="connsiteY22"/>
                <a:gd fmla="*/ 555625 w 555625" name="connsiteX23"/>
                <a:gd fmla="*/ 155225 h 748950" name="connsiteY23"/>
                <a:gd fmla="*/ 555625 w 555625" name="connsiteX24"/>
                <a:gd fmla="*/ 155225 h 748950" name="connsiteY24"/>
                <a:gd fmla="*/ 555625 w 555625" name="connsiteX25"/>
                <a:gd fmla="*/ 155225 h 748950" name="connsiteY25"/>
                <a:gd fmla="*/ 555625 w 555625" name="connsiteX26"/>
                <a:gd fmla="*/ 155225 h 748950" name="connsiteY26"/>
                <a:gd fmla="*/ 555625 w 555625" name="connsiteX27"/>
                <a:gd fmla="*/ 155225 h 748950" name="connsiteY27"/>
                <a:gd fmla="*/ 555625 w 555625" name="connsiteX28"/>
                <a:gd fmla="*/ 155225 h 748950" name="connsiteY28"/>
                <a:gd fmla="*/ 555625 w 555625" name="connsiteX29"/>
                <a:gd fmla="*/ 155225 h 748950" name="connsiteY29"/>
                <a:gd fmla="*/ 555625 w 555625" name="connsiteX30"/>
                <a:gd fmla="*/ 155225 h 748950" name="connsiteY30"/>
                <a:gd fmla="*/ 555625 w 555625" name="connsiteX31"/>
                <a:gd fmla="*/ 155225 h 748950" name="connsiteY31"/>
                <a:gd fmla="*/ 555625 w 555625" name="connsiteX32"/>
                <a:gd fmla="*/ 155225 h 748950" name="connsiteY32"/>
                <a:gd fmla="*/ 555625 w 555625" name="connsiteX33"/>
                <a:gd fmla="*/ 155225 h 748950" name="connsiteY33"/>
                <a:gd fmla="*/ 555625 w 555625" name="connsiteX34"/>
                <a:gd fmla="*/ 155225 h 748950" name="connsiteY34"/>
                <a:gd fmla="*/ 555625 w 555625" name="connsiteX35"/>
                <a:gd fmla="*/ 155225 h 748950" name="connsiteY35"/>
                <a:gd fmla="*/ 555625 w 555625" name="connsiteX36"/>
                <a:gd fmla="*/ 155225 h 748950" name="connsiteY36"/>
                <a:gd fmla="*/ 555625 w 555625" name="connsiteX37"/>
                <a:gd fmla="*/ 155225 h 748950" name="connsiteY37"/>
                <a:gd fmla="*/ 555625 w 555625" name="connsiteX38"/>
                <a:gd fmla="*/ 155225 h 748950" name="connsiteY38"/>
                <a:gd fmla="*/ 555625 w 555625" name="connsiteX39"/>
                <a:gd fmla="*/ 155225 h 748950" name="connsiteY39"/>
                <a:gd fmla="*/ 555625 w 555625" name="connsiteX40"/>
                <a:gd fmla="*/ 155225 h 748950" name="connsiteY40"/>
                <a:gd fmla="*/ 555625 w 555625" name="connsiteX41"/>
                <a:gd fmla="*/ 155225 h 748950" name="connsiteY41"/>
                <a:gd fmla="*/ 555625 w 555625" name="connsiteX42"/>
                <a:gd fmla="*/ 155225 h 748950" name="connsiteY42"/>
                <a:gd fmla="*/ 555625 w 555625" name="connsiteX43"/>
                <a:gd fmla="*/ 155225 h 748950" name="connsiteY43"/>
                <a:gd fmla="*/ 555625 w 555625" name="connsiteX44"/>
                <a:gd fmla="*/ 153583 h 747308" name="connsiteY44"/>
                <a:gd fmla="*/ 555625 w 555625" name="connsiteX45"/>
                <a:gd fmla="*/ 153583 h 747308" name="connsiteY45"/>
                <a:gd fmla="*/ 555625 w 555625" name="connsiteX46"/>
                <a:gd fmla="*/ 152984 h 746709" name="connsiteY46"/>
                <a:gd fmla="*/ 555625 w 555625" name="connsiteX47"/>
                <a:gd fmla="*/ 152984 h 746709" name="connsiteY47"/>
                <a:gd fmla="*/ 555625 w 555625" name="connsiteX48"/>
                <a:gd fmla="*/ 152984 h 746709" name="connsiteY48"/>
                <a:gd fmla="*/ 555625 w 555625" name="connsiteX49"/>
                <a:gd fmla="*/ 152984 h 746709" name="connsiteY49"/>
                <a:gd fmla="*/ 555625 w 555625" name="connsiteX50"/>
                <a:gd fmla="*/ 152612 h 746337" name="connsiteY50"/>
                <a:gd fmla="*/ 555625 w 555625" name="connsiteX51"/>
                <a:gd fmla="*/ 152612 h 746337" name="connsiteY51"/>
                <a:gd fmla="*/ 555625 w 555625" name="connsiteX52"/>
                <a:gd fmla="*/ 152612 h 746337" name="connsiteY52"/>
                <a:gd fmla="*/ 555625 w 555625" name="connsiteX53"/>
                <a:gd fmla="*/ 152612 h 746337" name="connsiteY53"/>
                <a:gd fmla="*/ 555625 w 555625" name="connsiteX54"/>
                <a:gd fmla="*/ 152612 h 746337" name="connsiteY54"/>
                <a:gd fmla="*/ 555625 w 555625" name="connsiteX55"/>
                <a:gd fmla="*/ 152400 h 746125" name="connsiteY55"/>
                <a:gd fmla="*/ 555625 w 555625" name="connsiteX56"/>
                <a:gd fmla="*/ 152400 h 746125" name="connsiteY56"/>
                <a:gd fmla="*/ 555625 w 555625" name="connsiteX57"/>
                <a:gd fmla="*/ 152400 h 746125" name="connsiteY57"/>
                <a:gd fmla="*/ 555625 w 555625" name="connsiteX58"/>
                <a:gd fmla="*/ 152400 h 746125" name="connsiteY58"/>
                <a:gd fmla="*/ 555625 w 555625" name="connsiteX59"/>
                <a:gd fmla="*/ 152400 h 746125" name="connsiteY59"/>
                <a:gd fmla="*/ 555625 w 555625" name="connsiteX60"/>
                <a:gd fmla="*/ 152400 h 746125" name="connsiteY60"/>
                <a:gd fmla="*/ 555625 w 555625" name="connsiteX61"/>
                <a:gd fmla="*/ 152400 h 746125" name="connsiteY61"/>
                <a:gd fmla="*/ 555625 w 555625" name="connsiteX62"/>
                <a:gd fmla="*/ 152400 h 746125" name="connsiteY62"/>
                <a:gd fmla="*/ 555625 w 555625" name="connsiteX63"/>
                <a:gd fmla="*/ 152400 h 746125" name="connsiteY6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b="b" l="l" r="r" t="t"/>
              <a:pathLst>
                <a:path h="748950" w="555625">
                  <a:moveTo>
                    <a:pt x="374650" y="748950"/>
                  </a:moveTo>
                  <a:cubicBezTo>
                    <a:pt x="343958" y="732017"/>
                    <a:pt x="307446" y="714025"/>
                    <a:pt x="282575" y="698150"/>
                  </a:cubicBezTo>
                  <a:cubicBezTo>
                    <a:pt x="257704" y="682275"/>
                    <a:pt x="236537" y="662696"/>
                    <a:pt x="225425" y="653700"/>
                  </a:cubicBezTo>
                  <a:cubicBezTo>
                    <a:pt x="209021" y="639942"/>
                    <a:pt x="200025" y="634121"/>
                    <a:pt x="184150" y="615600"/>
                  </a:cubicBezTo>
                  <a:cubicBezTo>
                    <a:pt x="168275" y="597079"/>
                    <a:pt x="153458" y="580146"/>
                    <a:pt x="130175" y="542575"/>
                  </a:cubicBezTo>
                  <a:cubicBezTo>
                    <a:pt x="106892" y="505004"/>
                    <a:pt x="65087" y="434096"/>
                    <a:pt x="44450" y="390175"/>
                  </a:cubicBezTo>
                  <a:cubicBezTo>
                    <a:pt x="23813" y="346254"/>
                    <a:pt x="13758" y="310271"/>
                    <a:pt x="6350" y="279050"/>
                  </a:cubicBezTo>
                  <a:cubicBezTo>
                    <a:pt x="-1058" y="247829"/>
                    <a:pt x="3175" y="221900"/>
                    <a:pt x="0" y="202850"/>
                  </a:cubicBezTo>
                  <a:cubicBezTo>
                    <a:pt x="1058" y="190150"/>
                    <a:pt x="1491" y="177382"/>
                    <a:pt x="3175" y="164750"/>
                  </a:cubicBezTo>
                  <a:cubicBezTo>
                    <a:pt x="4513" y="154716"/>
                    <a:pt x="8467" y="147817"/>
                    <a:pt x="19050" y="136175"/>
                  </a:cubicBezTo>
                  <a:cubicBezTo>
                    <a:pt x="29633" y="124533"/>
                    <a:pt x="39688" y="110775"/>
                    <a:pt x="66675" y="94900"/>
                  </a:cubicBezTo>
                  <a:cubicBezTo>
                    <a:pt x="93663" y="79025"/>
                    <a:pt x="141288" y="56271"/>
                    <a:pt x="180975" y="40925"/>
                  </a:cubicBezTo>
                  <a:cubicBezTo>
                    <a:pt x="220662" y="25579"/>
                    <a:pt x="263525" y="8646"/>
                    <a:pt x="304800" y="2825"/>
                  </a:cubicBezTo>
                  <a:cubicBezTo>
                    <a:pt x="346075" y="-2996"/>
                    <a:pt x="394758" y="1238"/>
                    <a:pt x="428625" y="6000"/>
                  </a:cubicBezTo>
                  <a:cubicBezTo>
                    <a:pt x="462492" y="10762"/>
                    <a:pt x="487363" y="14996"/>
                    <a:pt x="508000" y="31400"/>
                  </a:cubicBezTo>
                  <a:cubicBezTo>
                    <a:pt x="528637" y="47804"/>
                    <a:pt x="544513" y="83788"/>
                    <a:pt x="552450" y="104425"/>
                  </a:cubicBezTo>
                  <a:lnTo>
                    <a:pt x="555625" y="155225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24" name="任意多边形 523"/>
            <p:cNvSpPr/>
            <p:nvPr/>
          </p:nvSpPr>
          <p:spPr>
            <a:xfrm>
              <a:off x="2041586" y="2057623"/>
              <a:ext cx="622239" cy="783208"/>
            </a:xfrm>
            <a:custGeom>
              <a:gdLst>
                <a:gd fmla="*/ 298139 w 499504" name="connsiteX0"/>
                <a:gd fmla="*/ 747979 h 747979" name="connsiteY0"/>
                <a:gd fmla="*/ 221357 w 499504" name="connsiteX1"/>
                <a:gd fmla="*/ 694905 h 747979" name="connsiteY1"/>
                <a:gd fmla="*/ 179499 w 499504" name="connsiteX2"/>
                <a:gd fmla="*/ 650455 h 747979" name="connsiteY2"/>
                <a:gd fmla="*/ 148420 w 499504" name="connsiteX3"/>
                <a:gd fmla="*/ 615387 h 747979" name="connsiteY3"/>
                <a:gd fmla="*/ 109737 w 499504" name="connsiteX4"/>
                <a:gd fmla="*/ 545394 h 747979" name="connsiteY4"/>
                <a:gd fmla="*/ 44403 w 499504" name="connsiteX5"/>
                <a:gd fmla="*/ 417252 h 747979" name="connsiteY5"/>
                <a:gd fmla="*/ 2500 w 499504" name="connsiteX6"/>
                <a:gd fmla="*/ 254184 h 747979" name="connsiteY6"/>
                <a:gd fmla="*/ 3710 w 499504" name="connsiteX7"/>
                <a:gd fmla="*/ 157189 h 747979" name="connsiteY7"/>
                <a:gd fmla="*/ 41139 w 499504" name="connsiteX8"/>
                <a:gd fmla="*/ 106816 h 747979" name="connsiteY8"/>
                <a:gd fmla="*/ 137598 w 499504" name="connsiteX9"/>
                <a:gd fmla="*/ 46777 h 747979" name="connsiteY9"/>
                <a:gd fmla="*/ 246131 w 499504" name="connsiteX10"/>
                <a:gd fmla="*/ 5645 h 747979" name="connsiteY10"/>
                <a:gd fmla="*/ 367407 w 499504" name="connsiteX11"/>
                <a:gd fmla="*/ 2755 h 747979" name="connsiteY11"/>
                <a:gd fmla="*/ 446782 w 499504" name="connsiteX12"/>
                <a:gd fmla="*/ 28155 h 747979" name="connsiteY12"/>
                <a:gd fmla="*/ 491232 w 499504" name="connsiteX13"/>
                <a:gd fmla="*/ 101180 h 747979" name="connsiteY13"/>
                <a:gd fmla="*/ 499504 w 499504" name="connsiteX14"/>
                <a:gd fmla="*/ 167141 h 747979" name="connsiteY14"/>
                <a:gd fmla="*/ 513683 w 513683" name="connsiteX15"/>
                <a:gd fmla="*/ 151980 h 745705" name="connsiteY15"/>
                <a:gd fmla="*/ 549687 w 549687" name="connsiteX16"/>
                <a:gd fmla="*/ 151980 h 745705" name="connsiteY16"/>
                <a:gd fmla="*/ 555625 w 555625" name="connsiteX17"/>
                <a:gd fmla="*/ 155225 h 748950" name="connsiteY17"/>
                <a:gd fmla="*/ 555625 w 555625" name="connsiteX18"/>
                <a:gd fmla="*/ 155225 h 748950" name="connsiteY18"/>
                <a:gd fmla="*/ 555625 w 555625" name="connsiteX19"/>
                <a:gd fmla="*/ 155225 h 748950" name="connsiteY19"/>
                <a:gd fmla="*/ 555625 w 555625" name="connsiteX20"/>
                <a:gd fmla="*/ 155225 h 748950" name="connsiteY20"/>
                <a:gd fmla="*/ 555625 w 555625" name="connsiteX21"/>
                <a:gd fmla="*/ 155225 h 748950" name="connsiteY21"/>
                <a:gd fmla="*/ 555625 w 555625" name="connsiteX22"/>
                <a:gd fmla="*/ 155225 h 748950" name="connsiteY22"/>
                <a:gd fmla="*/ 555625 w 555625" name="connsiteX23"/>
                <a:gd fmla="*/ 155225 h 748950" name="connsiteY23"/>
                <a:gd fmla="*/ 555625 w 555625" name="connsiteX24"/>
                <a:gd fmla="*/ 155225 h 748950" name="connsiteY24"/>
                <a:gd fmla="*/ 555625 w 555625" name="connsiteX25"/>
                <a:gd fmla="*/ 155225 h 748950" name="connsiteY25"/>
                <a:gd fmla="*/ 555625 w 555625" name="connsiteX26"/>
                <a:gd fmla="*/ 155225 h 748950" name="connsiteY26"/>
                <a:gd fmla="*/ 555625 w 555625" name="connsiteX27"/>
                <a:gd fmla="*/ 155225 h 748950" name="connsiteY27"/>
                <a:gd fmla="*/ 555625 w 555625" name="connsiteX28"/>
                <a:gd fmla="*/ 155225 h 748950" name="connsiteY28"/>
                <a:gd fmla="*/ 555625 w 555625" name="connsiteX29"/>
                <a:gd fmla="*/ 155225 h 748950" name="connsiteY29"/>
                <a:gd fmla="*/ 555625 w 555625" name="connsiteX30"/>
                <a:gd fmla="*/ 155225 h 748950" name="connsiteY30"/>
                <a:gd fmla="*/ 555625 w 555625" name="connsiteX31"/>
                <a:gd fmla="*/ 155225 h 748950" name="connsiteY31"/>
                <a:gd fmla="*/ 555625 w 555625" name="connsiteX32"/>
                <a:gd fmla="*/ 155225 h 748950" name="connsiteY32"/>
                <a:gd fmla="*/ 555625 w 555625" name="connsiteX33"/>
                <a:gd fmla="*/ 155225 h 748950" name="connsiteY33"/>
                <a:gd fmla="*/ 555625 w 555625" name="connsiteX34"/>
                <a:gd fmla="*/ 155225 h 748950" name="connsiteY34"/>
                <a:gd fmla="*/ 555625 w 555625" name="connsiteX35"/>
                <a:gd fmla="*/ 155225 h 748950" name="connsiteY35"/>
                <a:gd fmla="*/ 555625 w 555625" name="connsiteX36"/>
                <a:gd fmla="*/ 155225 h 748950" name="connsiteY36"/>
                <a:gd fmla="*/ 555625 w 555625" name="connsiteX37"/>
                <a:gd fmla="*/ 155225 h 748950" name="connsiteY37"/>
                <a:gd fmla="*/ 555625 w 555625" name="connsiteX38"/>
                <a:gd fmla="*/ 155225 h 748950" name="connsiteY38"/>
                <a:gd fmla="*/ 555625 w 555625" name="connsiteX39"/>
                <a:gd fmla="*/ 155225 h 748950" name="connsiteY39"/>
                <a:gd fmla="*/ 555625 w 555625" name="connsiteX40"/>
                <a:gd fmla="*/ 155225 h 748950" name="connsiteY40"/>
                <a:gd fmla="*/ 555625 w 555625" name="connsiteX41"/>
                <a:gd fmla="*/ 155225 h 748950" name="connsiteY41"/>
                <a:gd fmla="*/ 555625 w 555625" name="connsiteX42"/>
                <a:gd fmla="*/ 155225 h 748950" name="connsiteY42"/>
                <a:gd fmla="*/ 555625 w 555625" name="connsiteX43"/>
                <a:gd fmla="*/ 155225 h 748950" name="connsiteY43"/>
                <a:gd fmla="*/ 555625 w 555625" name="connsiteX44"/>
                <a:gd fmla="*/ 153583 h 747308" name="connsiteY44"/>
                <a:gd fmla="*/ 555625 w 555625" name="connsiteX45"/>
                <a:gd fmla="*/ 153583 h 747308" name="connsiteY45"/>
                <a:gd fmla="*/ 555625 w 555625" name="connsiteX46"/>
                <a:gd fmla="*/ 152984 h 746709" name="connsiteY46"/>
                <a:gd fmla="*/ 555625 w 555625" name="connsiteX47"/>
                <a:gd fmla="*/ 152984 h 746709" name="connsiteY47"/>
                <a:gd fmla="*/ 555625 w 555625" name="connsiteX48"/>
                <a:gd fmla="*/ 152984 h 746709" name="connsiteY48"/>
                <a:gd fmla="*/ 555625 w 555625" name="connsiteX49"/>
                <a:gd fmla="*/ 152984 h 746709" name="connsiteY49"/>
                <a:gd fmla="*/ 555625 w 555625" name="connsiteX50"/>
                <a:gd fmla="*/ 152612 h 746337" name="connsiteY50"/>
                <a:gd fmla="*/ 555625 w 555625" name="connsiteX51"/>
                <a:gd fmla="*/ 152612 h 746337" name="connsiteY51"/>
                <a:gd fmla="*/ 555625 w 555625" name="connsiteX52"/>
                <a:gd fmla="*/ 152612 h 746337" name="connsiteY52"/>
                <a:gd fmla="*/ 555625 w 555625" name="connsiteX53"/>
                <a:gd fmla="*/ 152612 h 746337" name="connsiteY53"/>
                <a:gd fmla="*/ 555625 w 555625" name="connsiteX54"/>
                <a:gd fmla="*/ 152612 h 746337" name="connsiteY54"/>
                <a:gd fmla="*/ 555625 w 555625" name="connsiteX55"/>
                <a:gd fmla="*/ 152400 h 746125" name="connsiteY55"/>
                <a:gd fmla="*/ 555625 w 555625" name="connsiteX56"/>
                <a:gd fmla="*/ 152400 h 746125" name="connsiteY56"/>
                <a:gd fmla="*/ 555625 w 555625" name="connsiteX57"/>
                <a:gd fmla="*/ 152400 h 746125" name="connsiteY57"/>
                <a:gd fmla="*/ 555625 w 555625" name="connsiteX58"/>
                <a:gd fmla="*/ 152400 h 746125" name="connsiteY58"/>
                <a:gd fmla="*/ 555625 w 555625" name="connsiteX59"/>
                <a:gd fmla="*/ 152400 h 746125" name="connsiteY59"/>
                <a:gd fmla="*/ 555625 w 555625" name="connsiteX60"/>
                <a:gd fmla="*/ 152400 h 746125" name="connsiteY60"/>
                <a:gd fmla="*/ 555625 w 555625" name="connsiteX61"/>
                <a:gd fmla="*/ 152400 h 746125" name="connsiteY61"/>
                <a:gd fmla="*/ 555625 w 555625" name="connsiteX62"/>
                <a:gd fmla="*/ 152400 h 746125" name="connsiteY62"/>
                <a:gd fmla="*/ 555625 w 555625" name="connsiteX63"/>
                <a:gd fmla="*/ 152400 h 746125" name="connsiteY6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b="b" l="l" r="r" t="t"/>
              <a:pathLst>
                <a:path h="747979" w="499504">
                  <a:moveTo>
                    <a:pt x="298139" y="747979"/>
                  </a:moveTo>
                  <a:cubicBezTo>
                    <a:pt x="267447" y="731046"/>
                    <a:pt x="241130" y="711159"/>
                    <a:pt x="221357" y="694905"/>
                  </a:cubicBezTo>
                  <a:cubicBezTo>
                    <a:pt x="201584" y="678651"/>
                    <a:pt x="190611" y="659451"/>
                    <a:pt x="179499" y="650455"/>
                  </a:cubicBezTo>
                  <a:cubicBezTo>
                    <a:pt x="163095" y="636697"/>
                    <a:pt x="160047" y="632897"/>
                    <a:pt x="148420" y="615387"/>
                  </a:cubicBezTo>
                  <a:cubicBezTo>
                    <a:pt x="136793" y="597877"/>
                    <a:pt x="127073" y="578416"/>
                    <a:pt x="109737" y="545394"/>
                  </a:cubicBezTo>
                  <a:cubicBezTo>
                    <a:pt x="92401" y="512372"/>
                    <a:pt x="62276" y="465787"/>
                    <a:pt x="44403" y="417252"/>
                  </a:cubicBezTo>
                  <a:cubicBezTo>
                    <a:pt x="26530" y="368717"/>
                    <a:pt x="6733" y="312689"/>
                    <a:pt x="2500" y="254184"/>
                  </a:cubicBezTo>
                  <a:cubicBezTo>
                    <a:pt x="816" y="201743"/>
                    <a:pt x="-2730" y="181750"/>
                    <a:pt x="3710" y="157189"/>
                  </a:cubicBezTo>
                  <a:cubicBezTo>
                    <a:pt x="10150" y="132628"/>
                    <a:pt x="18824" y="125218"/>
                    <a:pt x="41139" y="106816"/>
                  </a:cubicBezTo>
                  <a:cubicBezTo>
                    <a:pt x="63454" y="88414"/>
                    <a:pt x="103433" y="63639"/>
                    <a:pt x="137598" y="46777"/>
                  </a:cubicBezTo>
                  <a:cubicBezTo>
                    <a:pt x="171763" y="29915"/>
                    <a:pt x="207830" y="12982"/>
                    <a:pt x="246131" y="5645"/>
                  </a:cubicBezTo>
                  <a:cubicBezTo>
                    <a:pt x="284433" y="-1692"/>
                    <a:pt x="333965" y="-997"/>
                    <a:pt x="367407" y="2755"/>
                  </a:cubicBezTo>
                  <a:cubicBezTo>
                    <a:pt x="400849" y="6507"/>
                    <a:pt x="426145" y="11751"/>
                    <a:pt x="446782" y="28155"/>
                  </a:cubicBezTo>
                  <a:cubicBezTo>
                    <a:pt x="467419" y="44559"/>
                    <a:pt x="483295" y="80543"/>
                    <a:pt x="491232" y="101180"/>
                  </a:cubicBezTo>
                  <a:lnTo>
                    <a:pt x="499504" y="167141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525" name="直接连接符 524"/>
            <p:cNvCxnSpPr/>
            <p:nvPr/>
          </p:nvCxnSpPr>
          <p:spPr>
            <a:xfrm flipV="1">
              <a:off x="2543175" y="2266950"/>
              <a:ext cx="41275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直接连接符 525"/>
            <p:cNvCxnSpPr/>
            <p:nvPr/>
          </p:nvCxnSpPr>
          <p:spPr>
            <a:xfrm flipH="1">
              <a:off x="2568575" y="2222500"/>
              <a:ext cx="41275" cy="698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直接连接符 526"/>
            <p:cNvCxnSpPr/>
            <p:nvPr/>
          </p:nvCxnSpPr>
          <p:spPr>
            <a:xfrm>
              <a:off x="2682875" y="2209800"/>
              <a:ext cx="44450" cy="539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直接连接符 527"/>
            <p:cNvCxnSpPr/>
            <p:nvPr/>
          </p:nvCxnSpPr>
          <p:spPr>
            <a:xfrm flipH="1" flipV="1">
              <a:off x="2717800" y="2257425"/>
              <a:ext cx="50800" cy="222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9" name="弧形 528"/>
            <p:cNvSpPr/>
            <p:nvPr/>
          </p:nvSpPr>
          <p:spPr>
            <a:xfrm>
              <a:off x="2609851" y="2189480"/>
              <a:ext cx="69849" cy="45719"/>
            </a:xfrm>
            <a:prstGeom prst="arc">
              <a:avLst>
                <a:gd fmla="val 19365638" name="adj1"/>
                <a:gd fmla="val 11482774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30" name="弧形 529"/>
            <p:cNvSpPr/>
            <p:nvPr/>
          </p:nvSpPr>
          <p:spPr>
            <a:xfrm rot="20090780">
              <a:off x="2206641" y="2601188"/>
              <a:ext cx="234562" cy="303962"/>
            </a:xfrm>
            <a:prstGeom prst="arc">
              <a:avLst>
                <a:gd fmla="val 7671273" name="adj1"/>
                <a:gd fmla="val 14285741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31" name="弧形 530"/>
            <p:cNvSpPr/>
            <p:nvPr/>
          </p:nvSpPr>
          <p:spPr>
            <a:xfrm rot="20465636">
              <a:off x="2426801" y="2536339"/>
              <a:ext cx="229701" cy="296497"/>
            </a:xfrm>
            <a:prstGeom prst="arc">
              <a:avLst>
                <a:gd fmla="val 12957684" name="adj1"/>
                <a:gd fmla="val 16121523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32" name="弧形 531"/>
            <p:cNvSpPr/>
            <p:nvPr/>
          </p:nvSpPr>
          <p:spPr>
            <a:xfrm rot="21281076">
              <a:off x="2424419" y="2550625"/>
              <a:ext cx="229701" cy="296497"/>
            </a:xfrm>
            <a:prstGeom prst="arc">
              <a:avLst>
                <a:gd fmla="val 16825030" name="adj1"/>
                <a:gd fmla="val 840465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33" name="弧形 532"/>
            <p:cNvSpPr/>
            <p:nvPr/>
          </p:nvSpPr>
          <p:spPr>
            <a:xfrm rot="20090780">
              <a:off x="2212684" y="2603695"/>
              <a:ext cx="183417" cy="262364"/>
            </a:xfrm>
            <a:prstGeom prst="arc">
              <a:avLst>
                <a:gd fmla="val 15224147" name="adj1"/>
                <a:gd fmla="val 3422984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534" name="直接连接符 533"/>
            <p:cNvCxnSpPr/>
            <p:nvPr/>
          </p:nvCxnSpPr>
          <p:spPr>
            <a:xfrm>
              <a:off x="3479006" y="2497931"/>
              <a:ext cx="109538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直接连接符 534"/>
            <p:cNvCxnSpPr/>
            <p:nvPr/>
          </p:nvCxnSpPr>
          <p:spPr>
            <a:xfrm flipV="1">
              <a:off x="3586162" y="2486025"/>
              <a:ext cx="238125" cy="595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直接连接符 535"/>
            <p:cNvCxnSpPr/>
            <p:nvPr/>
          </p:nvCxnSpPr>
          <p:spPr>
            <a:xfrm flipV="1">
              <a:off x="3819525" y="2140744"/>
              <a:ext cx="4763" cy="347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直接连接符 536"/>
            <p:cNvCxnSpPr/>
            <p:nvPr/>
          </p:nvCxnSpPr>
          <p:spPr>
            <a:xfrm flipH="1" flipV="1">
              <a:off x="3593306" y="2205038"/>
              <a:ext cx="1" cy="3429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直接连接符 537"/>
            <p:cNvCxnSpPr/>
            <p:nvPr/>
          </p:nvCxnSpPr>
          <p:spPr>
            <a:xfrm flipV="1">
              <a:off x="3590925" y="2138364"/>
              <a:ext cx="238125" cy="6191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直接连接符 538"/>
            <p:cNvCxnSpPr/>
            <p:nvPr/>
          </p:nvCxnSpPr>
          <p:spPr>
            <a:xfrm flipH="1" flipV="1">
              <a:off x="3479006" y="2157413"/>
              <a:ext cx="114300" cy="452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直接连接符 539"/>
            <p:cNvCxnSpPr/>
            <p:nvPr/>
          </p:nvCxnSpPr>
          <p:spPr>
            <a:xfrm flipH="1" flipV="1">
              <a:off x="3476625" y="2152650"/>
              <a:ext cx="4763" cy="3476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直接连接符 540"/>
            <p:cNvCxnSpPr/>
            <p:nvPr/>
          </p:nvCxnSpPr>
          <p:spPr>
            <a:xfrm>
              <a:off x="3695700" y="2105025"/>
              <a:ext cx="128588" cy="357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直接连接符 541"/>
            <p:cNvCxnSpPr/>
            <p:nvPr/>
          </p:nvCxnSpPr>
          <p:spPr>
            <a:xfrm>
              <a:off x="3690938" y="2100262"/>
              <a:ext cx="2381" cy="762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直接连接符 542"/>
            <p:cNvCxnSpPr>
              <a:stCxn id="564" idx="5"/>
            </p:cNvCxnSpPr>
            <p:nvPr/>
          </p:nvCxnSpPr>
          <p:spPr>
            <a:xfrm flipV="1">
              <a:off x="4164807" y="2648746"/>
              <a:ext cx="120649" cy="417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4" name="任意多边形 543"/>
            <p:cNvSpPr/>
            <p:nvPr/>
          </p:nvSpPr>
          <p:spPr>
            <a:xfrm>
              <a:off x="3990975" y="2114550"/>
              <a:ext cx="188119" cy="783431"/>
            </a:xfrm>
            <a:custGeom>
              <a:gdLst>
                <a:gd fmla="*/ 0 w 188119" name="connsiteX0"/>
                <a:gd fmla="*/ 0 h 742950" name="connsiteY0"/>
                <a:gd fmla="*/ 14288 w 188119" name="connsiteX1"/>
                <a:gd fmla="*/ 204788 h 742950" name="connsiteY1"/>
                <a:gd fmla="*/ 47625 w 188119" name="connsiteX2"/>
                <a:gd fmla="*/ 314325 h 742950" name="connsiteY2"/>
                <a:gd fmla="*/ 76201 w 188119" name="connsiteX3"/>
                <a:gd fmla="*/ 400050 h 742950" name="connsiteY3"/>
                <a:gd fmla="*/ 104775 w 188119" name="connsiteX4"/>
                <a:gd fmla="*/ 459581 h 742950" name="connsiteY4"/>
                <a:gd fmla="*/ 130969 w 188119" name="connsiteX5"/>
                <a:gd fmla="*/ 523876 h 742950" name="connsiteY5"/>
                <a:gd fmla="*/ 166688 w 188119" name="connsiteX6"/>
                <a:gd fmla="*/ 621507 h 742950" name="connsiteY6"/>
                <a:gd fmla="*/ 188119 w 188119" name="connsiteX7"/>
                <a:gd fmla="*/ 742950 h 742950" name="connsiteY7"/>
                <a:gd fmla="*/ 188119 w 188119" name="connsiteX8"/>
                <a:gd fmla="*/ 742950 h 742950" name="connsiteY8"/>
                <a:gd fmla="*/ 188119 w 188119" name="connsiteX9"/>
                <a:gd fmla="*/ 742950 h 742950" name="connsiteY9"/>
                <a:gd fmla="*/ 188119 w 188119" name="connsiteX10"/>
                <a:gd fmla="*/ 742950 h 742950" name="connsiteY10"/>
                <a:gd fmla="*/ 188119 w 188119" name="connsiteX11"/>
                <a:gd fmla="*/ 742950 h 742950" name="connsiteY11"/>
                <a:gd fmla="*/ 188119 w 188185" name="connsiteX12"/>
                <a:gd fmla="*/ 742950 h 742950" name="connsiteY12"/>
                <a:gd fmla="*/ 188119 w 188185" name="connsiteX13"/>
                <a:gd fmla="*/ 742950 h 742950" name="connsiteY13"/>
                <a:gd fmla="*/ 188119 w 188185" name="connsiteX14"/>
                <a:gd fmla="*/ 742950 h 742950" name="connsiteY14"/>
                <a:gd fmla="*/ 188119 w 188185" name="connsiteX15"/>
                <a:gd fmla="*/ 742950 h 742950" name="connsiteY15"/>
                <a:gd fmla="*/ 188119 w 188185" name="connsiteX16"/>
                <a:gd fmla="*/ 742950 h 742950" name="connsiteY16"/>
                <a:gd fmla="*/ 188119 w 188185" name="connsiteX17"/>
                <a:gd fmla="*/ 742950 h 742950" name="connsiteY17"/>
                <a:gd fmla="*/ 188119 w 188185" name="connsiteX18"/>
                <a:gd fmla="*/ 742950 h 742950" name="connsiteY18"/>
                <a:gd fmla="*/ 188119 w 188185" name="connsiteX19"/>
                <a:gd fmla="*/ 742950 h 742950" name="connsiteY19"/>
                <a:gd fmla="*/ 188119 w 188185" name="connsiteX20"/>
                <a:gd fmla="*/ 742950 h 742950" name="connsiteY20"/>
                <a:gd fmla="*/ 188119 w 188185" name="connsiteX21"/>
                <a:gd fmla="*/ 742950 h 742950" name="connsiteY21"/>
                <a:gd fmla="*/ 188119 w 188185" name="connsiteX22"/>
                <a:gd fmla="*/ 742950 h 742950" name="connsiteY22"/>
                <a:gd fmla="*/ 188119 w 188185" name="connsiteX23"/>
                <a:gd fmla="*/ 742950 h 742950" name="connsiteY23"/>
                <a:gd fmla="*/ 188119 w 188185" name="connsiteX24"/>
                <a:gd fmla="*/ 742950 h 742950" name="connsiteY24"/>
                <a:gd fmla="*/ 188119 w 188185" name="connsiteX25"/>
                <a:gd fmla="*/ 742950 h 742950" name="connsiteY25"/>
                <a:gd fmla="*/ 188119 w 188185" name="connsiteX26"/>
                <a:gd fmla="*/ 742950 h 742950" name="connsiteY26"/>
                <a:gd fmla="*/ 188119 w 188185" name="connsiteX27"/>
                <a:gd fmla="*/ 742950 h 742950" name="connsiteY27"/>
                <a:gd fmla="*/ 188119 w 188185" name="connsiteX28"/>
                <a:gd fmla="*/ 742950 h 742950" name="connsiteY28"/>
                <a:gd fmla="*/ 188119 w 188185" name="connsiteX29"/>
                <a:gd fmla="*/ 742950 h 742950" name="connsiteY29"/>
                <a:gd fmla="*/ 188240 w 188306" name="connsiteX30"/>
                <a:gd fmla="*/ 742950 h 742950" name="connsiteY30"/>
                <a:gd fmla="*/ 188240 w 188306" name="connsiteX31"/>
                <a:gd fmla="*/ 742950 h 742950" name="connsiteY31"/>
                <a:gd fmla="*/ 188240 w 188306" name="connsiteX32"/>
                <a:gd fmla="*/ 742950 h 742950" name="connsiteY32"/>
                <a:gd fmla="*/ 188240 w 188306" name="connsiteX33"/>
                <a:gd fmla="*/ 742950 h 742950" name="connsiteY33"/>
                <a:gd fmla="*/ 188240 w 188306" name="connsiteX34"/>
                <a:gd fmla="*/ 742950 h 742950" name="connsiteY34"/>
                <a:gd fmla="*/ 188240 w 188306" name="connsiteX35"/>
                <a:gd fmla="*/ 742950 h 742950" name="connsiteY35"/>
                <a:gd fmla="*/ 188240 w 188306" name="connsiteX36"/>
                <a:gd fmla="*/ 742950 h 742950" name="connsiteY3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742950" w="188119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545" name="直接连接符 544"/>
            <p:cNvCxnSpPr/>
            <p:nvPr/>
          </p:nvCxnSpPr>
          <p:spPr>
            <a:xfrm flipV="1">
              <a:off x="2962275" y="2345530"/>
              <a:ext cx="23813" cy="714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直接连接符 545"/>
            <p:cNvCxnSpPr/>
            <p:nvPr/>
          </p:nvCxnSpPr>
          <p:spPr>
            <a:xfrm flipV="1">
              <a:off x="3276600" y="2424113"/>
              <a:ext cx="119063" cy="30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直接连接符 546"/>
            <p:cNvCxnSpPr/>
            <p:nvPr/>
          </p:nvCxnSpPr>
          <p:spPr>
            <a:xfrm>
              <a:off x="3398044" y="2421731"/>
              <a:ext cx="2381" cy="15478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直接连接符 547"/>
            <p:cNvCxnSpPr/>
            <p:nvPr/>
          </p:nvCxnSpPr>
          <p:spPr>
            <a:xfrm flipV="1">
              <a:off x="3283744" y="2571750"/>
              <a:ext cx="121444" cy="261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直接连接符 548"/>
            <p:cNvCxnSpPr/>
            <p:nvPr/>
          </p:nvCxnSpPr>
          <p:spPr>
            <a:xfrm flipH="1" flipV="1">
              <a:off x="3321845" y="2388395"/>
              <a:ext cx="76199" cy="357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0" name="弧形 549"/>
            <p:cNvSpPr/>
            <p:nvPr/>
          </p:nvSpPr>
          <p:spPr>
            <a:xfrm rot="685002">
              <a:off x="3062288" y="2312191"/>
              <a:ext cx="83346" cy="59529"/>
            </a:xfrm>
            <a:prstGeom prst="arc">
              <a:avLst>
                <a:gd fmla="val 10745431" name="adj1"/>
                <a:gd fmla="val 20806829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1" name="任意多边形 550"/>
            <p:cNvSpPr/>
            <p:nvPr/>
          </p:nvSpPr>
          <p:spPr>
            <a:xfrm>
              <a:off x="3121819" y="2255361"/>
              <a:ext cx="190500" cy="149701"/>
            </a:xfrm>
            <a:custGeom>
              <a:gdLst>
                <a:gd fmla="*/ 0 w 190500" name="connsiteX0"/>
                <a:gd fmla="*/ 59214 h 149701" name="connsiteY0"/>
                <a:gd fmla="*/ 59531 w 190500" name="connsiteX1"/>
                <a:gd fmla="*/ 4444 h 149701" name="connsiteY1"/>
                <a:gd fmla="*/ 126206 w 190500" name="connsiteX2"/>
                <a:gd fmla="*/ 6826 h 149701" name="connsiteY2"/>
                <a:gd fmla="*/ 166687 w 190500" name="connsiteX3"/>
                <a:gd fmla="*/ 35401 h 149701" name="connsiteY3"/>
                <a:gd fmla="*/ 188119 w 190500" name="connsiteX4"/>
                <a:gd fmla="*/ 104457 h 149701" name="connsiteY4"/>
                <a:gd fmla="*/ 190500 w 190500" name="connsiteX5"/>
                <a:gd fmla="*/ 149701 h 149701" name="connsiteY5"/>
                <a:gd fmla="*/ 190500 w 190500" name="connsiteX6"/>
                <a:gd fmla="*/ 149315 h 149315" name="connsiteY6"/>
                <a:gd fmla="*/ 190500 w 190500" name="connsiteX7"/>
                <a:gd fmla="*/ 149315 h 149315" name="connsiteY7"/>
                <a:gd fmla="*/ 190500 w 190500" name="connsiteX8"/>
                <a:gd fmla="*/ 149315 h 149315" name="connsiteY8"/>
                <a:gd fmla="*/ 190500 w 190500" name="connsiteX9"/>
                <a:gd fmla="*/ 148864 h 148864" name="connsiteY9"/>
                <a:gd fmla="*/ 190500 w 190500" name="connsiteX10"/>
                <a:gd fmla="*/ 148864 h 148864" name="connsiteY10"/>
                <a:gd fmla="*/ 190500 w 190500" name="connsiteX11"/>
                <a:gd fmla="*/ 148864 h 148864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49701" w="190500">
                  <a:moveTo>
                    <a:pt x="0" y="59214"/>
                  </a:moveTo>
                  <a:cubicBezTo>
                    <a:pt x="4763" y="23495"/>
                    <a:pt x="38497" y="13175"/>
                    <a:pt x="59531" y="4444"/>
                  </a:cubicBezTo>
                  <a:cubicBezTo>
                    <a:pt x="80565" y="-4287"/>
                    <a:pt x="108347" y="1667"/>
                    <a:pt x="126206" y="6826"/>
                  </a:cubicBezTo>
                  <a:cubicBezTo>
                    <a:pt x="144065" y="11985"/>
                    <a:pt x="156368" y="19129"/>
                    <a:pt x="166687" y="35401"/>
                  </a:cubicBezTo>
                  <a:cubicBezTo>
                    <a:pt x="177006" y="51673"/>
                    <a:pt x="182166" y="83819"/>
                    <a:pt x="188119" y="104457"/>
                  </a:cubicBezTo>
                  <a:lnTo>
                    <a:pt x="190500" y="149701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2" name="任意多边形 551"/>
            <p:cNvSpPr/>
            <p:nvPr/>
          </p:nvSpPr>
          <p:spPr>
            <a:xfrm>
              <a:off x="3102769" y="2250598"/>
              <a:ext cx="190500" cy="149701"/>
            </a:xfrm>
            <a:custGeom>
              <a:gdLst>
                <a:gd fmla="*/ 0 w 190500" name="connsiteX0"/>
                <a:gd fmla="*/ 59214 h 149701" name="connsiteY0"/>
                <a:gd fmla="*/ 59531 w 190500" name="connsiteX1"/>
                <a:gd fmla="*/ 4444 h 149701" name="connsiteY1"/>
                <a:gd fmla="*/ 126206 w 190500" name="connsiteX2"/>
                <a:gd fmla="*/ 6826 h 149701" name="connsiteY2"/>
                <a:gd fmla="*/ 166687 w 190500" name="connsiteX3"/>
                <a:gd fmla="*/ 35401 h 149701" name="connsiteY3"/>
                <a:gd fmla="*/ 188119 w 190500" name="connsiteX4"/>
                <a:gd fmla="*/ 104457 h 149701" name="connsiteY4"/>
                <a:gd fmla="*/ 190500 w 190500" name="connsiteX5"/>
                <a:gd fmla="*/ 149701 h 149701" name="connsiteY5"/>
                <a:gd fmla="*/ 190500 w 190500" name="connsiteX6"/>
                <a:gd fmla="*/ 149315 h 149315" name="connsiteY6"/>
                <a:gd fmla="*/ 190500 w 190500" name="connsiteX7"/>
                <a:gd fmla="*/ 149315 h 149315" name="connsiteY7"/>
                <a:gd fmla="*/ 190500 w 190500" name="connsiteX8"/>
                <a:gd fmla="*/ 149315 h 149315" name="connsiteY8"/>
                <a:gd fmla="*/ 190500 w 190500" name="connsiteX9"/>
                <a:gd fmla="*/ 148864 h 148864" name="connsiteY9"/>
                <a:gd fmla="*/ 190500 w 190500" name="connsiteX10"/>
                <a:gd fmla="*/ 148864 h 148864" name="connsiteY10"/>
                <a:gd fmla="*/ 190500 w 190500" name="connsiteX11"/>
                <a:gd fmla="*/ 148864 h 148864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49701" w="190500">
                  <a:moveTo>
                    <a:pt x="0" y="59214"/>
                  </a:moveTo>
                  <a:cubicBezTo>
                    <a:pt x="4763" y="23495"/>
                    <a:pt x="38497" y="13175"/>
                    <a:pt x="59531" y="4444"/>
                  </a:cubicBezTo>
                  <a:cubicBezTo>
                    <a:pt x="80565" y="-4287"/>
                    <a:pt x="108347" y="1667"/>
                    <a:pt x="126206" y="6826"/>
                  </a:cubicBezTo>
                  <a:cubicBezTo>
                    <a:pt x="144065" y="11985"/>
                    <a:pt x="156368" y="19129"/>
                    <a:pt x="166687" y="35401"/>
                  </a:cubicBezTo>
                  <a:cubicBezTo>
                    <a:pt x="177006" y="51673"/>
                    <a:pt x="182166" y="83819"/>
                    <a:pt x="188119" y="104457"/>
                  </a:cubicBezTo>
                  <a:lnTo>
                    <a:pt x="190500" y="149701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3" name="任意多边形 552"/>
            <p:cNvSpPr/>
            <p:nvPr/>
          </p:nvSpPr>
          <p:spPr>
            <a:xfrm>
              <a:off x="3081337" y="2255361"/>
              <a:ext cx="166687" cy="59214"/>
            </a:xfrm>
            <a:custGeom>
              <a:gdLst>
                <a:gd fmla="*/ 0 w 166687" name="connsiteX0"/>
                <a:gd fmla="*/ 59214 h 59214" name="connsiteY0"/>
                <a:gd fmla="*/ 59531 w 166687" name="connsiteX1"/>
                <a:gd fmla="*/ 4444 h 59214" name="connsiteY1"/>
                <a:gd fmla="*/ 126206 w 166687" name="connsiteX2"/>
                <a:gd fmla="*/ 6826 h 59214" name="connsiteY2"/>
                <a:gd fmla="*/ 166687 w 166687" name="connsiteX3"/>
                <a:gd fmla="*/ 35401 h 59214" name="connsiteY3"/>
                <a:gd fmla="*/ 188119 w 188119" name="connsiteX4"/>
                <a:gd fmla="*/ 104457 h 104457" name="connsiteY4"/>
                <a:gd fmla="*/ 190500 w 190500" name="connsiteX5"/>
                <a:gd fmla="*/ 149701 h 149701" name="connsiteY5"/>
                <a:gd fmla="*/ 190500 w 190500" name="connsiteX6"/>
                <a:gd fmla="*/ 149315 h 149315" name="connsiteY6"/>
                <a:gd fmla="*/ 190500 w 190500" name="connsiteX7"/>
                <a:gd fmla="*/ 149315 h 149315" name="connsiteY7"/>
                <a:gd fmla="*/ 190500 w 190500" name="connsiteX8"/>
                <a:gd fmla="*/ 149315 h 149315" name="connsiteY8"/>
                <a:gd fmla="*/ 190500 w 190500" name="connsiteX9"/>
                <a:gd fmla="*/ 148864 h 148864" name="connsiteY9"/>
                <a:gd fmla="*/ 190500 w 190500" name="connsiteX10"/>
                <a:gd fmla="*/ 148864 h 148864" name="connsiteY10"/>
                <a:gd fmla="*/ 190500 w 190500" name="connsiteX11"/>
                <a:gd fmla="*/ 148864 h 148864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59213" w="166687">
                  <a:moveTo>
                    <a:pt x="0" y="59214"/>
                  </a:moveTo>
                  <a:cubicBezTo>
                    <a:pt x="4763" y="23495"/>
                    <a:pt x="38497" y="13175"/>
                    <a:pt x="59531" y="4444"/>
                  </a:cubicBezTo>
                  <a:cubicBezTo>
                    <a:pt x="80565" y="-4287"/>
                    <a:pt x="108347" y="1667"/>
                    <a:pt x="126206" y="6826"/>
                  </a:cubicBezTo>
                  <a:cubicBezTo>
                    <a:pt x="144065" y="11985"/>
                    <a:pt x="156368" y="19129"/>
                    <a:pt x="166687" y="35401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554" name="直接连接符 553"/>
            <p:cNvCxnSpPr/>
            <p:nvPr/>
          </p:nvCxnSpPr>
          <p:spPr>
            <a:xfrm>
              <a:off x="2976562" y="2138362"/>
              <a:ext cx="9525" cy="2357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直接连接符 554"/>
            <p:cNvCxnSpPr/>
            <p:nvPr/>
          </p:nvCxnSpPr>
          <p:spPr>
            <a:xfrm>
              <a:off x="2986088" y="2371725"/>
              <a:ext cx="64293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直接连接符 555"/>
            <p:cNvCxnSpPr/>
            <p:nvPr/>
          </p:nvCxnSpPr>
          <p:spPr>
            <a:xfrm>
              <a:off x="3133725" y="2433637"/>
              <a:ext cx="40481" cy="190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直接连接符 556"/>
            <p:cNvCxnSpPr/>
            <p:nvPr/>
          </p:nvCxnSpPr>
          <p:spPr>
            <a:xfrm>
              <a:off x="2974181" y="2138363"/>
              <a:ext cx="259556" cy="11906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8" name="直接连接符 557"/>
            <p:cNvCxnSpPr/>
            <p:nvPr/>
          </p:nvCxnSpPr>
          <p:spPr>
            <a:xfrm flipV="1">
              <a:off x="3278982" y="2216944"/>
              <a:ext cx="200024" cy="5953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直接连接符 558"/>
            <p:cNvCxnSpPr/>
            <p:nvPr/>
          </p:nvCxnSpPr>
          <p:spPr>
            <a:xfrm flipV="1">
              <a:off x="3562350" y="2155031"/>
              <a:ext cx="133350" cy="38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0" name="直接连接符 559"/>
            <p:cNvCxnSpPr/>
            <p:nvPr/>
          </p:nvCxnSpPr>
          <p:spPr>
            <a:xfrm flipH="1" flipV="1">
              <a:off x="3455194" y="2052638"/>
              <a:ext cx="240506" cy="738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直接连接符 560"/>
            <p:cNvCxnSpPr/>
            <p:nvPr/>
          </p:nvCxnSpPr>
          <p:spPr>
            <a:xfrm flipV="1">
              <a:off x="2976563" y="2055019"/>
              <a:ext cx="481012" cy="833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2" name="任意多边形 561"/>
            <p:cNvSpPr/>
            <p:nvPr/>
          </p:nvSpPr>
          <p:spPr>
            <a:xfrm>
              <a:off x="3095625" y="2085975"/>
              <a:ext cx="535781" cy="147638"/>
            </a:xfrm>
            <a:custGeom>
              <a:gdLst>
                <a:gd fmla="*/ 364331 w 535781" name="connsiteX0"/>
                <a:gd fmla="*/ 0 h 147638" name="connsiteY0"/>
                <a:gd fmla="*/ 535781 w 535781" name="connsiteX1"/>
                <a:gd fmla="*/ 59531 h 147638" name="connsiteY1"/>
                <a:gd fmla="*/ 422402 w 535781" name="connsiteX2"/>
                <a:gd fmla="*/ 87876 h 147638" name="connsiteY2"/>
                <a:gd fmla="*/ 380999 w 535781" name="connsiteX3"/>
                <a:gd fmla="*/ 70963 h 147638" name="connsiteY3"/>
                <a:gd fmla="*/ 380999 w 535781" name="connsiteX4"/>
                <a:gd fmla="*/ 98227 h 147638" name="connsiteY4"/>
                <a:gd fmla="*/ 373856 w 535781" name="connsiteX5"/>
                <a:gd fmla="*/ 100013 h 147638" name="connsiteY5"/>
                <a:gd fmla="*/ 173831 w 535781" name="connsiteX6"/>
                <a:gd fmla="*/ 147638 h 147638" name="connsiteY6"/>
                <a:gd fmla="*/ 0 w 535781" name="connsiteX7"/>
                <a:gd fmla="*/ 76200 h 147638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147638" w="535781">
                  <a:moveTo>
                    <a:pt x="364331" y="0"/>
                  </a:moveTo>
                  <a:lnTo>
                    <a:pt x="535781" y="59531"/>
                  </a:lnTo>
                  <a:lnTo>
                    <a:pt x="422402" y="87876"/>
                  </a:lnTo>
                  <a:lnTo>
                    <a:pt x="380999" y="70963"/>
                  </a:lnTo>
                  <a:lnTo>
                    <a:pt x="380999" y="98227"/>
                  </a:lnTo>
                  <a:lnTo>
                    <a:pt x="373856" y="100013"/>
                  </a:lnTo>
                  <a:lnTo>
                    <a:pt x="173831" y="147638"/>
                  </a:lnTo>
                  <a:lnTo>
                    <a:pt x="0" y="76200"/>
                  </a:lnTo>
                  <a:close/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63" name="任意多边形 562"/>
            <p:cNvSpPr/>
            <p:nvPr/>
          </p:nvSpPr>
          <p:spPr>
            <a:xfrm>
              <a:off x="4017169" y="2150269"/>
              <a:ext cx="188119" cy="766762"/>
            </a:xfrm>
            <a:custGeom>
              <a:gdLst>
                <a:gd fmla="*/ 0 w 188119" name="connsiteX0"/>
                <a:gd fmla="*/ 0 h 742950" name="connsiteY0"/>
                <a:gd fmla="*/ 14288 w 188119" name="connsiteX1"/>
                <a:gd fmla="*/ 204788 h 742950" name="connsiteY1"/>
                <a:gd fmla="*/ 47625 w 188119" name="connsiteX2"/>
                <a:gd fmla="*/ 314325 h 742950" name="connsiteY2"/>
                <a:gd fmla="*/ 76201 w 188119" name="connsiteX3"/>
                <a:gd fmla="*/ 400050 h 742950" name="connsiteY3"/>
                <a:gd fmla="*/ 104775 w 188119" name="connsiteX4"/>
                <a:gd fmla="*/ 459581 h 742950" name="connsiteY4"/>
                <a:gd fmla="*/ 130969 w 188119" name="connsiteX5"/>
                <a:gd fmla="*/ 523876 h 742950" name="connsiteY5"/>
                <a:gd fmla="*/ 166688 w 188119" name="connsiteX6"/>
                <a:gd fmla="*/ 621507 h 742950" name="connsiteY6"/>
                <a:gd fmla="*/ 188119 w 188119" name="connsiteX7"/>
                <a:gd fmla="*/ 742950 h 742950" name="connsiteY7"/>
                <a:gd fmla="*/ 188119 w 188119" name="connsiteX8"/>
                <a:gd fmla="*/ 742950 h 742950" name="connsiteY8"/>
                <a:gd fmla="*/ 188119 w 188119" name="connsiteX9"/>
                <a:gd fmla="*/ 742950 h 742950" name="connsiteY9"/>
                <a:gd fmla="*/ 188119 w 188119" name="connsiteX10"/>
                <a:gd fmla="*/ 742950 h 742950" name="connsiteY10"/>
                <a:gd fmla="*/ 188119 w 188119" name="connsiteX11"/>
                <a:gd fmla="*/ 742950 h 742950" name="connsiteY11"/>
                <a:gd fmla="*/ 188119 w 188185" name="connsiteX12"/>
                <a:gd fmla="*/ 742950 h 742950" name="connsiteY12"/>
                <a:gd fmla="*/ 188119 w 188185" name="connsiteX13"/>
                <a:gd fmla="*/ 742950 h 742950" name="connsiteY13"/>
                <a:gd fmla="*/ 188119 w 188185" name="connsiteX14"/>
                <a:gd fmla="*/ 742950 h 742950" name="connsiteY14"/>
                <a:gd fmla="*/ 188119 w 188185" name="connsiteX15"/>
                <a:gd fmla="*/ 742950 h 742950" name="connsiteY15"/>
                <a:gd fmla="*/ 188119 w 188185" name="connsiteX16"/>
                <a:gd fmla="*/ 742950 h 742950" name="connsiteY16"/>
                <a:gd fmla="*/ 188119 w 188185" name="connsiteX17"/>
                <a:gd fmla="*/ 742950 h 742950" name="connsiteY17"/>
                <a:gd fmla="*/ 188119 w 188185" name="connsiteX18"/>
                <a:gd fmla="*/ 742950 h 742950" name="connsiteY18"/>
                <a:gd fmla="*/ 188119 w 188185" name="connsiteX19"/>
                <a:gd fmla="*/ 742950 h 742950" name="connsiteY19"/>
                <a:gd fmla="*/ 188119 w 188185" name="connsiteX20"/>
                <a:gd fmla="*/ 742950 h 742950" name="connsiteY20"/>
                <a:gd fmla="*/ 188119 w 188185" name="connsiteX21"/>
                <a:gd fmla="*/ 742950 h 742950" name="connsiteY21"/>
                <a:gd fmla="*/ 188119 w 188185" name="connsiteX22"/>
                <a:gd fmla="*/ 742950 h 742950" name="connsiteY22"/>
                <a:gd fmla="*/ 188119 w 188185" name="connsiteX23"/>
                <a:gd fmla="*/ 742950 h 742950" name="connsiteY23"/>
                <a:gd fmla="*/ 188119 w 188185" name="connsiteX24"/>
                <a:gd fmla="*/ 742950 h 742950" name="connsiteY24"/>
                <a:gd fmla="*/ 188119 w 188185" name="connsiteX25"/>
                <a:gd fmla="*/ 742950 h 742950" name="connsiteY25"/>
                <a:gd fmla="*/ 188119 w 188185" name="connsiteX26"/>
                <a:gd fmla="*/ 742950 h 742950" name="connsiteY26"/>
                <a:gd fmla="*/ 188119 w 188185" name="connsiteX27"/>
                <a:gd fmla="*/ 742950 h 742950" name="connsiteY27"/>
                <a:gd fmla="*/ 188119 w 188185" name="connsiteX28"/>
                <a:gd fmla="*/ 742950 h 742950" name="connsiteY28"/>
                <a:gd fmla="*/ 188119 w 188185" name="connsiteX29"/>
                <a:gd fmla="*/ 742950 h 742950" name="connsiteY29"/>
                <a:gd fmla="*/ 188240 w 188306" name="connsiteX30"/>
                <a:gd fmla="*/ 742950 h 742950" name="connsiteY30"/>
                <a:gd fmla="*/ 188240 w 188306" name="connsiteX31"/>
                <a:gd fmla="*/ 742950 h 742950" name="connsiteY31"/>
                <a:gd fmla="*/ 188240 w 188306" name="connsiteX32"/>
                <a:gd fmla="*/ 742950 h 742950" name="connsiteY32"/>
                <a:gd fmla="*/ 188240 w 188306" name="connsiteX33"/>
                <a:gd fmla="*/ 742950 h 742950" name="connsiteY33"/>
                <a:gd fmla="*/ 188240 w 188306" name="connsiteX34"/>
                <a:gd fmla="*/ 742950 h 742950" name="connsiteY34"/>
                <a:gd fmla="*/ 188240 w 188306" name="connsiteX35"/>
                <a:gd fmla="*/ 742950 h 742950" name="connsiteY35"/>
                <a:gd fmla="*/ 188240 w 188306" name="connsiteX36"/>
                <a:gd fmla="*/ 742950 h 742950" name="connsiteY3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742950" w="188119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64" name="任意多边形 563"/>
            <p:cNvSpPr/>
            <p:nvPr/>
          </p:nvSpPr>
          <p:spPr>
            <a:xfrm>
              <a:off x="4033838" y="2171700"/>
              <a:ext cx="188119" cy="735806"/>
            </a:xfrm>
            <a:custGeom>
              <a:gdLst>
                <a:gd fmla="*/ 0 w 188119" name="connsiteX0"/>
                <a:gd fmla="*/ 0 h 742950" name="connsiteY0"/>
                <a:gd fmla="*/ 14288 w 188119" name="connsiteX1"/>
                <a:gd fmla="*/ 204788 h 742950" name="connsiteY1"/>
                <a:gd fmla="*/ 47625 w 188119" name="connsiteX2"/>
                <a:gd fmla="*/ 314325 h 742950" name="connsiteY2"/>
                <a:gd fmla="*/ 76201 w 188119" name="connsiteX3"/>
                <a:gd fmla="*/ 400050 h 742950" name="connsiteY3"/>
                <a:gd fmla="*/ 104775 w 188119" name="connsiteX4"/>
                <a:gd fmla="*/ 459581 h 742950" name="connsiteY4"/>
                <a:gd fmla="*/ 130969 w 188119" name="connsiteX5"/>
                <a:gd fmla="*/ 523876 h 742950" name="connsiteY5"/>
                <a:gd fmla="*/ 166688 w 188119" name="connsiteX6"/>
                <a:gd fmla="*/ 621507 h 742950" name="connsiteY6"/>
                <a:gd fmla="*/ 188119 w 188119" name="connsiteX7"/>
                <a:gd fmla="*/ 742950 h 742950" name="connsiteY7"/>
                <a:gd fmla="*/ 188119 w 188119" name="connsiteX8"/>
                <a:gd fmla="*/ 742950 h 742950" name="connsiteY8"/>
                <a:gd fmla="*/ 188119 w 188119" name="connsiteX9"/>
                <a:gd fmla="*/ 742950 h 742950" name="connsiteY9"/>
                <a:gd fmla="*/ 188119 w 188119" name="connsiteX10"/>
                <a:gd fmla="*/ 742950 h 742950" name="connsiteY10"/>
                <a:gd fmla="*/ 188119 w 188119" name="connsiteX11"/>
                <a:gd fmla="*/ 742950 h 742950" name="connsiteY11"/>
                <a:gd fmla="*/ 188119 w 188185" name="connsiteX12"/>
                <a:gd fmla="*/ 742950 h 742950" name="connsiteY12"/>
                <a:gd fmla="*/ 188119 w 188185" name="connsiteX13"/>
                <a:gd fmla="*/ 742950 h 742950" name="connsiteY13"/>
                <a:gd fmla="*/ 188119 w 188185" name="connsiteX14"/>
                <a:gd fmla="*/ 742950 h 742950" name="connsiteY14"/>
                <a:gd fmla="*/ 188119 w 188185" name="connsiteX15"/>
                <a:gd fmla="*/ 742950 h 742950" name="connsiteY15"/>
                <a:gd fmla="*/ 188119 w 188185" name="connsiteX16"/>
                <a:gd fmla="*/ 742950 h 742950" name="connsiteY16"/>
                <a:gd fmla="*/ 188119 w 188185" name="connsiteX17"/>
                <a:gd fmla="*/ 742950 h 742950" name="connsiteY17"/>
                <a:gd fmla="*/ 188119 w 188185" name="connsiteX18"/>
                <a:gd fmla="*/ 742950 h 742950" name="connsiteY18"/>
                <a:gd fmla="*/ 188119 w 188185" name="connsiteX19"/>
                <a:gd fmla="*/ 742950 h 742950" name="connsiteY19"/>
                <a:gd fmla="*/ 188119 w 188185" name="connsiteX20"/>
                <a:gd fmla="*/ 742950 h 742950" name="connsiteY20"/>
                <a:gd fmla="*/ 188119 w 188185" name="connsiteX21"/>
                <a:gd fmla="*/ 742950 h 742950" name="connsiteY21"/>
                <a:gd fmla="*/ 188119 w 188185" name="connsiteX22"/>
                <a:gd fmla="*/ 742950 h 742950" name="connsiteY22"/>
                <a:gd fmla="*/ 188119 w 188185" name="connsiteX23"/>
                <a:gd fmla="*/ 742950 h 742950" name="connsiteY23"/>
                <a:gd fmla="*/ 188119 w 188185" name="connsiteX24"/>
                <a:gd fmla="*/ 742950 h 742950" name="connsiteY24"/>
                <a:gd fmla="*/ 188119 w 188185" name="connsiteX25"/>
                <a:gd fmla="*/ 742950 h 742950" name="connsiteY25"/>
                <a:gd fmla="*/ 188119 w 188185" name="connsiteX26"/>
                <a:gd fmla="*/ 742950 h 742950" name="connsiteY26"/>
                <a:gd fmla="*/ 188119 w 188185" name="connsiteX27"/>
                <a:gd fmla="*/ 742950 h 742950" name="connsiteY27"/>
                <a:gd fmla="*/ 188119 w 188185" name="connsiteX28"/>
                <a:gd fmla="*/ 742950 h 742950" name="connsiteY28"/>
                <a:gd fmla="*/ 188119 w 188185" name="connsiteX29"/>
                <a:gd fmla="*/ 742950 h 742950" name="connsiteY29"/>
                <a:gd fmla="*/ 188240 w 188306" name="connsiteX30"/>
                <a:gd fmla="*/ 742950 h 742950" name="connsiteY30"/>
                <a:gd fmla="*/ 188240 w 188306" name="connsiteX31"/>
                <a:gd fmla="*/ 742950 h 742950" name="connsiteY31"/>
                <a:gd fmla="*/ 188240 w 188306" name="connsiteX32"/>
                <a:gd fmla="*/ 742950 h 742950" name="connsiteY32"/>
                <a:gd fmla="*/ 188240 w 188306" name="connsiteX33"/>
                <a:gd fmla="*/ 742950 h 742950" name="connsiteY33"/>
                <a:gd fmla="*/ 188240 w 188306" name="connsiteX34"/>
                <a:gd fmla="*/ 742950 h 742950" name="connsiteY34"/>
                <a:gd fmla="*/ 188240 w 188306" name="connsiteX35"/>
                <a:gd fmla="*/ 742950 h 742950" name="connsiteY35"/>
                <a:gd fmla="*/ 188240 w 188306" name="connsiteX36"/>
                <a:gd fmla="*/ 742950 h 742950" name="connsiteY3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742950" w="188119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65" name="任意多边形 564"/>
            <p:cNvSpPr/>
            <p:nvPr/>
          </p:nvSpPr>
          <p:spPr>
            <a:xfrm>
              <a:off x="3976688" y="2097882"/>
              <a:ext cx="173831" cy="783431"/>
            </a:xfrm>
            <a:custGeom>
              <a:gdLst>
                <a:gd fmla="*/ 0 w 188119" name="connsiteX0"/>
                <a:gd fmla="*/ 0 h 742950" name="connsiteY0"/>
                <a:gd fmla="*/ 14288 w 188119" name="connsiteX1"/>
                <a:gd fmla="*/ 204788 h 742950" name="connsiteY1"/>
                <a:gd fmla="*/ 47625 w 188119" name="connsiteX2"/>
                <a:gd fmla="*/ 314325 h 742950" name="connsiteY2"/>
                <a:gd fmla="*/ 76201 w 188119" name="connsiteX3"/>
                <a:gd fmla="*/ 400050 h 742950" name="connsiteY3"/>
                <a:gd fmla="*/ 104775 w 188119" name="connsiteX4"/>
                <a:gd fmla="*/ 459581 h 742950" name="connsiteY4"/>
                <a:gd fmla="*/ 130969 w 188119" name="connsiteX5"/>
                <a:gd fmla="*/ 523876 h 742950" name="connsiteY5"/>
                <a:gd fmla="*/ 166688 w 188119" name="connsiteX6"/>
                <a:gd fmla="*/ 621507 h 742950" name="connsiteY6"/>
                <a:gd fmla="*/ 188119 w 188119" name="connsiteX7"/>
                <a:gd fmla="*/ 742950 h 742950" name="connsiteY7"/>
                <a:gd fmla="*/ 188119 w 188119" name="connsiteX8"/>
                <a:gd fmla="*/ 742950 h 742950" name="connsiteY8"/>
                <a:gd fmla="*/ 188119 w 188119" name="connsiteX9"/>
                <a:gd fmla="*/ 742950 h 742950" name="connsiteY9"/>
                <a:gd fmla="*/ 188119 w 188119" name="connsiteX10"/>
                <a:gd fmla="*/ 742950 h 742950" name="connsiteY10"/>
                <a:gd fmla="*/ 188119 w 188119" name="connsiteX11"/>
                <a:gd fmla="*/ 742950 h 742950" name="connsiteY11"/>
                <a:gd fmla="*/ 188119 w 188185" name="connsiteX12"/>
                <a:gd fmla="*/ 742950 h 742950" name="connsiteY12"/>
                <a:gd fmla="*/ 188119 w 188185" name="connsiteX13"/>
                <a:gd fmla="*/ 742950 h 742950" name="connsiteY13"/>
                <a:gd fmla="*/ 188119 w 188185" name="connsiteX14"/>
                <a:gd fmla="*/ 742950 h 742950" name="connsiteY14"/>
                <a:gd fmla="*/ 188119 w 188185" name="connsiteX15"/>
                <a:gd fmla="*/ 742950 h 742950" name="connsiteY15"/>
                <a:gd fmla="*/ 188119 w 188185" name="connsiteX16"/>
                <a:gd fmla="*/ 742950 h 742950" name="connsiteY16"/>
                <a:gd fmla="*/ 188119 w 188185" name="connsiteX17"/>
                <a:gd fmla="*/ 742950 h 742950" name="connsiteY17"/>
                <a:gd fmla="*/ 188119 w 188185" name="connsiteX18"/>
                <a:gd fmla="*/ 742950 h 742950" name="connsiteY18"/>
                <a:gd fmla="*/ 188119 w 188185" name="connsiteX19"/>
                <a:gd fmla="*/ 742950 h 742950" name="connsiteY19"/>
                <a:gd fmla="*/ 188119 w 188185" name="connsiteX20"/>
                <a:gd fmla="*/ 742950 h 742950" name="connsiteY20"/>
                <a:gd fmla="*/ 188119 w 188185" name="connsiteX21"/>
                <a:gd fmla="*/ 742950 h 742950" name="connsiteY21"/>
                <a:gd fmla="*/ 188119 w 188185" name="connsiteX22"/>
                <a:gd fmla="*/ 742950 h 742950" name="connsiteY22"/>
                <a:gd fmla="*/ 188119 w 188185" name="connsiteX23"/>
                <a:gd fmla="*/ 742950 h 742950" name="connsiteY23"/>
                <a:gd fmla="*/ 188119 w 188185" name="connsiteX24"/>
                <a:gd fmla="*/ 742950 h 742950" name="connsiteY24"/>
                <a:gd fmla="*/ 188119 w 188185" name="connsiteX25"/>
                <a:gd fmla="*/ 742950 h 742950" name="connsiteY25"/>
                <a:gd fmla="*/ 188119 w 188185" name="connsiteX26"/>
                <a:gd fmla="*/ 742950 h 742950" name="connsiteY26"/>
                <a:gd fmla="*/ 188119 w 188185" name="connsiteX27"/>
                <a:gd fmla="*/ 742950 h 742950" name="connsiteY27"/>
                <a:gd fmla="*/ 188119 w 188185" name="connsiteX28"/>
                <a:gd fmla="*/ 742950 h 742950" name="connsiteY28"/>
                <a:gd fmla="*/ 188119 w 188185" name="connsiteX29"/>
                <a:gd fmla="*/ 742950 h 742950" name="connsiteY29"/>
                <a:gd fmla="*/ 188240 w 188306" name="connsiteX30"/>
                <a:gd fmla="*/ 742950 h 742950" name="connsiteY30"/>
                <a:gd fmla="*/ 188240 w 188306" name="connsiteX31"/>
                <a:gd fmla="*/ 742950 h 742950" name="connsiteY31"/>
                <a:gd fmla="*/ 188240 w 188306" name="connsiteX32"/>
                <a:gd fmla="*/ 742950 h 742950" name="connsiteY32"/>
                <a:gd fmla="*/ 188240 w 188306" name="connsiteX33"/>
                <a:gd fmla="*/ 742950 h 742950" name="connsiteY33"/>
                <a:gd fmla="*/ 188240 w 188306" name="connsiteX34"/>
                <a:gd fmla="*/ 742950 h 742950" name="connsiteY34"/>
                <a:gd fmla="*/ 188240 w 188306" name="connsiteX35"/>
                <a:gd fmla="*/ 742950 h 742950" name="connsiteY35"/>
                <a:gd fmla="*/ 188240 w 188306" name="connsiteX36"/>
                <a:gd fmla="*/ 742950 h 742950" name="connsiteY3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742950" w="188119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66" name="任意多边形 565"/>
            <p:cNvSpPr/>
            <p:nvPr/>
          </p:nvSpPr>
          <p:spPr>
            <a:xfrm>
              <a:off x="3971925" y="2085975"/>
              <a:ext cx="152401" cy="783431"/>
            </a:xfrm>
            <a:custGeom>
              <a:gdLst>
                <a:gd fmla="*/ 0 w 188119" name="connsiteX0"/>
                <a:gd fmla="*/ 0 h 742950" name="connsiteY0"/>
                <a:gd fmla="*/ 14288 w 188119" name="connsiteX1"/>
                <a:gd fmla="*/ 204788 h 742950" name="connsiteY1"/>
                <a:gd fmla="*/ 47625 w 188119" name="connsiteX2"/>
                <a:gd fmla="*/ 314325 h 742950" name="connsiteY2"/>
                <a:gd fmla="*/ 76201 w 188119" name="connsiteX3"/>
                <a:gd fmla="*/ 400050 h 742950" name="connsiteY3"/>
                <a:gd fmla="*/ 104775 w 188119" name="connsiteX4"/>
                <a:gd fmla="*/ 459581 h 742950" name="connsiteY4"/>
                <a:gd fmla="*/ 130969 w 188119" name="connsiteX5"/>
                <a:gd fmla="*/ 523876 h 742950" name="connsiteY5"/>
                <a:gd fmla="*/ 166688 w 188119" name="connsiteX6"/>
                <a:gd fmla="*/ 621507 h 742950" name="connsiteY6"/>
                <a:gd fmla="*/ 188119 w 188119" name="connsiteX7"/>
                <a:gd fmla="*/ 742950 h 742950" name="connsiteY7"/>
                <a:gd fmla="*/ 188119 w 188119" name="connsiteX8"/>
                <a:gd fmla="*/ 742950 h 742950" name="connsiteY8"/>
                <a:gd fmla="*/ 188119 w 188119" name="connsiteX9"/>
                <a:gd fmla="*/ 742950 h 742950" name="connsiteY9"/>
                <a:gd fmla="*/ 188119 w 188119" name="connsiteX10"/>
                <a:gd fmla="*/ 742950 h 742950" name="connsiteY10"/>
                <a:gd fmla="*/ 188119 w 188119" name="connsiteX11"/>
                <a:gd fmla="*/ 742950 h 742950" name="connsiteY11"/>
                <a:gd fmla="*/ 188119 w 188185" name="connsiteX12"/>
                <a:gd fmla="*/ 742950 h 742950" name="connsiteY12"/>
                <a:gd fmla="*/ 188119 w 188185" name="connsiteX13"/>
                <a:gd fmla="*/ 742950 h 742950" name="connsiteY13"/>
                <a:gd fmla="*/ 188119 w 188185" name="connsiteX14"/>
                <a:gd fmla="*/ 742950 h 742950" name="connsiteY14"/>
                <a:gd fmla="*/ 188119 w 188185" name="connsiteX15"/>
                <a:gd fmla="*/ 742950 h 742950" name="connsiteY15"/>
                <a:gd fmla="*/ 188119 w 188185" name="connsiteX16"/>
                <a:gd fmla="*/ 742950 h 742950" name="connsiteY16"/>
                <a:gd fmla="*/ 188119 w 188185" name="connsiteX17"/>
                <a:gd fmla="*/ 742950 h 742950" name="connsiteY17"/>
                <a:gd fmla="*/ 188119 w 188185" name="connsiteX18"/>
                <a:gd fmla="*/ 742950 h 742950" name="connsiteY18"/>
                <a:gd fmla="*/ 188119 w 188185" name="connsiteX19"/>
                <a:gd fmla="*/ 742950 h 742950" name="connsiteY19"/>
                <a:gd fmla="*/ 188119 w 188185" name="connsiteX20"/>
                <a:gd fmla="*/ 742950 h 742950" name="connsiteY20"/>
                <a:gd fmla="*/ 188119 w 188185" name="connsiteX21"/>
                <a:gd fmla="*/ 742950 h 742950" name="connsiteY21"/>
                <a:gd fmla="*/ 188119 w 188185" name="connsiteX22"/>
                <a:gd fmla="*/ 742950 h 742950" name="connsiteY22"/>
                <a:gd fmla="*/ 188119 w 188185" name="connsiteX23"/>
                <a:gd fmla="*/ 742950 h 742950" name="connsiteY23"/>
                <a:gd fmla="*/ 188119 w 188185" name="connsiteX24"/>
                <a:gd fmla="*/ 742950 h 742950" name="connsiteY24"/>
                <a:gd fmla="*/ 188119 w 188185" name="connsiteX25"/>
                <a:gd fmla="*/ 742950 h 742950" name="connsiteY25"/>
                <a:gd fmla="*/ 188119 w 188185" name="connsiteX26"/>
                <a:gd fmla="*/ 742950 h 742950" name="connsiteY26"/>
                <a:gd fmla="*/ 188119 w 188185" name="connsiteX27"/>
                <a:gd fmla="*/ 742950 h 742950" name="connsiteY27"/>
                <a:gd fmla="*/ 188119 w 188185" name="connsiteX28"/>
                <a:gd fmla="*/ 742950 h 742950" name="connsiteY28"/>
                <a:gd fmla="*/ 188119 w 188185" name="connsiteX29"/>
                <a:gd fmla="*/ 742950 h 742950" name="connsiteY29"/>
                <a:gd fmla="*/ 188240 w 188306" name="connsiteX30"/>
                <a:gd fmla="*/ 742950 h 742950" name="connsiteY30"/>
                <a:gd fmla="*/ 188240 w 188306" name="connsiteX31"/>
                <a:gd fmla="*/ 742950 h 742950" name="connsiteY31"/>
                <a:gd fmla="*/ 188240 w 188306" name="connsiteX32"/>
                <a:gd fmla="*/ 742950 h 742950" name="connsiteY32"/>
                <a:gd fmla="*/ 188240 w 188306" name="connsiteX33"/>
                <a:gd fmla="*/ 742950 h 742950" name="connsiteY33"/>
                <a:gd fmla="*/ 188240 w 188306" name="connsiteX34"/>
                <a:gd fmla="*/ 742950 h 742950" name="connsiteY34"/>
                <a:gd fmla="*/ 188240 w 188306" name="connsiteX35"/>
                <a:gd fmla="*/ 742950 h 742950" name="connsiteY35"/>
                <a:gd fmla="*/ 188240 w 188306" name="connsiteX36"/>
                <a:gd fmla="*/ 742950 h 742950" name="connsiteY3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742950" w="188119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67" name="任意多边形 566"/>
            <p:cNvSpPr/>
            <p:nvPr/>
          </p:nvSpPr>
          <p:spPr>
            <a:xfrm>
              <a:off x="3974305" y="2085975"/>
              <a:ext cx="126207" cy="769144"/>
            </a:xfrm>
            <a:custGeom>
              <a:gdLst>
                <a:gd fmla="*/ 0 w 188119" name="connsiteX0"/>
                <a:gd fmla="*/ 0 h 742950" name="connsiteY0"/>
                <a:gd fmla="*/ 14288 w 188119" name="connsiteX1"/>
                <a:gd fmla="*/ 204788 h 742950" name="connsiteY1"/>
                <a:gd fmla="*/ 47625 w 188119" name="connsiteX2"/>
                <a:gd fmla="*/ 314325 h 742950" name="connsiteY2"/>
                <a:gd fmla="*/ 76201 w 188119" name="connsiteX3"/>
                <a:gd fmla="*/ 400050 h 742950" name="connsiteY3"/>
                <a:gd fmla="*/ 104775 w 188119" name="connsiteX4"/>
                <a:gd fmla="*/ 459581 h 742950" name="connsiteY4"/>
                <a:gd fmla="*/ 130969 w 188119" name="connsiteX5"/>
                <a:gd fmla="*/ 523876 h 742950" name="connsiteY5"/>
                <a:gd fmla="*/ 166688 w 188119" name="connsiteX6"/>
                <a:gd fmla="*/ 621507 h 742950" name="connsiteY6"/>
                <a:gd fmla="*/ 188119 w 188119" name="connsiteX7"/>
                <a:gd fmla="*/ 742950 h 742950" name="connsiteY7"/>
                <a:gd fmla="*/ 188119 w 188119" name="connsiteX8"/>
                <a:gd fmla="*/ 742950 h 742950" name="connsiteY8"/>
                <a:gd fmla="*/ 188119 w 188119" name="connsiteX9"/>
                <a:gd fmla="*/ 742950 h 742950" name="connsiteY9"/>
                <a:gd fmla="*/ 188119 w 188119" name="connsiteX10"/>
                <a:gd fmla="*/ 742950 h 742950" name="connsiteY10"/>
                <a:gd fmla="*/ 188119 w 188119" name="connsiteX11"/>
                <a:gd fmla="*/ 742950 h 742950" name="connsiteY11"/>
                <a:gd fmla="*/ 188119 w 188185" name="connsiteX12"/>
                <a:gd fmla="*/ 742950 h 742950" name="connsiteY12"/>
                <a:gd fmla="*/ 188119 w 188185" name="connsiteX13"/>
                <a:gd fmla="*/ 742950 h 742950" name="connsiteY13"/>
                <a:gd fmla="*/ 188119 w 188185" name="connsiteX14"/>
                <a:gd fmla="*/ 742950 h 742950" name="connsiteY14"/>
                <a:gd fmla="*/ 188119 w 188185" name="connsiteX15"/>
                <a:gd fmla="*/ 742950 h 742950" name="connsiteY15"/>
                <a:gd fmla="*/ 188119 w 188185" name="connsiteX16"/>
                <a:gd fmla="*/ 742950 h 742950" name="connsiteY16"/>
                <a:gd fmla="*/ 188119 w 188185" name="connsiteX17"/>
                <a:gd fmla="*/ 742950 h 742950" name="connsiteY17"/>
                <a:gd fmla="*/ 188119 w 188185" name="connsiteX18"/>
                <a:gd fmla="*/ 742950 h 742950" name="connsiteY18"/>
                <a:gd fmla="*/ 188119 w 188185" name="connsiteX19"/>
                <a:gd fmla="*/ 742950 h 742950" name="connsiteY19"/>
                <a:gd fmla="*/ 188119 w 188185" name="connsiteX20"/>
                <a:gd fmla="*/ 742950 h 742950" name="connsiteY20"/>
                <a:gd fmla="*/ 188119 w 188185" name="connsiteX21"/>
                <a:gd fmla="*/ 742950 h 742950" name="connsiteY21"/>
                <a:gd fmla="*/ 188119 w 188185" name="connsiteX22"/>
                <a:gd fmla="*/ 742950 h 742950" name="connsiteY22"/>
                <a:gd fmla="*/ 188119 w 188185" name="connsiteX23"/>
                <a:gd fmla="*/ 742950 h 742950" name="connsiteY23"/>
                <a:gd fmla="*/ 188119 w 188185" name="connsiteX24"/>
                <a:gd fmla="*/ 742950 h 742950" name="connsiteY24"/>
                <a:gd fmla="*/ 188119 w 188185" name="connsiteX25"/>
                <a:gd fmla="*/ 742950 h 742950" name="connsiteY25"/>
                <a:gd fmla="*/ 188119 w 188185" name="connsiteX26"/>
                <a:gd fmla="*/ 742950 h 742950" name="connsiteY26"/>
                <a:gd fmla="*/ 188119 w 188185" name="connsiteX27"/>
                <a:gd fmla="*/ 742950 h 742950" name="connsiteY27"/>
                <a:gd fmla="*/ 188119 w 188185" name="connsiteX28"/>
                <a:gd fmla="*/ 742950 h 742950" name="connsiteY28"/>
                <a:gd fmla="*/ 188119 w 188185" name="connsiteX29"/>
                <a:gd fmla="*/ 742950 h 742950" name="connsiteY29"/>
                <a:gd fmla="*/ 188240 w 188306" name="connsiteX30"/>
                <a:gd fmla="*/ 742950 h 742950" name="connsiteY30"/>
                <a:gd fmla="*/ 188240 w 188306" name="connsiteX31"/>
                <a:gd fmla="*/ 742950 h 742950" name="connsiteY31"/>
                <a:gd fmla="*/ 188240 w 188306" name="connsiteX32"/>
                <a:gd fmla="*/ 742950 h 742950" name="connsiteY32"/>
                <a:gd fmla="*/ 188240 w 188306" name="connsiteX33"/>
                <a:gd fmla="*/ 742950 h 742950" name="connsiteY33"/>
                <a:gd fmla="*/ 188240 w 188306" name="connsiteX34"/>
                <a:gd fmla="*/ 742950 h 742950" name="connsiteY34"/>
                <a:gd fmla="*/ 188240 w 188306" name="connsiteX35"/>
                <a:gd fmla="*/ 742950 h 742950" name="connsiteY35"/>
                <a:gd fmla="*/ 188240 w 188306" name="connsiteX36"/>
                <a:gd fmla="*/ 742950 h 742950" name="connsiteY3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742950" w="188119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568" name="直接连接符 567"/>
            <p:cNvCxnSpPr/>
            <p:nvPr/>
          </p:nvCxnSpPr>
          <p:spPr>
            <a:xfrm flipV="1">
              <a:off x="3948113" y="2843214"/>
              <a:ext cx="135732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直接连接符 568"/>
            <p:cNvCxnSpPr>
              <a:endCxn id="359" idx="15"/>
            </p:cNvCxnSpPr>
            <p:nvPr/>
          </p:nvCxnSpPr>
          <p:spPr>
            <a:xfrm>
              <a:off x="4076700" y="2840831"/>
              <a:ext cx="200024" cy="1150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直接连接符 569"/>
            <p:cNvCxnSpPr>
              <a:stCxn id="563" idx="7"/>
            </p:cNvCxnSpPr>
            <p:nvPr/>
          </p:nvCxnSpPr>
          <p:spPr>
            <a:xfrm flipV="1">
              <a:off x="4205288" y="2869409"/>
              <a:ext cx="107156" cy="476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直接连接符 570"/>
            <p:cNvCxnSpPr>
              <a:endCxn id="567" idx="3"/>
            </p:cNvCxnSpPr>
            <p:nvPr/>
          </p:nvCxnSpPr>
          <p:spPr>
            <a:xfrm flipV="1">
              <a:off x="3978275" y="2500129"/>
              <a:ext cx="47152" cy="112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直接连接符 571"/>
            <p:cNvCxnSpPr>
              <a:stCxn id="564" idx="2"/>
            </p:cNvCxnSpPr>
            <p:nvPr/>
          </p:nvCxnSpPr>
          <p:spPr>
            <a:xfrm flipV="1">
              <a:off x="4081463" y="2447925"/>
              <a:ext cx="141287" cy="3507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直接连接符 572"/>
            <p:cNvCxnSpPr/>
            <p:nvPr/>
          </p:nvCxnSpPr>
          <p:spPr>
            <a:xfrm flipV="1">
              <a:off x="4525963" y="2359025"/>
              <a:ext cx="55562" cy="172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直接连接符 573"/>
            <p:cNvCxnSpPr/>
            <p:nvPr/>
          </p:nvCxnSpPr>
          <p:spPr>
            <a:xfrm flipH="1" flipV="1">
              <a:off x="4498182" y="2311676"/>
              <a:ext cx="85724" cy="4417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直接连接符 574"/>
            <p:cNvCxnSpPr/>
            <p:nvPr/>
          </p:nvCxnSpPr>
          <p:spPr>
            <a:xfrm flipH="1">
              <a:off x="3848100" y="2033587"/>
              <a:ext cx="0" cy="2547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直接连接符 575"/>
            <p:cNvCxnSpPr/>
            <p:nvPr/>
          </p:nvCxnSpPr>
          <p:spPr>
            <a:xfrm>
              <a:off x="3700463" y="2005013"/>
              <a:ext cx="150018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直接连接符 576"/>
            <p:cNvCxnSpPr/>
            <p:nvPr/>
          </p:nvCxnSpPr>
          <p:spPr>
            <a:xfrm flipH="1">
              <a:off x="3886200" y="2005013"/>
              <a:ext cx="0" cy="2690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直接连接符 577"/>
            <p:cNvCxnSpPr/>
            <p:nvPr/>
          </p:nvCxnSpPr>
          <p:spPr>
            <a:xfrm flipV="1">
              <a:off x="3848100" y="2269332"/>
              <a:ext cx="38101" cy="190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9" name="直接连接符 578"/>
            <p:cNvCxnSpPr/>
            <p:nvPr/>
          </p:nvCxnSpPr>
          <p:spPr>
            <a:xfrm flipH="1" flipV="1">
              <a:off x="3819525" y="2276475"/>
              <a:ext cx="26195" cy="714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直接连接符 579"/>
            <p:cNvCxnSpPr/>
            <p:nvPr/>
          </p:nvCxnSpPr>
          <p:spPr>
            <a:xfrm flipH="1">
              <a:off x="3702844" y="2005013"/>
              <a:ext cx="0" cy="1023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直接连接符 580"/>
            <p:cNvCxnSpPr/>
            <p:nvPr/>
          </p:nvCxnSpPr>
          <p:spPr>
            <a:xfrm flipV="1">
              <a:off x="3845719" y="2012156"/>
              <a:ext cx="40481" cy="2143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2" name="弧形 581"/>
            <p:cNvSpPr/>
            <p:nvPr/>
          </p:nvSpPr>
          <p:spPr>
            <a:xfrm>
              <a:off x="3714752" y="1826419"/>
              <a:ext cx="169070" cy="221456"/>
            </a:xfrm>
            <a:prstGeom prst="arc">
              <a:avLst>
                <a:gd fmla="val 7635879" name="adj1"/>
                <a:gd fmla="val 14520136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83" name="弧形 582"/>
            <p:cNvSpPr/>
            <p:nvPr/>
          </p:nvSpPr>
          <p:spPr>
            <a:xfrm>
              <a:off x="3736184" y="1812131"/>
              <a:ext cx="121442" cy="221456"/>
            </a:xfrm>
            <a:prstGeom prst="arc">
              <a:avLst>
                <a:gd fmla="val 6810943" name="adj1"/>
                <a:gd fmla="val 14497637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84" name="弧形 583"/>
            <p:cNvSpPr/>
            <p:nvPr/>
          </p:nvSpPr>
          <p:spPr>
            <a:xfrm>
              <a:off x="3755513" y="1812583"/>
              <a:ext cx="140108" cy="221456"/>
            </a:xfrm>
            <a:prstGeom prst="arc">
              <a:avLst>
                <a:gd fmla="val 6546702" name="adj1"/>
                <a:gd fmla="val 14214188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85" name="弧形 584"/>
            <p:cNvSpPr/>
            <p:nvPr/>
          </p:nvSpPr>
          <p:spPr>
            <a:xfrm>
              <a:off x="3779325" y="1814964"/>
              <a:ext cx="140108" cy="221456"/>
            </a:xfrm>
            <a:prstGeom prst="arc">
              <a:avLst>
                <a:gd fmla="val 6546702" name="adj1"/>
                <a:gd fmla="val 14214188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86" name="弧形 585"/>
            <p:cNvSpPr/>
            <p:nvPr/>
          </p:nvSpPr>
          <p:spPr>
            <a:xfrm>
              <a:off x="3807901" y="1824490"/>
              <a:ext cx="140108" cy="221456"/>
            </a:xfrm>
            <a:prstGeom prst="arc">
              <a:avLst>
                <a:gd fmla="val 6612442" name="adj1"/>
                <a:gd fmla="val 13518095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587" name="直接连接符 586"/>
            <p:cNvCxnSpPr/>
            <p:nvPr/>
          </p:nvCxnSpPr>
          <p:spPr>
            <a:xfrm flipH="1" flipV="1">
              <a:off x="3819528" y="1993108"/>
              <a:ext cx="66672" cy="166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直接连接符 587"/>
            <p:cNvCxnSpPr/>
            <p:nvPr/>
          </p:nvCxnSpPr>
          <p:spPr>
            <a:xfrm flipV="1">
              <a:off x="3702844" y="1994147"/>
              <a:ext cx="27247" cy="108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直接连接符 588"/>
            <p:cNvCxnSpPr/>
            <p:nvPr/>
          </p:nvCxnSpPr>
          <p:spPr>
            <a:xfrm>
              <a:off x="4914900" y="3962400"/>
              <a:ext cx="15875" cy="3079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直接连接符 589"/>
            <p:cNvCxnSpPr/>
            <p:nvPr/>
          </p:nvCxnSpPr>
          <p:spPr>
            <a:xfrm flipV="1">
              <a:off x="4392614" y="2050256"/>
              <a:ext cx="53180" cy="1145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直接连接符 590"/>
            <p:cNvCxnSpPr/>
            <p:nvPr/>
          </p:nvCxnSpPr>
          <p:spPr>
            <a:xfrm flipH="1" flipV="1">
              <a:off x="4448175" y="2047877"/>
              <a:ext cx="4762" cy="1476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直接连接符 591"/>
            <p:cNvCxnSpPr>
              <a:stCxn id="564" idx="3"/>
            </p:cNvCxnSpPr>
            <p:nvPr/>
          </p:nvCxnSpPr>
          <p:spPr>
            <a:xfrm>
              <a:off x="4110039" y="2567903"/>
              <a:ext cx="169861" cy="5147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3" name="直接连接符 592"/>
            <p:cNvCxnSpPr/>
            <p:nvPr/>
          </p:nvCxnSpPr>
          <p:spPr>
            <a:xfrm flipV="1">
              <a:off x="3292475" y="2590803"/>
              <a:ext cx="600075" cy="15557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4" name="直接连接符 593"/>
            <p:cNvCxnSpPr/>
            <p:nvPr/>
          </p:nvCxnSpPr>
          <p:spPr>
            <a:xfrm flipV="1">
              <a:off x="3969749" y="2555875"/>
              <a:ext cx="65676" cy="1643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5" name="任意多边形 594"/>
            <p:cNvSpPr/>
            <p:nvPr/>
          </p:nvSpPr>
          <p:spPr>
            <a:xfrm>
              <a:off x="4397375" y="1908994"/>
              <a:ext cx="263525" cy="145230"/>
            </a:xfrm>
            <a:custGeom>
              <a:gdLst>
                <a:gd fmla="*/ 0 w 263525" name="connsiteX0"/>
                <a:gd fmla="*/ 145230 h 145230" name="connsiteY0"/>
                <a:gd fmla="*/ 12700 w 263525" name="connsiteX1"/>
                <a:gd fmla="*/ 34105 h 145230" name="connsiteY1"/>
                <a:gd fmla="*/ 69850 w 263525" name="connsiteX2"/>
                <a:gd fmla="*/ 2355 h 145230" name="connsiteY2"/>
                <a:gd fmla="*/ 152400 w 263525" name="connsiteX3"/>
                <a:gd fmla="*/ 5530 h 145230" name="connsiteY3"/>
                <a:gd fmla="*/ 212725 w 263525" name="connsiteX4"/>
                <a:gd fmla="*/ 30930 h 145230" name="connsiteY4"/>
                <a:gd fmla="*/ 263525 w 263525" name="connsiteX5"/>
                <a:gd fmla="*/ 72205 h 145230" name="connsiteY5"/>
                <a:gd fmla="*/ 263525 w 263525" name="connsiteX6"/>
                <a:gd fmla="*/ 72205 h 145230" name="connsiteY6"/>
                <a:gd fmla="*/ 263525 w 263525" name="connsiteX7"/>
                <a:gd fmla="*/ 72205 h 145230" name="connsiteY7"/>
                <a:gd fmla="*/ 263525 w 263525" name="connsiteX8"/>
                <a:gd fmla="*/ 72205 h 145230" name="connsiteY8"/>
                <a:gd fmla="*/ 263525 w 263525" name="connsiteX9"/>
                <a:gd fmla="*/ 72205 h 145230" name="connsiteY9"/>
                <a:gd fmla="*/ 263525 w 263525" name="connsiteX10"/>
                <a:gd fmla="*/ 71639 h 144664" name="connsiteY10"/>
                <a:gd fmla="*/ 263525 w 263525" name="connsiteX11"/>
                <a:gd fmla="*/ 71639 h 144664" name="connsiteY11"/>
                <a:gd fmla="*/ 263525 w 263525" name="connsiteX12"/>
                <a:gd fmla="*/ 70738 h 143763" name="connsiteY12"/>
                <a:gd fmla="*/ 263525 w 263525" name="connsiteX13"/>
                <a:gd fmla="*/ 70311 h 143336" name="connsiteY13"/>
                <a:gd fmla="*/ 263525 w 263525" name="connsiteX14"/>
                <a:gd fmla="*/ 69850 h 142875" name="connsiteY1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45230" w="263525">
                  <a:moveTo>
                    <a:pt x="0" y="145230"/>
                  </a:moveTo>
                  <a:cubicBezTo>
                    <a:pt x="4233" y="108188"/>
                    <a:pt x="1058" y="57918"/>
                    <a:pt x="12700" y="34105"/>
                  </a:cubicBezTo>
                  <a:cubicBezTo>
                    <a:pt x="24342" y="10292"/>
                    <a:pt x="46567" y="7118"/>
                    <a:pt x="69850" y="2355"/>
                  </a:cubicBezTo>
                  <a:cubicBezTo>
                    <a:pt x="93133" y="-2408"/>
                    <a:pt x="128588" y="768"/>
                    <a:pt x="152400" y="5530"/>
                  </a:cubicBezTo>
                  <a:cubicBezTo>
                    <a:pt x="176212" y="10292"/>
                    <a:pt x="194204" y="19818"/>
                    <a:pt x="212725" y="30930"/>
                  </a:cubicBezTo>
                  <a:cubicBezTo>
                    <a:pt x="231246" y="42043"/>
                    <a:pt x="252942" y="63606"/>
                    <a:pt x="263525" y="7220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96" name="任意多边形 595"/>
            <p:cNvSpPr/>
            <p:nvPr/>
          </p:nvSpPr>
          <p:spPr>
            <a:xfrm>
              <a:off x="4773781" y="2085974"/>
              <a:ext cx="41798" cy="170395"/>
            </a:xfrm>
            <a:custGeom>
              <a:gdLst>
                <a:gd fmla="*/ 0 w 31781" name="connsiteX0"/>
                <a:gd fmla="*/ 0 h 175638" name="connsiteY0"/>
                <a:gd fmla="*/ 31750 w 31781" name="connsiteX1"/>
                <a:gd fmla="*/ 98425 h 175638" name="connsiteY1"/>
                <a:gd fmla="*/ 5904 w 31781" name="connsiteX2"/>
                <a:gd fmla="*/ 175638 h 175638" name="connsiteY2"/>
                <a:gd fmla="*/ 6350 w 31841" name="connsiteX3"/>
                <a:gd fmla="*/ 180975 h 180975" name="connsiteY3"/>
                <a:gd fmla="*/ 6350 w 34718" name="connsiteX4"/>
                <a:gd fmla="*/ 180975 h 180975" name="connsiteY4"/>
                <a:gd fmla="*/ 3175 w 34718" name="connsiteX5"/>
                <a:gd fmla="*/ 196850 h 196850" name="connsiteY5"/>
                <a:gd fmla="*/ 44 w 34762" name="connsiteX6"/>
                <a:gd fmla="*/ 212725 h 21272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175638" w="31780">
                  <a:moveTo>
                    <a:pt x="0" y="0"/>
                  </a:moveTo>
                  <a:cubicBezTo>
                    <a:pt x="10583" y="32808"/>
                    <a:pt x="30766" y="69152"/>
                    <a:pt x="31750" y="98425"/>
                  </a:cubicBezTo>
                  <a:cubicBezTo>
                    <a:pt x="32734" y="127698"/>
                    <a:pt x="10137" y="161880"/>
                    <a:pt x="5904" y="175638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97" name="任意多边形 596"/>
            <p:cNvSpPr/>
            <p:nvPr/>
          </p:nvSpPr>
          <p:spPr>
            <a:xfrm>
              <a:off x="4621531" y="2390775"/>
              <a:ext cx="45719" cy="98425"/>
            </a:xfrm>
            <a:custGeom>
              <a:gdLst>
                <a:gd fmla="*/ 38100 w 38100" name="connsiteX0"/>
                <a:gd fmla="*/ 0 h 127000" name="connsiteY0"/>
                <a:gd fmla="*/ 3175 w 38100" name="connsiteX1"/>
                <a:gd fmla="*/ 98425 h 127000" name="connsiteY1"/>
                <a:gd fmla="*/ 0 w 38100" name="connsiteX2"/>
                <a:gd fmla="*/ 107950 h 127000" name="connsiteY2"/>
                <a:gd fmla="*/ 0 w 38100" name="connsiteX3"/>
                <a:gd fmla="*/ 127000 h 12700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27000" w="38100">
                  <a:moveTo>
                    <a:pt x="38100" y="0"/>
                  </a:moveTo>
                  <a:lnTo>
                    <a:pt x="3175" y="98425"/>
                  </a:lnTo>
                  <a:cubicBezTo>
                    <a:pt x="2061" y="101581"/>
                    <a:pt x="0" y="104603"/>
                    <a:pt x="0" y="107950"/>
                  </a:cubicBezTo>
                  <a:lnTo>
                    <a:pt x="0" y="12700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98" name="任意多边形 597"/>
            <p:cNvSpPr/>
            <p:nvPr/>
          </p:nvSpPr>
          <p:spPr>
            <a:xfrm>
              <a:off x="4819649" y="2221706"/>
              <a:ext cx="63501" cy="213520"/>
            </a:xfrm>
            <a:custGeom>
              <a:gdLst>
                <a:gd fmla="*/ 0 w 66675" name="connsiteX0"/>
                <a:gd fmla="*/ 0 h 225425" name="connsiteY0"/>
                <a:gd fmla="*/ 41275 w 66675" name="connsiteX1"/>
                <a:gd fmla="*/ 120650 h 225425" name="connsiteY1"/>
                <a:gd fmla="*/ 57150 w 66675" name="connsiteX2"/>
                <a:gd fmla="*/ 184150 h 225425" name="connsiteY2"/>
                <a:gd fmla="*/ 60325 w 66675" name="connsiteX3"/>
                <a:gd fmla="*/ 209550 h 225425" name="connsiteY3"/>
                <a:gd fmla="*/ 66675 w 66675" name="connsiteX4"/>
                <a:gd fmla="*/ 225425 h 225425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25425" w="66675">
                  <a:moveTo>
                    <a:pt x="0" y="0"/>
                  </a:moveTo>
                  <a:cubicBezTo>
                    <a:pt x="13758" y="40217"/>
                    <a:pt x="28677" y="80055"/>
                    <a:pt x="41275" y="120650"/>
                  </a:cubicBezTo>
                  <a:cubicBezTo>
                    <a:pt x="47742" y="141488"/>
                    <a:pt x="52578" y="162816"/>
                    <a:pt x="57150" y="184150"/>
                  </a:cubicBezTo>
                  <a:cubicBezTo>
                    <a:pt x="58938" y="192493"/>
                    <a:pt x="58406" y="201236"/>
                    <a:pt x="60325" y="209550"/>
                  </a:cubicBezTo>
                  <a:cubicBezTo>
                    <a:pt x="61607" y="215103"/>
                    <a:pt x="66675" y="225425"/>
                    <a:pt x="66675" y="22542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599" name="直接连接符 598"/>
            <p:cNvCxnSpPr/>
            <p:nvPr/>
          </p:nvCxnSpPr>
          <p:spPr>
            <a:xfrm flipH="1">
              <a:off x="4606925" y="2479675"/>
              <a:ext cx="0" cy="1587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0" name="直接连接符 599"/>
            <p:cNvCxnSpPr>
              <a:endCxn id="164" idx="0"/>
            </p:cNvCxnSpPr>
            <p:nvPr/>
          </p:nvCxnSpPr>
          <p:spPr>
            <a:xfrm>
              <a:off x="4603750" y="2486025"/>
              <a:ext cx="57593" cy="119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直接连接符 600"/>
            <p:cNvCxnSpPr/>
            <p:nvPr/>
          </p:nvCxnSpPr>
          <p:spPr>
            <a:xfrm>
              <a:off x="4610100" y="2638425"/>
              <a:ext cx="47625" cy="25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2" name="任意多边形 601"/>
            <p:cNvSpPr/>
            <p:nvPr/>
          </p:nvSpPr>
          <p:spPr>
            <a:xfrm>
              <a:off x="4371181" y="1880418"/>
              <a:ext cx="288925" cy="145230"/>
            </a:xfrm>
            <a:custGeom>
              <a:gdLst>
                <a:gd fmla="*/ 0 w 263525" name="connsiteX0"/>
                <a:gd fmla="*/ 145230 h 145230" name="connsiteY0"/>
                <a:gd fmla="*/ 12700 w 263525" name="connsiteX1"/>
                <a:gd fmla="*/ 34105 h 145230" name="connsiteY1"/>
                <a:gd fmla="*/ 69850 w 263525" name="connsiteX2"/>
                <a:gd fmla="*/ 2355 h 145230" name="connsiteY2"/>
                <a:gd fmla="*/ 152400 w 263525" name="connsiteX3"/>
                <a:gd fmla="*/ 5530 h 145230" name="connsiteY3"/>
                <a:gd fmla="*/ 212725 w 263525" name="connsiteX4"/>
                <a:gd fmla="*/ 30930 h 145230" name="connsiteY4"/>
                <a:gd fmla="*/ 263525 w 263525" name="connsiteX5"/>
                <a:gd fmla="*/ 72205 h 145230" name="connsiteY5"/>
                <a:gd fmla="*/ 263525 w 263525" name="connsiteX6"/>
                <a:gd fmla="*/ 72205 h 145230" name="connsiteY6"/>
                <a:gd fmla="*/ 263525 w 263525" name="connsiteX7"/>
                <a:gd fmla="*/ 72205 h 145230" name="connsiteY7"/>
                <a:gd fmla="*/ 263525 w 263525" name="connsiteX8"/>
                <a:gd fmla="*/ 72205 h 145230" name="connsiteY8"/>
                <a:gd fmla="*/ 263525 w 263525" name="connsiteX9"/>
                <a:gd fmla="*/ 72205 h 145230" name="connsiteY9"/>
                <a:gd fmla="*/ 263525 w 263525" name="connsiteX10"/>
                <a:gd fmla="*/ 71639 h 144664" name="connsiteY10"/>
                <a:gd fmla="*/ 263525 w 263525" name="connsiteX11"/>
                <a:gd fmla="*/ 71639 h 144664" name="connsiteY11"/>
                <a:gd fmla="*/ 263525 w 263525" name="connsiteX12"/>
                <a:gd fmla="*/ 70738 h 143763" name="connsiteY12"/>
                <a:gd fmla="*/ 263525 w 263525" name="connsiteX13"/>
                <a:gd fmla="*/ 70311 h 143336" name="connsiteY13"/>
                <a:gd fmla="*/ 263525 w 263525" name="connsiteX14"/>
                <a:gd fmla="*/ 69850 h 142875" name="connsiteY1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45230" w="263525">
                  <a:moveTo>
                    <a:pt x="0" y="145230"/>
                  </a:moveTo>
                  <a:cubicBezTo>
                    <a:pt x="4233" y="108188"/>
                    <a:pt x="1058" y="57918"/>
                    <a:pt x="12700" y="34105"/>
                  </a:cubicBezTo>
                  <a:cubicBezTo>
                    <a:pt x="24342" y="10292"/>
                    <a:pt x="46567" y="7118"/>
                    <a:pt x="69850" y="2355"/>
                  </a:cubicBezTo>
                  <a:cubicBezTo>
                    <a:pt x="93133" y="-2408"/>
                    <a:pt x="128588" y="768"/>
                    <a:pt x="152400" y="5530"/>
                  </a:cubicBezTo>
                  <a:cubicBezTo>
                    <a:pt x="176212" y="10292"/>
                    <a:pt x="194204" y="19818"/>
                    <a:pt x="212725" y="30930"/>
                  </a:cubicBezTo>
                  <a:cubicBezTo>
                    <a:pt x="231246" y="42043"/>
                    <a:pt x="252942" y="63606"/>
                    <a:pt x="263525" y="7220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3" name="任意多边形 602"/>
            <p:cNvSpPr/>
            <p:nvPr/>
          </p:nvSpPr>
          <p:spPr>
            <a:xfrm>
              <a:off x="4652484" y="2428875"/>
              <a:ext cx="18000" cy="64293"/>
            </a:xfrm>
            <a:custGeom>
              <a:gdLst>
                <a:gd fmla="*/ 38100 w 38100" name="connsiteX0"/>
                <a:gd fmla="*/ 0 h 127000" name="connsiteY0"/>
                <a:gd fmla="*/ 3175 w 38100" name="connsiteX1"/>
                <a:gd fmla="*/ 98425 h 127000" name="connsiteY1"/>
                <a:gd fmla="*/ 0 w 38100" name="connsiteX2"/>
                <a:gd fmla="*/ 107950 h 127000" name="connsiteY2"/>
                <a:gd fmla="*/ 0 w 38100" name="connsiteX3"/>
                <a:gd fmla="*/ 127000 h 12700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27000" w="38100">
                  <a:moveTo>
                    <a:pt x="38100" y="0"/>
                  </a:moveTo>
                  <a:lnTo>
                    <a:pt x="3175" y="98425"/>
                  </a:lnTo>
                  <a:cubicBezTo>
                    <a:pt x="2061" y="101581"/>
                    <a:pt x="0" y="104603"/>
                    <a:pt x="0" y="107950"/>
                  </a:cubicBezTo>
                  <a:lnTo>
                    <a:pt x="0" y="12700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4" name="任意多边形 603"/>
            <p:cNvSpPr/>
            <p:nvPr/>
          </p:nvSpPr>
          <p:spPr>
            <a:xfrm>
              <a:off x="4779169" y="2064542"/>
              <a:ext cx="47427" cy="223839"/>
            </a:xfrm>
            <a:custGeom>
              <a:gdLst>
                <a:gd fmla="*/ 0 w 31750" name="connsiteX0"/>
                <a:gd fmla="*/ 0 h 183444" name="connsiteY0"/>
                <a:gd fmla="*/ 31750 w 31750" name="connsiteX1"/>
                <a:gd fmla="*/ 98425 h 183444" name="connsiteY1"/>
                <a:gd fmla="*/ 1122 w 31750" name="connsiteX2"/>
                <a:gd fmla="*/ 183444 h 183444" name="connsiteY2"/>
                <a:gd fmla="*/ 6350 w 31841" name="connsiteX3"/>
                <a:gd fmla="*/ 180975 h 180975" name="connsiteY3"/>
                <a:gd fmla="*/ 6350 w 34718" name="connsiteX4"/>
                <a:gd fmla="*/ 180975 h 180975" name="connsiteY4"/>
                <a:gd fmla="*/ 3175 w 34718" name="connsiteX5"/>
                <a:gd fmla="*/ 196850 h 196850" name="connsiteY5"/>
                <a:gd fmla="*/ 44 w 34762" name="connsiteX6"/>
                <a:gd fmla="*/ 212725 h 21272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183444" w="31750">
                  <a:moveTo>
                    <a:pt x="0" y="0"/>
                  </a:moveTo>
                  <a:cubicBezTo>
                    <a:pt x="10583" y="32808"/>
                    <a:pt x="31563" y="67851"/>
                    <a:pt x="31750" y="98425"/>
                  </a:cubicBezTo>
                  <a:cubicBezTo>
                    <a:pt x="31937" y="128999"/>
                    <a:pt x="5355" y="169686"/>
                    <a:pt x="1122" y="183444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5" name="任意多边形 604"/>
            <p:cNvSpPr/>
            <p:nvPr/>
          </p:nvSpPr>
          <p:spPr>
            <a:xfrm>
              <a:off x="4822031" y="2197895"/>
              <a:ext cx="61119" cy="149225"/>
            </a:xfrm>
            <a:custGeom>
              <a:gdLst>
                <a:gd fmla="*/ 0 w 66675" name="connsiteX0"/>
                <a:gd fmla="*/ 0 h 225425" name="connsiteY0"/>
                <a:gd fmla="*/ 41275 w 66675" name="connsiteX1"/>
                <a:gd fmla="*/ 120650 h 225425" name="connsiteY1"/>
                <a:gd fmla="*/ 57150 w 66675" name="connsiteX2"/>
                <a:gd fmla="*/ 184150 h 225425" name="connsiteY2"/>
                <a:gd fmla="*/ 60325 w 66675" name="connsiteX3"/>
                <a:gd fmla="*/ 209550 h 225425" name="connsiteY3"/>
                <a:gd fmla="*/ 66675 w 66675" name="connsiteX4"/>
                <a:gd fmla="*/ 225425 h 225425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25425" w="66675">
                  <a:moveTo>
                    <a:pt x="0" y="0"/>
                  </a:moveTo>
                  <a:cubicBezTo>
                    <a:pt x="13758" y="40217"/>
                    <a:pt x="28677" y="80055"/>
                    <a:pt x="41275" y="120650"/>
                  </a:cubicBezTo>
                  <a:cubicBezTo>
                    <a:pt x="47742" y="141488"/>
                    <a:pt x="52578" y="162816"/>
                    <a:pt x="57150" y="184150"/>
                  </a:cubicBezTo>
                  <a:cubicBezTo>
                    <a:pt x="58938" y="192493"/>
                    <a:pt x="58406" y="201236"/>
                    <a:pt x="60325" y="209550"/>
                  </a:cubicBezTo>
                  <a:cubicBezTo>
                    <a:pt x="61607" y="215103"/>
                    <a:pt x="66675" y="225425"/>
                    <a:pt x="66675" y="22542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6" name="弧形 605"/>
            <p:cNvSpPr/>
            <p:nvPr/>
          </p:nvSpPr>
          <p:spPr>
            <a:xfrm rot="583826">
              <a:off x="4395788" y="1985962"/>
              <a:ext cx="276225" cy="76675"/>
            </a:xfrm>
            <a:prstGeom prst="arc">
              <a:avLst>
                <a:gd fmla="val 11082148" name="adj1"/>
                <a:gd fmla="val 21273597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7" name="弧形 606"/>
            <p:cNvSpPr/>
            <p:nvPr/>
          </p:nvSpPr>
          <p:spPr>
            <a:xfrm rot="583826">
              <a:off x="4395786" y="2007393"/>
              <a:ext cx="276225" cy="76675"/>
            </a:xfrm>
            <a:prstGeom prst="arc">
              <a:avLst>
                <a:gd fmla="val 11082148" name="adj1"/>
                <a:gd fmla="val 21273597" name="adj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608" name="直接连接符 607"/>
            <p:cNvCxnSpPr/>
            <p:nvPr/>
          </p:nvCxnSpPr>
          <p:spPr>
            <a:xfrm>
              <a:off x="4286250" y="4105275"/>
              <a:ext cx="232410" cy="2476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直接连接符 608"/>
            <p:cNvCxnSpPr/>
            <p:nvPr/>
          </p:nvCxnSpPr>
          <p:spPr>
            <a:xfrm>
              <a:off x="3302000" y="3441700"/>
              <a:ext cx="11986" cy="2460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0" name="直接连接符 609"/>
            <p:cNvCxnSpPr/>
            <p:nvPr/>
          </p:nvCxnSpPr>
          <p:spPr>
            <a:xfrm>
              <a:off x="3327400" y="3441700"/>
              <a:ext cx="9525" cy="2349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1" name="直接连接符 610"/>
            <p:cNvCxnSpPr/>
            <p:nvPr/>
          </p:nvCxnSpPr>
          <p:spPr>
            <a:xfrm>
              <a:off x="3254375" y="3438525"/>
              <a:ext cx="12700" cy="282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2" name="直接连接符 611"/>
            <p:cNvCxnSpPr/>
            <p:nvPr/>
          </p:nvCxnSpPr>
          <p:spPr>
            <a:xfrm flipH="1" flipV="1">
              <a:off x="3228975" y="3432175"/>
              <a:ext cx="12709" cy="3188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2" name="直接连接符 631"/>
          <p:cNvCxnSpPr/>
          <p:nvPr/>
        </p:nvCxnSpPr>
        <p:spPr>
          <a:xfrm>
            <a:off x="2509936" y="4735108"/>
            <a:ext cx="1566792" cy="875144"/>
          </a:xfrm>
          <a:prstGeom prst="line">
            <a:avLst/>
          </a:prstGeom>
          <a:ln w="76200">
            <a:solidFill>
              <a:srgbClr val="92D050"/>
            </a:solidFill>
            <a:prstDash val="solid"/>
            <a:headEnd len="med" type="none" w="med"/>
            <a:tailEnd len="med" type="triangle" w="med"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直接连接符 638"/>
          <p:cNvCxnSpPr>
            <a:stCxn id="642" idx="3"/>
            <a:endCxn id="641" idx="6"/>
          </p:cNvCxnSpPr>
          <p:nvPr/>
        </p:nvCxnSpPr>
        <p:spPr>
          <a:xfrm flipH="1">
            <a:off x="4492375" y="4701365"/>
            <a:ext cx="2156907" cy="975562"/>
          </a:xfrm>
          <a:prstGeom prst="line">
            <a:avLst/>
          </a:prstGeom>
          <a:ln w="76200">
            <a:solidFill>
              <a:srgbClr val="92D050"/>
            </a:solidFill>
            <a:prstDash val="solid"/>
            <a:headEnd len="med" type="triangle" w="med"/>
            <a:tailEnd len="med" type="none" w="med"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2311719" y="1051853"/>
            <a:ext cx="28498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2800">
                <a:ln w="0">
                  <a:solidFill>
                    <a:srgbClr val="C00000"/>
                  </a:solidFill>
                </a:ln>
                <a:noFill/>
                <a:latin charset="-122" panose="02010800040101010101" pitchFamily="2" typeface="华文琥珀"/>
                <a:ea charset="-122" panose="02010800040101010101" pitchFamily="2" typeface="华文琥珀"/>
              </a:rPr>
              <a:t>2011年10月-12月</a:t>
            </a:r>
          </a:p>
        </p:txBody>
      </p:sp>
      <p:sp>
        <p:nvSpPr>
          <p:cNvPr id="3" name="矩形 2"/>
          <p:cNvSpPr/>
          <p:nvPr/>
        </p:nvSpPr>
        <p:spPr>
          <a:xfrm rot="20285420">
            <a:off x="8819976" y="2927082"/>
            <a:ext cx="1723549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4000">
                <a:solidFill>
                  <a:srgbClr val="92D050"/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三等奖</a:t>
            </a:r>
          </a:p>
        </p:txBody>
      </p:sp>
      <p:cxnSp>
        <p:nvCxnSpPr>
          <p:cNvPr id="649" name="直接连接符 648"/>
          <p:cNvCxnSpPr/>
          <p:nvPr/>
        </p:nvCxnSpPr>
        <p:spPr>
          <a:xfrm>
            <a:off x="2324100" y="4165600"/>
            <a:ext cx="2705100" cy="18161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直接连接符 649"/>
          <p:cNvCxnSpPr/>
          <p:nvPr/>
        </p:nvCxnSpPr>
        <p:spPr>
          <a:xfrm flipH="1">
            <a:off x="5016500" y="4749800"/>
            <a:ext cx="3302000" cy="20193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6" name="直接连接符 655"/>
          <p:cNvCxnSpPr/>
          <p:nvPr/>
        </p:nvCxnSpPr>
        <p:spPr>
          <a:xfrm flipH="1">
            <a:off x="5003800" y="4381500"/>
            <a:ext cx="3263900" cy="17272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8" name="直接连接符 657"/>
          <p:cNvCxnSpPr/>
          <p:nvPr/>
        </p:nvCxnSpPr>
        <p:spPr>
          <a:xfrm flipH="1">
            <a:off x="4114800" y="2006600"/>
            <a:ext cx="3378200" cy="4953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直接连接符 660"/>
          <p:cNvCxnSpPr>
            <a:stCxn id="204" idx="6"/>
            <a:endCxn id="562" idx="0"/>
          </p:cNvCxnSpPr>
          <p:nvPr/>
        </p:nvCxnSpPr>
        <p:spPr>
          <a:xfrm flipH="1">
            <a:off x="4039925" y="2489058"/>
            <a:ext cx="3476463" cy="698457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3" name="组合 632"/>
          <p:cNvGrpSpPr/>
          <p:nvPr/>
        </p:nvGrpSpPr>
        <p:grpSpPr>
          <a:xfrm>
            <a:off x="0" y="4354493"/>
            <a:ext cx="4577715" cy="504825"/>
            <a:chOff x="627199" y="3987347"/>
            <a:chExt cx="4577715" cy="504825"/>
          </a:xfrm>
        </p:grpSpPr>
        <p:sp>
          <p:nvSpPr>
            <p:cNvPr id="634" name="圆角矩形 633"/>
            <p:cNvSpPr/>
            <p:nvPr/>
          </p:nvSpPr>
          <p:spPr>
            <a:xfrm>
              <a:off x="3061789" y="3987347"/>
              <a:ext cx="2143125" cy="504825"/>
            </a:xfrm>
            <a:prstGeom prst="roundRect">
              <a:avLst/>
            </a:prstGeom>
            <a:solidFill>
              <a:schemeClr val="accent6">
                <a:alpha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b="1" lang="zh-CN" sz="2000">
                  <a:solidFill>
                    <a:schemeClr val="accent2"/>
                  </a:solidFill>
                  <a:latin charset="-122" panose="02010509060101010101" pitchFamily="49" typeface="幼圆"/>
                  <a:ea charset="-122" panose="02010509060101010101" pitchFamily="49" typeface="幼圆"/>
                </a:rPr>
                <a:t>机械结构设计</a:t>
              </a:r>
            </a:p>
          </p:txBody>
        </p:sp>
        <p:sp>
          <p:nvSpPr>
            <p:cNvPr id="635" name="圆角矩形 634"/>
            <p:cNvSpPr/>
            <p:nvPr/>
          </p:nvSpPr>
          <p:spPr>
            <a:xfrm>
              <a:off x="627199" y="3987347"/>
              <a:ext cx="2143125" cy="504825"/>
            </a:xfrm>
            <a:prstGeom prst="round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b="1" lang="zh-CN" smtClean="0" sz="2000">
                  <a:noFill/>
                  <a:latin charset="-122" panose="02010509060101010101" pitchFamily="49" typeface="幼圆"/>
                  <a:ea charset="-122" panose="02010509060101010101" pitchFamily="49" typeface="幼圆"/>
                </a:rPr>
                <a:t>构造电路</a:t>
              </a:r>
            </a:p>
          </p:txBody>
        </p:sp>
      </p:grpSp>
      <p:grpSp>
        <p:nvGrpSpPr>
          <p:cNvPr id="636" name="组合 635"/>
          <p:cNvGrpSpPr/>
          <p:nvPr/>
        </p:nvGrpSpPr>
        <p:grpSpPr>
          <a:xfrm>
            <a:off x="4537801" y="4134510"/>
            <a:ext cx="4886325" cy="514350"/>
            <a:chOff x="3275240" y="2700564"/>
            <a:chExt cx="4886325" cy="514350"/>
          </a:xfrm>
        </p:grpSpPr>
        <p:sp>
          <p:nvSpPr>
            <p:cNvPr id="637" name="圆角矩形 636"/>
            <p:cNvSpPr/>
            <p:nvPr/>
          </p:nvSpPr>
          <p:spPr>
            <a:xfrm>
              <a:off x="6018440" y="2700564"/>
              <a:ext cx="2143125" cy="504825"/>
            </a:xfrm>
            <a:prstGeom prst="roundRect">
              <a:avLst/>
            </a:prstGeom>
            <a:solidFill>
              <a:srgbClr val="0070C0">
                <a:alpha val="50000"/>
              </a:srgb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b="1" lang="zh-CN" smtClean="0" sz="2000">
                  <a:solidFill>
                    <a:srgbClr val="FFC000"/>
                  </a:solidFill>
                  <a:latin charset="-122" panose="02010509060101010101" pitchFamily="49" typeface="幼圆"/>
                  <a:ea charset="-122" panose="02010509060101010101" pitchFamily="49" typeface="幼圆"/>
                </a:rPr>
                <a:t>调试软件</a:t>
              </a:r>
            </a:p>
          </p:txBody>
        </p:sp>
        <p:sp>
          <p:nvSpPr>
            <p:cNvPr id="638" name="圆角矩形 637"/>
            <p:cNvSpPr/>
            <p:nvPr/>
          </p:nvSpPr>
          <p:spPr>
            <a:xfrm>
              <a:off x="3275240" y="2710089"/>
              <a:ext cx="2143125" cy="504825"/>
            </a:xfrm>
            <a:prstGeom prst="round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b="1" lang="zh-CN" smtClean="0" sz="2000">
                  <a:noFill/>
                  <a:latin charset="-122" panose="02010509060101010101" pitchFamily="49" typeface="幼圆"/>
                  <a:ea charset="-122" panose="02010509060101010101" pitchFamily="49" typeface="幼圆"/>
                </a:rPr>
                <a:t>调试软件</a:t>
              </a:r>
            </a:p>
          </p:txBody>
        </p:sp>
      </p:grpSp>
      <p:sp>
        <p:nvSpPr>
          <p:cNvPr id="640" name="同心圆 639"/>
          <p:cNvSpPr/>
          <p:nvPr/>
        </p:nvSpPr>
        <p:spPr>
          <a:xfrm>
            <a:off x="2005511" y="4316408"/>
            <a:ext cx="568652" cy="568652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algn="l" blurRad="508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641" name="同心圆 640"/>
          <p:cNvSpPr/>
          <p:nvPr/>
        </p:nvSpPr>
        <p:spPr>
          <a:xfrm>
            <a:off x="4057678" y="5459578"/>
            <a:ext cx="434697" cy="434697"/>
          </a:xfrm>
          <a:prstGeom prst="donut">
            <a:avLst/>
          </a:prstGeom>
          <a:solidFill>
            <a:srgbClr val="7030A0"/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642" name="同心圆 641"/>
          <p:cNvSpPr/>
          <p:nvPr/>
        </p:nvSpPr>
        <p:spPr>
          <a:xfrm>
            <a:off x="6516698" y="3928610"/>
            <a:ext cx="905339" cy="905339"/>
          </a:xfrm>
          <a:prstGeom prst="donu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grpSp>
        <p:nvGrpSpPr>
          <p:cNvPr id="643" name="组合 642"/>
          <p:cNvGrpSpPr/>
          <p:nvPr/>
        </p:nvGrpSpPr>
        <p:grpSpPr>
          <a:xfrm>
            <a:off x="2019300" y="5421293"/>
            <a:ext cx="4509135" cy="504825"/>
            <a:chOff x="756739" y="3987347"/>
            <a:chExt cx="4509135" cy="504825"/>
          </a:xfrm>
        </p:grpSpPr>
        <p:sp>
          <p:nvSpPr>
            <p:cNvPr id="644" name="圆角矩形 643"/>
            <p:cNvSpPr/>
            <p:nvPr/>
          </p:nvSpPr>
          <p:spPr>
            <a:xfrm>
              <a:off x="3122749" y="3987347"/>
              <a:ext cx="2143125" cy="504825"/>
            </a:xfrm>
            <a:prstGeom prst="roundRect">
              <a:avLst/>
            </a:prstGeom>
            <a:solidFill>
              <a:srgbClr val="7030A0">
                <a:alpha val="50000"/>
              </a:srgb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b="1" lang="zh-CN" smtClean="0" sz="2000">
                  <a:solidFill>
                    <a:srgbClr val="92D050"/>
                  </a:solidFill>
                  <a:latin charset="-122" panose="02010509060101010101" pitchFamily="49" typeface="幼圆"/>
                  <a:ea charset="-122" panose="02010509060101010101" pitchFamily="49" typeface="幼圆"/>
                </a:rPr>
                <a:t>构造电路</a:t>
              </a:r>
            </a:p>
          </p:txBody>
        </p:sp>
        <p:sp>
          <p:nvSpPr>
            <p:cNvPr id="645" name="圆角矩形 644"/>
            <p:cNvSpPr/>
            <p:nvPr/>
          </p:nvSpPr>
          <p:spPr>
            <a:xfrm>
              <a:off x="756739" y="3987347"/>
              <a:ext cx="2143125" cy="504825"/>
            </a:xfrm>
            <a:prstGeom prst="round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b="1" lang="zh-CN" smtClean="0" sz="2000">
                  <a:noFill/>
                  <a:latin charset="-122" panose="02010509060101010101" pitchFamily="49" typeface="幼圆"/>
                  <a:ea charset="-122" panose="02010509060101010101" pitchFamily="49" typeface="幼圆"/>
                </a:rPr>
                <a:t>构造电路</a:t>
              </a:r>
            </a:p>
          </p:txBody>
        </p:sp>
      </p:grpSp>
      <p:sp>
        <p:nvSpPr>
          <p:cNvPr id="646" name="矩形 645"/>
          <p:cNvSpPr/>
          <p:nvPr/>
        </p:nvSpPr>
        <p:spPr>
          <a:xfrm rot="20247620">
            <a:off x="-178175" y="342026"/>
            <a:ext cx="2379064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</p:spTree>
    <p:extLst>
      <p:ext uri="{BB962C8B-B14F-4D97-AF65-F5344CB8AC3E}">
        <p14:creationId val="2891460349"/>
      </p:ext>
    </p:extLst>
  </p:cSld>
  <p:clrMapOvr>
    <a:masterClrMapping/>
  </p:clrMapOvr>
  <p:transition advClick="0"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" id="7"/>
                                        <p:tgtEl>
                                          <p:spTgt spid="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" id="1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fill="hold" grpId="0" id="1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" id="1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1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" id="1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fill="hold" grpId="0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2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fill="hold" grpId="0" id="2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" id="2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fill="hold" grpId="0" id="2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" id="3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fill="hold" grpId="0" id="3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300" id="3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8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fill="hold" grpId="0" id="40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4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4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44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45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fill="hold" id="4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9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2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5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6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8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9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61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2" nodeType="withEffect" presetClass="exit" presetID="22" presetSubtype="4">
                                  <p:stCondLst>
                                    <p:cond delay="200"/>
                                  </p:stCondLst>
                                  <p:childTnLst>
                                    <p:animEffect filter="wipe(down)" transition="out">
                                      <p:cBhvr>
                                        <p:cTn dur="500" id="63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65" nodeType="withEffect" presetClass="exit" presetID="22" presetSubtype="4">
                                  <p:stCondLst>
                                    <p:cond delay="200"/>
                                  </p:stCondLst>
                                  <p:childTnLst>
                                    <p:animEffect filter="wipe(down)" transition="out">
                                      <p:cBhvr>
                                        <p:cTn dur="500" id="66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68" nodeType="withEffect" presetClass="exit" presetID="22" presetSubtype="4">
                                  <p:stCondLst>
                                    <p:cond delay="200"/>
                                  </p:stCondLst>
                                  <p:childTnLst>
                                    <p:animEffect filter="wipe(down)" transition="out">
                                      <p:cBhvr>
                                        <p:cTn dur="500" id="69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71" nodeType="withEffect" presetClass="exit" presetID="22" presetSubtype="4">
                                  <p:stCondLst>
                                    <p:cond delay="200"/>
                                  </p:stCondLst>
                                  <p:childTnLst>
                                    <p:animEffect filter="wipe(down)" transition="out">
                                      <p:cBhvr>
                                        <p:cTn dur="500" id="72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74" nodeType="withEffect" presetClass="exit" presetID="22" presetSubtype="4">
                                  <p:stCondLst>
                                    <p:cond delay="200"/>
                                  </p:stCondLst>
                                  <p:childTnLst>
                                    <p:animEffect filter="wipe(down)" transition="out">
                                      <p:cBhvr>
                                        <p:cTn dur="500" id="75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7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fill="hold" id="7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1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fill="hold" grpId="0" id="82" nodeType="afterEffect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500" id="84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85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86" tmFilter="0, 0; .2, .5; .8, .5; 1, 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87"/>
                                        <p:tgtEl>
                                          <p:spTgt spid="6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6" presetSubtype="32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500" id="9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91" nodeType="withEffect" presetClass="emph" presetID="26" presetSubtype="0">
                                  <p:stCondLst>
                                    <p:cond delay="3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92" tmFilter="0, 0; .2, .5; .8, .5; 1, 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93"/>
                                        <p:tgtEl>
                                          <p:spTgt spid="6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94" nodeType="withEffect" presetClass="entr" presetID="6" presetSubtype="32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500" id="96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97" nodeType="withEffect" presetClass="emph" presetID="26" presetSubtype="0">
                                  <p:stCondLst>
                                    <p:cond delay="2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98" tmFilter="0, 0; .2, .5; .8, .5; 1, 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99"/>
                                        <p:tgtEl>
                                          <p:spTgt spid="6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fill="hold" id="101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103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04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05"/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106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7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10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1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112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114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15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16"/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117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8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fill="hold" id="1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1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2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fill="hold" id="123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125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26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27"/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128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9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fill="hold" grpId="0" id="130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6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7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fill="hold" grpId="0" id="138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4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9"/>
      <p:bldP grpId="0" spid="10"/>
      <p:bldP grpId="0" spid="12"/>
      <p:bldP grpId="0" spid="11"/>
      <p:bldP grpId="0" spid="13"/>
      <p:bldP grpId="0" spid="14"/>
      <p:bldP grpId="0" spid="15"/>
      <p:bldP grpId="0" spid="16"/>
      <p:bldP grpId="0" spid="2"/>
      <p:bldP grpId="0" spid="3"/>
      <p:bldP grpId="0" spid="640"/>
      <p:bldP grpId="1" spid="640"/>
      <p:bldP grpId="0" spid="641"/>
      <p:bldP grpId="1" spid="641"/>
      <p:bldP grpId="0" spid="642"/>
      <p:bldP grpId="1" spid="642"/>
      <p:bldP grpId="0" spid="646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矩形 8"/>
          <p:cNvSpPr/>
          <p:nvPr/>
        </p:nvSpPr>
        <p:spPr>
          <a:xfrm rot="5400000">
            <a:off x="9374997" y="2768559"/>
            <a:ext cx="251251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10" name="矩形 9"/>
          <p:cNvSpPr/>
          <p:nvPr/>
        </p:nvSpPr>
        <p:spPr>
          <a:xfrm>
            <a:off x="3472505" y="3903162"/>
            <a:ext cx="728474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12" name="矩形 11"/>
          <p:cNvSpPr/>
          <p:nvPr/>
        </p:nvSpPr>
        <p:spPr>
          <a:xfrm>
            <a:off x="8844815" y="1638301"/>
            <a:ext cx="19124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11" name="矩形 10"/>
          <p:cNvSpPr/>
          <p:nvPr/>
        </p:nvSpPr>
        <p:spPr>
          <a:xfrm rot="5400000">
            <a:off x="7811171" y="811195"/>
            <a:ext cx="19070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13" name="矩形 12"/>
          <p:cNvSpPr/>
          <p:nvPr/>
        </p:nvSpPr>
        <p:spPr>
          <a:xfrm rot="5400000">
            <a:off x="2116735" y="5254582"/>
            <a:ext cx="295484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546600" y="1857377"/>
            <a:ext cx="5926109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b="1" lang="en-US" smtClean="0" sz="7200">
                <a:solidFill>
                  <a:srgbClr val="FFC000"/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THER HONORS</a:t>
            </a:r>
          </a:p>
        </p:txBody>
      </p:sp>
      <p:sp>
        <p:nvSpPr>
          <p:cNvPr id="2" name="矩形 1"/>
          <p:cNvSpPr/>
          <p:nvPr/>
        </p:nvSpPr>
        <p:spPr>
          <a:xfrm>
            <a:off x="3682999" y="4286249"/>
            <a:ext cx="6120000" cy="47307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zh-CN" smtClean="0" sz="2400">
                <a:solidFill>
                  <a:schemeClr val="accent2">
                    <a:lumMod val="60000"/>
                    <a:lumOff val="40000"/>
                  </a:schemeClr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第六届影中北科摄影大赛献礼60周年特别奖</a:t>
            </a:r>
          </a:p>
        </p:txBody>
      </p:sp>
      <p:sp>
        <p:nvSpPr>
          <p:cNvPr id="17" name="矩形 16"/>
          <p:cNvSpPr/>
          <p:nvPr/>
        </p:nvSpPr>
        <p:spPr>
          <a:xfrm>
            <a:off x="7632700" y="3479800"/>
            <a:ext cx="27305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2800">
                <a:solidFill>
                  <a:schemeClr val="accent1">
                    <a:lumMod val="40000"/>
                    <a:lumOff val="60000"/>
                  </a:schemeClr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OTHER HONORS</a:t>
            </a:r>
          </a:p>
        </p:txBody>
      </p:sp>
      <p:sp>
        <p:nvSpPr>
          <p:cNvPr id="19" name="矩形 18"/>
          <p:cNvSpPr/>
          <p:nvPr/>
        </p:nvSpPr>
        <p:spPr>
          <a:xfrm>
            <a:off x="7632700" y="2819400"/>
            <a:ext cx="27305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2800">
                <a:solidFill>
                  <a:schemeClr val="accent1">
                    <a:lumMod val="40000"/>
                    <a:lumOff val="60000"/>
                  </a:schemeClr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OTHER HONORS</a:t>
            </a:r>
          </a:p>
        </p:txBody>
      </p:sp>
      <p:sp>
        <p:nvSpPr>
          <p:cNvPr id="20" name="等腰三角形 19"/>
          <p:cNvSpPr/>
          <p:nvPr/>
        </p:nvSpPr>
        <p:spPr>
          <a:xfrm rot="7800000">
            <a:off x="3206688" y="3320575"/>
            <a:ext cx="221562" cy="600891"/>
          </a:xfrm>
          <a:prstGeom prst="triangle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等腰三角形 20"/>
          <p:cNvSpPr/>
          <p:nvPr/>
        </p:nvSpPr>
        <p:spPr>
          <a:xfrm rot="5040000">
            <a:off x="3021159" y="3731945"/>
            <a:ext cx="221562" cy="600891"/>
          </a:xfrm>
          <a:prstGeom prst="triangle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矩形 22"/>
          <p:cNvSpPr/>
          <p:nvPr/>
        </p:nvSpPr>
        <p:spPr>
          <a:xfrm>
            <a:off x="7632700" y="3149600"/>
            <a:ext cx="2730500" cy="3048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2800">
                <a:solidFill>
                  <a:schemeClr val="accent1">
                    <a:lumMod val="40000"/>
                    <a:lumOff val="60000"/>
                  </a:schemeClr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OTHER HONORS</a:t>
            </a:r>
          </a:p>
        </p:txBody>
      </p:sp>
      <p:sp>
        <p:nvSpPr>
          <p:cNvPr id="24" name="矩形 23"/>
          <p:cNvSpPr/>
          <p:nvPr/>
        </p:nvSpPr>
        <p:spPr>
          <a:xfrm>
            <a:off x="3682999" y="4787672"/>
            <a:ext cx="6120000" cy="47307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mtClean="0" sz="2400">
                <a:solidFill>
                  <a:schemeClr val="accent2">
                    <a:lumMod val="60000"/>
                    <a:lumOff val="40000"/>
                  </a:schemeClr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2010年暑期社会实践“社会实践优秀个人”</a:t>
            </a:r>
          </a:p>
        </p:txBody>
      </p:sp>
      <p:sp>
        <p:nvSpPr>
          <p:cNvPr id="25" name="矩形 24"/>
          <p:cNvSpPr/>
          <p:nvPr/>
        </p:nvSpPr>
        <p:spPr>
          <a:xfrm>
            <a:off x="3683000" y="5289096"/>
            <a:ext cx="6120000" cy="47307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zh-CN" smtClean="0" sz="2400">
                <a:solidFill>
                  <a:schemeClr val="accent2">
                    <a:lumMod val="60000"/>
                    <a:lumOff val="40000"/>
                  </a:schemeClr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北京科技大学2010-2011年度“百优志愿者”</a:t>
            </a:r>
          </a:p>
        </p:txBody>
      </p:sp>
      <p:sp>
        <p:nvSpPr>
          <p:cNvPr id="22" name="同心圆 21"/>
          <p:cNvSpPr/>
          <p:nvPr/>
        </p:nvSpPr>
        <p:spPr>
          <a:xfrm>
            <a:off x="4013200" y="2120462"/>
            <a:ext cx="673100" cy="673538"/>
          </a:xfrm>
          <a:prstGeom prst="donut">
            <a:avLst>
              <a:gd fmla="val 29956" name="adj"/>
            </a:avLst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4001169540"/>
      </p:ext>
    </p:extLst>
  </p:cSld>
  <p:clrMapOvr>
    <a:masterClrMapping/>
  </p:clrMapOvr>
  <p:transition advClick="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" id="1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fill="hold" grpId="0" id="1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" id="15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17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300" id="1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2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20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200" id="26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200" id="2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30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31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32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1" id="33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34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35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37" nodeType="afterEffect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300" id="3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fill="hold" grpId="0" id="41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2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3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2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5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7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accel="50000" decel="50000" fill="hold" grpId="1" id="58" nodeType="afterEffect" presetClass="path" presetID="0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07 -0.00023 L -8.33333E-07 0.00093 C 0.01172 -0.00069 0.0556 -0.00069 0.07266 -0.00439 C 0.09089 -0.00856 0.10208 -0.01921 0.10951 -0.02407 C 0.1194 -0.03264 0.12761 -0.04676 0.13268 -0.05578 C 0.13451 -0.06157 0.13724 -0.07083 0.1388 -0.07893 C 0.13906 -0.08078 0.14102 -0.10139 0.14102 -0.10439 C 0.14063 -0.11921 0.14037 -0.13379 0.13776 -0.14884 C 0.13425 -0.16666 0.1263 -0.19583 0.12096 -0.20856 C 0.11159 -0.225 0.09714 -0.23773 0.08229 -0.2449 C 0.06497 -0.25046 0.0487 -0.25046 0.03151 -0.25578 C 0.01224 -0.25578 -0.03633 -0.25578 -0.06159 -0.24861 C -0.08698 -0.24305 -0.10273 -0.23287 -0.1207 -0.21574 C -0.1388 -0.1993 -0.15781 -0.1743 -0.16992 -0.14652 C -0.175 -0.13564 -0.18906 -0.1118 -0.19792 -0.08356 C -0.20351 -0.06273 -0.21914 -0.01296 -0.225 0.02755 C -0.22904 0.05811 -0.23255 0.10834 -0.23216 0.15023 C -0.22904 0.17801 -0.225 0.2088 -0.21133 0.23241 C -0.20091 0.25811 -0.17904 0.27176 -0.16159 0.28357 C -0.14427 0.29537 -0.12226 0.29792 -0.10729 0.30348 C -0.0862 0.30787 -0.04922 0.30625 -0.0332 0.30741" pathEditMode="relative" ptsTypes="AAAAAAAAAAAAAAAAAAAAA" rAng="0">
                                      <p:cBhvr>
                                        <p:cTn dur="2000" fill="hold" id="5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7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accel="50000" decel="50000" fill="hold" grpId="2" id="61" nodeType="after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2 0.30741 L 0.46042 0.30741" pathEditMode="relative" ptsTypes="AA" rAng="0">
                                      <p:cBhvr>
                                        <p:cTn dur="2000" fill="hold" id="6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22" y="23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000" id="65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accel="50000" decel="50000" fill="hold" grpId="3" id="67" nodeType="after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042 0.30741 L -0.03255 0.37639" pathEditMode="relative" ptsTypes="AA" rAng="0">
                                      <p:cBhvr>
                                        <p:cTn dur="500" fill="hold" id="6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48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accel="50000" decel="50000" fill="hold" grpId="4" id="70" nodeType="after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0.37639 L 0.45807 0.375" pathEditMode="relative" ptsTypes="AA" rAng="0">
                                      <p:cBhvr>
                                        <p:cTn dur="2000" fill="hold" id="7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70" y="-69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000" id="74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5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accel="50000" decel="50000" fill="hold" grpId="5" id="76" nodeType="after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886 0.375 L -0.03099 0.45" pathEditMode="relative" ptsTypes="AA" rAng="0">
                                      <p:cBhvr>
                                        <p:cTn dur="500" fill="hold" id="7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92" y="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8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accel="50000" decel="50000" fill="hold" grpId="6" id="79" nodeType="after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99 0.45 L 0.46693 0.45" pathEditMode="relative" ptsTypes="AA" rAng="0">
                                      <p:cBhvr>
                                        <p:cTn dur="2000" fill="hold" id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96" y="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000" id="83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0"/>
      <p:bldP grpId="0" spid="12"/>
      <p:bldP grpId="0" spid="11"/>
      <p:bldP grpId="0" spid="13"/>
      <p:bldP grpId="0" spid="14"/>
      <p:bldP grpId="0" spid="2"/>
      <p:bldP grpId="0" spid="17"/>
      <p:bldP grpId="0" spid="19"/>
      <p:bldP grpId="0" spid="20"/>
      <p:bldP grpId="1" spid="20"/>
      <p:bldP grpId="0" spid="21"/>
      <p:bldP grpId="1" spid="21"/>
      <p:bldP grpId="0" spid="23"/>
      <p:bldP grpId="0" spid="24"/>
      <p:bldP grpId="0" spid="25"/>
      <p:bldP grpId="0" spid="22"/>
      <p:bldP grpId="1" spid="22"/>
      <p:bldP grpId="2" spid="22"/>
      <p:bldP grpId="3" spid="22"/>
      <p:bldP grpId="4" spid="22"/>
      <p:bldP grpId="5" spid="22"/>
      <p:bldP grpId="6" spid="22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05" name="矩形 804"/>
          <p:cNvSpPr/>
          <p:nvPr/>
        </p:nvSpPr>
        <p:spPr>
          <a:xfrm rot="5400000">
            <a:off x="2064155" y="1404000"/>
            <a:ext cx="306000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387" name="矩形 386"/>
          <p:cNvSpPr/>
          <p:nvPr/>
        </p:nvSpPr>
        <p:spPr>
          <a:xfrm>
            <a:off x="3303917" y="1846052"/>
            <a:ext cx="1116367" cy="125740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13800"/>
              <a:t>B</a:t>
            </a:r>
          </a:p>
        </p:txBody>
      </p:sp>
      <p:sp>
        <p:nvSpPr>
          <p:cNvPr id="828" name="矩形 827"/>
          <p:cNvSpPr/>
          <p:nvPr/>
        </p:nvSpPr>
        <p:spPr>
          <a:xfrm>
            <a:off x="3712370" y="1956593"/>
            <a:ext cx="1273174" cy="1674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829" name="矩形 828"/>
          <p:cNvSpPr/>
          <p:nvPr/>
        </p:nvSpPr>
        <p:spPr>
          <a:xfrm>
            <a:off x="4972050" y="2928938"/>
            <a:ext cx="760354" cy="167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830" name="圆角矩形 829"/>
          <p:cNvSpPr/>
          <p:nvPr/>
        </p:nvSpPr>
        <p:spPr>
          <a:xfrm>
            <a:off x="5701867" y="2916306"/>
            <a:ext cx="643370" cy="18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832" name="圆角矩形 831"/>
          <p:cNvSpPr/>
          <p:nvPr/>
        </p:nvSpPr>
        <p:spPr>
          <a:xfrm>
            <a:off x="5701867" y="1982781"/>
            <a:ext cx="643370" cy="18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833" name="圆角矩形 832"/>
          <p:cNvSpPr/>
          <p:nvPr/>
        </p:nvSpPr>
        <p:spPr>
          <a:xfrm>
            <a:off x="5714567" y="2425693"/>
            <a:ext cx="586220" cy="18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834" name="圆角矩形 833"/>
          <p:cNvSpPr/>
          <p:nvPr/>
        </p:nvSpPr>
        <p:spPr>
          <a:xfrm rot="5400000">
            <a:off x="5252772" y="2430204"/>
            <a:ext cx="1106485" cy="21483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C</a:t>
            </a:r>
          </a:p>
        </p:txBody>
      </p:sp>
      <p:sp>
        <p:nvSpPr>
          <p:cNvPr id="835" name="矩形 834"/>
          <p:cNvSpPr/>
          <p:nvPr/>
        </p:nvSpPr>
        <p:spPr>
          <a:xfrm>
            <a:off x="3692069" y="1582058"/>
            <a:ext cx="2730500" cy="3048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r"/>
            <a:r>
              <a:rPr altLang="zh-CN" b="1" lang="en-US" smtClean="0" sz="2800">
                <a:solidFill>
                  <a:schemeClr val="accent1">
                    <a:lumMod val="40000"/>
                    <a:lumOff val="60000"/>
                  </a:schemeClr>
                </a:solidFill>
                <a:latin charset="0" panose="04040905080b02020502" pitchFamily="82" typeface="Broadway"/>
                <a:ea charset="-122" panose="02010800040101010101" pitchFamily="2" typeface="华文琥珀"/>
                <a:cs charset="-79" panose="02010803020104030203" pitchFamily="2" typeface="Aharoni"/>
              </a:rPr>
              <a:t>FIRST JOB</a:t>
            </a:r>
          </a:p>
        </p:txBody>
      </p:sp>
      <p:sp>
        <p:nvSpPr>
          <p:cNvPr id="836" name="同心圆 835"/>
          <p:cNvSpPr/>
          <p:nvPr/>
        </p:nvSpPr>
        <p:spPr>
          <a:xfrm>
            <a:off x="6767580" y="1658858"/>
            <a:ext cx="1347289" cy="1347289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algn="l" blurRad="508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837" name="矩形 836"/>
          <p:cNvSpPr/>
          <p:nvPr/>
        </p:nvSpPr>
        <p:spPr>
          <a:xfrm>
            <a:off x="6951369" y="1827364"/>
            <a:ext cx="979711" cy="101600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5400">
                <a:solidFill>
                  <a:schemeClr val="accent1">
                    <a:lumMod val="40000"/>
                    <a:lumOff val="60000"/>
                  </a:schemeClr>
                </a:solidFill>
                <a:latin charset="0" panose="020b0806030902050204" pitchFamily="34" typeface="Impact"/>
                <a:ea charset="-122" panose="02010800040101010101" pitchFamily="2" typeface="华文琥珀"/>
                <a:cs charset="-79" panose="02010803020104030203" pitchFamily="2" typeface="Aharoni"/>
              </a:rPr>
              <a:t>AS</a:t>
            </a:r>
          </a:p>
        </p:txBody>
      </p:sp>
      <p:sp>
        <p:nvSpPr>
          <p:cNvPr id="838" name="矩形 837"/>
          <p:cNvSpPr/>
          <p:nvPr/>
        </p:nvSpPr>
        <p:spPr>
          <a:xfrm>
            <a:off x="7773331" y="2217437"/>
            <a:ext cx="3048000" cy="38825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r"/>
            <a:r>
              <a:rPr altLang="en-US" b="1" lang="zh-CN" smtClean="0" sz="2800">
                <a:solidFill>
                  <a:srgbClr val="FFC000"/>
                </a:solidFill>
                <a:latin charset="0" panose="04040905080b02020502" pitchFamily="82" typeface="Broadway"/>
                <a:ea charset="-122" panose="02010800040101010101" pitchFamily="2" typeface="华文琥珀"/>
                <a:cs charset="-79" panose="02010803020104030203" pitchFamily="2" typeface="Aharoni"/>
              </a:rPr>
              <a:t>设备与工艺工程师</a:t>
            </a:r>
          </a:p>
        </p:txBody>
      </p:sp>
      <p:sp>
        <p:nvSpPr>
          <p:cNvPr id="839" name="同心圆 838"/>
          <p:cNvSpPr/>
          <p:nvPr/>
        </p:nvSpPr>
        <p:spPr>
          <a:xfrm>
            <a:off x="6767580" y="3256590"/>
            <a:ext cx="1347289" cy="1347289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algn="l" blurRad="508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840" name="矩形 839"/>
          <p:cNvSpPr/>
          <p:nvPr/>
        </p:nvSpPr>
        <p:spPr>
          <a:xfrm>
            <a:off x="6951369" y="3425096"/>
            <a:ext cx="979711" cy="101600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5400">
                <a:solidFill>
                  <a:schemeClr val="accent1">
                    <a:lumMod val="40000"/>
                    <a:lumOff val="60000"/>
                  </a:schemeClr>
                </a:solidFill>
                <a:latin charset="0" panose="020b0806030902050204" pitchFamily="34" typeface="Impact"/>
                <a:ea charset="-122" panose="02010800040101010101" pitchFamily="2" typeface="华文琥珀"/>
                <a:cs charset="-79" panose="02010803020104030203" pitchFamily="2" typeface="Aharoni"/>
              </a:rPr>
              <a:t>DO</a:t>
            </a:r>
          </a:p>
        </p:txBody>
      </p:sp>
      <p:sp>
        <p:nvSpPr>
          <p:cNvPr id="841" name="矩形 840"/>
          <p:cNvSpPr/>
          <p:nvPr/>
        </p:nvSpPr>
        <p:spPr>
          <a:xfrm>
            <a:off x="7773331" y="3587356"/>
            <a:ext cx="3320528" cy="64647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en-US" b="1" lang="zh-CN" sz="2800">
                <a:solidFill>
                  <a:srgbClr val="FFC000"/>
                </a:solidFill>
                <a:latin charset="0" panose="04040905080b02020502" pitchFamily="82" typeface="Broadway"/>
                <a:ea charset="-122" panose="02010800040101010101" pitchFamily="2" typeface="华文琥珀"/>
                <a:cs charset="-79" panose="02010803020104030203" pitchFamily="2" typeface="Aharoni"/>
              </a:rPr>
              <a:t>设备维护&amp;保养</a:t>
            </a:r>
          </a:p>
          <a:p>
            <a:r>
              <a:rPr altLang="en-US" b="1" lang="zh-CN" sz="2800">
                <a:solidFill>
                  <a:srgbClr val="FFC000"/>
                </a:solidFill>
                <a:latin charset="0" panose="04040905080b02020502" pitchFamily="82" typeface="Broadway"/>
                <a:ea charset="-122" panose="02010800040101010101" pitchFamily="2" typeface="华文琥珀"/>
                <a:cs charset="-79" panose="02010803020104030203" pitchFamily="2" typeface="Aharoni"/>
              </a:rPr>
              <a:t>检测设备软件调试</a:t>
            </a:r>
          </a:p>
        </p:txBody>
      </p:sp>
      <p:sp>
        <p:nvSpPr>
          <p:cNvPr id="842" name="同心圆 841"/>
          <p:cNvSpPr/>
          <p:nvPr/>
        </p:nvSpPr>
        <p:spPr>
          <a:xfrm>
            <a:off x="6767580" y="4854322"/>
            <a:ext cx="1347289" cy="1347289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algn="l" blurRad="508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843" name="矩形 842"/>
          <p:cNvSpPr/>
          <p:nvPr/>
        </p:nvSpPr>
        <p:spPr>
          <a:xfrm>
            <a:off x="6951369" y="5022828"/>
            <a:ext cx="979711" cy="101600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2800">
                <a:solidFill>
                  <a:schemeClr val="accent1">
                    <a:lumMod val="40000"/>
                    <a:lumOff val="60000"/>
                  </a:schemeClr>
                </a:solidFill>
                <a:latin charset="0" panose="020b0806030902050204" pitchFamily="34" typeface="Impact"/>
                <a:ea charset="-122" panose="02010800040101010101" pitchFamily="2" typeface="华文琥珀"/>
                <a:cs charset="-79" panose="02010803020104030203" pitchFamily="2" typeface="Aharoni"/>
              </a:rPr>
              <a:t>MAKE</a:t>
            </a:r>
          </a:p>
        </p:txBody>
      </p:sp>
      <p:sp>
        <p:nvSpPr>
          <p:cNvPr id="844" name="矩形 843"/>
          <p:cNvSpPr/>
          <p:nvPr/>
        </p:nvSpPr>
        <p:spPr>
          <a:xfrm>
            <a:off x="7762446" y="5327630"/>
            <a:ext cx="3607458" cy="38825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mtClean="0" sz="2800">
                <a:solidFill>
                  <a:srgbClr val="FFC000"/>
                </a:solidFill>
                <a:latin charset="0" panose="04040905080b02020502" pitchFamily="82" typeface="Broadway"/>
                <a:ea charset="-122" panose="02010800040101010101" pitchFamily="2" typeface="华文琥珀"/>
                <a:cs charset="-79" panose="02010803020104030203" pitchFamily="2" typeface="Aharoni"/>
              </a:rPr>
              <a:t>Two </a:t>
            </a:r>
          </a:p>
          <a:p>
            <a:r>
              <a:rPr altLang="zh-CN" b="1" lang="en-US" smtClean="0" sz="2800">
                <a:solidFill>
                  <a:srgbClr val="FFC000"/>
                </a:solidFill>
                <a:latin charset="0" panose="04040905080b02020502" pitchFamily="82" typeface="Broadway"/>
                <a:ea charset="-122" panose="02010800040101010101" pitchFamily="2" typeface="华文琥珀"/>
                <a:cs charset="-79" panose="02010803020104030203" pitchFamily="2" typeface="Aharoni"/>
              </a:rPr>
              <a:t>Technical Report</a:t>
            </a:r>
          </a:p>
        </p:txBody>
      </p:sp>
      <p:sp>
        <p:nvSpPr>
          <p:cNvPr id="27" name="矩形 26"/>
          <p:cNvSpPr/>
          <p:nvPr/>
        </p:nvSpPr>
        <p:spPr>
          <a:xfrm>
            <a:off x="3692069" y="3110821"/>
            <a:ext cx="2730500" cy="3048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r"/>
            <a:r>
              <a:rPr altLang="zh-CN" lang="en-US" smtClean="0" sz="2000">
                <a:solidFill>
                  <a:schemeClr val="accent1">
                    <a:lumMod val="40000"/>
                    <a:lumOff val="60000"/>
                  </a:schemeClr>
                </a:solidFill>
                <a:latin charset="-122" panose="020b0400000000000000" pitchFamily="34" typeface="Adobe 黑体 Std R"/>
                <a:ea charset="-122" panose="020b0400000000000000" pitchFamily="34" typeface="Adobe 黑体 Std R"/>
                <a:cs charset="-79" panose="02010803020104030203" pitchFamily="2" typeface="Aharoni"/>
              </a:rPr>
              <a:t>TFT液晶显示屏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2155674" y="3707917"/>
            <a:ext cx="4189563" cy="2731086"/>
            <a:chOff x="1422680" y="2158207"/>
            <a:chExt cx="7235264" cy="4716513"/>
          </a:xfrm>
        </p:grpSpPr>
        <p:grpSp>
          <p:nvGrpSpPr>
            <p:cNvPr id="26" name="组合 25"/>
            <p:cNvGrpSpPr/>
            <p:nvPr/>
          </p:nvGrpSpPr>
          <p:grpSpPr>
            <a:xfrm flipH="1">
              <a:off x="3981435" y="4756966"/>
              <a:ext cx="108759" cy="1404000"/>
              <a:chOff x="6137241" y="5963466"/>
              <a:chExt cx="108759" cy="1404000"/>
            </a:xfrm>
          </p:grpSpPr>
          <p:sp>
            <p:nvSpPr>
              <p:cNvPr id="754" name="矩形 753"/>
              <p:cNvSpPr/>
              <p:nvPr/>
            </p:nvSpPr>
            <p:spPr>
              <a:xfrm>
                <a:off x="6137241" y="5963466"/>
                <a:ext cx="108000" cy="140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55" name="矩形 754"/>
              <p:cNvSpPr/>
              <p:nvPr/>
            </p:nvSpPr>
            <p:spPr>
              <a:xfrm>
                <a:off x="6158051" y="5963466"/>
                <a:ext cx="36000" cy="140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56" name="矩形 755"/>
              <p:cNvSpPr/>
              <p:nvPr/>
            </p:nvSpPr>
            <p:spPr>
              <a:xfrm>
                <a:off x="6158051" y="6192000"/>
                <a:ext cx="36000" cy="396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57" name="矩形 756"/>
              <p:cNvSpPr/>
              <p:nvPr/>
            </p:nvSpPr>
            <p:spPr>
              <a:xfrm>
                <a:off x="6210000" y="6073005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58" name="矩形 757"/>
              <p:cNvSpPr/>
              <p:nvPr/>
            </p:nvSpPr>
            <p:spPr>
              <a:xfrm>
                <a:off x="6210000" y="6401622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59" name="矩形 758"/>
              <p:cNvSpPr/>
              <p:nvPr/>
            </p:nvSpPr>
            <p:spPr>
              <a:xfrm>
                <a:off x="6210000" y="6730239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2046246" y="4756966"/>
              <a:ext cx="108759" cy="1404000"/>
              <a:chOff x="6137241" y="5963466"/>
              <a:chExt cx="108759" cy="1404000"/>
            </a:xfrm>
          </p:grpSpPr>
          <p:sp>
            <p:nvSpPr>
              <p:cNvPr id="748" name="矩形 747"/>
              <p:cNvSpPr/>
              <p:nvPr/>
            </p:nvSpPr>
            <p:spPr>
              <a:xfrm>
                <a:off x="6137241" y="5963466"/>
                <a:ext cx="108000" cy="140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49" name="矩形 748"/>
              <p:cNvSpPr/>
              <p:nvPr/>
            </p:nvSpPr>
            <p:spPr>
              <a:xfrm>
                <a:off x="6158051" y="5963466"/>
                <a:ext cx="36000" cy="140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50" name="矩形 749"/>
              <p:cNvSpPr/>
              <p:nvPr/>
            </p:nvSpPr>
            <p:spPr>
              <a:xfrm>
                <a:off x="6158051" y="6192000"/>
                <a:ext cx="36000" cy="396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51" name="矩形 750"/>
              <p:cNvSpPr/>
              <p:nvPr/>
            </p:nvSpPr>
            <p:spPr>
              <a:xfrm>
                <a:off x="6210000" y="6073005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52" name="矩形 751"/>
              <p:cNvSpPr/>
              <p:nvPr/>
            </p:nvSpPr>
            <p:spPr>
              <a:xfrm>
                <a:off x="6210000" y="6401622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53" name="矩形 752"/>
              <p:cNvSpPr/>
              <p:nvPr/>
            </p:nvSpPr>
            <p:spPr>
              <a:xfrm>
                <a:off x="6210000" y="6730239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9" name="矩形 28"/>
            <p:cNvSpPr/>
            <p:nvPr/>
          </p:nvSpPr>
          <p:spPr>
            <a:xfrm>
              <a:off x="3960336" y="2705906"/>
              <a:ext cx="182565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0" name="矩形 29"/>
            <p:cNvSpPr/>
            <p:nvPr/>
          </p:nvSpPr>
          <p:spPr>
            <a:xfrm>
              <a:off x="4042615" y="2705903"/>
              <a:ext cx="18000" cy="144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31" name="组合 818"/>
            <p:cNvGrpSpPr/>
            <p:nvPr/>
          </p:nvGrpSpPr>
          <p:grpSpPr>
            <a:xfrm>
              <a:off x="6462499" y="2632881"/>
              <a:ext cx="72000" cy="89703"/>
              <a:chOff x="7420014" y="2297097"/>
              <a:chExt cx="72000" cy="89703"/>
            </a:xfrm>
          </p:grpSpPr>
          <p:sp>
            <p:nvSpPr>
              <p:cNvPr id="746" name="椭圆 819"/>
              <p:cNvSpPr/>
              <p:nvPr/>
            </p:nvSpPr>
            <p:spPr>
              <a:xfrm>
                <a:off x="7420014" y="2297097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747" name="矩形 820"/>
              <p:cNvSpPr/>
              <p:nvPr/>
            </p:nvSpPr>
            <p:spPr>
              <a:xfrm>
                <a:off x="7438014" y="2350800"/>
                <a:ext cx="36000" cy="3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32" name="矩形 31"/>
            <p:cNvSpPr/>
            <p:nvPr/>
          </p:nvSpPr>
          <p:spPr>
            <a:xfrm rot="1200000">
              <a:off x="2008344" y="2801808"/>
              <a:ext cx="360000" cy="72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1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1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3" name="直角三角形 32"/>
            <p:cNvSpPr/>
            <p:nvPr/>
          </p:nvSpPr>
          <p:spPr>
            <a:xfrm>
              <a:off x="4137979" y="2778933"/>
              <a:ext cx="90000" cy="45719"/>
            </a:xfrm>
            <a:prstGeom prst="rt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4" name="直角三角形 33"/>
            <p:cNvSpPr/>
            <p:nvPr/>
          </p:nvSpPr>
          <p:spPr>
            <a:xfrm flipH="1">
              <a:off x="3869049" y="2778933"/>
              <a:ext cx="90000" cy="45719"/>
            </a:xfrm>
            <a:prstGeom prst="rt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5" name="矩形 34"/>
            <p:cNvSpPr/>
            <p:nvPr/>
          </p:nvSpPr>
          <p:spPr>
            <a:xfrm>
              <a:off x="3869053" y="2815443"/>
              <a:ext cx="365131" cy="1825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6" name="矩形 35"/>
            <p:cNvSpPr/>
            <p:nvPr/>
          </p:nvSpPr>
          <p:spPr>
            <a:xfrm>
              <a:off x="3869053" y="2998005"/>
              <a:ext cx="365131" cy="73027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6000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4124640" y="2961493"/>
              <a:ext cx="90000" cy="90000"/>
              <a:chOff x="7099797" y="3054000"/>
              <a:chExt cx="86400" cy="86400"/>
            </a:xfrm>
          </p:grpSpPr>
          <p:sp>
            <p:nvSpPr>
              <p:cNvPr id="744" name="椭圆 743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745" name="椭圆 744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38" name="椭圆 37"/>
            <p:cNvSpPr/>
            <p:nvPr/>
          </p:nvSpPr>
          <p:spPr>
            <a:xfrm>
              <a:off x="4015102" y="5736481"/>
              <a:ext cx="324000" cy="324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2152946" y="4604580"/>
              <a:ext cx="912825" cy="1643083"/>
              <a:chOff x="1358856" y="4232286"/>
              <a:chExt cx="912825" cy="1643083"/>
            </a:xfrm>
          </p:grpSpPr>
          <p:sp>
            <p:nvSpPr>
              <p:cNvPr id="723" name="矩形 722"/>
              <p:cNvSpPr/>
              <p:nvPr/>
            </p:nvSpPr>
            <p:spPr>
              <a:xfrm>
                <a:off x="1358856" y="4232286"/>
                <a:ext cx="912825" cy="16430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65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724" name="椭圆 723"/>
              <p:cNvSpPr/>
              <p:nvPr/>
            </p:nvSpPr>
            <p:spPr>
              <a:xfrm>
                <a:off x="1455268" y="4607676"/>
                <a:ext cx="720000" cy="720000"/>
              </a:xfrm>
              <a:prstGeom prst="ellipse">
                <a:avLst/>
              </a:prstGeom>
              <a:noFill/>
              <a:ln w="76200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725" name="椭圆 724"/>
              <p:cNvSpPr/>
              <p:nvPr/>
            </p:nvSpPr>
            <p:spPr>
              <a:xfrm>
                <a:off x="1491268" y="4643676"/>
                <a:ext cx="648000" cy="648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  <a:alpha val="6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grpSp>
            <p:nvGrpSpPr>
              <p:cNvPr id="726" name="组合 711"/>
              <p:cNvGrpSpPr/>
              <p:nvPr/>
            </p:nvGrpSpPr>
            <p:grpSpPr>
              <a:xfrm>
                <a:off x="1797268" y="4590000"/>
                <a:ext cx="36000" cy="756000"/>
                <a:chOff x="5425181" y="4590000"/>
                <a:chExt cx="36000" cy="756000"/>
              </a:xfrm>
            </p:grpSpPr>
            <p:sp>
              <p:nvSpPr>
                <p:cNvPr id="742" name="椭圆 741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743" name="椭圆 742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  <p:grpSp>
            <p:nvGrpSpPr>
              <p:cNvPr id="727" name="组合 714"/>
              <p:cNvGrpSpPr/>
              <p:nvPr/>
            </p:nvGrpSpPr>
            <p:grpSpPr>
              <a:xfrm rot="1800000">
                <a:off x="1797268" y="4592286"/>
                <a:ext cx="36000" cy="756000"/>
                <a:chOff x="5425181" y="4590000"/>
                <a:chExt cx="36000" cy="756000"/>
              </a:xfrm>
            </p:grpSpPr>
            <p:sp>
              <p:nvSpPr>
                <p:cNvPr id="740" name="椭圆 739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741" name="椭圆 740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  <p:grpSp>
            <p:nvGrpSpPr>
              <p:cNvPr id="728" name="组合 717"/>
              <p:cNvGrpSpPr/>
              <p:nvPr/>
            </p:nvGrpSpPr>
            <p:grpSpPr>
              <a:xfrm rot="3600000">
                <a:off x="1797268" y="4599035"/>
                <a:ext cx="36000" cy="756000"/>
                <a:chOff x="5425181" y="4590000"/>
                <a:chExt cx="36000" cy="756000"/>
              </a:xfrm>
            </p:grpSpPr>
            <p:sp>
              <p:nvSpPr>
                <p:cNvPr id="738" name="椭圆 737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739" name="椭圆 738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  <p:grpSp>
            <p:nvGrpSpPr>
              <p:cNvPr id="729" name="组合 720"/>
              <p:cNvGrpSpPr/>
              <p:nvPr/>
            </p:nvGrpSpPr>
            <p:grpSpPr>
              <a:xfrm rot="5400000">
                <a:off x="1797268" y="4603059"/>
                <a:ext cx="36000" cy="756000"/>
                <a:chOff x="5425181" y="4590000"/>
                <a:chExt cx="36000" cy="756000"/>
              </a:xfrm>
            </p:grpSpPr>
            <p:sp>
              <p:nvSpPr>
                <p:cNvPr id="736" name="椭圆 735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737" name="椭圆 736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  <p:grpSp>
            <p:nvGrpSpPr>
              <p:cNvPr id="730" name="组合 723"/>
              <p:cNvGrpSpPr/>
              <p:nvPr/>
            </p:nvGrpSpPr>
            <p:grpSpPr>
              <a:xfrm flipH="1" rot="19800000">
                <a:off x="1786753" y="4592287"/>
                <a:ext cx="36000" cy="756000"/>
                <a:chOff x="5425181" y="4590000"/>
                <a:chExt cx="36000" cy="756000"/>
              </a:xfrm>
            </p:grpSpPr>
            <p:sp>
              <p:nvSpPr>
                <p:cNvPr id="734" name="椭圆 733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735" name="椭圆 734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  <p:grpSp>
            <p:nvGrpSpPr>
              <p:cNvPr id="731" name="组合 726"/>
              <p:cNvGrpSpPr/>
              <p:nvPr/>
            </p:nvGrpSpPr>
            <p:grpSpPr>
              <a:xfrm flipH="1" rot="18000000">
                <a:off x="1786753" y="4599036"/>
                <a:ext cx="36000" cy="756000"/>
                <a:chOff x="5425181" y="4590000"/>
                <a:chExt cx="36000" cy="756000"/>
              </a:xfrm>
            </p:grpSpPr>
            <p:sp>
              <p:nvSpPr>
                <p:cNvPr id="732" name="椭圆 731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733" name="椭圆 732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</p:grpSp>
        <p:grpSp>
          <p:nvGrpSpPr>
            <p:cNvPr id="40" name="组合 39"/>
            <p:cNvGrpSpPr/>
            <p:nvPr/>
          </p:nvGrpSpPr>
          <p:grpSpPr>
            <a:xfrm>
              <a:off x="3065771" y="4604580"/>
              <a:ext cx="912825" cy="1643083"/>
              <a:chOff x="1358856" y="4232286"/>
              <a:chExt cx="912825" cy="1643083"/>
            </a:xfrm>
          </p:grpSpPr>
          <p:sp>
            <p:nvSpPr>
              <p:cNvPr id="702" name="矩形 701"/>
              <p:cNvSpPr/>
              <p:nvPr/>
            </p:nvSpPr>
            <p:spPr>
              <a:xfrm>
                <a:off x="1358856" y="4232286"/>
                <a:ext cx="912825" cy="16430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65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703" name="椭圆 702"/>
              <p:cNvSpPr/>
              <p:nvPr/>
            </p:nvSpPr>
            <p:spPr>
              <a:xfrm>
                <a:off x="1455268" y="4607676"/>
                <a:ext cx="720000" cy="720000"/>
              </a:xfrm>
              <a:prstGeom prst="ellipse">
                <a:avLst/>
              </a:prstGeom>
              <a:noFill/>
              <a:ln w="76200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704" name="椭圆 703"/>
              <p:cNvSpPr/>
              <p:nvPr/>
            </p:nvSpPr>
            <p:spPr>
              <a:xfrm>
                <a:off x="1491268" y="4643676"/>
                <a:ext cx="648000" cy="648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  <a:alpha val="6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grpSp>
            <p:nvGrpSpPr>
              <p:cNvPr id="705" name="组合 711"/>
              <p:cNvGrpSpPr/>
              <p:nvPr/>
            </p:nvGrpSpPr>
            <p:grpSpPr>
              <a:xfrm>
                <a:off x="1797268" y="4590000"/>
                <a:ext cx="36000" cy="756000"/>
                <a:chOff x="5425181" y="4590000"/>
                <a:chExt cx="36000" cy="756000"/>
              </a:xfrm>
            </p:grpSpPr>
            <p:sp>
              <p:nvSpPr>
                <p:cNvPr id="721" name="椭圆 720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722" name="椭圆 721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  <p:grpSp>
            <p:nvGrpSpPr>
              <p:cNvPr id="706" name="组合 714"/>
              <p:cNvGrpSpPr/>
              <p:nvPr/>
            </p:nvGrpSpPr>
            <p:grpSpPr>
              <a:xfrm rot="1800000">
                <a:off x="1797268" y="4592286"/>
                <a:ext cx="36000" cy="756000"/>
                <a:chOff x="5425181" y="4590000"/>
                <a:chExt cx="36000" cy="756000"/>
              </a:xfrm>
            </p:grpSpPr>
            <p:sp>
              <p:nvSpPr>
                <p:cNvPr id="719" name="椭圆 718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720" name="椭圆 719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  <p:grpSp>
            <p:nvGrpSpPr>
              <p:cNvPr id="707" name="组合 717"/>
              <p:cNvGrpSpPr/>
              <p:nvPr/>
            </p:nvGrpSpPr>
            <p:grpSpPr>
              <a:xfrm rot="3600000">
                <a:off x="1797268" y="4599035"/>
                <a:ext cx="36000" cy="756000"/>
                <a:chOff x="5425181" y="4590000"/>
                <a:chExt cx="36000" cy="756000"/>
              </a:xfrm>
            </p:grpSpPr>
            <p:sp>
              <p:nvSpPr>
                <p:cNvPr id="717" name="椭圆 716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718" name="椭圆 717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  <p:grpSp>
            <p:nvGrpSpPr>
              <p:cNvPr id="708" name="组合 720"/>
              <p:cNvGrpSpPr/>
              <p:nvPr/>
            </p:nvGrpSpPr>
            <p:grpSpPr>
              <a:xfrm rot="5400000">
                <a:off x="1797268" y="4603059"/>
                <a:ext cx="36000" cy="756000"/>
                <a:chOff x="5425181" y="4590000"/>
                <a:chExt cx="36000" cy="756000"/>
              </a:xfrm>
            </p:grpSpPr>
            <p:sp>
              <p:nvSpPr>
                <p:cNvPr id="715" name="椭圆 714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716" name="椭圆 715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  <p:grpSp>
            <p:nvGrpSpPr>
              <p:cNvPr id="709" name="组合 723"/>
              <p:cNvGrpSpPr/>
              <p:nvPr/>
            </p:nvGrpSpPr>
            <p:grpSpPr>
              <a:xfrm flipH="1" rot="19800000">
                <a:off x="1786753" y="4592287"/>
                <a:ext cx="36000" cy="756000"/>
                <a:chOff x="5425181" y="4590000"/>
                <a:chExt cx="36000" cy="756000"/>
              </a:xfrm>
            </p:grpSpPr>
            <p:sp>
              <p:nvSpPr>
                <p:cNvPr id="713" name="椭圆 712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714" name="椭圆 713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  <p:grpSp>
            <p:nvGrpSpPr>
              <p:cNvPr id="710" name="组合 726"/>
              <p:cNvGrpSpPr/>
              <p:nvPr/>
            </p:nvGrpSpPr>
            <p:grpSpPr>
              <a:xfrm flipH="1" rot="18000000">
                <a:off x="1786753" y="4599036"/>
                <a:ext cx="36000" cy="756000"/>
                <a:chOff x="5425181" y="4590000"/>
                <a:chExt cx="36000" cy="756000"/>
              </a:xfrm>
            </p:grpSpPr>
            <p:sp>
              <p:nvSpPr>
                <p:cNvPr id="711" name="椭圆 710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712" name="椭圆 711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</p:grpSp>
        <p:sp>
          <p:nvSpPr>
            <p:cNvPr id="41" name="圆角矩形 40"/>
            <p:cNvSpPr/>
            <p:nvPr/>
          </p:nvSpPr>
          <p:spPr>
            <a:xfrm rot="5400000">
              <a:off x="3498801" y="5266933"/>
              <a:ext cx="100800" cy="1332000"/>
            </a:xfrm>
            <a:prstGeom prst="roundRect">
              <a:avLst>
                <a:gd fmla="val 47930" name="adj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42" name="组合 41"/>
            <p:cNvGrpSpPr/>
            <p:nvPr/>
          </p:nvGrpSpPr>
          <p:grpSpPr>
            <a:xfrm>
              <a:off x="2067978" y="5772993"/>
              <a:ext cx="886194" cy="396000"/>
              <a:chOff x="1566000" y="5473728"/>
              <a:chExt cx="886194" cy="360513"/>
            </a:xfrm>
          </p:grpSpPr>
          <p:sp>
            <p:nvSpPr>
              <p:cNvPr id="696" name="矩形 695"/>
              <p:cNvSpPr/>
              <p:nvPr/>
            </p:nvSpPr>
            <p:spPr>
              <a:xfrm>
                <a:off x="2308194" y="5546241"/>
                <a:ext cx="144000" cy="216000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97" name="矩形 696"/>
              <p:cNvSpPr/>
              <p:nvPr/>
            </p:nvSpPr>
            <p:spPr>
              <a:xfrm>
                <a:off x="1656000" y="5474241"/>
                <a:ext cx="506142" cy="360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98" name="流程图: 手动操作 697"/>
              <p:cNvSpPr/>
              <p:nvPr/>
            </p:nvSpPr>
            <p:spPr>
              <a:xfrm rot="5400000">
                <a:off x="1440000" y="5599728"/>
                <a:ext cx="360000" cy="108000"/>
              </a:xfrm>
              <a:prstGeom prst="flowChartManualOperation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99" name="矩形 698"/>
              <p:cNvSpPr/>
              <p:nvPr/>
            </p:nvSpPr>
            <p:spPr>
              <a:xfrm>
                <a:off x="2163168" y="5510241"/>
                <a:ext cx="72000" cy="288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700" name="矩形 699"/>
              <p:cNvSpPr/>
              <p:nvPr/>
            </p:nvSpPr>
            <p:spPr>
              <a:xfrm>
                <a:off x="2235168" y="5473728"/>
                <a:ext cx="36000" cy="360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701" name="矩形 700"/>
              <p:cNvSpPr/>
              <p:nvPr/>
            </p:nvSpPr>
            <p:spPr>
              <a:xfrm>
                <a:off x="2271681" y="5473728"/>
                <a:ext cx="36000" cy="360000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43" name="圆角矩形 42"/>
            <p:cNvSpPr/>
            <p:nvPr/>
          </p:nvSpPr>
          <p:spPr>
            <a:xfrm rot="10800000">
              <a:off x="1787818" y="3509189"/>
              <a:ext cx="45719" cy="360000"/>
            </a:xfrm>
            <a:prstGeom prst="roundRect">
              <a:avLst>
                <a:gd fmla="val 375" name="adj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44" name="圆角矩形 43"/>
            <p:cNvSpPr/>
            <p:nvPr/>
          </p:nvSpPr>
          <p:spPr>
            <a:xfrm rot="10800000">
              <a:off x="1970382" y="3509189"/>
              <a:ext cx="45719" cy="360000"/>
            </a:xfrm>
            <a:prstGeom prst="roundRect">
              <a:avLst>
                <a:gd fmla="val 375" name="adj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45" name="椭圆 44"/>
            <p:cNvSpPr/>
            <p:nvPr/>
          </p:nvSpPr>
          <p:spPr>
            <a:xfrm>
              <a:off x="6687733" y="5190839"/>
              <a:ext cx="144000" cy="144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7848967" y="5548462"/>
              <a:ext cx="199758" cy="443615"/>
              <a:chOff x="6981858" y="4588210"/>
              <a:chExt cx="365130" cy="810867"/>
            </a:xfrm>
            <a:solidFill>
              <a:schemeClr val="bg1">
                <a:lumMod val="65000"/>
              </a:schemeClr>
            </a:solidFill>
          </p:grpSpPr>
          <p:sp>
            <p:nvSpPr>
              <p:cNvPr id="691" name="矩形 690"/>
              <p:cNvSpPr/>
              <p:nvPr/>
            </p:nvSpPr>
            <p:spPr>
              <a:xfrm>
                <a:off x="7127910" y="4633929"/>
                <a:ext cx="73026" cy="45719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92" name="矩形 691"/>
              <p:cNvSpPr/>
              <p:nvPr/>
            </p:nvSpPr>
            <p:spPr>
              <a:xfrm>
                <a:off x="7146423" y="4588210"/>
                <a:ext cx="36000" cy="45719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grpSp>
            <p:nvGrpSpPr>
              <p:cNvPr id="693" name="组合 481"/>
              <p:cNvGrpSpPr/>
              <p:nvPr/>
            </p:nvGrpSpPr>
            <p:grpSpPr>
              <a:xfrm>
                <a:off x="6981858" y="4670444"/>
                <a:ext cx="365130" cy="728633"/>
                <a:chOff x="6981858" y="4633931"/>
                <a:chExt cx="365130" cy="728633"/>
              </a:xfrm>
              <a:grpFill/>
            </p:grpSpPr>
            <p:sp>
              <p:nvSpPr>
                <p:cNvPr id="694" name="矩形 693"/>
                <p:cNvSpPr/>
                <p:nvPr/>
              </p:nvSpPr>
              <p:spPr>
                <a:xfrm>
                  <a:off x="6981858" y="4778356"/>
                  <a:ext cx="365130" cy="584208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695" name="弦形 694"/>
                <p:cNvSpPr/>
                <p:nvPr/>
              </p:nvSpPr>
              <p:spPr>
                <a:xfrm rot="5400000">
                  <a:off x="7018371" y="4597418"/>
                  <a:ext cx="292104" cy="365129"/>
                </a:xfrm>
                <a:prstGeom prst="chord">
                  <a:avLst>
                    <a:gd fmla="val 5410212" name="adj1"/>
                    <a:gd fmla="val 16200000" name="adj2"/>
                  </a:avLst>
                </a:prstGeom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</p:grpSp>
        <p:grpSp>
          <p:nvGrpSpPr>
            <p:cNvPr id="47" name="组合 46"/>
            <p:cNvGrpSpPr/>
            <p:nvPr/>
          </p:nvGrpSpPr>
          <p:grpSpPr>
            <a:xfrm>
              <a:off x="7301271" y="5548462"/>
              <a:ext cx="199758" cy="443615"/>
              <a:chOff x="6981858" y="4588210"/>
              <a:chExt cx="365130" cy="810867"/>
            </a:xfrm>
            <a:solidFill>
              <a:schemeClr val="bg1">
                <a:lumMod val="65000"/>
              </a:schemeClr>
            </a:solidFill>
          </p:grpSpPr>
          <p:sp>
            <p:nvSpPr>
              <p:cNvPr id="686" name="矩形 685"/>
              <p:cNvSpPr/>
              <p:nvPr/>
            </p:nvSpPr>
            <p:spPr>
              <a:xfrm>
                <a:off x="7127910" y="4633929"/>
                <a:ext cx="73026" cy="45719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87" name="矩形 686"/>
              <p:cNvSpPr/>
              <p:nvPr/>
            </p:nvSpPr>
            <p:spPr>
              <a:xfrm>
                <a:off x="7146423" y="4588210"/>
                <a:ext cx="36000" cy="45719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grpSp>
            <p:nvGrpSpPr>
              <p:cNvPr id="688" name="组合 481"/>
              <p:cNvGrpSpPr/>
              <p:nvPr/>
            </p:nvGrpSpPr>
            <p:grpSpPr>
              <a:xfrm>
                <a:off x="6981858" y="4670444"/>
                <a:ext cx="365130" cy="728633"/>
                <a:chOff x="6981858" y="4633931"/>
                <a:chExt cx="365130" cy="728633"/>
              </a:xfrm>
              <a:grpFill/>
            </p:grpSpPr>
            <p:sp>
              <p:nvSpPr>
                <p:cNvPr id="689" name="矩形 688"/>
                <p:cNvSpPr/>
                <p:nvPr/>
              </p:nvSpPr>
              <p:spPr>
                <a:xfrm>
                  <a:off x="6981858" y="4778356"/>
                  <a:ext cx="365130" cy="584208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690" name="弦形 689"/>
                <p:cNvSpPr/>
                <p:nvPr/>
              </p:nvSpPr>
              <p:spPr>
                <a:xfrm rot="5400000">
                  <a:off x="7018371" y="4597418"/>
                  <a:ext cx="292104" cy="365129"/>
                </a:xfrm>
                <a:prstGeom prst="chord">
                  <a:avLst>
                    <a:gd fmla="val 5410212" name="adj1"/>
                    <a:gd fmla="val 16200000" name="adj2"/>
                  </a:avLst>
                </a:prstGeom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</p:grpSp>
        <p:sp>
          <p:nvSpPr>
            <p:cNvPr id="48" name="剪去同侧角的矩形 47"/>
            <p:cNvSpPr/>
            <p:nvPr/>
          </p:nvSpPr>
          <p:spPr>
            <a:xfrm flipV="1">
              <a:off x="5877264" y="3765806"/>
              <a:ext cx="990000" cy="72000"/>
            </a:xfrm>
            <a:prstGeom prst="snip2SameRect">
              <a:avLst>
                <a:gd fmla="val 50000" name="adj1"/>
                <a:gd fmla="val 0" name="adj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49" name="组合 48"/>
            <p:cNvGrpSpPr/>
            <p:nvPr/>
          </p:nvGrpSpPr>
          <p:grpSpPr>
            <a:xfrm rot="20400000">
              <a:off x="1788133" y="2674995"/>
              <a:ext cx="73026" cy="228284"/>
              <a:chOff x="8478891" y="544473"/>
              <a:chExt cx="73026" cy="228284"/>
            </a:xfrm>
            <a:solidFill>
              <a:schemeClr val="bg1"/>
            </a:solidFill>
          </p:grpSpPr>
          <p:sp>
            <p:nvSpPr>
              <p:cNvPr id="684" name="矩形 683"/>
              <p:cNvSpPr/>
              <p:nvPr/>
            </p:nvSpPr>
            <p:spPr>
              <a:xfrm>
                <a:off x="8478891" y="544473"/>
                <a:ext cx="73026" cy="182565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85" name="等腰三角形 684"/>
              <p:cNvSpPr/>
              <p:nvPr/>
            </p:nvSpPr>
            <p:spPr>
              <a:xfrm flipV="1">
                <a:off x="8478891" y="727038"/>
                <a:ext cx="73026" cy="457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50" name="圆角矩形 49"/>
            <p:cNvSpPr/>
            <p:nvPr/>
          </p:nvSpPr>
          <p:spPr>
            <a:xfrm rot="5400000">
              <a:off x="1595901" y="5835211"/>
              <a:ext cx="100800" cy="432000"/>
            </a:xfrm>
            <a:prstGeom prst="roundRect">
              <a:avLst>
                <a:gd fmla="val 47930" name="adj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51" name="组合 50"/>
            <p:cNvGrpSpPr/>
            <p:nvPr/>
          </p:nvGrpSpPr>
          <p:grpSpPr>
            <a:xfrm rot="5400000">
              <a:off x="3768565" y="5763949"/>
              <a:ext cx="91439" cy="255591"/>
              <a:chOff x="3504312" y="5072085"/>
              <a:chExt cx="91438" cy="255591"/>
            </a:xfrm>
          </p:grpSpPr>
          <p:sp>
            <p:nvSpPr>
              <p:cNvPr id="682" name="矩形 681"/>
              <p:cNvSpPr/>
              <p:nvPr/>
            </p:nvSpPr>
            <p:spPr>
              <a:xfrm>
                <a:off x="3504312" y="5072085"/>
                <a:ext cx="45719" cy="255591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83" name="矩形 682"/>
              <p:cNvSpPr/>
              <p:nvPr/>
            </p:nvSpPr>
            <p:spPr>
              <a:xfrm>
                <a:off x="3550031" y="5199880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52" name="圆角矩形 51"/>
            <p:cNvSpPr/>
            <p:nvPr/>
          </p:nvSpPr>
          <p:spPr>
            <a:xfrm rot="5400000">
              <a:off x="4633224" y="5222699"/>
              <a:ext cx="100800" cy="1584000"/>
            </a:xfrm>
            <a:prstGeom prst="roundRect">
              <a:avLst>
                <a:gd fmla="val 47930" name="adj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53" name="矩形 52"/>
            <p:cNvSpPr/>
            <p:nvPr/>
          </p:nvSpPr>
          <p:spPr>
            <a:xfrm>
              <a:off x="8250609" y="4422014"/>
              <a:ext cx="146052" cy="1460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54" name="圆角矩形 53"/>
            <p:cNvSpPr/>
            <p:nvPr/>
          </p:nvSpPr>
          <p:spPr>
            <a:xfrm rot="10800000">
              <a:off x="7824976" y="3504292"/>
              <a:ext cx="45719" cy="684000"/>
            </a:xfrm>
            <a:prstGeom prst="roundRect">
              <a:avLst>
                <a:gd fmla="val 375" name="adj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55" name="圆角矩形 54"/>
            <p:cNvSpPr/>
            <p:nvPr/>
          </p:nvSpPr>
          <p:spPr>
            <a:xfrm rot="10800000">
              <a:off x="7861496" y="3504292"/>
              <a:ext cx="45719" cy="684000"/>
            </a:xfrm>
            <a:prstGeom prst="roundRect">
              <a:avLst>
                <a:gd fmla="val 375" name="adj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rgbClr val="92D05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56" name="椭圆 55"/>
            <p:cNvSpPr/>
            <p:nvPr/>
          </p:nvSpPr>
          <p:spPr>
            <a:xfrm>
              <a:off x="7809978" y="4130935"/>
              <a:ext cx="72000" cy="72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57" name="椭圆 56"/>
            <p:cNvSpPr/>
            <p:nvPr/>
          </p:nvSpPr>
          <p:spPr>
            <a:xfrm>
              <a:off x="7881978" y="4129909"/>
              <a:ext cx="72000" cy="72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58" name="椭圆 57"/>
            <p:cNvSpPr/>
            <p:nvPr/>
          </p:nvSpPr>
          <p:spPr>
            <a:xfrm>
              <a:off x="7848966" y="4056883"/>
              <a:ext cx="72000" cy="72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59" name="圆角矩形 58"/>
            <p:cNvSpPr/>
            <p:nvPr/>
          </p:nvSpPr>
          <p:spPr>
            <a:xfrm rot="5940000">
              <a:off x="8007983" y="3954256"/>
              <a:ext cx="45719" cy="324000"/>
            </a:xfrm>
            <a:prstGeom prst="roundRect">
              <a:avLst>
                <a:gd fmla="val 47930" name="adj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60" name="圆角矩形 59"/>
            <p:cNvSpPr/>
            <p:nvPr/>
          </p:nvSpPr>
          <p:spPr>
            <a:xfrm rot="5400000">
              <a:off x="8000616" y="3979667"/>
              <a:ext cx="45719" cy="381259"/>
            </a:xfrm>
            <a:prstGeom prst="roundRect">
              <a:avLst>
                <a:gd fmla="val 47930" name="adj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61" name="圆角矩形 60"/>
            <p:cNvSpPr/>
            <p:nvPr/>
          </p:nvSpPr>
          <p:spPr>
            <a:xfrm rot="5400000">
              <a:off x="8047502" y="4009028"/>
              <a:ext cx="45719" cy="287486"/>
            </a:xfrm>
            <a:prstGeom prst="roundRect">
              <a:avLst>
                <a:gd fmla="val 47930" name="adj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rgbClr val="92D05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62" name="矩形 61"/>
            <p:cNvSpPr/>
            <p:nvPr/>
          </p:nvSpPr>
          <p:spPr>
            <a:xfrm>
              <a:off x="5512142" y="4604580"/>
              <a:ext cx="912825" cy="1643083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65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63" name="椭圆 62"/>
            <p:cNvSpPr/>
            <p:nvPr/>
          </p:nvSpPr>
          <p:spPr>
            <a:xfrm>
              <a:off x="5608547" y="4979969"/>
              <a:ext cx="720000" cy="720000"/>
            </a:xfrm>
            <a:prstGeom prst="ellipse">
              <a:avLst/>
            </a:prstGeom>
            <a:noFill/>
            <a:ln w="76200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64" name="矩形 63"/>
            <p:cNvSpPr/>
            <p:nvPr/>
          </p:nvSpPr>
          <p:spPr>
            <a:xfrm>
              <a:off x="6576142" y="5079248"/>
              <a:ext cx="73026" cy="116841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6826611" y="5079248"/>
              <a:ext cx="182565" cy="1168416"/>
              <a:chOff x="6251598" y="4706955"/>
              <a:chExt cx="182565" cy="1168416"/>
            </a:xfrm>
            <a:solidFill>
              <a:schemeClr val="bg1">
                <a:lumMod val="75000"/>
              </a:schemeClr>
            </a:solidFill>
          </p:grpSpPr>
          <p:sp>
            <p:nvSpPr>
              <p:cNvPr id="680" name="矩形 679"/>
              <p:cNvSpPr/>
              <p:nvPr/>
            </p:nvSpPr>
            <p:spPr>
              <a:xfrm>
                <a:off x="6251598" y="4706955"/>
                <a:ext cx="45719" cy="1168416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81" name="等腰三角形 680"/>
              <p:cNvSpPr/>
              <p:nvPr/>
            </p:nvSpPr>
            <p:spPr>
              <a:xfrm>
                <a:off x="6288111" y="4706955"/>
                <a:ext cx="146052" cy="1168416"/>
              </a:xfrm>
              <a:prstGeom prst="triangle">
                <a:avLst>
                  <a:gd fmla="val 0" name="adj"/>
                </a:avLst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66" name="椭圆 65"/>
            <p:cNvSpPr/>
            <p:nvPr/>
          </p:nvSpPr>
          <p:spPr>
            <a:xfrm>
              <a:off x="6972654" y="591337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67" name="组合 66"/>
            <p:cNvGrpSpPr/>
            <p:nvPr/>
          </p:nvGrpSpPr>
          <p:grpSpPr>
            <a:xfrm>
              <a:off x="7161979" y="2705903"/>
              <a:ext cx="73026" cy="228284"/>
              <a:chOff x="8478891" y="544473"/>
              <a:chExt cx="73026" cy="228284"/>
            </a:xfrm>
            <a:solidFill>
              <a:schemeClr val="bg1"/>
            </a:solidFill>
          </p:grpSpPr>
          <p:sp>
            <p:nvSpPr>
              <p:cNvPr id="678" name="矩形 677"/>
              <p:cNvSpPr/>
              <p:nvPr/>
            </p:nvSpPr>
            <p:spPr>
              <a:xfrm>
                <a:off x="8478891" y="544473"/>
                <a:ext cx="73026" cy="182565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79" name="等腰三角形 678"/>
              <p:cNvSpPr/>
              <p:nvPr/>
            </p:nvSpPr>
            <p:spPr>
              <a:xfrm flipV="1">
                <a:off x="8478891" y="727038"/>
                <a:ext cx="73026" cy="457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7395978" y="2632881"/>
              <a:ext cx="72000" cy="89703"/>
              <a:chOff x="7420014" y="2297097"/>
              <a:chExt cx="72000" cy="89703"/>
            </a:xfrm>
          </p:grpSpPr>
          <p:sp>
            <p:nvSpPr>
              <p:cNvPr id="676" name="椭圆 675"/>
              <p:cNvSpPr/>
              <p:nvPr/>
            </p:nvSpPr>
            <p:spPr>
              <a:xfrm>
                <a:off x="7420014" y="2297097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77" name="矩形 676"/>
              <p:cNvSpPr/>
              <p:nvPr/>
            </p:nvSpPr>
            <p:spPr>
              <a:xfrm>
                <a:off x="7438014" y="2350800"/>
                <a:ext cx="36000" cy="3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69" name="组合 68"/>
            <p:cNvGrpSpPr/>
            <p:nvPr/>
          </p:nvGrpSpPr>
          <p:grpSpPr>
            <a:xfrm>
              <a:off x="7848966" y="2632881"/>
              <a:ext cx="72000" cy="89703"/>
              <a:chOff x="7420014" y="2297097"/>
              <a:chExt cx="72000" cy="89703"/>
            </a:xfrm>
          </p:grpSpPr>
          <p:sp>
            <p:nvSpPr>
              <p:cNvPr id="674" name="椭圆 673"/>
              <p:cNvSpPr/>
              <p:nvPr/>
            </p:nvSpPr>
            <p:spPr>
              <a:xfrm>
                <a:off x="7420014" y="2297097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75" name="矩形 674"/>
              <p:cNvSpPr/>
              <p:nvPr/>
            </p:nvSpPr>
            <p:spPr>
              <a:xfrm>
                <a:off x="7438014" y="2350800"/>
                <a:ext cx="36000" cy="3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70" name="组合 69"/>
            <p:cNvGrpSpPr/>
            <p:nvPr/>
          </p:nvGrpSpPr>
          <p:grpSpPr>
            <a:xfrm rot="1500000">
              <a:off x="8205979" y="2712294"/>
              <a:ext cx="73026" cy="228284"/>
              <a:chOff x="8478891" y="544473"/>
              <a:chExt cx="73026" cy="228284"/>
            </a:xfrm>
            <a:solidFill>
              <a:schemeClr val="bg1"/>
            </a:solidFill>
          </p:grpSpPr>
          <p:sp>
            <p:nvSpPr>
              <p:cNvPr id="672" name="矩形 671"/>
              <p:cNvSpPr/>
              <p:nvPr/>
            </p:nvSpPr>
            <p:spPr>
              <a:xfrm>
                <a:off x="8478891" y="544473"/>
                <a:ext cx="73026" cy="182565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73" name="等腰三角形 672"/>
              <p:cNvSpPr/>
              <p:nvPr/>
            </p:nvSpPr>
            <p:spPr>
              <a:xfrm flipV="1">
                <a:off x="8478891" y="727038"/>
                <a:ext cx="73026" cy="457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71" name="等腰三角形 70"/>
            <p:cNvSpPr/>
            <p:nvPr/>
          </p:nvSpPr>
          <p:spPr>
            <a:xfrm rot="16200000">
              <a:off x="8141072" y="2596366"/>
              <a:ext cx="146052" cy="146050"/>
            </a:xfrm>
            <a:prstGeom prst="triangle">
              <a:avLst>
                <a:gd fmla="val 1087" name="adj"/>
              </a:avLst>
            </a:prstGeom>
            <a:solidFill>
              <a:schemeClr val="accent1">
                <a:lumMod val="40000"/>
                <a:lumOff val="60000"/>
                <a:alpha val="7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72" name="矩形 71"/>
            <p:cNvSpPr/>
            <p:nvPr/>
          </p:nvSpPr>
          <p:spPr>
            <a:xfrm>
              <a:off x="8141069" y="2742415"/>
              <a:ext cx="146052" cy="14605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73" name="矩形 72"/>
            <p:cNvSpPr/>
            <p:nvPr/>
          </p:nvSpPr>
          <p:spPr>
            <a:xfrm>
              <a:off x="8287124" y="2596365"/>
              <a:ext cx="73026" cy="51118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74" name="矩形 73"/>
            <p:cNvSpPr/>
            <p:nvPr/>
          </p:nvSpPr>
          <p:spPr>
            <a:xfrm rot="16200000">
              <a:off x="2298991" y="2486828"/>
              <a:ext cx="292104" cy="14605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r="10800000" dist="508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75" name="矩形 74"/>
            <p:cNvSpPr/>
            <p:nvPr/>
          </p:nvSpPr>
          <p:spPr>
            <a:xfrm rot="16200000">
              <a:off x="5953212" y="1629326"/>
              <a:ext cx="255591" cy="16784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76" name="矩形 75"/>
            <p:cNvSpPr/>
            <p:nvPr/>
          </p:nvSpPr>
          <p:spPr>
            <a:xfrm rot="16200000">
              <a:off x="5898909" y="2449292"/>
              <a:ext cx="290052" cy="153354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r="10800000" dist="508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77" name="矩形 76"/>
            <p:cNvSpPr/>
            <p:nvPr/>
          </p:nvSpPr>
          <p:spPr>
            <a:xfrm rot="16200000">
              <a:off x="7578595" y="1647026"/>
              <a:ext cx="255591" cy="16430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78" name="矩形 77"/>
            <p:cNvSpPr/>
            <p:nvPr/>
          </p:nvSpPr>
          <p:spPr>
            <a:xfrm>
              <a:off x="7877507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79" name="矩形 78"/>
            <p:cNvSpPr/>
            <p:nvPr/>
          </p:nvSpPr>
          <p:spPr>
            <a:xfrm>
              <a:off x="7478933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80" name="矩形 79"/>
            <p:cNvSpPr/>
            <p:nvPr/>
          </p:nvSpPr>
          <p:spPr>
            <a:xfrm>
              <a:off x="7244933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81" name="矩形 80"/>
            <p:cNvSpPr/>
            <p:nvPr/>
          </p:nvSpPr>
          <p:spPr>
            <a:xfrm rot="16200000">
              <a:off x="7524853" y="2358004"/>
              <a:ext cx="290052" cy="1716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r="10800000" dist="508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82" name="矩形 81"/>
            <p:cNvSpPr/>
            <p:nvPr/>
          </p:nvSpPr>
          <p:spPr>
            <a:xfrm>
              <a:off x="8345363" y="2194720"/>
              <a:ext cx="180000" cy="468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83" name="矩形 82"/>
            <p:cNvSpPr/>
            <p:nvPr/>
          </p:nvSpPr>
          <p:spPr>
            <a:xfrm>
              <a:off x="5171295" y="2194720"/>
              <a:ext cx="180000" cy="468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84" name="组合 17"/>
            <p:cNvGrpSpPr/>
            <p:nvPr/>
          </p:nvGrpSpPr>
          <p:grpSpPr>
            <a:xfrm>
              <a:off x="7067407" y="3524344"/>
              <a:ext cx="720000" cy="715104"/>
              <a:chOff x="7503300" y="3152052"/>
              <a:chExt cx="720000" cy="715104"/>
            </a:xfrm>
          </p:grpSpPr>
          <p:sp>
            <p:nvSpPr>
              <p:cNvPr id="663" name="矩形 662"/>
              <p:cNvSpPr/>
              <p:nvPr/>
            </p:nvSpPr>
            <p:spPr>
              <a:xfrm>
                <a:off x="7503300" y="3152052"/>
                <a:ext cx="720000" cy="61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64" name="矩形 663"/>
              <p:cNvSpPr/>
              <p:nvPr/>
            </p:nvSpPr>
            <p:spPr>
              <a:xfrm>
                <a:off x="7503300" y="3152052"/>
                <a:ext cx="108000" cy="61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65" name="矩形 664"/>
              <p:cNvSpPr/>
              <p:nvPr/>
            </p:nvSpPr>
            <p:spPr>
              <a:xfrm>
                <a:off x="8115300" y="3152052"/>
                <a:ext cx="108000" cy="61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66" name="矩形 665"/>
              <p:cNvSpPr/>
              <p:nvPr/>
            </p:nvSpPr>
            <p:spPr>
              <a:xfrm rot="16200000">
                <a:off x="7809300" y="2846053"/>
                <a:ext cx="108000" cy="720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67" name="梯形 666"/>
              <p:cNvSpPr/>
              <p:nvPr/>
            </p:nvSpPr>
            <p:spPr>
              <a:xfrm flipV="1">
                <a:off x="7503300" y="3757617"/>
                <a:ext cx="720000" cy="109539"/>
              </a:xfrm>
              <a:prstGeom prst="trapezoid">
                <a:avLst>
                  <a:gd fmla="val 85869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68" name="椭圆 667"/>
              <p:cNvSpPr/>
              <p:nvPr/>
            </p:nvSpPr>
            <p:spPr>
              <a:xfrm>
                <a:off x="7683300" y="3325617"/>
                <a:ext cx="360000" cy="360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grpSp>
            <p:nvGrpSpPr>
              <p:cNvPr id="669" name="组合 12"/>
              <p:cNvGrpSpPr/>
              <p:nvPr/>
            </p:nvGrpSpPr>
            <p:grpSpPr>
              <a:xfrm>
                <a:off x="7820100" y="3462417"/>
                <a:ext cx="86400" cy="86400"/>
                <a:chOff x="7099797" y="3054000"/>
                <a:chExt cx="86400" cy="86400"/>
              </a:xfrm>
            </p:grpSpPr>
            <p:sp>
              <p:nvSpPr>
                <p:cNvPr id="670" name="椭圆 669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671" name="椭圆 14"/>
                <p:cNvSpPr/>
                <p:nvPr/>
              </p:nvSpPr>
              <p:spPr>
                <a:xfrm>
                  <a:off x="7121397" y="3075600"/>
                  <a:ext cx="43200" cy="432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</p:grpSp>
        <p:cxnSp>
          <p:nvCxnSpPr>
            <p:cNvPr id="85" name="直接连接符 16"/>
            <p:cNvCxnSpPr/>
            <p:nvPr/>
          </p:nvCxnSpPr>
          <p:spPr>
            <a:xfrm flipV="1" rot="16200000">
              <a:off x="6255729" y="2762978"/>
              <a:ext cx="1204421" cy="2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矩形 19"/>
            <p:cNvSpPr/>
            <p:nvPr/>
          </p:nvSpPr>
          <p:spPr>
            <a:xfrm rot="16200000">
              <a:off x="6767936" y="450768"/>
              <a:ext cx="180004" cy="360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87" name="椭圆 86"/>
            <p:cNvSpPr/>
            <p:nvPr/>
          </p:nvSpPr>
          <p:spPr>
            <a:xfrm>
              <a:off x="7377007" y="3164354"/>
              <a:ext cx="100800" cy="100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88" name="组合 87"/>
            <p:cNvGrpSpPr/>
            <p:nvPr/>
          </p:nvGrpSpPr>
          <p:grpSpPr>
            <a:xfrm>
              <a:off x="7455676" y="3071032"/>
              <a:ext cx="86400" cy="86400"/>
              <a:chOff x="7099797" y="3054000"/>
              <a:chExt cx="86400" cy="86400"/>
            </a:xfrm>
          </p:grpSpPr>
          <p:sp>
            <p:nvSpPr>
              <p:cNvPr id="661" name="椭圆 66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62" name="椭圆 661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89" name="组合 88"/>
            <p:cNvGrpSpPr/>
            <p:nvPr/>
          </p:nvGrpSpPr>
          <p:grpSpPr>
            <a:xfrm>
              <a:off x="7820806" y="3167197"/>
              <a:ext cx="86400" cy="86400"/>
              <a:chOff x="7099797" y="3054000"/>
              <a:chExt cx="86400" cy="86400"/>
            </a:xfrm>
          </p:grpSpPr>
          <p:sp>
            <p:nvSpPr>
              <p:cNvPr id="659" name="椭圆 65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60" name="椭圆 659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cxnSp>
          <p:nvCxnSpPr>
            <p:cNvPr id="90" name="直接连接符 89"/>
            <p:cNvCxnSpPr>
              <a:stCxn id="87" idx="4"/>
            </p:cNvCxnSpPr>
            <p:nvPr/>
          </p:nvCxnSpPr>
          <p:spPr>
            <a:xfrm flipH="1" flipV="1" rot="5400000">
              <a:off x="7596730" y="2997881"/>
              <a:ext cx="97956" cy="436599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组合 90"/>
            <p:cNvGrpSpPr/>
            <p:nvPr/>
          </p:nvGrpSpPr>
          <p:grpSpPr>
            <a:xfrm>
              <a:off x="8478040" y="3063553"/>
              <a:ext cx="86400" cy="86400"/>
              <a:chOff x="7099797" y="3054000"/>
              <a:chExt cx="86400" cy="86400"/>
            </a:xfrm>
          </p:grpSpPr>
          <p:sp>
            <p:nvSpPr>
              <p:cNvPr id="657" name="椭圆 65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58" name="椭圆 657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cxnSp>
          <p:nvCxnSpPr>
            <p:cNvPr id="92" name="直接连接符 36"/>
            <p:cNvCxnSpPr/>
            <p:nvPr/>
          </p:nvCxnSpPr>
          <p:spPr>
            <a:xfrm flipH="1" flipV="1" rot="5400000">
              <a:off x="8184002" y="2829958"/>
              <a:ext cx="17244" cy="657234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37"/>
            <p:cNvCxnSpPr>
              <a:stCxn id="87" idx="0"/>
            </p:cNvCxnSpPr>
            <p:nvPr/>
          </p:nvCxnSpPr>
          <p:spPr>
            <a:xfrm flipH="1" flipV="1" rot="5400000">
              <a:off x="7459691" y="3125162"/>
              <a:ext cx="6919" cy="71468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组合 38"/>
            <p:cNvGrpSpPr/>
            <p:nvPr/>
          </p:nvGrpSpPr>
          <p:grpSpPr>
            <a:xfrm>
              <a:off x="6994382" y="3063553"/>
              <a:ext cx="90000" cy="90000"/>
              <a:chOff x="7099797" y="3054000"/>
              <a:chExt cx="86400" cy="86400"/>
            </a:xfrm>
          </p:grpSpPr>
          <p:sp>
            <p:nvSpPr>
              <p:cNvPr id="655" name="椭圆 39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6350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56" name="椭圆 40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cxnSp>
          <p:nvCxnSpPr>
            <p:cNvPr id="95" name="直接连接符 41"/>
            <p:cNvCxnSpPr/>
            <p:nvPr/>
          </p:nvCxnSpPr>
          <p:spPr>
            <a:xfrm flipH="1" flipV="1" rot="5400000">
              <a:off x="7227868" y="2882550"/>
              <a:ext cx="82520" cy="459495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组合 95"/>
            <p:cNvGrpSpPr/>
            <p:nvPr/>
          </p:nvGrpSpPr>
          <p:grpSpPr>
            <a:xfrm>
              <a:off x="7908233" y="2961493"/>
              <a:ext cx="90000" cy="90000"/>
              <a:chOff x="7099797" y="3054000"/>
              <a:chExt cx="86400" cy="86400"/>
            </a:xfrm>
          </p:grpSpPr>
          <p:sp>
            <p:nvSpPr>
              <p:cNvPr id="653" name="椭圆 65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54" name="椭圆 65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97" name="组合 96"/>
            <p:cNvGrpSpPr/>
            <p:nvPr/>
          </p:nvGrpSpPr>
          <p:grpSpPr>
            <a:xfrm>
              <a:off x="7506077" y="2961493"/>
              <a:ext cx="90000" cy="90000"/>
              <a:chOff x="7099797" y="3054000"/>
              <a:chExt cx="86400" cy="86400"/>
            </a:xfrm>
          </p:grpSpPr>
          <p:sp>
            <p:nvSpPr>
              <p:cNvPr id="651" name="椭圆 65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52" name="椭圆 651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98" name="组合 97"/>
            <p:cNvGrpSpPr/>
            <p:nvPr/>
          </p:nvGrpSpPr>
          <p:grpSpPr>
            <a:xfrm>
              <a:off x="7744182" y="2961493"/>
              <a:ext cx="90000" cy="90000"/>
              <a:chOff x="7099797" y="3054000"/>
              <a:chExt cx="86400" cy="86400"/>
            </a:xfrm>
          </p:grpSpPr>
          <p:sp>
            <p:nvSpPr>
              <p:cNvPr id="649" name="椭圆 64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50" name="椭圆 649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99" name="组合 98"/>
            <p:cNvGrpSpPr/>
            <p:nvPr/>
          </p:nvGrpSpPr>
          <p:grpSpPr>
            <a:xfrm>
              <a:off x="8145824" y="2961493"/>
              <a:ext cx="90000" cy="90000"/>
              <a:chOff x="7099797" y="3054000"/>
              <a:chExt cx="86400" cy="86400"/>
            </a:xfrm>
          </p:grpSpPr>
          <p:sp>
            <p:nvSpPr>
              <p:cNvPr id="647" name="椭圆 64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48" name="椭圆 64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100" name="椭圆 99"/>
            <p:cNvSpPr/>
            <p:nvPr/>
          </p:nvSpPr>
          <p:spPr>
            <a:xfrm>
              <a:off x="7644927" y="2998005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8053258" y="2998005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8308849" y="2998005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103" name="组合 102"/>
            <p:cNvGrpSpPr/>
            <p:nvPr/>
          </p:nvGrpSpPr>
          <p:grpSpPr>
            <a:xfrm>
              <a:off x="5103932" y="2497103"/>
              <a:ext cx="64800" cy="208800"/>
              <a:chOff x="6405876" y="2234349"/>
              <a:chExt cx="64800" cy="208800"/>
            </a:xfrm>
          </p:grpSpPr>
          <p:sp>
            <p:nvSpPr>
              <p:cNvPr id="645" name="矩形 644"/>
              <p:cNvSpPr/>
              <p:nvPr/>
            </p:nvSpPr>
            <p:spPr>
              <a:xfrm>
                <a:off x="6405876" y="2234349"/>
                <a:ext cx="64800" cy="2088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46" name="矩形 645"/>
              <p:cNvSpPr/>
              <p:nvPr/>
            </p:nvSpPr>
            <p:spPr>
              <a:xfrm>
                <a:off x="6415417" y="2280806"/>
                <a:ext cx="45719" cy="11588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cxnSp>
          <p:nvCxnSpPr>
            <p:cNvPr id="104" name="直接连接符 103"/>
            <p:cNvCxnSpPr/>
            <p:nvPr/>
          </p:nvCxnSpPr>
          <p:spPr>
            <a:xfrm flipH="1" flipV="1" rot="5400000">
              <a:off x="6984108" y="3029953"/>
              <a:ext cx="70240" cy="23333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组合 104"/>
            <p:cNvGrpSpPr/>
            <p:nvPr/>
          </p:nvGrpSpPr>
          <p:grpSpPr>
            <a:xfrm>
              <a:off x="7030894" y="2961493"/>
              <a:ext cx="90000" cy="90000"/>
              <a:chOff x="7099797" y="3054000"/>
              <a:chExt cx="86400" cy="86400"/>
            </a:xfrm>
          </p:grpSpPr>
          <p:sp>
            <p:nvSpPr>
              <p:cNvPr id="643" name="椭圆 64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44" name="椭圆 64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106" name="组合 105"/>
            <p:cNvGrpSpPr/>
            <p:nvPr/>
          </p:nvGrpSpPr>
          <p:grpSpPr>
            <a:xfrm>
              <a:off x="8418390" y="2961493"/>
              <a:ext cx="90000" cy="90000"/>
              <a:chOff x="7099797" y="3054000"/>
              <a:chExt cx="86400" cy="86400"/>
            </a:xfrm>
          </p:grpSpPr>
          <p:sp>
            <p:nvSpPr>
              <p:cNvPr id="641" name="椭圆 64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42" name="椭圆 641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cxnSp>
          <p:nvCxnSpPr>
            <p:cNvPr id="107" name="直接连接符 106"/>
            <p:cNvCxnSpPr/>
            <p:nvPr/>
          </p:nvCxnSpPr>
          <p:spPr>
            <a:xfrm flipH="1" flipV="1" rot="5400000">
              <a:off x="7432282" y="2842704"/>
              <a:ext cx="1588" cy="237591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接连接符 68"/>
            <p:cNvCxnSpPr>
              <a:endCxn id="101" idx="3"/>
            </p:cNvCxnSpPr>
            <p:nvPr/>
          </p:nvCxnSpPr>
          <p:spPr>
            <a:xfrm flipH="1" rot="16200000">
              <a:off x="7992218" y="2967510"/>
              <a:ext cx="60207" cy="74532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接连接符 108"/>
            <p:cNvCxnSpPr>
              <a:endCxn id="100" idx="3"/>
            </p:cNvCxnSpPr>
            <p:nvPr/>
          </p:nvCxnSpPr>
          <p:spPr>
            <a:xfrm flipH="1" rot="16200000">
              <a:off x="7586976" y="2970602"/>
              <a:ext cx="60207" cy="68357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接连接符 109"/>
            <p:cNvCxnSpPr>
              <a:stCxn id="100" idx="5"/>
            </p:cNvCxnSpPr>
            <p:nvPr/>
          </p:nvCxnSpPr>
          <p:spPr>
            <a:xfrm flipH="1" flipV="1" rot="5400000">
              <a:off x="7685883" y="2970603"/>
              <a:ext cx="60207" cy="68357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连接符 110"/>
            <p:cNvCxnSpPr/>
            <p:nvPr/>
          </p:nvCxnSpPr>
          <p:spPr>
            <a:xfrm flipH="1" flipV="1" rot="5400000">
              <a:off x="7871208" y="2879469"/>
              <a:ext cx="1588" cy="164052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/>
            <p:cNvCxnSpPr>
              <a:stCxn id="101" idx="5"/>
            </p:cNvCxnSpPr>
            <p:nvPr/>
          </p:nvCxnSpPr>
          <p:spPr>
            <a:xfrm flipH="1" flipV="1" rot="5400000">
              <a:off x="8094468" y="2970346"/>
              <a:ext cx="60207" cy="68871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连接符 112"/>
            <p:cNvCxnSpPr>
              <a:endCxn id="102" idx="3"/>
            </p:cNvCxnSpPr>
            <p:nvPr/>
          </p:nvCxnSpPr>
          <p:spPr>
            <a:xfrm flipH="1" rot="16200000">
              <a:off x="8238811" y="2958510"/>
              <a:ext cx="60207" cy="92532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连接符 74"/>
            <p:cNvCxnSpPr>
              <a:stCxn id="102" idx="5"/>
            </p:cNvCxnSpPr>
            <p:nvPr/>
          </p:nvCxnSpPr>
          <p:spPr>
            <a:xfrm flipH="1" flipV="1" rot="5400000">
              <a:off x="8358546" y="2961859"/>
              <a:ext cx="60207" cy="85845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连接符 114"/>
            <p:cNvCxnSpPr/>
            <p:nvPr/>
          </p:nvCxnSpPr>
          <p:spPr>
            <a:xfrm>
              <a:off x="8508395" y="3006499"/>
              <a:ext cx="43399" cy="69713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/>
            <p:cNvCxnSpPr>
              <a:endCxn id="87" idx="2"/>
            </p:cNvCxnSpPr>
            <p:nvPr/>
          </p:nvCxnSpPr>
          <p:spPr>
            <a:xfrm rot="10800000">
              <a:off x="7377007" y="3214754"/>
              <a:ext cx="7200" cy="663156"/>
            </a:xfrm>
            <a:prstGeom prst="line">
              <a:avLst/>
            </a:prstGeom>
            <a:ln w="952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连接符 116"/>
            <p:cNvCxnSpPr>
              <a:endCxn id="87" idx="6"/>
            </p:cNvCxnSpPr>
            <p:nvPr/>
          </p:nvCxnSpPr>
          <p:spPr>
            <a:xfrm flipV="1">
              <a:off x="7470607" y="3214754"/>
              <a:ext cx="7200" cy="663156"/>
            </a:xfrm>
            <a:prstGeom prst="line">
              <a:avLst/>
            </a:prstGeom>
            <a:ln w="952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8" name="组合 117"/>
            <p:cNvGrpSpPr/>
            <p:nvPr/>
          </p:nvGrpSpPr>
          <p:grpSpPr>
            <a:xfrm>
              <a:off x="7268486" y="2961493"/>
              <a:ext cx="90000" cy="90000"/>
              <a:chOff x="7099797" y="3054000"/>
              <a:chExt cx="86400" cy="86400"/>
            </a:xfrm>
          </p:grpSpPr>
          <p:sp>
            <p:nvSpPr>
              <p:cNvPr id="639" name="椭圆 63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40" name="椭圆 639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119" name="矩形 118"/>
            <p:cNvSpPr/>
            <p:nvPr/>
          </p:nvSpPr>
          <p:spPr>
            <a:xfrm>
              <a:off x="7334933" y="3180571"/>
              <a:ext cx="187200" cy="730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20" name="椭圆 119"/>
            <p:cNvSpPr/>
            <p:nvPr/>
          </p:nvSpPr>
          <p:spPr>
            <a:xfrm>
              <a:off x="7176947" y="2998005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cxnSp>
          <p:nvCxnSpPr>
            <p:cNvPr id="121" name="直接连接符 120"/>
            <p:cNvCxnSpPr>
              <a:endCxn id="120" idx="3"/>
            </p:cNvCxnSpPr>
            <p:nvPr/>
          </p:nvCxnSpPr>
          <p:spPr>
            <a:xfrm flipH="1" rot="16200000">
              <a:off x="7115394" y="2967002"/>
              <a:ext cx="60207" cy="75557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连接符 121"/>
            <p:cNvCxnSpPr>
              <a:stCxn id="120" idx="5"/>
            </p:cNvCxnSpPr>
            <p:nvPr/>
          </p:nvCxnSpPr>
          <p:spPr>
            <a:xfrm flipH="1" flipV="1" rot="5400000">
              <a:off x="7217643" y="2970859"/>
              <a:ext cx="60207" cy="67845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矩形 122"/>
            <p:cNvSpPr/>
            <p:nvPr/>
          </p:nvSpPr>
          <p:spPr>
            <a:xfrm>
              <a:off x="7244933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24" name="矩形 123"/>
            <p:cNvSpPr/>
            <p:nvPr/>
          </p:nvSpPr>
          <p:spPr>
            <a:xfrm>
              <a:off x="7478933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25" name="矩形 124"/>
            <p:cNvSpPr/>
            <p:nvPr/>
          </p:nvSpPr>
          <p:spPr>
            <a:xfrm>
              <a:off x="7877507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126" name="组合 125"/>
            <p:cNvGrpSpPr/>
            <p:nvPr/>
          </p:nvGrpSpPr>
          <p:grpSpPr>
            <a:xfrm>
              <a:off x="7908233" y="2863493"/>
              <a:ext cx="90000" cy="90000"/>
              <a:chOff x="7099797" y="3054000"/>
              <a:chExt cx="86400" cy="86400"/>
            </a:xfrm>
          </p:grpSpPr>
          <p:sp>
            <p:nvSpPr>
              <p:cNvPr id="637" name="椭圆 63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38" name="椭圆 63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127" name="组合 126"/>
            <p:cNvGrpSpPr/>
            <p:nvPr/>
          </p:nvGrpSpPr>
          <p:grpSpPr>
            <a:xfrm>
              <a:off x="7506077" y="2863493"/>
              <a:ext cx="90000" cy="90000"/>
              <a:chOff x="7099797" y="3054000"/>
              <a:chExt cx="86400" cy="86400"/>
            </a:xfrm>
          </p:grpSpPr>
          <p:sp>
            <p:nvSpPr>
              <p:cNvPr id="635" name="椭圆 634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36" name="椭圆 635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128" name="组合 127"/>
            <p:cNvGrpSpPr/>
            <p:nvPr/>
          </p:nvGrpSpPr>
          <p:grpSpPr>
            <a:xfrm>
              <a:off x="7268486" y="2863493"/>
              <a:ext cx="90000" cy="90000"/>
              <a:chOff x="7099797" y="3054000"/>
              <a:chExt cx="86400" cy="86400"/>
            </a:xfrm>
          </p:grpSpPr>
          <p:sp>
            <p:nvSpPr>
              <p:cNvPr id="633" name="椭圆 63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34" name="椭圆 63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129" name="组合 128"/>
            <p:cNvGrpSpPr/>
            <p:nvPr/>
          </p:nvGrpSpPr>
          <p:grpSpPr>
            <a:xfrm>
              <a:off x="8536152" y="2497103"/>
              <a:ext cx="64800" cy="208800"/>
              <a:chOff x="6405876" y="2234349"/>
              <a:chExt cx="64800" cy="208800"/>
            </a:xfrm>
          </p:grpSpPr>
          <p:sp>
            <p:nvSpPr>
              <p:cNvPr id="631" name="矩形 134"/>
              <p:cNvSpPr/>
              <p:nvPr/>
            </p:nvSpPr>
            <p:spPr>
              <a:xfrm>
                <a:off x="6405876" y="2234349"/>
                <a:ext cx="64800" cy="2088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32" name="矩形 631"/>
              <p:cNvSpPr/>
              <p:nvPr/>
            </p:nvSpPr>
            <p:spPr>
              <a:xfrm>
                <a:off x="6415417" y="2280806"/>
                <a:ext cx="45719" cy="11588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130" name="椭圆 129"/>
            <p:cNvSpPr/>
            <p:nvPr/>
          </p:nvSpPr>
          <p:spPr>
            <a:xfrm>
              <a:off x="7396024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31" name="椭圆 130"/>
            <p:cNvSpPr/>
            <p:nvPr/>
          </p:nvSpPr>
          <p:spPr>
            <a:xfrm>
              <a:off x="7688127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32" name="椭圆 131"/>
            <p:cNvSpPr/>
            <p:nvPr/>
          </p:nvSpPr>
          <p:spPr>
            <a:xfrm>
              <a:off x="7827493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33" name="椭圆 132"/>
            <p:cNvSpPr/>
            <p:nvPr/>
          </p:nvSpPr>
          <p:spPr>
            <a:xfrm>
              <a:off x="7163573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8003372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35" name="矩形 134"/>
            <p:cNvSpPr/>
            <p:nvPr/>
          </p:nvSpPr>
          <p:spPr>
            <a:xfrm>
              <a:off x="8016747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36" name="矩形 135"/>
            <p:cNvSpPr/>
            <p:nvPr/>
          </p:nvSpPr>
          <p:spPr>
            <a:xfrm>
              <a:off x="8174128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37" name="圆角矩形 136"/>
            <p:cNvSpPr/>
            <p:nvPr/>
          </p:nvSpPr>
          <p:spPr>
            <a:xfrm>
              <a:off x="7414134" y="2377290"/>
              <a:ext cx="45719" cy="109539"/>
            </a:xfrm>
            <a:prstGeom prst="roundRect">
              <a:avLst>
                <a:gd fmla="val 48723" name="adj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38" name="圆角矩形 137"/>
            <p:cNvSpPr/>
            <p:nvPr/>
          </p:nvSpPr>
          <p:spPr>
            <a:xfrm rot="5400000">
              <a:off x="7665269" y="2144554"/>
              <a:ext cx="45719" cy="511186"/>
            </a:xfrm>
            <a:prstGeom prst="roundRect">
              <a:avLst>
                <a:gd fmla="val 50000" name="adj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39" name="弧形 138"/>
            <p:cNvSpPr/>
            <p:nvPr/>
          </p:nvSpPr>
          <p:spPr>
            <a:xfrm>
              <a:off x="7798172" y="2395492"/>
              <a:ext cx="252000" cy="252000"/>
            </a:xfrm>
            <a:prstGeom prst="arc">
              <a:avLst/>
            </a:prstGeom>
            <a:ln w="44450">
              <a:solidFill>
                <a:schemeClr val="accent1">
                  <a:lumMod val="40000"/>
                  <a:lumOff val="60000"/>
                </a:schemeClr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0" name="圆角矩形 139"/>
            <p:cNvSpPr/>
            <p:nvPr/>
          </p:nvSpPr>
          <p:spPr>
            <a:xfrm rot="10800000">
              <a:off x="8032181" y="2496292"/>
              <a:ext cx="45719" cy="792000"/>
            </a:xfrm>
            <a:prstGeom prst="roundRect">
              <a:avLst>
                <a:gd fmla="val 375" name="adj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41" name="圆角矩形 140"/>
            <p:cNvSpPr/>
            <p:nvPr/>
          </p:nvSpPr>
          <p:spPr>
            <a:xfrm rot="5040000">
              <a:off x="7967433" y="2307279"/>
              <a:ext cx="52223" cy="261458"/>
            </a:xfrm>
            <a:prstGeom prst="roundRect">
              <a:avLst>
                <a:gd fmla="val 50000" name="adj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42" name="弧形 141"/>
            <p:cNvSpPr/>
            <p:nvPr/>
          </p:nvSpPr>
          <p:spPr>
            <a:xfrm>
              <a:off x="7959155" y="2424292"/>
              <a:ext cx="252000" cy="252000"/>
            </a:xfrm>
            <a:prstGeom prst="arc">
              <a:avLst/>
            </a:prstGeom>
            <a:ln w="44450">
              <a:solidFill>
                <a:schemeClr val="accent1">
                  <a:lumMod val="40000"/>
                  <a:lumOff val="60000"/>
                </a:schemeClr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3" name="圆角矩形 142"/>
            <p:cNvSpPr/>
            <p:nvPr/>
          </p:nvSpPr>
          <p:spPr>
            <a:xfrm rot="10800000">
              <a:off x="8189564" y="2532292"/>
              <a:ext cx="45719" cy="756000"/>
            </a:xfrm>
            <a:prstGeom prst="roundRect">
              <a:avLst>
                <a:gd fmla="val 375" name="adj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44" name="圆角矩形 143"/>
            <p:cNvSpPr/>
            <p:nvPr/>
          </p:nvSpPr>
          <p:spPr>
            <a:xfrm rot="8700000">
              <a:off x="7489742" y="2334937"/>
              <a:ext cx="45719" cy="1116000"/>
            </a:xfrm>
            <a:prstGeom prst="roundRect">
              <a:avLst>
                <a:gd fmla="val 47930" name="adj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45" name="圆角矩形 144"/>
            <p:cNvSpPr/>
            <p:nvPr/>
          </p:nvSpPr>
          <p:spPr>
            <a:xfrm flipH="1" rot="8520000">
              <a:off x="7765438" y="2417805"/>
              <a:ext cx="45719" cy="222041"/>
            </a:xfrm>
            <a:prstGeom prst="roundRect">
              <a:avLst>
                <a:gd fmla="val 47930" name="adj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46" name="圆角矩形 145"/>
            <p:cNvSpPr/>
            <p:nvPr/>
          </p:nvSpPr>
          <p:spPr>
            <a:xfrm rot="10800000">
              <a:off x="7834186" y="2596368"/>
              <a:ext cx="45719" cy="763929"/>
            </a:xfrm>
            <a:prstGeom prst="roundRect">
              <a:avLst>
                <a:gd fmla="val 375" name="adj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47" name="圆角矩形 146"/>
            <p:cNvSpPr/>
            <p:nvPr/>
          </p:nvSpPr>
          <p:spPr>
            <a:xfrm rot="11160000">
              <a:off x="7873983" y="2596368"/>
              <a:ext cx="45719" cy="763929"/>
            </a:xfrm>
            <a:prstGeom prst="roundRect">
              <a:avLst>
                <a:gd fmla="val 375" name="adj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48" name="圆角矩形 147"/>
            <p:cNvSpPr/>
            <p:nvPr/>
          </p:nvSpPr>
          <p:spPr>
            <a:xfrm flipH="1" rot="12960000">
              <a:off x="7968106" y="2418606"/>
              <a:ext cx="45719" cy="222041"/>
            </a:xfrm>
            <a:prstGeom prst="roundRect">
              <a:avLst>
                <a:gd fmla="val 47930" name="adj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49" name="圆角矩形 148"/>
            <p:cNvSpPr/>
            <p:nvPr/>
          </p:nvSpPr>
          <p:spPr>
            <a:xfrm rot="10800000">
              <a:off x="8032181" y="3504292"/>
              <a:ext cx="45719" cy="360000"/>
            </a:xfrm>
            <a:prstGeom prst="roundRect">
              <a:avLst>
                <a:gd fmla="val 375" name="adj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50" name="圆角矩形 149"/>
            <p:cNvSpPr/>
            <p:nvPr/>
          </p:nvSpPr>
          <p:spPr>
            <a:xfrm rot="10800000">
              <a:off x="8189562" y="3504294"/>
              <a:ext cx="45719" cy="1940085"/>
            </a:xfrm>
            <a:prstGeom prst="roundRect">
              <a:avLst>
                <a:gd fmla="val 375" name="adj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51" name="矩形 150"/>
            <p:cNvSpPr/>
            <p:nvPr/>
          </p:nvSpPr>
          <p:spPr>
            <a:xfrm>
              <a:off x="5824849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52" name="矩形 151"/>
            <p:cNvSpPr/>
            <p:nvPr/>
          </p:nvSpPr>
          <p:spPr>
            <a:xfrm>
              <a:off x="5605772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53" name="矩形 152"/>
            <p:cNvSpPr/>
            <p:nvPr/>
          </p:nvSpPr>
          <p:spPr>
            <a:xfrm>
              <a:off x="5386693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154" name="组合 153"/>
            <p:cNvGrpSpPr/>
            <p:nvPr/>
          </p:nvGrpSpPr>
          <p:grpSpPr>
            <a:xfrm>
              <a:off x="5855575" y="2961493"/>
              <a:ext cx="90000" cy="90000"/>
              <a:chOff x="7099797" y="3054000"/>
              <a:chExt cx="86400" cy="86400"/>
            </a:xfrm>
          </p:grpSpPr>
          <p:sp>
            <p:nvSpPr>
              <p:cNvPr id="629" name="椭圆 62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30" name="椭圆 629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155" name="组合 154"/>
            <p:cNvGrpSpPr/>
            <p:nvPr/>
          </p:nvGrpSpPr>
          <p:grpSpPr>
            <a:xfrm>
              <a:off x="5632916" y="2961493"/>
              <a:ext cx="90000" cy="90000"/>
              <a:chOff x="7099797" y="3054000"/>
              <a:chExt cx="86400" cy="86400"/>
            </a:xfrm>
          </p:grpSpPr>
          <p:sp>
            <p:nvSpPr>
              <p:cNvPr id="627" name="椭圆 62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28" name="椭圆 62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156" name="组合 155"/>
            <p:cNvGrpSpPr/>
            <p:nvPr/>
          </p:nvGrpSpPr>
          <p:grpSpPr>
            <a:xfrm>
              <a:off x="5410247" y="2961493"/>
              <a:ext cx="90000" cy="90000"/>
              <a:chOff x="7099797" y="3054000"/>
              <a:chExt cx="86400" cy="86400"/>
            </a:xfrm>
          </p:grpSpPr>
          <p:sp>
            <p:nvSpPr>
              <p:cNvPr id="625" name="椭圆 624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26" name="椭圆 625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157" name="矩形 156"/>
            <p:cNvSpPr/>
            <p:nvPr/>
          </p:nvSpPr>
          <p:spPr>
            <a:xfrm>
              <a:off x="5386693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58" name="矩形 157"/>
            <p:cNvSpPr/>
            <p:nvPr/>
          </p:nvSpPr>
          <p:spPr>
            <a:xfrm>
              <a:off x="5605772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59" name="矩形 158"/>
            <p:cNvSpPr/>
            <p:nvPr/>
          </p:nvSpPr>
          <p:spPr>
            <a:xfrm>
              <a:off x="5824849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160" name="组合 159"/>
            <p:cNvGrpSpPr/>
            <p:nvPr/>
          </p:nvGrpSpPr>
          <p:grpSpPr>
            <a:xfrm>
              <a:off x="5855575" y="2863493"/>
              <a:ext cx="90000" cy="90000"/>
              <a:chOff x="7099797" y="3054000"/>
              <a:chExt cx="86400" cy="86400"/>
            </a:xfrm>
          </p:grpSpPr>
          <p:sp>
            <p:nvSpPr>
              <p:cNvPr id="623" name="椭圆 62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24" name="椭圆 62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161" name="组合 160"/>
            <p:cNvGrpSpPr/>
            <p:nvPr/>
          </p:nvGrpSpPr>
          <p:grpSpPr>
            <a:xfrm>
              <a:off x="5632916" y="2863493"/>
              <a:ext cx="90000" cy="90000"/>
              <a:chOff x="7099797" y="3054000"/>
              <a:chExt cx="86400" cy="86400"/>
            </a:xfrm>
          </p:grpSpPr>
          <p:sp>
            <p:nvSpPr>
              <p:cNvPr id="621" name="椭圆 62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22" name="椭圆 621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162" name="组合 161"/>
            <p:cNvGrpSpPr/>
            <p:nvPr/>
          </p:nvGrpSpPr>
          <p:grpSpPr>
            <a:xfrm>
              <a:off x="5410247" y="2863493"/>
              <a:ext cx="90000" cy="90000"/>
              <a:chOff x="7099797" y="3054000"/>
              <a:chExt cx="86400" cy="86400"/>
            </a:xfrm>
          </p:grpSpPr>
          <p:sp>
            <p:nvSpPr>
              <p:cNvPr id="619" name="椭圆 61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20" name="椭圆 619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163" name="矩形 162"/>
            <p:cNvSpPr/>
            <p:nvPr/>
          </p:nvSpPr>
          <p:spPr>
            <a:xfrm>
              <a:off x="5411876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64" name="矩形 163"/>
            <p:cNvSpPr/>
            <p:nvPr/>
          </p:nvSpPr>
          <p:spPr>
            <a:xfrm>
              <a:off x="5605773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65" name="矩形 164"/>
            <p:cNvSpPr/>
            <p:nvPr/>
          </p:nvSpPr>
          <p:spPr>
            <a:xfrm>
              <a:off x="6263006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166" name="组合 165"/>
            <p:cNvGrpSpPr/>
            <p:nvPr/>
          </p:nvGrpSpPr>
          <p:grpSpPr>
            <a:xfrm>
              <a:off x="6293732" y="2961493"/>
              <a:ext cx="90000" cy="90000"/>
              <a:chOff x="7099797" y="3054000"/>
              <a:chExt cx="86400" cy="86400"/>
            </a:xfrm>
          </p:grpSpPr>
          <p:sp>
            <p:nvSpPr>
              <p:cNvPr id="617" name="椭圆 61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18" name="椭圆 61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167" name="矩形 166"/>
            <p:cNvSpPr/>
            <p:nvPr/>
          </p:nvSpPr>
          <p:spPr>
            <a:xfrm>
              <a:off x="6263006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168" name="组合 167"/>
            <p:cNvGrpSpPr/>
            <p:nvPr/>
          </p:nvGrpSpPr>
          <p:grpSpPr>
            <a:xfrm>
              <a:off x="6293732" y="2863493"/>
              <a:ext cx="90000" cy="90000"/>
              <a:chOff x="7099797" y="3054000"/>
              <a:chExt cx="86400" cy="86400"/>
            </a:xfrm>
          </p:grpSpPr>
          <p:sp>
            <p:nvSpPr>
              <p:cNvPr id="615" name="椭圆 614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16" name="椭圆 615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169" name="矩形 168"/>
            <p:cNvSpPr/>
            <p:nvPr/>
          </p:nvSpPr>
          <p:spPr>
            <a:xfrm>
              <a:off x="6681622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170" name="组合 242"/>
            <p:cNvGrpSpPr/>
            <p:nvPr/>
          </p:nvGrpSpPr>
          <p:grpSpPr>
            <a:xfrm>
              <a:off x="6712349" y="2961493"/>
              <a:ext cx="90000" cy="90000"/>
              <a:chOff x="7099797" y="3054000"/>
              <a:chExt cx="86400" cy="86400"/>
            </a:xfrm>
          </p:grpSpPr>
          <p:sp>
            <p:nvSpPr>
              <p:cNvPr id="613" name="椭圆 61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14" name="椭圆 61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171" name="矩形 170"/>
            <p:cNvSpPr/>
            <p:nvPr/>
          </p:nvSpPr>
          <p:spPr>
            <a:xfrm>
              <a:off x="6681622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172" name="组合 246"/>
            <p:cNvGrpSpPr/>
            <p:nvPr/>
          </p:nvGrpSpPr>
          <p:grpSpPr>
            <a:xfrm>
              <a:off x="6712349" y="2863493"/>
              <a:ext cx="90000" cy="90000"/>
              <a:chOff x="7099797" y="3054000"/>
              <a:chExt cx="86400" cy="86400"/>
            </a:xfrm>
          </p:grpSpPr>
          <p:sp>
            <p:nvSpPr>
              <p:cNvPr id="611" name="椭圆 61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12" name="椭圆 611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173" name="组合 172"/>
            <p:cNvGrpSpPr/>
            <p:nvPr/>
          </p:nvGrpSpPr>
          <p:grpSpPr>
            <a:xfrm>
              <a:off x="6501623" y="2871494"/>
              <a:ext cx="90000" cy="90000"/>
              <a:chOff x="6653241" y="2499201"/>
              <a:chExt cx="90000" cy="90000"/>
            </a:xfrm>
          </p:grpSpPr>
          <p:sp>
            <p:nvSpPr>
              <p:cNvPr id="609" name="椭圆 608"/>
              <p:cNvSpPr/>
              <p:nvPr/>
            </p:nvSpPr>
            <p:spPr>
              <a:xfrm>
                <a:off x="6653241" y="2499201"/>
                <a:ext cx="90000" cy="90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10" name="椭圆 609"/>
              <p:cNvSpPr/>
              <p:nvPr/>
            </p:nvSpPr>
            <p:spPr>
              <a:xfrm>
                <a:off x="6671258" y="251720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174" name="组合 173"/>
            <p:cNvGrpSpPr/>
            <p:nvPr/>
          </p:nvGrpSpPr>
          <p:grpSpPr>
            <a:xfrm>
              <a:off x="6007414" y="2708980"/>
              <a:ext cx="216000" cy="216000"/>
              <a:chOff x="6105546" y="2297097"/>
              <a:chExt cx="216000" cy="216000"/>
            </a:xfrm>
          </p:grpSpPr>
          <p:sp>
            <p:nvSpPr>
              <p:cNvPr id="605" name="矩形 604"/>
              <p:cNvSpPr/>
              <p:nvPr/>
            </p:nvSpPr>
            <p:spPr>
              <a:xfrm>
                <a:off x="6105546" y="2297097"/>
                <a:ext cx="216000" cy="216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grpSp>
            <p:nvGrpSpPr>
              <p:cNvPr id="606" name="组合 79"/>
              <p:cNvGrpSpPr/>
              <p:nvPr/>
            </p:nvGrpSpPr>
            <p:grpSpPr>
              <a:xfrm>
                <a:off x="6141546" y="2333097"/>
                <a:ext cx="144000" cy="144000"/>
                <a:chOff x="7099797" y="3054000"/>
                <a:chExt cx="86400" cy="86400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607" name="椭圆 606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608" name="椭圆 607"/>
                <p:cNvSpPr/>
                <p:nvPr/>
              </p:nvSpPr>
              <p:spPr>
                <a:xfrm>
                  <a:off x="7121397" y="3075600"/>
                  <a:ext cx="43200" cy="432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</p:grpSp>
        <p:grpSp>
          <p:nvGrpSpPr>
            <p:cNvPr id="175" name="组合 174"/>
            <p:cNvGrpSpPr/>
            <p:nvPr/>
          </p:nvGrpSpPr>
          <p:grpSpPr>
            <a:xfrm>
              <a:off x="6435868" y="2964571"/>
              <a:ext cx="216000" cy="216000"/>
              <a:chOff x="6105546" y="2297097"/>
              <a:chExt cx="216000" cy="216000"/>
            </a:xfrm>
          </p:grpSpPr>
          <p:sp>
            <p:nvSpPr>
              <p:cNvPr id="601" name="矩形 600"/>
              <p:cNvSpPr/>
              <p:nvPr/>
            </p:nvSpPr>
            <p:spPr>
              <a:xfrm>
                <a:off x="6105546" y="2297097"/>
                <a:ext cx="216000" cy="216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grpSp>
            <p:nvGrpSpPr>
              <p:cNvPr id="602" name="组合 79"/>
              <p:cNvGrpSpPr/>
              <p:nvPr/>
            </p:nvGrpSpPr>
            <p:grpSpPr>
              <a:xfrm>
                <a:off x="6141546" y="2333097"/>
                <a:ext cx="144000" cy="144000"/>
                <a:chOff x="7099797" y="3054000"/>
                <a:chExt cx="86400" cy="86400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603" name="椭圆 602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604" name="椭圆 603"/>
                <p:cNvSpPr/>
                <p:nvPr/>
              </p:nvSpPr>
              <p:spPr>
                <a:xfrm>
                  <a:off x="7121397" y="3075600"/>
                  <a:ext cx="43200" cy="432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</p:grpSp>
        <p:grpSp>
          <p:nvGrpSpPr>
            <p:cNvPr id="176" name="组合 175"/>
            <p:cNvGrpSpPr/>
            <p:nvPr/>
          </p:nvGrpSpPr>
          <p:grpSpPr>
            <a:xfrm>
              <a:off x="6576268" y="2780980"/>
              <a:ext cx="144000" cy="144000"/>
              <a:chOff x="6674400" y="2376000"/>
              <a:chExt cx="144000" cy="144000"/>
            </a:xfrm>
          </p:grpSpPr>
          <p:sp>
            <p:nvSpPr>
              <p:cNvPr id="598" name="椭圆 597"/>
              <p:cNvSpPr/>
              <p:nvPr/>
            </p:nvSpPr>
            <p:spPr>
              <a:xfrm>
                <a:off x="6674400" y="2376000"/>
                <a:ext cx="144000" cy="14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99" name="矩形 598"/>
              <p:cNvSpPr/>
              <p:nvPr/>
            </p:nvSpPr>
            <p:spPr>
              <a:xfrm rot="1320000">
                <a:off x="6701400" y="2403000"/>
                <a:ext cx="90000" cy="90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600" name="椭圆 599"/>
              <p:cNvSpPr/>
              <p:nvPr/>
            </p:nvSpPr>
            <p:spPr>
              <a:xfrm>
                <a:off x="6719400" y="2421000"/>
                <a:ext cx="54000" cy="54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177" name="矩形 176"/>
            <p:cNvSpPr/>
            <p:nvPr/>
          </p:nvSpPr>
          <p:spPr>
            <a:xfrm>
              <a:off x="5970911" y="2915780"/>
              <a:ext cx="292105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78" name="矩形 177"/>
            <p:cNvSpPr/>
            <p:nvPr/>
          </p:nvSpPr>
          <p:spPr>
            <a:xfrm>
              <a:off x="6007424" y="2961498"/>
              <a:ext cx="219077" cy="25559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79" name="矩形 178"/>
            <p:cNvSpPr/>
            <p:nvPr/>
          </p:nvSpPr>
          <p:spPr>
            <a:xfrm rot="5400000">
              <a:off x="5841612" y="3102949"/>
              <a:ext cx="328619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80" name="矩形 179"/>
            <p:cNvSpPr/>
            <p:nvPr/>
          </p:nvSpPr>
          <p:spPr>
            <a:xfrm rot="5400000">
              <a:off x="6057618" y="3102949"/>
              <a:ext cx="328619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81" name="矩形 180"/>
            <p:cNvSpPr/>
            <p:nvPr/>
          </p:nvSpPr>
          <p:spPr>
            <a:xfrm>
              <a:off x="6007424" y="3207884"/>
              <a:ext cx="219077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82" name="圆角矩形 181"/>
            <p:cNvSpPr/>
            <p:nvPr/>
          </p:nvSpPr>
          <p:spPr>
            <a:xfrm>
              <a:off x="6039868" y="3129892"/>
              <a:ext cx="146052" cy="7302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83" name="椭圆 182"/>
            <p:cNvSpPr/>
            <p:nvPr/>
          </p:nvSpPr>
          <p:spPr>
            <a:xfrm>
              <a:off x="5402668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184" name="组合 183"/>
            <p:cNvGrpSpPr/>
            <p:nvPr/>
          </p:nvGrpSpPr>
          <p:grpSpPr>
            <a:xfrm>
              <a:off x="5423212" y="2450313"/>
              <a:ext cx="45719" cy="836955"/>
              <a:chOff x="5521338" y="2078019"/>
              <a:chExt cx="45719" cy="836955"/>
            </a:xfrm>
          </p:grpSpPr>
          <p:sp>
            <p:nvSpPr>
              <p:cNvPr id="596" name="圆角矩形 595"/>
              <p:cNvSpPr/>
              <p:nvPr/>
            </p:nvSpPr>
            <p:spPr>
              <a:xfrm>
                <a:off x="5521338" y="2078019"/>
                <a:ext cx="45719" cy="109539"/>
              </a:xfrm>
              <a:prstGeom prst="roundRect">
                <a:avLst>
                  <a:gd fmla="val 48723" name="adj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97" name="圆角矩形 596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fmla="val 375" name="adj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185" name="椭圆 184"/>
            <p:cNvSpPr/>
            <p:nvPr/>
          </p:nvSpPr>
          <p:spPr>
            <a:xfrm>
              <a:off x="5600668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186" name="组合 185"/>
            <p:cNvGrpSpPr/>
            <p:nvPr/>
          </p:nvGrpSpPr>
          <p:grpSpPr>
            <a:xfrm>
              <a:off x="5619434" y="2450313"/>
              <a:ext cx="45719" cy="836955"/>
              <a:chOff x="5521338" y="2078019"/>
              <a:chExt cx="45719" cy="836955"/>
            </a:xfrm>
          </p:grpSpPr>
          <p:sp>
            <p:nvSpPr>
              <p:cNvPr id="594" name="圆角矩形 287"/>
              <p:cNvSpPr/>
              <p:nvPr/>
            </p:nvSpPr>
            <p:spPr>
              <a:xfrm>
                <a:off x="5521338" y="2078019"/>
                <a:ext cx="45719" cy="109539"/>
              </a:xfrm>
              <a:prstGeom prst="roundRect">
                <a:avLst>
                  <a:gd fmla="val 48723" name="adj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95" name="圆角矩形 594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fmla="val 375" name="adj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187" name="矩形 186"/>
            <p:cNvSpPr/>
            <p:nvPr/>
          </p:nvSpPr>
          <p:spPr>
            <a:xfrm>
              <a:off x="6403477" y="3180577"/>
              <a:ext cx="292105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88" name="矩形 187"/>
            <p:cNvSpPr/>
            <p:nvPr/>
          </p:nvSpPr>
          <p:spPr>
            <a:xfrm rot="5400000">
              <a:off x="6393910" y="3253604"/>
              <a:ext cx="100335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89" name="矩形 188"/>
            <p:cNvSpPr/>
            <p:nvPr/>
          </p:nvSpPr>
          <p:spPr>
            <a:xfrm rot="5400000">
              <a:off x="6604017" y="3253604"/>
              <a:ext cx="100335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90" name="矩形 189"/>
            <p:cNvSpPr/>
            <p:nvPr/>
          </p:nvSpPr>
          <p:spPr>
            <a:xfrm rot="16200000">
              <a:off x="2307932" y="1745075"/>
              <a:ext cx="255591" cy="14418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91" name="矩形 190"/>
            <p:cNvSpPr/>
            <p:nvPr/>
          </p:nvSpPr>
          <p:spPr>
            <a:xfrm rot="16200000">
              <a:off x="3886921" y="1571442"/>
              <a:ext cx="255591" cy="17891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92" name="矩形 191"/>
            <p:cNvSpPr/>
            <p:nvPr/>
          </p:nvSpPr>
          <p:spPr>
            <a:xfrm>
              <a:off x="4528335" y="2958940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93" name="矩形 192"/>
            <p:cNvSpPr/>
            <p:nvPr/>
          </p:nvSpPr>
          <p:spPr>
            <a:xfrm>
              <a:off x="3606771" y="2958940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94" name="矩形 193"/>
            <p:cNvSpPr/>
            <p:nvPr/>
          </p:nvSpPr>
          <p:spPr>
            <a:xfrm rot="16200000">
              <a:off x="3867982" y="2487900"/>
              <a:ext cx="290052" cy="14563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r="10800000" dist="508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95" name="矩形 194"/>
            <p:cNvSpPr/>
            <p:nvPr/>
          </p:nvSpPr>
          <p:spPr>
            <a:xfrm>
              <a:off x="4713978" y="2192163"/>
              <a:ext cx="180000" cy="468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96" name="矩形 195"/>
            <p:cNvSpPr/>
            <p:nvPr/>
          </p:nvSpPr>
          <p:spPr>
            <a:xfrm rot="16200000">
              <a:off x="3132680" y="448209"/>
              <a:ext cx="180004" cy="360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197" name="椭圆 196"/>
            <p:cNvSpPr/>
            <p:nvPr/>
          </p:nvSpPr>
          <p:spPr>
            <a:xfrm>
              <a:off x="3571185" y="3161795"/>
              <a:ext cx="100800" cy="100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198" name="组合 197"/>
            <p:cNvGrpSpPr/>
            <p:nvPr/>
          </p:nvGrpSpPr>
          <p:grpSpPr>
            <a:xfrm>
              <a:off x="3617976" y="3068475"/>
              <a:ext cx="86400" cy="86400"/>
              <a:chOff x="7099797" y="3054000"/>
              <a:chExt cx="86400" cy="86400"/>
            </a:xfrm>
          </p:grpSpPr>
          <p:sp>
            <p:nvSpPr>
              <p:cNvPr id="592" name="椭圆 591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93" name="椭圆 592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199" name="组合 198"/>
            <p:cNvGrpSpPr/>
            <p:nvPr/>
          </p:nvGrpSpPr>
          <p:grpSpPr>
            <a:xfrm>
              <a:off x="3928702" y="3164639"/>
              <a:ext cx="86400" cy="86400"/>
              <a:chOff x="7099797" y="3054000"/>
              <a:chExt cx="86400" cy="86400"/>
            </a:xfrm>
          </p:grpSpPr>
          <p:sp>
            <p:nvSpPr>
              <p:cNvPr id="590" name="椭圆 589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91" name="椭圆 590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cxnSp>
          <p:nvCxnSpPr>
            <p:cNvPr id="200" name="直接连接符 199"/>
            <p:cNvCxnSpPr>
              <a:stCxn id="197" idx="4"/>
            </p:cNvCxnSpPr>
            <p:nvPr/>
          </p:nvCxnSpPr>
          <p:spPr>
            <a:xfrm flipH="1" flipV="1" rot="5400000">
              <a:off x="3735477" y="3063407"/>
              <a:ext cx="85303" cy="313083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1" name="组合 200"/>
            <p:cNvGrpSpPr/>
            <p:nvPr/>
          </p:nvGrpSpPr>
          <p:grpSpPr>
            <a:xfrm>
              <a:off x="4859390" y="3060995"/>
              <a:ext cx="86400" cy="86400"/>
              <a:chOff x="7099797" y="3054000"/>
              <a:chExt cx="86400" cy="86400"/>
            </a:xfrm>
          </p:grpSpPr>
          <p:sp>
            <p:nvSpPr>
              <p:cNvPr id="588" name="椭圆 587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89" name="椭圆 588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cxnSp>
          <p:nvCxnSpPr>
            <p:cNvPr id="202" name="直接连接符 201"/>
            <p:cNvCxnSpPr/>
            <p:nvPr/>
          </p:nvCxnSpPr>
          <p:spPr>
            <a:xfrm flipH="1" flipV="1" rot="5400000">
              <a:off x="4428625" y="2690673"/>
              <a:ext cx="17244" cy="930688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/>
            <p:cNvCxnSpPr>
              <a:stCxn id="197" idx="0"/>
            </p:cNvCxnSpPr>
            <p:nvPr/>
          </p:nvCxnSpPr>
          <p:spPr>
            <a:xfrm flipH="1" flipV="1" rot="5400000">
              <a:off x="3637925" y="3138545"/>
              <a:ext cx="6921" cy="39591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连接符 203"/>
            <p:cNvCxnSpPr/>
            <p:nvPr/>
          </p:nvCxnSpPr>
          <p:spPr>
            <a:xfrm flipH="1" flipV="1" rot="5400000">
              <a:off x="3104213" y="2634608"/>
              <a:ext cx="79905" cy="972944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5" name="组合 204"/>
            <p:cNvGrpSpPr/>
            <p:nvPr/>
          </p:nvGrpSpPr>
          <p:grpSpPr>
            <a:xfrm>
              <a:off x="4559062" y="2958935"/>
              <a:ext cx="90000" cy="90000"/>
              <a:chOff x="7099797" y="3054000"/>
              <a:chExt cx="86400" cy="86400"/>
            </a:xfrm>
          </p:grpSpPr>
          <p:sp>
            <p:nvSpPr>
              <p:cNvPr id="586" name="椭圆 585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87" name="椭圆 586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206" name="组合 205"/>
            <p:cNvGrpSpPr/>
            <p:nvPr/>
          </p:nvGrpSpPr>
          <p:grpSpPr>
            <a:xfrm>
              <a:off x="3905563" y="2958935"/>
              <a:ext cx="90000" cy="90000"/>
              <a:chOff x="7099797" y="3054000"/>
              <a:chExt cx="86400" cy="86400"/>
            </a:xfrm>
          </p:grpSpPr>
          <p:sp>
            <p:nvSpPr>
              <p:cNvPr id="584" name="椭圆 583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85" name="椭圆 584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207" name="组合 206"/>
            <p:cNvGrpSpPr/>
            <p:nvPr/>
          </p:nvGrpSpPr>
          <p:grpSpPr>
            <a:xfrm>
              <a:off x="4343719" y="2961493"/>
              <a:ext cx="90000" cy="90000"/>
              <a:chOff x="7099797" y="3054000"/>
              <a:chExt cx="86400" cy="86400"/>
            </a:xfrm>
          </p:grpSpPr>
          <p:sp>
            <p:nvSpPr>
              <p:cNvPr id="582" name="椭圆 581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83" name="椭圆 582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208" name="椭圆 207"/>
            <p:cNvSpPr/>
            <p:nvPr/>
          </p:nvSpPr>
          <p:spPr>
            <a:xfrm>
              <a:off x="3789336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209" name="椭圆 208"/>
            <p:cNvSpPr/>
            <p:nvPr/>
          </p:nvSpPr>
          <p:spPr>
            <a:xfrm>
              <a:off x="4257580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210" name="椭圆 209"/>
            <p:cNvSpPr/>
            <p:nvPr/>
          </p:nvSpPr>
          <p:spPr>
            <a:xfrm>
              <a:off x="4690198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211" name="组合 210"/>
            <p:cNvGrpSpPr/>
            <p:nvPr/>
          </p:nvGrpSpPr>
          <p:grpSpPr>
            <a:xfrm>
              <a:off x="1452630" y="2494544"/>
              <a:ext cx="64800" cy="208800"/>
              <a:chOff x="6405876" y="2234349"/>
              <a:chExt cx="64800" cy="208800"/>
            </a:xfrm>
          </p:grpSpPr>
          <p:sp>
            <p:nvSpPr>
              <p:cNvPr id="580" name="矩形 579"/>
              <p:cNvSpPr/>
              <p:nvPr/>
            </p:nvSpPr>
            <p:spPr>
              <a:xfrm>
                <a:off x="6405876" y="2234349"/>
                <a:ext cx="64800" cy="2088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81" name="矩形 580"/>
              <p:cNvSpPr/>
              <p:nvPr/>
            </p:nvSpPr>
            <p:spPr>
              <a:xfrm>
                <a:off x="6415417" y="2280806"/>
                <a:ext cx="45719" cy="11588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cxnSp>
          <p:nvCxnSpPr>
            <p:cNvPr id="212" name="直接连接符 211"/>
            <p:cNvCxnSpPr>
              <a:stCxn id="240" idx="5"/>
            </p:cNvCxnSpPr>
            <p:nvPr/>
          </p:nvCxnSpPr>
          <p:spPr>
            <a:xfrm flipH="1" flipV="1" rot="5400000">
              <a:off x="3345792" y="2928175"/>
              <a:ext cx="62832" cy="124352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3" name="组合 212"/>
            <p:cNvGrpSpPr/>
            <p:nvPr/>
          </p:nvGrpSpPr>
          <p:grpSpPr>
            <a:xfrm>
              <a:off x="3394381" y="2958935"/>
              <a:ext cx="90000" cy="90000"/>
              <a:chOff x="7099797" y="3054000"/>
              <a:chExt cx="86400" cy="86400"/>
            </a:xfrm>
          </p:grpSpPr>
          <p:sp>
            <p:nvSpPr>
              <p:cNvPr id="578" name="椭圆 577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79" name="椭圆 578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214" name="组合 213"/>
            <p:cNvGrpSpPr/>
            <p:nvPr/>
          </p:nvGrpSpPr>
          <p:grpSpPr>
            <a:xfrm>
              <a:off x="4799737" y="2958935"/>
              <a:ext cx="90000" cy="90000"/>
              <a:chOff x="7099797" y="3054000"/>
              <a:chExt cx="86400" cy="86400"/>
            </a:xfrm>
          </p:grpSpPr>
          <p:sp>
            <p:nvSpPr>
              <p:cNvPr id="576" name="椭圆 575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77" name="椭圆 576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cxnSp>
          <p:nvCxnSpPr>
            <p:cNvPr id="215" name="直接连接符 214"/>
            <p:cNvCxnSpPr>
              <a:stCxn id="744" idx="7"/>
              <a:endCxn id="209" idx="3"/>
            </p:cNvCxnSpPr>
            <p:nvPr/>
          </p:nvCxnSpPr>
          <p:spPr>
            <a:xfrm flipH="1" rot="16200000">
              <a:off x="4209136" y="2966999"/>
              <a:ext cx="47095" cy="62444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>
              <a:endCxn id="208" idx="3"/>
            </p:cNvCxnSpPr>
            <p:nvPr/>
          </p:nvCxnSpPr>
          <p:spPr>
            <a:xfrm>
              <a:off x="3707146" y="2972119"/>
              <a:ext cx="88517" cy="49653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连接符 216"/>
            <p:cNvCxnSpPr>
              <a:stCxn id="208" idx="5"/>
            </p:cNvCxnSpPr>
            <p:nvPr/>
          </p:nvCxnSpPr>
          <p:spPr>
            <a:xfrm flipH="1" flipV="1" rot="5400000">
              <a:off x="3844311" y="2954021"/>
              <a:ext cx="49651" cy="85844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连接符 217"/>
            <p:cNvCxnSpPr/>
            <p:nvPr/>
          </p:nvCxnSpPr>
          <p:spPr>
            <a:xfrm flipH="1" flipV="1" rot="5400000">
              <a:off x="4495118" y="2852544"/>
              <a:ext cx="2559" cy="215342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连接符 218"/>
            <p:cNvCxnSpPr>
              <a:endCxn id="210" idx="3"/>
            </p:cNvCxnSpPr>
            <p:nvPr/>
          </p:nvCxnSpPr>
          <p:spPr>
            <a:xfrm flipH="1" rot="16200000">
              <a:off x="4641379" y="2966621"/>
              <a:ext cx="49652" cy="60644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连接符 219"/>
            <p:cNvCxnSpPr>
              <a:stCxn id="210" idx="5"/>
            </p:cNvCxnSpPr>
            <p:nvPr/>
          </p:nvCxnSpPr>
          <p:spPr>
            <a:xfrm flipH="1" flipV="1" rot="5400000">
              <a:off x="4745177" y="2954021"/>
              <a:ext cx="49651" cy="85844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接连接符 220"/>
            <p:cNvCxnSpPr/>
            <p:nvPr/>
          </p:nvCxnSpPr>
          <p:spPr>
            <a:xfrm>
              <a:off x="4889746" y="3003940"/>
              <a:ext cx="43399" cy="69713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2" name="组合 221"/>
            <p:cNvGrpSpPr/>
            <p:nvPr/>
          </p:nvGrpSpPr>
          <p:grpSpPr>
            <a:xfrm>
              <a:off x="3029251" y="3291109"/>
              <a:ext cx="86400" cy="86400"/>
              <a:chOff x="7099797" y="3054000"/>
              <a:chExt cx="86400" cy="86400"/>
            </a:xfrm>
          </p:grpSpPr>
          <p:sp>
            <p:nvSpPr>
              <p:cNvPr id="574" name="椭圆 573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75" name="椭圆 574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223" name="组合 222"/>
            <p:cNvGrpSpPr/>
            <p:nvPr/>
          </p:nvGrpSpPr>
          <p:grpSpPr>
            <a:xfrm>
              <a:off x="3630326" y="2958935"/>
              <a:ext cx="90000" cy="90000"/>
              <a:chOff x="7099797" y="3054000"/>
              <a:chExt cx="86400" cy="86400"/>
            </a:xfrm>
          </p:grpSpPr>
          <p:sp>
            <p:nvSpPr>
              <p:cNvPr id="572" name="椭圆 571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73" name="椭圆 572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cxnSp>
          <p:nvCxnSpPr>
            <p:cNvPr id="224" name="直接连接符 223"/>
            <p:cNvCxnSpPr/>
            <p:nvPr/>
          </p:nvCxnSpPr>
          <p:spPr>
            <a:xfrm flipH="1" flipV="1" rot="5400000">
              <a:off x="3570467" y="2847390"/>
              <a:ext cx="1588" cy="223092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矩形 224"/>
            <p:cNvSpPr/>
            <p:nvPr/>
          </p:nvSpPr>
          <p:spPr>
            <a:xfrm>
              <a:off x="3606771" y="2849400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226" name="矩形 225"/>
            <p:cNvSpPr/>
            <p:nvPr/>
          </p:nvSpPr>
          <p:spPr>
            <a:xfrm>
              <a:off x="4528335" y="2849400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227" name="组合 226"/>
            <p:cNvGrpSpPr/>
            <p:nvPr/>
          </p:nvGrpSpPr>
          <p:grpSpPr>
            <a:xfrm>
              <a:off x="4559062" y="2860935"/>
              <a:ext cx="90000" cy="90000"/>
              <a:chOff x="7099797" y="3054000"/>
              <a:chExt cx="86400" cy="86400"/>
            </a:xfrm>
          </p:grpSpPr>
          <p:sp>
            <p:nvSpPr>
              <p:cNvPr id="570" name="椭圆 569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71" name="椭圆 570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228" name="组合 227"/>
            <p:cNvGrpSpPr/>
            <p:nvPr/>
          </p:nvGrpSpPr>
          <p:grpSpPr>
            <a:xfrm>
              <a:off x="3630326" y="2860935"/>
              <a:ext cx="90000" cy="90000"/>
              <a:chOff x="7099797" y="3054000"/>
              <a:chExt cx="86400" cy="86400"/>
            </a:xfrm>
          </p:grpSpPr>
          <p:sp>
            <p:nvSpPr>
              <p:cNvPr id="568" name="椭圆 567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69" name="椭圆 568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229" name="组合 228"/>
            <p:cNvGrpSpPr/>
            <p:nvPr/>
          </p:nvGrpSpPr>
          <p:grpSpPr>
            <a:xfrm>
              <a:off x="4917502" y="2494544"/>
              <a:ext cx="64800" cy="208800"/>
              <a:chOff x="6405876" y="2234349"/>
              <a:chExt cx="64800" cy="208800"/>
            </a:xfrm>
          </p:grpSpPr>
          <p:sp>
            <p:nvSpPr>
              <p:cNvPr id="566" name="矩形 565"/>
              <p:cNvSpPr/>
              <p:nvPr/>
            </p:nvSpPr>
            <p:spPr>
              <a:xfrm>
                <a:off x="6405876" y="2234349"/>
                <a:ext cx="64800" cy="2088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67" name="矩形 566"/>
              <p:cNvSpPr/>
              <p:nvPr/>
            </p:nvSpPr>
            <p:spPr>
              <a:xfrm>
                <a:off x="6415417" y="2280806"/>
                <a:ext cx="45719" cy="11588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230" name="椭圆 229"/>
            <p:cNvSpPr/>
            <p:nvPr/>
          </p:nvSpPr>
          <p:spPr>
            <a:xfrm>
              <a:off x="3649971" y="2436937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231" name="圆角矩形 230"/>
            <p:cNvSpPr/>
            <p:nvPr/>
          </p:nvSpPr>
          <p:spPr>
            <a:xfrm rot="10800000">
              <a:off x="3670321" y="3324293"/>
              <a:ext cx="45719" cy="576000"/>
            </a:xfrm>
            <a:prstGeom prst="roundRect">
              <a:avLst>
                <a:gd fmla="val 375" name="adj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232" name="圆角矩形 231"/>
            <p:cNvSpPr/>
            <p:nvPr/>
          </p:nvSpPr>
          <p:spPr>
            <a:xfrm rot="10800000">
              <a:off x="4174002" y="3504292"/>
              <a:ext cx="45719" cy="360000"/>
            </a:xfrm>
            <a:prstGeom prst="roundRect">
              <a:avLst>
                <a:gd fmla="val 375" name="adj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233" name="圆角矩形 232"/>
            <p:cNvSpPr/>
            <p:nvPr/>
          </p:nvSpPr>
          <p:spPr>
            <a:xfrm rot="10800000">
              <a:off x="4389997" y="3504292"/>
              <a:ext cx="45719" cy="360000"/>
            </a:xfrm>
            <a:prstGeom prst="roundRect">
              <a:avLst>
                <a:gd fmla="val 375" name="adj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234" name="组合 233"/>
            <p:cNvGrpSpPr/>
            <p:nvPr/>
          </p:nvGrpSpPr>
          <p:grpSpPr>
            <a:xfrm>
              <a:off x="2619310" y="2849398"/>
              <a:ext cx="144000" cy="219079"/>
              <a:chOff x="709830" y="2477104"/>
              <a:chExt cx="144000" cy="219078"/>
            </a:xfrm>
          </p:grpSpPr>
          <p:sp>
            <p:nvSpPr>
              <p:cNvPr id="558" name="矩形 557"/>
              <p:cNvSpPr/>
              <p:nvPr/>
            </p:nvSpPr>
            <p:spPr>
              <a:xfrm>
                <a:off x="709830" y="2586643"/>
                <a:ext cx="144000" cy="10953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grpSp>
            <p:nvGrpSpPr>
              <p:cNvPr id="559" name="组合 423"/>
              <p:cNvGrpSpPr/>
              <p:nvPr/>
            </p:nvGrpSpPr>
            <p:grpSpPr>
              <a:xfrm>
                <a:off x="736974" y="2586643"/>
                <a:ext cx="90000" cy="90000"/>
                <a:chOff x="7099797" y="3054000"/>
                <a:chExt cx="86400" cy="86400"/>
              </a:xfrm>
            </p:grpSpPr>
            <p:sp>
              <p:nvSpPr>
                <p:cNvPr id="564" name="椭圆 563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6350">
                  <a:solidFill>
                    <a:schemeClr val="tx2">
                      <a:lumMod val="60000"/>
                      <a:lumOff val="40000"/>
                    </a:schemeClr>
                  </a:solidFill>
                  <a:prstDash val="sysDot"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565" name="椭圆 564"/>
                <p:cNvSpPr/>
                <p:nvPr/>
              </p:nvSpPr>
              <p:spPr>
                <a:xfrm>
                  <a:off x="7117093" y="3071280"/>
                  <a:ext cx="51840" cy="518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  <p:sp>
            <p:nvSpPr>
              <p:cNvPr id="560" name="矩形 559"/>
              <p:cNvSpPr/>
              <p:nvPr/>
            </p:nvSpPr>
            <p:spPr>
              <a:xfrm>
                <a:off x="709830" y="2477104"/>
                <a:ext cx="144000" cy="1095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grpSp>
            <p:nvGrpSpPr>
              <p:cNvPr id="561" name="组合 435"/>
              <p:cNvGrpSpPr/>
              <p:nvPr/>
            </p:nvGrpSpPr>
            <p:grpSpPr>
              <a:xfrm>
                <a:off x="736974" y="2488642"/>
                <a:ext cx="90000" cy="90000"/>
                <a:chOff x="7099797" y="3054000"/>
                <a:chExt cx="86400" cy="86400"/>
              </a:xfrm>
            </p:grpSpPr>
            <p:sp>
              <p:nvSpPr>
                <p:cNvPr id="562" name="椭圆 561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6350">
                  <a:solidFill>
                    <a:schemeClr val="tx2">
                      <a:lumMod val="60000"/>
                      <a:lumOff val="40000"/>
                    </a:schemeClr>
                  </a:solidFill>
                  <a:prstDash val="sysDot"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563" name="椭圆 562"/>
                <p:cNvSpPr/>
                <p:nvPr/>
              </p:nvSpPr>
              <p:spPr>
                <a:xfrm>
                  <a:off x="7117093" y="3071280"/>
                  <a:ext cx="51840" cy="518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</p:grpSp>
        <p:grpSp>
          <p:nvGrpSpPr>
            <p:cNvPr id="235" name="组合 234"/>
            <p:cNvGrpSpPr/>
            <p:nvPr/>
          </p:nvGrpSpPr>
          <p:grpSpPr>
            <a:xfrm>
              <a:off x="2528328" y="3487831"/>
              <a:ext cx="720000" cy="715104"/>
              <a:chOff x="7503300" y="3152052"/>
              <a:chExt cx="720000" cy="715104"/>
            </a:xfrm>
          </p:grpSpPr>
          <p:sp>
            <p:nvSpPr>
              <p:cNvPr id="549" name="矩形 548"/>
              <p:cNvSpPr/>
              <p:nvPr/>
            </p:nvSpPr>
            <p:spPr>
              <a:xfrm>
                <a:off x="7503300" y="3152052"/>
                <a:ext cx="720000" cy="61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50" name="矩形 549"/>
              <p:cNvSpPr/>
              <p:nvPr/>
            </p:nvSpPr>
            <p:spPr>
              <a:xfrm>
                <a:off x="7503300" y="3152052"/>
                <a:ext cx="108000" cy="61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51" name="矩形 550"/>
              <p:cNvSpPr/>
              <p:nvPr/>
            </p:nvSpPr>
            <p:spPr>
              <a:xfrm>
                <a:off x="8115300" y="3152052"/>
                <a:ext cx="108000" cy="61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52" name="矩形 551"/>
              <p:cNvSpPr/>
              <p:nvPr/>
            </p:nvSpPr>
            <p:spPr>
              <a:xfrm rot="16200000">
                <a:off x="7809300" y="2846053"/>
                <a:ext cx="108000" cy="720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53" name="梯形 552"/>
              <p:cNvSpPr/>
              <p:nvPr/>
            </p:nvSpPr>
            <p:spPr>
              <a:xfrm flipV="1">
                <a:off x="7503300" y="3757617"/>
                <a:ext cx="720000" cy="109539"/>
              </a:xfrm>
              <a:prstGeom prst="trapezoid">
                <a:avLst>
                  <a:gd fmla="val 85869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54" name="椭圆 553"/>
              <p:cNvSpPr/>
              <p:nvPr/>
            </p:nvSpPr>
            <p:spPr>
              <a:xfrm>
                <a:off x="7683300" y="3325617"/>
                <a:ext cx="360000" cy="360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grpSp>
            <p:nvGrpSpPr>
              <p:cNvPr id="555" name="组合 12"/>
              <p:cNvGrpSpPr/>
              <p:nvPr/>
            </p:nvGrpSpPr>
            <p:grpSpPr>
              <a:xfrm>
                <a:off x="7820100" y="3462417"/>
                <a:ext cx="86400" cy="86400"/>
                <a:chOff x="7099797" y="3054000"/>
                <a:chExt cx="86400" cy="86400"/>
              </a:xfrm>
            </p:grpSpPr>
            <p:sp>
              <p:nvSpPr>
                <p:cNvPr id="556" name="椭圆 555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557" name="椭圆 556"/>
                <p:cNvSpPr/>
                <p:nvPr/>
              </p:nvSpPr>
              <p:spPr>
                <a:xfrm>
                  <a:off x="7121397" y="3075600"/>
                  <a:ext cx="43200" cy="432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</p:grpSp>
        <p:cxnSp>
          <p:nvCxnSpPr>
            <p:cNvPr id="236" name="直接连接符 235"/>
            <p:cNvCxnSpPr/>
            <p:nvPr/>
          </p:nvCxnSpPr>
          <p:spPr>
            <a:xfrm rot="10800000">
              <a:off x="2737146" y="3334316"/>
              <a:ext cx="107982" cy="507087"/>
            </a:xfrm>
            <a:prstGeom prst="line">
              <a:avLst/>
            </a:prstGeom>
            <a:ln w="952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接连接符 236"/>
            <p:cNvCxnSpPr/>
            <p:nvPr/>
          </p:nvCxnSpPr>
          <p:spPr>
            <a:xfrm flipV="1">
              <a:off x="2931537" y="3334314"/>
              <a:ext cx="97723" cy="507087"/>
            </a:xfrm>
            <a:prstGeom prst="line">
              <a:avLst/>
            </a:prstGeom>
            <a:ln w="952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矩形 237"/>
            <p:cNvSpPr/>
            <p:nvPr/>
          </p:nvSpPr>
          <p:spPr>
            <a:xfrm>
              <a:off x="3529596" y="3178014"/>
              <a:ext cx="187200" cy="730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239" name="组合 238"/>
            <p:cNvGrpSpPr/>
            <p:nvPr/>
          </p:nvGrpSpPr>
          <p:grpSpPr>
            <a:xfrm>
              <a:off x="3121815" y="2961493"/>
              <a:ext cx="90000" cy="90000"/>
              <a:chOff x="7099797" y="3054000"/>
              <a:chExt cx="86400" cy="86400"/>
            </a:xfrm>
          </p:grpSpPr>
          <p:sp>
            <p:nvSpPr>
              <p:cNvPr id="547" name="椭圆 54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48" name="椭圆 54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240" name="椭圆 239"/>
            <p:cNvSpPr/>
            <p:nvPr/>
          </p:nvSpPr>
          <p:spPr>
            <a:xfrm>
              <a:off x="3278154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cxnSp>
          <p:nvCxnSpPr>
            <p:cNvPr id="241" name="直接连接符 240"/>
            <p:cNvCxnSpPr>
              <a:stCxn id="240" idx="3"/>
            </p:cNvCxnSpPr>
            <p:nvPr/>
          </p:nvCxnSpPr>
          <p:spPr>
            <a:xfrm flipH="1" rot="5400000">
              <a:off x="3218011" y="2955303"/>
              <a:ext cx="47095" cy="85845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>
              <a:endCxn id="744" idx="0"/>
            </p:cNvCxnSpPr>
            <p:nvPr/>
          </p:nvCxnSpPr>
          <p:spPr>
            <a:xfrm>
              <a:off x="3950569" y="2958939"/>
              <a:ext cx="219079" cy="2557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>
              <a:stCxn id="209" idx="5"/>
            </p:cNvCxnSpPr>
            <p:nvPr/>
          </p:nvCxnSpPr>
          <p:spPr>
            <a:xfrm flipH="1" flipV="1" rot="5400000">
              <a:off x="4302133" y="2966999"/>
              <a:ext cx="47095" cy="62444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矩形 243"/>
            <p:cNvSpPr/>
            <p:nvPr/>
          </p:nvSpPr>
          <p:spPr>
            <a:xfrm>
              <a:off x="4361196" y="3326623"/>
              <a:ext cx="109540" cy="3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245" name="组合 244"/>
            <p:cNvGrpSpPr/>
            <p:nvPr/>
          </p:nvGrpSpPr>
          <p:grpSpPr>
            <a:xfrm>
              <a:off x="4380231" y="2377288"/>
              <a:ext cx="73026" cy="985851"/>
              <a:chOff x="4412429" y="2078019"/>
              <a:chExt cx="73026" cy="985851"/>
            </a:xfrm>
          </p:grpSpPr>
          <p:grpSp>
            <p:nvGrpSpPr>
              <p:cNvPr id="541" name="组合 509"/>
              <p:cNvGrpSpPr/>
              <p:nvPr/>
            </p:nvGrpSpPr>
            <p:grpSpPr>
              <a:xfrm>
                <a:off x="4412942" y="2078019"/>
                <a:ext cx="72000" cy="985851"/>
                <a:chOff x="4396859" y="2078019"/>
                <a:chExt cx="72000" cy="985851"/>
              </a:xfrm>
            </p:grpSpPr>
            <p:sp>
              <p:nvSpPr>
                <p:cNvPr id="545" name="圆角矩形 544"/>
                <p:cNvSpPr/>
                <p:nvPr/>
              </p:nvSpPr>
              <p:spPr>
                <a:xfrm rot="10800000">
                  <a:off x="4409998" y="2121442"/>
                  <a:ext cx="45719" cy="942428"/>
                </a:xfrm>
                <a:prstGeom prst="roundRect">
                  <a:avLst>
                    <a:gd fmla="val 375" name="adj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546" name="圆角矩形 545"/>
                <p:cNvSpPr/>
                <p:nvPr/>
              </p:nvSpPr>
              <p:spPr>
                <a:xfrm rot="10800000">
                  <a:off x="4396859" y="2078019"/>
                  <a:ext cx="72000" cy="108000"/>
                </a:xfrm>
                <a:prstGeom prst="roundRect">
                  <a:avLst>
                    <a:gd fmla="val 50000" name="adj"/>
                  </a:avLst>
                </a:prstGeom>
                <a:solidFill>
                  <a:schemeClr val="bg1">
                    <a:lumMod val="65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  <p:sp>
            <p:nvSpPr>
              <p:cNvPr id="542" name="矩形 541"/>
              <p:cNvSpPr/>
              <p:nvPr/>
            </p:nvSpPr>
            <p:spPr>
              <a:xfrm>
                <a:off x="4412429" y="2160000"/>
                <a:ext cx="73026" cy="457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cxnSp>
            <p:nvCxnSpPr>
              <p:cNvPr id="543" name="直接连接符 542"/>
              <p:cNvCxnSpPr/>
              <p:nvPr/>
            </p:nvCxnSpPr>
            <p:spPr>
              <a:xfrm flipH="1" rot="16200000">
                <a:off x="4438807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len="med" type="none" w="med"/>
                <a:tailEnd len="med" type="none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4" name="直接连接符 543"/>
              <p:cNvCxnSpPr/>
              <p:nvPr/>
            </p:nvCxnSpPr>
            <p:spPr>
              <a:xfrm flipH="1" rot="16200000">
                <a:off x="4410000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len="med" type="none" w="med"/>
                <a:tailEnd len="med" type="none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6" name="矩形 245"/>
            <p:cNvSpPr/>
            <p:nvPr/>
          </p:nvSpPr>
          <p:spPr>
            <a:xfrm>
              <a:off x="4141596" y="3326623"/>
              <a:ext cx="109540" cy="3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247" name="组合 246"/>
            <p:cNvGrpSpPr/>
            <p:nvPr/>
          </p:nvGrpSpPr>
          <p:grpSpPr>
            <a:xfrm>
              <a:off x="4161154" y="2377288"/>
              <a:ext cx="73026" cy="985851"/>
              <a:chOff x="4412429" y="2078019"/>
              <a:chExt cx="73026" cy="985851"/>
            </a:xfrm>
          </p:grpSpPr>
          <p:grpSp>
            <p:nvGrpSpPr>
              <p:cNvPr id="535" name="组合 509"/>
              <p:cNvGrpSpPr/>
              <p:nvPr/>
            </p:nvGrpSpPr>
            <p:grpSpPr>
              <a:xfrm>
                <a:off x="4412942" y="2078019"/>
                <a:ext cx="72000" cy="985851"/>
                <a:chOff x="4396859" y="2078019"/>
                <a:chExt cx="72000" cy="985851"/>
              </a:xfrm>
            </p:grpSpPr>
            <p:sp>
              <p:nvSpPr>
                <p:cNvPr id="539" name="圆角矩形 538"/>
                <p:cNvSpPr/>
                <p:nvPr/>
              </p:nvSpPr>
              <p:spPr>
                <a:xfrm rot="10800000">
                  <a:off x="4409998" y="2121442"/>
                  <a:ext cx="45719" cy="942428"/>
                </a:xfrm>
                <a:prstGeom prst="roundRect">
                  <a:avLst>
                    <a:gd fmla="val 375" name="adj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540" name="圆角矩形 539"/>
                <p:cNvSpPr/>
                <p:nvPr/>
              </p:nvSpPr>
              <p:spPr>
                <a:xfrm rot="10800000">
                  <a:off x="4396859" y="2078019"/>
                  <a:ext cx="72000" cy="108000"/>
                </a:xfrm>
                <a:prstGeom prst="roundRect">
                  <a:avLst>
                    <a:gd fmla="val 50000" name="adj"/>
                  </a:avLst>
                </a:prstGeom>
                <a:solidFill>
                  <a:schemeClr val="bg1">
                    <a:lumMod val="65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  <p:sp>
            <p:nvSpPr>
              <p:cNvPr id="536" name="矩形 535"/>
              <p:cNvSpPr/>
              <p:nvPr/>
            </p:nvSpPr>
            <p:spPr>
              <a:xfrm>
                <a:off x="4412429" y="2160000"/>
                <a:ext cx="73026" cy="457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cxnSp>
            <p:nvCxnSpPr>
              <p:cNvPr id="537" name="直接连接符 536"/>
              <p:cNvCxnSpPr/>
              <p:nvPr/>
            </p:nvCxnSpPr>
            <p:spPr>
              <a:xfrm flipH="1" rot="16200000">
                <a:off x="4438807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len="med" type="none" w="med"/>
                <a:tailEnd len="med" type="none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8" name="直接连接符 537"/>
              <p:cNvCxnSpPr/>
              <p:nvPr/>
            </p:nvCxnSpPr>
            <p:spPr>
              <a:xfrm flipH="1" rot="16200000">
                <a:off x="4410000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len="med" type="none" w="med"/>
                <a:tailEnd len="med" type="none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8" name="组合 247"/>
            <p:cNvGrpSpPr/>
            <p:nvPr/>
          </p:nvGrpSpPr>
          <p:grpSpPr>
            <a:xfrm>
              <a:off x="3357869" y="2377288"/>
              <a:ext cx="73026" cy="985851"/>
              <a:chOff x="4412429" y="2078019"/>
              <a:chExt cx="73026" cy="985851"/>
            </a:xfrm>
          </p:grpSpPr>
          <p:grpSp>
            <p:nvGrpSpPr>
              <p:cNvPr id="529" name="组合 509"/>
              <p:cNvGrpSpPr/>
              <p:nvPr/>
            </p:nvGrpSpPr>
            <p:grpSpPr>
              <a:xfrm>
                <a:off x="4412942" y="2078019"/>
                <a:ext cx="72000" cy="985851"/>
                <a:chOff x="4396859" y="2078019"/>
                <a:chExt cx="72000" cy="985851"/>
              </a:xfrm>
            </p:grpSpPr>
            <p:sp>
              <p:nvSpPr>
                <p:cNvPr id="533" name="圆角矩形 532"/>
                <p:cNvSpPr/>
                <p:nvPr/>
              </p:nvSpPr>
              <p:spPr>
                <a:xfrm rot="10800000">
                  <a:off x="4409998" y="2121442"/>
                  <a:ext cx="45719" cy="942428"/>
                </a:xfrm>
                <a:prstGeom prst="roundRect">
                  <a:avLst>
                    <a:gd fmla="val 375" name="adj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534" name="圆角矩形 533"/>
                <p:cNvSpPr/>
                <p:nvPr/>
              </p:nvSpPr>
              <p:spPr>
                <a:xfrm rot="10800000">
                  <a:off x="4396859" y="2078019"/>
                  <a:ext cx="72000" cy="108000"/>
                </a:xfrm>
                <a:prstGeom prst="roundRect">
                  <a:avLst>
                    <a:gd fmla="val 50000" name="adj"/>
                  </a:avLst>
                </a:prstGeom>
                <a:solidFill>
                  <a:schemeClr val="bg1">
                    <a:lumMod val="65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  <p:sp>
            <p:nvSpPr>
              <p:cNvPr id="530" name="矩形 529"/>
              <p:cNvSpPr/>
              <p:nvPr/>
            </p:nvSpPr>
            <p:spPr>
              <a:xfrm>
                <a:off x="4412429" y="2160000"/>
                <a:ext cx="73026" cy="457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cxnSp>
            <p:nvCxnSpPr>
              <p:cNvPr id="531" name="直接连接符 530"/>
              <p:cNvCxnSpPr/>
              <p:nvPr/>
            </p:nvCxnSpPr>
            <p:spPr>
              <a:xfrm flipH="1" rot="16200000">
                <a:off x="4438807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len="med" type="none" w="med"/>
                <a:tailEnd len="med" type="none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2" name="直接连接符 531"/>
              <p:cNvCxnSpPr/>
              <p:nvPr/>
            </p:nvCxnSpPr>
            <p:spPr>
              <a:xfrm flipH="1" rot="16200000">
                <a:off x="4410000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len="med" type="none" w="med"/>
                <a:tailEnd len="med" type="none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9" name="圆角矩形 248"/>
            <p:cNvSpPr/>
            <p:nvPr/>
          </p:nvSpPr>
          <p:spPr>
            <a:xfrm rot="10800000">
              <a:off x="3385182" y="3504292"/>
              <a:ext cx="45719" cy="360000"/>
            </a:xfrm>
            <a:prstGeom prst="roundRect">
              <a:avLst>
                <a:gd fmla="val 375" name="adj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250" name="椭圆 249"/>
            <p:cNvSpPr/>
            <p:nvPr/>
          </p:nvSpPr>
          <p:spPr>
            <a:xfrm>
              <a:off x="3869048" y="2436937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251" name="圆角矩形 250"/>
            <p:cNvSpPr/>
            <p:nvPr/>
          </p:nvSpPr>
          <p:spPr>
            <a:xfrm rot="10800000">
              <a:off x="3889400" y="2466213"/>
              <a:ext cx="45719" cy="933435"/>
            </a:xfrm>
            <a:prstGeom prst="roundRect">
              <a:avLst>
                <a:gd fmla="val 47930" name="adj"/>
              </a:avLst>
            </a:prstGeom>
            <a:solidFill>
              <a:schemeClr val="accent1">
                <a:lumMod val="40000"/>
                <a:lumOff val="60000"/>
                <a:alpha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252" name="圆角矩形 251"/>
            <p:cNvSpPr/>
            <p:nvPr/>
          </p:nvSpPr>
          <p:spPr>
            <a:xfrm rot="10800000">
              <a:off x="3889400" y="3468292"/>
              <a:ext cx="45719" cy="432000"/>
            </a:xfrm>
            <a:prstGeom prst="roundRect">
              <a:avLst>
                <a:gd fmla="val 375" name="adj"/>
              </a:avLst>
            </a:prstGeom>
            <a:solidFill>
              <a:schemeClr val="accent1">
                <a:lumMod val="40000"/>
                <a:lumOff val="60000"/>
                <a:alpha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253" name="组合 252"/>
            <p:cNvGrpSpPr/>
            <p:nvPr/>
          </p:nvGrpSpPr>
          <p:grpSpPr>
            <a:xfrm>
              <a:off x="2650746" y="3291109"/>
              <a:ext cx="86400" cy="86400"/>
              <a:chOff x="7099797" y="3054000"/>
              <a:chExt cx="86400" cy="86400"/>
            </a:xfrm>
          </p:grpSpPr>
          <p:sp>
            <p:nvSpPr>
              <p:cNvPr id="527" name="椭圆 52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28" name="椭圆 527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254" name="组合 253"/>
            <p:cNvGrpSpPr/>
            <p:nvPr/>
          </p:nvGrpSpPr>
          <p:grpSpPr>
            <a:xfrm>
              <a:off x="2183794" y="2961493"/>
              <a:ext cx="90000" cy="90000"/>
              <a:chOff x="7099797" y="3054000"/>
              <a:chExt cx="86400" cy="86400"/>
            </a:xfrm>
          </p:grpSpPr>
          <p:sp>
            <p:nvSpPr>
              <p:cNvPr id="525" name="椭圆 524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26" name="椭圆 525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255" name="组合 254"/>
            <p:cNvGrpSpPr/>
            <p:nvPr/>
          </p:nvGrpSpPr>
          <p:grpSpPr>
            <a:xfrm>
              <a:off x="2902738" y="2961493"/>
              <a:ext cx="90000" cy="90000"/>
              <a:chOff x="7099797" y="3054000"/>
              <a:chExt cx="86400" cy="86400"/>
            </a:xfrm>
          </p:grpSpPr>
          <p:sp>
            <p:nvSpPr>
              <p:cNvPr id="523" name="椭圆 52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24" name="椭圆 52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256" name="圆角矩形 255"/>
            <p:cNvSpPr/>
            <p:nvPr/>
          </p:nvSpPr>
          <p:spPr>
            <a:xfrm rot="10800000">
              <a:off x="3670321" y="2466213"/>
              <a:ext cx="45719" cy="933435"/>
            </a:xfrm>
            <a:prstGeom prst="roundRect">
              <a:avLst>
                <a:gd fmla="val 47930" name="adj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257" name="矩形 256"/>
            <p:cNvSpPr/>
            <p:nvPr/>
          </p:nvSpPr>
          <p:spPr>
            <a:xfrm>
              <a:off x="6785935" y="2304263"/>
              <a:ext cx="135422" cy="106783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258" name="椭圆 257"/>
            <p:cNvSpPr/>
            <p:nvPr/>
          </p:nvSpPr>
          <p:spPr>
            <a:xfrm>
              <a:off x="2803486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cxnSp>
          <p:nvCxnSpPr>
            <p:cNvPr id="259" name="直接连接符 258"/>
            <p:cNvCxnSpPr/>
            <p:nvPr/>
          </p:nvCxnSpPr>
          <p:spPr>
            <a:xfrm flipH="1" flipV="1" rot="5400000">
              <a:off x="3057277" y="2851959"/>
              <a:ext cx="1588" cy="219077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直接连接符 259"/>
            <p:cNvCxnSpPr>
              <a:endCxn id="258" idx="5"/>
            </p:cNvCxnSpPr>
            <p:nvPr/>
          </p:nvCxnSpPr>
          <p:spPr>
            <a:xfrm flipV="1" rot="10800000">
              <a:off x="2840364" y="2974672"/>
              <a:ext cx="75557" cy="47096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接连接符 260"/>
            <p:cNvCxnSpPr>
              <a:endCxn id="258" idx="3"/>
            </p:cNvCxnSpPr>
            <p:nvPr/>
          </p:nvCxnSpPr>
          <p:spPr>
            <a:xfrm>
              <a:off x="2723280" y="2972119"/>
              <a:ext cx="86539" cy="49653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接连接符 261"/>
            <p:cNvCxnSpPr/>
            <p:nvPr/>
          </p:nvCxnSpPr>
          <p:spPr>
            <a:xfrm flipV="1" rot="10800000">
              <a:off x="2612693" y="3003935"/>
              <a:ext cx="33769" cy="102060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3" name="组合 262"/>
            <p:cNvGrpSpPr/>
            <p:nvPr/>
          </p:nvGrpSpPr>
          <p:grpSpPr>
            <a:xfrm>
              <a:off x="2612686" y="3071033"/>
              <a:ext cx="90000" cy="90000"/>
              <a:chOff x="7099797" y="3054000"/>
              <a:chExt cx="86400" cy="86400"/>
            </a:xfrm>
          </p:grpSpPr>
          <p:sp>
            <p:nvSpPr>
              <p:cNvPr id="521" name="椭圆 52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6350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22" name="椭圆 521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cxnSp>
          <p:nvCxnSpPr>
            <p:cNvPr id="264" name="直接连接符 263"/>
            <p:cNvCxnSpPr>
              <a:endCxn id="197" idx="4"/>
            </p:cNvCxnSpPr>
            <p:nvPr/>
          </p:nvCxnSpPr>
          <p:spPr>
            <a:xfrm flipH="1" flipV="1" rot="5400000">
              <a:off x="3332760" y="3002286"/>
              <a:ext cx="28515" cy="549134"/>
            </a:xfrm>
            <a:prstGeom prst="line">
              <a:avLst/>
            </a:prstGeom>
            <a:ln w="952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5" name="组合 264"/>
            <p:cNvGrpSpPr/>
            <p:nvPr/>
          </p:nvGrpSpPr>
          <p:grpSpPr>
            <a:xfrm>
              <a:off x="1959058" y="2961493"/>
              <a:ext cx="90000" cy="90000"/>
              <a:chOff x="7099797" y="3054000"/>
              <a:chExt cx="86400" cy="86400"/>
            </a:xfrm>
          </p:grpSpPr>
          <p:sp>
            <p:nvSpPr>
              <p:cNvPr id="519" name="椭圆 51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20" name="椭圆 519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266" name="组合 265"/>
            <p:cNvGrpSpPr/>
            <p:nvPr/>
          </p:nvGrpSpPr>
          <p:grpSpPr>
            <a:xfrm>
              <a:off x="1734322" y="2961493"/>
              <a:ext cx="90000" cy="90000"/>
              <a:chOff x="7099797" y="3054000"/>
              <a:chExt cx="86400" cy="86400"/>
            </a:xfrm>
          </p:grpSpPr>
          <p:sp>
            <p:nvSpPr>
              <p:cNvPr id="517" name="椭圆 51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18" name="椭圆 51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267" name="组合 266"/>
            <p:cNvGrpSpPr/>
            <p:nvPr/>
          </p:nvGrpSpPr>
          <p:grpSpPr>
            <a:xfrm>
              <a:off x="2408530" y="2961493"/>
              <a:ext cx="90000" cy="90000"/>
              <a:chOff x="7099797" y="3054000"/>
              <a:chExt cx="86400" cy="86400"/>
            </a:xfrm>
          </p:grpSpPr>
          <p:sp>
            <p:nvSpPr>
              <p:cNvPr id="515" name="椭圆 514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16" name="椭圆 515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268" name="组合 267"/>
            <p:cNvGrpSpPr/>
            <p:nvPr/>
          </p:nvGrpSpPr>
          <p:grpSpPr>
            <a:xfrm>
              <a:off x="2445044" y="3071033"/>
              <a:ext cx="90000" cy="90000"/>
              <a:chOff x="7099797" y="3054000"/>
              <a:chExt cx="86400" cy="86400"/>
            </a:xfrm>
          </p:grpSpPr>
          <p:sp>
            <p:nvSpPr>
              <p:cNvPr id="513" name="椭圆 51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6350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14" name="椭圆 513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cxnSp>
          <p:nvCxnSpPr>
            <p:cNvPr id="269" name="直接连接符 268"/>
            <p:cNvCxnSpPr/>
            <p:nvPr/>
          </p:nvCxnSpPr>
          <p:spPr>
            <a:xfrm>
              <a:off x="2498538" y="3006498"/>
              <a:ext cx="23333" cy="77719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0" name="椭圆 269"/>
            <p:cNvSpPr/>
            <p:nvPr/>
          </p:nvSpPr>
          <p:spPr>
            <a:xfrm>
              <a:off x="2319560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271" name="椭圆 270"/>
            <p:cNvSpPr/>
            <p:nvPr/>
          </p:nvSpPr>
          <p:spPr>
            <a:xfrm>
              <a:off x="1870088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cxnSp>
          <p:nvCxnSpPr>
            <p:cNvPr id="272" name="直接连接符 271"/>
            <p:cNvCxnSpPr>
              <a:stCxn id="270" idx="5"/>
            </p:cNvCxnSpPr>
            <p:nvPr/>
          </p:nvCxnSpPr>
          <p:spPr>
            <a:xfrm flipH="1" flipV="1" rot="5400000">
              <a:off x="2365528" y="2965587"/>
              <a:ext cx="47095" cy="65275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接连接符 272"/>
            <p:cNvCxnSpPr>
              <a:stCxn id="270" idx="4"/>
            </p:cNvCxnSpPr>
            <p:nvPr/>
          </p:nvCxnSpPr>
          <p:spPr>
            <a:xfrm flipH="1" rot="5400000">
              <a:off x="2274182" y="2961109"/>
              <a:ext cx="53420" cy="80548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接连接符 273"/>
            <p:cNvCxnSpPr/>
            <p:nvPr/>
          </p:nvCxnSpPr>
          <p:spPr>
            <a:xfrm flipV="1" rot="16200000">
              <a:off x="2116428" y="2849125"/>
              <a:ext cx="1588" cy="224736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接连接符 274"/>
            <p:cNvCxnSpPr>
              <a:endCxn id="271" idx="5"/>
            </p:cNvCxnSpPr>
            <p:nvPr/>
          </p:nvCxnSpPr>
          <p:spPr>
            <a:xfrm flipH="1" flipV="1" rot="16200000">
              <a:off x="1916056" y="2965587"/>
              <a:ext cx="47095" cy="65275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接连接符 275"/>
            <p:cNvCxnSpPr>
              <a:stCxn id="271" idx="3"/>
            </p:cNvCxnSpPr>
            <p:nvPr/>
          </p:nvCxnSpPr>
          <p:spPr>
            <a:xfrm flipH="1" rot="5400000">
              <a:off x="1820236" y="2965587"/>
              <a:ext cx="47095" cy="65275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7" name="椭圆 276"/>
            <p:cNvSpPr/>
            <p:nvPr/>
          </p:nvSpPr>
          <p:spPr>
            <a:xfrm>
              <a:off x="2116865" y="3162013"/>
              <a:ext cx="100800" cy="100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cxnSp>
          <p:nvCxnSpPr>
            <p:cNvPr id="278" name="直接连接符 277"/>
            <p:cNvCxnSpPr>
              <a:stCxn id="277" idx="0"/>
            </p:cNvCxnSpPr>
            <p:nvPr/>
          </p:nvCxnSpPr>
          <p:spPr>
            <a:xfrm flipH="1" flipV="1" rot="5400000">
              <a:off x="2183602" y="3138762"/>
              <a:ext cx="6921" cy="39591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矩形 278"/>
            <p:cNvSpPr/>
            <p:nvPr/>
          </p:nvSpPr>
          <p:spPr>
            <a:xfrm>
              <a:off x="2075278" y="3178230"/>
              <a:ext cx="187200" cy="730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280" name="组合 279"/>
            <p:cNvGrpSpPr/>
            <p:nvPr/>
          </p:nvGrpSpPr>
          <p:grpSpPr>
            <a:xfrm>
              <a:off x="2152938" y="3071032"/>
              <a:ext cx="86400" cy="86400"/>
              <a:chOff x="7099797" y="3054000"/>
              <a:chExt cx="86400" cy="86400"/>
            </a:xfrm>
          </p:grpSpPr>
          <p:sp>
            <p:nvSpPr>
              <p:cNvPr id="511" name="椭圆 51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12" name="椭圆 511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cxnSp>
          <p:nvCxnSpPr>
            <p:cNvPr id="281" name="直接连接符 280"/>
            <p:cNvCxnSpPr>
              <a:endCxn id="277" idx="4"/>
            </p:cNvCxnSpPr>
            <p:nvPr/>
          </p:nvCxnSpPr>
          <p:spPr>
            <a:xfrm flipV="1" rot="16200000">
              <a:off x="2416464" y="3013625"/>
              <a:ext cx="28297" cy="526681"/>
            </a:xfrm>
            <a:prstGeom prst="line">
              <a:avLst/>
            </a:prstGeom>
            <a:ln w="952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直接连接符 281"/>
            <p:cNvCxnSpPr>
              <a:stCxn id="277" idx="0"/>
              <a:endCxn id="197" idx="0"/>
            </p:cNvCxnSpPr>
            <p:nvPr/>
          </p:nvCxnSpPr>
          <p:spPr>
            <a:xfrm flipH="1" flipV="1" rot="5400000">
              <a:off x="2894327" y="2434746"/>
              <a:ext cx="217" cy="1454318"/>
            </a:xfrm>
            <a:prstGeom prst="line">
              <a:avLst/>
            </a:prstGeom>
            <a:ln w="952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直接连接符 282"/>
            <p:cNvCxnSpPr/>
            <p:nvPr/>
          </p:nvCxnSpPr>
          <p:spPr>
            <a:xfrm flipH="1" flipV="1" rot="16200000">
              <a:off x="1918951" y="2866867"/>
              <a:ext cx="73027" cy="481356"/>
            </a:xfrm>
            <a:prstGeom prst="line">
              <a:avLst/>
            </a:prstGeom>
            <a:ln w="3175">
              <a:solidFill>
                <a:schemeClr val="tx1"/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4" name="矩形 283"/>
            <p:cNvSpPr/>
            <p:nvPr/>
          </p:nvSpPr>
          <p:spPr>
            <a:xfrm>
              <a:off x="1783641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285" name="椭圆 284"/>
            <p:cNvSpPr/>
            <p:nvPr/>
          </p:nvSpPr>
          <p:spPr>
            <a:xfrm>
              <a:off x="2139564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286" name="组合 285"/>
            <p:cNvGrpSpPr/>
            <p:nvPr/>
          </p:nvGrpSpPr>
          <p:grpSpPr>
            <a:xfrm>
              <a:off x="1794981" y="2559851"/>
              <a:ext cx="45719" cy="727416"/>
              <a:chOff x="5521338" y="2078019"/>
              <a:chExt cx="45719" cy="836955"/>
            </a:xfrm>
          </p:grpSpPr>
          <p:sp>
            <p:nvSpPr>
              <p:cNvPr id="509" name="圆角矩形 508"/>
              <p:cNvSpPr/>
              <p:nvPr/>
            </p:nvSpPr>
            <p:spPr>
              <a:xfrm>
                <a:off x="5521338" y="2078019"/>
                <a:ext cx="45719" cy="109539"/>
              </a:xfrm>
              <a:prstGeom prst="roundRect">
                <a:avLst>
                  <a:gd fmla="val 48723" name="adj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10" name="圆角矩形 509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fmla="val 375" name="adj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287" name="矩形 286"/>
            <p:cNvSpPr/>
            <p:nvPr/>
          </p:nvSpPr>
          <p:spPr>
            <a:xfrm>
              <a:off x="1966206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288" name="椭圆 287"/>
            <p:cNvSpPr/>
            <p:nvPr/>
          </p:nvSpPr>
          <p:spPr>
            <a:xfrm>
              <a:off x="2322129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289" name="组合 652"/>
            <p:cNvGrpSpPr/>
            <p:nvPr/>
          </p:nvGrpSpPr>
          <p:grpSpPr>
            <a:xfrm>
              <a:off x="1977546" y="2596368"/>
              <a:ext cx="45719" cy="690903"/>
              <a:chOff x="5521338" y="2078019"/>
              <a:chExt cx="45719" cy="836955"/>
            </a:xfrm>
          </p:grpSpPr>
          <p:sp>
            <p:nvSpPr>
              <p:cNvPr id="507" name="圆角矩形 506"/>
              <p:cNvSpPr/>
              <p:nvPr/>
            </p:nvSpPr>
            <p:spPr>
              <a:xfrm>
                <a:off x="5521338" y="2078019"/>
                <a:ext cx="45719" cy="109539"/>
              </a:xfrm>
              <a:prstGeom prst="roundRect">
                <a:avLst>
                  <a:gd fmla="val 48723" name="adj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08" name="圆角矩形 507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fmla="val 375" name="adj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290" name="弧形 289"/>
            <p:cNvSpPr/>
            <p:nvPr/>
          </p:nvSpPr>
          <p:spPr>
            <a:xfrm flipH="1">
              <a:off x="1824321" y="2450311"/>
              <a:ext cx="252000" cy="252000"/>
            </a:xfrm>
            <a:prstGeom prst="arc">
              <a:avLst/>
            </a:prstGeom>
            <a:ln w="44450">
              <a:solidFill>
                <a:schemeClr val="accent1">
                  <a:lumMod val="40000"/>
                  <a:lumOff val="60000"/>
                </a:schemeClr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91" name="弧形 290"/>
            <p:cNvSpPr/>
            <p:nvPr/>
          </p:nvSpPr>
          <p:spPr>
            <a:xfrm flipH="1">
              <a:off x="1999596" y="2486824"/>
              <a:ext cx="252000" cy="252000"/>
            </a:xfrm>
            <a:prstGeom prst="arc">
              <a:avLst/>
            </a:prstGeom>
            <a:ln w="44450">
              <a:solidFill>
                <a:schemeClr val="accent1">
                  <a:lumMod val="40000"/>
                  <a:lumOff val="60000"/>
                </a:schemeClr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292" name="组合 652"/>
            <p:cNvGrpSpPr/>
            <p:nvPr/>
          </p:nvGrpSpPr>
          <p:grpSpPr>
            <a:xfrm rot="5400000">
              <a:off x="2042801" y="2305492"/>
              <a:ext cx="45721" cy="287998"/>
              <a:chOff x="5521338" y="2078024"/>
              <a:chExt cx="45721" cy="836950"/>
            </a:xfrm>
          </p:grpSpPr>
          <p:sp>
            <p:nvSpPr>
              <p:cNvPr id="505" name="圆角矩形 504"/>
              <p:cNvSpPr/>
              <p:nvPr/>
            </p:nvSpPr>
            <p:spPr>
              <a:xfrm>
                <a:off x="5521340" y="2078024"/>
                <a:ext cx="45719" cy="695380"/>
              </a:xfrm>
              <a:prstGeom prst="roundRect">
                <a:avLst>
                  <a:gd fmla="val 48723" name="adj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06" name="圆角矩形 505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fmla="val 375" name="adj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293" name="组合 652"/>
            <p:cNvGrpSpPr/>
            <p:nvPr/>
          </p:nvGrpSpPr>
          <p:grpSpPr>
            <a:xfrm rot="5100000">
              <a:off x="2233605" y="2341493"/>
              <a:ext cx="45719" cy="255588"/>
              <a:chOff x="5521338" y="2078026"/>
              <a:chExt cx="45719" cy="836948"/>
            </a:xfrm>
          </p:grpSpPr>
          <p:sp>
            <p:nvSpPr>
              <p:cNvPr id="503" name="圆角矩形 502"/>
              <p:cNvSpPr/>
              <p:nvPr/>
            </p:nvSpPr>
            <p:spPr>
              <a:xfrm>
                <a:off x="5521338" y="2078026"/>
                <a:ext cx="45719" cy="367494"/>
              </a:xfrm>
              <a:prstGeom prst="roundRect">
                <a:avLst>
                  <a:gd fmla="val 48723" name="adj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04" name="圆角矩形 503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fmla="val 375" name="adj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294" name="矩形 293"/>
            <p:cNvSpPr/>
            <p:nvPr/>
          </p:nvSpPr>
          <p:spPr>
            <a:xfrm>
              <a:off x="3150678" y="2338216"/>
              <a:ext cx="144000" cy="10249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295" name="组合 294"/>
            <p:cNvGrpSpPr/>
            <p:nvPr/>
          </p:nvGrpSpPr>
          <p:grpSpPr>
            <a:xfrm>
              <a:off x="1422688" y="2319136"/>
              <a:ext cx="7229573" cy="1044000"/>
              <a:chOff x="1665746" y="1931967"/>
              <a:chExt cx="7229574" cy="1044000"/>
            </a:xfrm>
          </p:grpSpPr>
          <p:sp>
            <p:nvSpPr>
              <p:cNvPr id="499" name="矩形 498"/>
              <p:cNvSpPr/>
              <p:nvPr/>
            </p:nvSpPr>
            <p:spPr>
              <a:xfrm>
                <a:off x="1665746" y="1931967"/>
                <a:ext cx="1810864" cy="1044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95000"/>
                      <a:alpha val="39000"/>
                    </a:schemeClr>
                  </a:gs>
                  <a:gs pos="50000">
                    <a:schemeClr val="bg1">
                      <a:alpha val="4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39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00" name="矩形 499"/>
              <p:cNvSpPr/>
              <p:nvPr/>
            </p:nvSpPr>
            <p:spPr>
              <a:xfrm>
                <a:off x="3454883" y="1931967"/>
                <a:ext cx="1810864" cy="1044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95000"/>
                      <a:alpha val="39000"/>
                    </a:schemeClr>
                  </a:gs>
                  <a:gs pos="50000">
                    <a:schemeClr val="bg1">
                      <a:alpha val="4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39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01" name="矩形 500"/>
              <p:cNvSpPr/>
              <p:nvPr/>
            </p:nvSpPr>
            <p:spPr>
              <a:xfrm>
                <a:off x="5295319" y="1931967"/>
                <a:ext cx="1810864" cy="1044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95000"/>
                      <a:alpha val="39000"/>
                    </a:schemeClr>
                  </a:gs>
                  <a:gs pos="50000">
                    <a:schemeClr val="bg1">
                      <a:alpha val="4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39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502" name="矩形 501"/>
              <p:cNvSpPr/>
              <p:nvPr/>
            </p:nvSpPr>
            <p:spPr>
              <a:xfrm>
                <a:off x="7084456" y="1931967"/>
                <a:ext cx="1810864" cy="1044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95000"/>
                      <a:alpha val="39000"/>
                    </a:schemeClr>
                  </a:gs>
                  <a:gs pos="50000">
                    <a:schemeClr val="bg1">
                      <a:alpha val="4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39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296" name="组合 416"/>
            <p:cNvGrpSpPr/>
            <p:nvPr/>
          </p:nvGrpSpPr>
          <p:grpSpPr>
            <a:xfrm>
              <a:off x="7737979" y="2696697"/>
              <a:ext cx="73026" cy="228284"/>
              <a:chOff x="8478891" y="544473"/>
              <a:chExt cx="73026" cy="228284"/>
            </a:xfrm>
            <a:solidFill>
              <a:schemeClr val="bg1"/>
            </a:solidFill>
          </p:grpSpPr>
          <p:sp>
            <p:nvSpPr>
              <p:cNvPr id="497" name="矩形 496"/>
              <p:cNvSpPr/>
              <p:nvPr/>
            </p:nvSpPr>
            <p:spPr>
              <a:xfrm>
                <a:off x="8478891" y="544473"/>
                <a:ext cx="73026" cy="182565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498" name="等腰三角形 497"/>
              <p:cNvSpPr/>
              <p:nvPr/>
            </p:nvSpPr>
            <p:spPr>
              <a:xfrm flipV="1">
                <a:off x="8478891" y="727038"/>
                <a:ext cx="73026" cy="457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297" name="矩形 296"/>
            <p:cNvSpPr/>
            <p:nvPr/>
          </p:nvSpPr>
          <p:spPr>
            <a:xfrm>
              <a:off x="7739428" y="2596369"/>
              <a:ext cx="73026" cy="25559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298" name="等腰三角形 297"/>
            <p:cNvSpPr/>
            <p:nvPr/>
          </p:nvSpPr>
          <p:spPr>
            <a:xfrm rot="16200000">
              <a:off x="7556868" y="2669384"/>
              <a:ext cx="255595" cy="109538"/>
            </a:xfrm>
            <a:prstGeom prst="triangle">
              <a:avLst>
                <a:gd fmla="val 1087" name="adj"/>
              </a:avLst>
            </a:prstGeom>
            <a:solidFill>
              <a:schemeClr val="accent1">
                <a:lumMod val="40000"/>
                <a:lumOff val="60000"/>
                <a:alpha val="7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299" name="矩形 432"/>
            <p:cNvSpPr/>
            <p:nvPr/>
          </p:nvSpPr>
          <p:spPr>
            <a:xfrm>
              <a:off x="7161979" y="2596369"/>
              <a:ext cx="73026" cy="25559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00" name="圆角矩形 299"/>
            <p:cNvSpPr/>
            <p:nvPr/>
          </p:nvSpPr>
          <p:spPr>
            <a:xfrm rot="5400000">
              <a:off x="6713194" y="2528665"/>
              <a:ext cx="45719" cy="2664000"/>
            </a:xfrm>
            <a:prstGeom prst="roundRect">
              <a:avLst>
                <a:gd fmla="val 47930" name="adj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01" name="矩形 300"/>
            <p:cNvSpPr/>
            <p:nvPr/>
          </p:nvSpPr>
          <p:spPr>
            <a:xfrm>
              <a:off x="5343978" y="6391151"/>
              <a:ext cx="2994066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02" name="矩形 301"/>
            <p:cNvSpPr/>
            <p:nvPr/>
          </p:nvSpPr>
          <p:spPr>
            <a:xfrm>
              <a:off x="8177584" y="4056884"/>
              <a:ext cx="73026" cy="3651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03" name="矩形 302"/>
            <p:cNvSpPr/>
            <p:nvPr/>
          </p:nvSpPr>
          <p:spPr>
            <a:xfrm>
              <a:off x="8136000" y="4422014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04" name="矩形 303"/>
            <p:cNvSpPr/>
            <p:nvPr/>
          </p:nvSpPr>
          <p:spPr>
            <a:xfrm>
              <a:off x="8095357" y="4080292"/>
              <a:ext cx="45719" cy="216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05" name="矩形 304"/>
            <p:cNvSpPr/>
            <p:nvPr/>
          </p:nvSpPr>
          <p:spPr>
            <a:xfrm>
              <a:off x="8141080" y="4148165"/>
              <a:ext cx="45719" cy="7302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06" name="矩形 305"/>
            <p:cNvSpPr/>
            <p:nvPr/>
          </p:nvSpPr>
          <p:spPr>
            <a:xfrm>
              <a:off x="8162778" y="4604579"/>
              <a:ext cx="10954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07" name="矩形 306"/>
            <p:cNvSpPr/>
            <p:nvPr/>
          </p:nvSpPr>
          <p:spPr>
            <a:xfrm>
              <a:off x="8141178" y="4656293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08" name="矩形 307"/>
            <p:cNvSpPr/>
            <p:nvPr/>
          </p:nvSpPr>
          <p:spPr>
            <a:xfrm>
              <a:off x="8177584" y="5152274"/>
              <a:ext cx="73026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09" name="矩形 308"/>
            <p:cNvSpPr/>
            <p:nvPr/>
          </p:nvSpPr>
          <p:spPr>
            <a:xfrm>
              <a:off x="8162778" y="5261812"/>
              <a:ext cx="109540" cy="14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10" name="矩形 309"/>
            <p:cNvSpPr/>
            <p:nvPr/>
          </p:nvSpPr>
          <p:spPr>
            <a:xfrm>
              <a:off x="8162778" y="5448203"/>
              <a:ext cx="109540" cy="54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311" name="组合 310"/>
            <p:cNvGrpSpPr/>
            <p:nvPr/>
          </p:nvGrpSpPr>
          <p:grpSpPr>
            <a:xfrm>
              <a:off x="8126778" y="5499920"/>
              <a:ext cx="180000" cy="235539"/>
              <a:chOff x="7624800" y="5127624"/>
              <a:chExt cx="180000" cy="235539"/>
            </a:xfrm>
          </p:grpSpPr>
          <p:sp>
            <p:nvSpPr>
              <p:cNvPr id="494" name="矩形 493"/>
              <p:cNvSpPr/>
              <p:nvPr/>
            </p:nvSpPr>
            <p:spPr>
              <a:xfrm>
                <a:off x="7624800" y="5127624"/>
                <a:ext cx="180000" cy="72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495" name="矩形 494"/>
              <p:cNvSpPr/>
              <p:nvPr/>
            </p:nvSpPr>
            <p:spPr>
              <a:xfrm>
                <a:off x="7624800" y="5181624"/>
                <a:ext cx="180000" cy="108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496" name="矩形 495"/>
              <p:cNvSpPr/>
              <p:nvPr/>
            </p:nvSpPr>
            <p:spPr>
              <a:xfrm>
                <a:off x="7624800" y="5291163"/>
                <a:ext cx="180000" cy="72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312" name="矩形 311"/>
            <p:cNvSpPr/>
            <p:nvPr/>
          </p:nvSpPr>
          <p:spPr>
            <a:xfrm>
              <a:off x="8031541" y="5444382"/>
              <a:ext cx="45719" cy="25559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13" name="矩形 312"/>
            <p:cNvSpPr/>
            <p:nvPr/>
          </p:nvSpPr>
          <p:spPr>
            <a:xfrm>
              <a:off x="8077260" y="5572172"/>
              <a:ext cx="45719" cy="7302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14" name="矩形 313"/>
            <p:cNvSpPr/>
            <p:nvPr/>
          </p:nvSpPr>
          <p:spPr>
            <a:xfrm>
              <a:off x="8162778" y="5718995"/>
              <a:ext cx="109540" cy="54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15" name="圆角矩形 314"/>
            <p:cNvSpPr/>
            <p:nvPr/>
          </p:nvSpPr>
          <p:spPr>
            <a:xfrm rot="5400000">
              <a:off x="8046271" y="5856468"/>
              <a:ext cx="100800" cy="324000"/>
            </a:xfrm>
            <a:prstGeom prst="roundRect">
              <a:avLst>
                <a:gd fmla="val 47930" name="adj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16" name="矩形 315"/>
            <p:cNvSpPr/>
            <p:nvPr/>
          </p:nvSpPr>
          <p:spPr>
            <a:xfrm>
              <a:off x="8169979" y="5772995"/>
              <a:ext cx="97200" cy="25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17" name="矩形 316"/>
            <p:cNvSpPr/>
            <p:nvPr/>
          </p:nvSpPr>
          <p:spPr>
            <a:xfrm rot="5400000">
              <a:off x="7876994" y="5992577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18" name="矩形 317"/>
            <p:cNvSpPr/>
            <p:nvPr/>
          </p:nvSpPr>
          <p:spPr>
            <a:xfrm rot="5400000">
              <a:off x="7840481" y="5992577"/>
              <a:ext cx="144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19" name="矩形 318"/>
            <p:cNvSpPr/>
            <p:nvPr/>
          </p:nvSpPr>
          <p:spPr>
            <a:xfrm rot="5400000">
              <a:off x="7348326" y="5992577"/>
              <a:ext cx="144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20" name="矩形 319"/>
            <p:cNvSpPr/>
            <p:nvPr/>
          </p:nvSpPr>
          <p:spPr>
            <a:xfrm>
              <a:off x="7447323" y="5882535"/>
              <a:ext cx="438156" cy="365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21" name="右箭头 320"/>
            <p:cNvSpPr/>
            <p:nvPr/>
          </p:nvSpPr>
          <p:spPr>
            <a:xfrm>
              <a:off x="7593384" y="6032360"/>
              <a:ext cx="182565" cy="109539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22" name="矩形 321"/>
            <p:cNvSpPr/>
            <p:nvPr/>
          </p:nvSpPr>
          <p:spPr>
            <a:xfrm>
              <a:off x="7228248" y="5776766"/>
              <a:ext cx="839799" cy="1460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23" name="矩形 322"/>
            <p:cNvSpPr/>
            <p:nvPr/>
          </p:nvSpPr>
          <p:spPr>
            <a:xfrm>
              <a:off x="8022334" y="5924177"/>
              <a:ext cx="45719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24" name="矩形 323"/>
            <p:cNvSpPr/>
            <p:nvPr/>
          </p:nvSpPr>
          <p:spPr>
            <a:xfrm rot="5400000">
              <a:off x="7311814" y="5992577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25" name="矩形 324"/>
            <p:cNvSpPr/>
            <p:nvPr/>
          </p:nvSpPr>
          <p:spPr>
            <a:xfrm>
              <a:off x="7520357" y="5152276"/>
              <a:ext cx="292105" cy="62072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26" name="矩形 325"/>
            <p:cNvSpPr/>
            <p:nvPr/>
          </p:nvSpPr>
          <p:spPr>
            <a:xfrm>
              <a:off x="7575127" y="5079248"/>
              <a:ext cx="182565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327" name="组合 326"/>
            <p:cNvGrpSpPr/>
            <p:nvPr/>
          </p:nvGrpSpPr>
          <p:grpSpPr>
            <a:xfrm rot="5400000">
              <a:off x="7035982" y="5819776"/>
              <a:ext cx="91440" cy="108000"/>
              <a:chOff x="7681951" y="5335507"/>
              <a:chExt cx="91440" cy="108000"/>
            </a:xfrm>
          </p:grpSpPr>
          <p:sp>
            <p:nvSpPr>
              <p:cNvPr id="492" name="矩形 491"/>
              <p:cNvSpPr/>
              <p:nvPr/>
            </p:nvSpPr>
            <p:spPr>
              <a:xfrm>
                <a:off x="7681951" y="5335507"/>
                <a:ext cx="45719" cy="1080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493" name="矩形 492"/>
              <p:cNvSpPr/>
              <p:nvPr/>
            </p:nvSpPr>
            <p:spPr>
              <a:xfrm>
                <a:off x="7727672" y="5352280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328" name="椭圆 327"/>
            <p:cNvSpPr/>
            <p:nvPr/>
          </p:nvSpPr>
          <p:spPr>
            <a:xfrm>
              <a:off x="7008654" y="5945777"/>
              <a:ext cx="144000" cy="144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29" name="圆角矩形 328"/>
            <p:cNvSpPr/>
            <p:nvPr/>
          </p:nvSpPr>
          <p:spPr>
            <a:xfrm rot="5400000">
              <a:off x="7180413" y="5838469"/>
              <a:ext cx="100800" cy="360000"/>
            </a:xfrm>
            <a:prstGeom prst="roundRect">
              <a:avLst>
                <a:gd fmla="val 47930" name="adj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330" name="组合 329"/>
            <p:cNvGrpSpPr/>
            <p:nvPr/>
          </p:nvGrpSpPr>
          <p:grpSpPr>
            <a:xfrm>
              <a:off x="7483844" y="4933199"/>
              <a:ext cx="365131" cy="839799"/>
              <a:chOff x="6981858" y="4560903"/>
              <a:chExt cx="365130" cy="839799"/>
            </a:xfrm>
          </p:grpSpPr>
          <p:sp>
            <p:nvSpPr>
              <p:cNvPr id="485" name="矩形 484"/>
              <p:cNvSpPr/>
              <p:nvPr/>
            </p:nvSpPr>
            <p:spPr>
              <a:xfrm>
                <a:off x="7135623" y="4560903"/>
                <a:ext cx="576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grpSp>
            <p:nvGrpSpPr>
              <p:cNvPr id="486" name="组合 801"/>
              <p:cNvGrpSpPr/>
              <p:nvPr/>
            </p:nvGrpSpPr>
            <p:grpSpPr>
              <a:xfrm>
                <a:off x="6981858" y="4588210"/>
                <a:ext cx="365130" cy="812492"/>
                <a:chOff x="6981858" y="4588210"/>
                <a:chExt cx="365130" cy="812492"/>
              </a:xfrm>
            </p:grpSpPr>
            <p:sp>
              <p:nvSpPr>
                <p:cNvPr id="487" name="矩形 486"/>
                <p:cNvSpPr/>
                <p:nvPr/>
              </p:nvSpPr>
              <p:spPr>
                <a:xfrm>
                  <a:off x="7127910" y="4633929"/>
                  <a:ext cx="73026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488" name="矩形 487"/>
                <p:cNvSpPr/>
                <p:nvPr/>
              </p:nvSpPr>
              <p:spPr>
                <a:xfrm>
                  <a:off x="7146423" y="4588210"/>
                  <a:ext cx="36000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grpSp>
              <p:nvGrpSpPr>
                <p:cNvPr id="489" name="组合 481"/>
                <p:cNvGrpSpPr/>
                <p:nvPr/>
              </p:nvGrpSpPr>
              <p:grpSpPr>
                <a:xfrm>
                  <a:off x="6981858" y="4670444"/>
                  <a:ext cx="365130" cy="730258"/>
                  <a:chOff x="6981858" y="4633931"/>
                  <a:chExt cx="365130" cy="730258"/>
                </a:xfrm>
              </p:grpSpPr>
              <p:sp>
                <p:nvSpPr>
                  <p:cNvPr id="490" name="矩形 489"/>
                  <p:cNvSpPr/>
                  <p:nvPr/>
                </p:nvSpPr>
                <p:spPr>
                  <a:xfrm>
                    <a:off x="6981858" y="4779981"/>
                    <a:ext cx="365130" cy="584208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  <a:alpha val="50000"/>
                    </a:schemeClr>
                  </a:solidFill>
                  <a:ln>
                    <a:noFill/>
                  </a:ln>
                  <a:effectLst/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 smtClean="0"/>
                  </a:p>
                </p:txBody>
              </p:sp>
              <p:sp>
                <p:nvSpPr>
                  <p:cNvPr id="491" name="弦形 490"/>
                  <p:cNvSpPr/>
                  <p:nvPr/>
                </p:nvSpPr>
                <p:spPr>
                  <a:xfrm rot="5400000">
                    <a:off x="7018371" y="4597418"/>
                    <a:ext cx="292104" cy="365129"/>
                  </a:xfrm>
                  <a:prstGeom prst="chord">
                    <a:avLst>
                      <a:gd fmla="val 5410212" name="adj1"/>
                      <a:gd fmla="val 16200000" name="adj2"/>
                    </a:avLst>
                  </a:prstGeom>
                  <a:solidFill>
                    <a:schemeClr val="bg1">
                      <a:lumMod val="95000"/>
                      <a:alpha val="50000"/>
                    </a:schemeClr>
                  </a:solidFill>
                  <a:ln>
                    <a:noFill/>
                  </a:ln>
                  <a:effectLst/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 smtClean="0"/>
                  </a:p>
                </p:txBody>
              </p:sp>
            </p:grpSp>
          </p:grpSp>
        </p:grpSp>
        <p:sp>
          <p:nvSpPr>
            <p:cNvPr id="331" name="圆角矩形 330"/>
            <p:cNvSpPr/>
            <p:nvPr/>
          </p:nvSpPr>
          <p:spPr>
            <a:xfrm rot="5400000">
              <a:off x="6550448" y="5064839"/>
              <a:ext cx="72000" cy="396000"/>
            </a:xfrm>
            <a:prstGeom prst="roundRect">
              <a:avLst>
                <a:gd fmla="val 47930" name="adj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332" name="组合 331"/>
            <p:cNvGrpSpPr/>
            <p:nvPr/>
          </p:nvGrpSpPr>
          <p:grpSpPr>
            <a:xfrm rot="5400000">
              <a:off x="6712990" y="5764715"/>
              <a:ext cx="91440" cy="108000"/>
              <a:chOff x="7681951" y="5335507"/>
              <a:chExt cx="91440" cy="108000"/>
            </a:xfrm>
          </p:grpSpPr>
          <p:sp>
            <p:nvSpPr>
              <p:cNvPr id="483" name="矩形 482"/>
              <p:cNvSpPr/>
              <p:nvPr/>
            </p:nvSpPr>
            <p:spPr>
              <a:xfrm>
                <a:off x="7681951" y="5335507"/>
                <a:ext cx="45719" cy="1080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484" name="矩形 483"/>
              <p:cNvSpPr/>
              <p:nvPr/>
            </p:nvSpPr>
            <p:spPr>
              <a:xfrm>
                <a:off x="7727672" y="5352280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333" name="椭圆 332"/>
            <p:cNvSpPr/>
            <p:nvPr/>
          </p:nvSpPr>
          <p:spPr>
            <a:xfrm>
              <a:off x="6687733" y="5854715"/>
              <a:ext cx="144000" cy="144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34" name="圆角矩形 333"/>
            <p:cNvSpPr/>
            <p:nvPr/>
          </p:nvSpPr>
          <p:spPr>
            <a:xfrm rot="5400000">
              <a:off x="6450145" y="5620715"/>
              <a:ext cx="72000" cy="612000"/>
            </a:xfrm>
            <a:prstGeom prst="roundRect">
              <a:avLst>
                <a:gd fmla="val 47930" name="adj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35" name="矩形 334"/>
            <p:cNvSpPr/>
            <p:nvPr/>
          </p:nvSpPr>
          <p:spPr>
            <a:xfrm>
              <a:off x="6598328" y="5208072"/>
              <a:ext cx="45719" cy="1095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36" name="矩形 335"/>
            <p:cNvSpPr/>
            <p:nvPr/>
          </p:nvSpPr>
          <p:spPr>
            <a:xfrm>
              <a:off x="5512137" y="5772994"/>
              <a:ext cx="766773" cy="365131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37" name="椭圆 336"/>
            <p:cNvSpPr/>
            <p:nvPr/>
          </p:nvSpPr>
          <p:spPr>
            <a:xfrm>
              <a:off x="5644547" y="5015968"/>
              <a:ext cx="648000" cy="64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65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38" name="矩形 337"/>
            <p:cNvSpPr/>
            <p:nvPr/>
          </p:nvSpPr>
          <p:spPr>
            <a:xfrm>
              <a:off x="6503116" y="5809508"/>
              <a:ext cx="109540" cy="2190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39" name="矩形 338"/>
            <p:cNvSpPr/>
            <p:nvPr/>
          </p:nvSpPr>
          <p:spPr>
            <a:xfrm>
              <a:off x="5840758" y="5919049"/>
              <a:ext cx="182565" cy="182565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>
              <a:outerShdw blurRad="50800" dir="16200000" dist="38100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40" name="矩形 339"/>
            <p:cNvSpPr/>
            <p:nvPr/>
          </p:nvSpPr>
          <p:spPr>
            <a:xfrm>
              <a:off x="5512134" y="5761492"/>
              <a:ext cx="109540" cy="400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341" name="组合 340"/>
            <p:cNvGrpSpPr/>
            <p:nvPr/>
          </p:nvGrpSpPr>
          <p:grpSpPr>
            <a:xfrm>
              <a:off x="5950547" y="4962292"/>
              <a:ext cx="36000" cy="756000"/>
              <a:chOff x="5425181" y="4590000"/>
              <a:chExt cx="36000" cy="756000"/>
            </a:xfrm>
          </p:grpSpPr>
          <p:sp>
            <p:nvSpPr>
              <p:cNvPr id="481" name="椭圆 480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482" name="椭圆 481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342" name="组合 341"/>
            <p:cNvGrpSpPr/>
            <p:nvPr/>
          </p:nvGrpSpPr>
          <p:grpSpPr>
            <a:xfrm rot="1800000">
              <a:off x="5950547" y="4964580"/>
              <a:ext cx="36000" cy="756000"/>
              <a:chOff x="5425181" y="4590000"/>
              <a:chExt cx="36000" cy="756000"/>
            </a:xfrm>
          </p:grpSpPr>
          <p:sp>
            <p:nvSpPr>
              <p:cNvPr id="479" name="椭圆 478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480" name="椭圆 569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343" name="组合 342"/>
            <p:cNvGrpSpPr/>
            <p:nvPr/>
          </p:nvGrpSpPr>
          <p:grpSpPr>
            <a:xfrm rot="3600000">
              <a:off x="5950547" y="4971327"/>
              <a:ext cx="36000" cy="756000"/>
              <a:chOff x="5425181" y="4590000"/>
              <a:chExt cx="36000" cy="756000"/>
            </a:xfrm>
          </p:grpSpPr>
          <p:sp>
            <p:nvSpPr>
              <p:cNvPr id="477" name="椭圆 476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478" name="椭圆 477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344" name="组合 343"/>
            <p:cNvGrpSpPr/>
            <p:nvPr/>
          </p:nvGrpSpPr>
          <p:grpSpPr>
            <a:xfrm rot="5400000">
              <a:off x="5950547" y="4975351"/>
              <a:ext cx="36000" cy="756000"/>
              <a:chOff x="5425181" y="4590000"/>
              <a:chExt cx="36000" cy="756000"/>
            </a:xfrm>
          </p:grpSpPr>
          <p:sp>
            <p:nvSpPr>
              <p:cNvPr id="475" name="椭圆 474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476" name="椭圆 475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345" name="组合 344"/>
            <p:cNvGrpSpPr/>
            <p:nvPr/>
          </p:nvGrpSpPr>
          <p:grpSpPr>
            <a:xfrm flipH="1" rot="19800000">
              <a:off x="5940031" y="4964580"/>
              <a:ext cx="36000" cy="756000"/>
              <a:chOff x="5425181" y="4590000"/>
              <a:chExt cx="36000" cy="756000"/>
            </a:xfrm>
          </p:grpSpPr>
          <p:sp>
            <p:nvSpPr>
              <p:cNvPr id="473" name="椭圆 472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474" name="椭圆 473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346" name="组合 345"/>
            <p:cNvGrpSpPr/>
            <p:nvPr/>
          </p:nvGrpSpPr>
          <p:grpSpPr>
            <a:xfrm flipH="1" rot="18000000">
              <a:off x="5940031" y="4971328"/>
              <a:ext cx="36000" cy="756000"/>
              <a:chOff x="5425181" y="4590000"/>
              <a:chExt cx="36000" cy="756000"/>
            </a:xfrm>
          </p:grpSpPr>
          <p:sp>
            <p:nvSpPr>
              <p:cNvPr id="471" name="椭圆 470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472" name="椭圆 471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347" name="圆角矩形 346"/>
            <p:cNvSpPr/>
            <p:nvPr/>
          </p:nvSpPr>
          <p:spPr>
            <a:xfrm>
              <a:off x="5380481" y="5407864"/>
              <a:ext cx="100800" cy="612000"/>
            </a:xfrm>
            <a:prstGeom prst="roundRect">
              <a:avLst>
                <a:gd fmla="val 47930" name="adj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48" name="矩形 347"/>
            <p:cNvSpPr/>
            <p:nvPr/>
          </p:nvSpPr>
          <p:spPr>
            <a:xfrm>
              <a:off x="5366081" y="5772996"/>
              <a:ext cx="129600" cy="7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49" name="圆角矩形 348"/>
            <p:cNvSpPr/>
            <p:nvPr/>
          </p:nvSpPr>
          <p:spPr>
            <a:xfrm rot="10800000">
              <a:off x="5402604" y="3860378"/>
              <a:ext cx="45719" cy="1584000"/>
            </a:xfrm>
            <a:prstGeom prst="roundRect">
              <a:avLst>
                <a:gd fmla="val 47930" name="adj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350" name="组合 349"/>
            <p:cNvGrpSpPr/>
            <p:nvPr/>
          </p:nvGrpSpPr>
          <p:grpSpPr>
            <a:xfrm flipH="1">
              <a:off x="5457208" y="4239453"/>
              <a:ext cx="91438" cy="255591"/>
              <a:chOff x="6580215" y="3836991"/>
              <a:chExt cx="91438" cy="255591"/>
            </a:xfrm>
          </p:grpSpPr>
          <p:sp>
            <p:nvSpPr>
              <p:cNvPr id="469" name="矩形 468"/>
              <p:cNvSpPr/>
              <p:nvPr/>
            </p:nvSpPr>
            <p:spPr>
              <a:xfrm>
                <a:off x="6580215" y="3836991"/>
                <a:ext cx="45719" cy="255591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470" name="矩形 469"/>
              <p:cNvSpPr/>
              <p:nvPr/>
            </p:nvSpPr>
            <p:spPr>
              <a:xfrm>
                <a:off x="6625934" y="3928273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351" name="矩形 350"/>
            <p:cNvSpPr/>
            <p:nvPr/>
          </p:nvSpPr>
          <p:spPr>
            <a:xfrm>
              <a:off x="5394368" y="4243552"/>
              <a:ext cx="73026" cy="28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52" name="矩形 351"/>
            <p:cNvSpPr/>
            <p:nvPr/>
          </p:nvSpPr>
          <p:spPr>
            <a:xfrm>
              <a:off x="1725978" y="6391151"/>
              <a:ext cx="2994066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53" name="矩形 352"/>
            <p:cNvSpPr/>
            <p:nvPr/>
          </p:nvSpPr>
          <p:spPr>
            <a:xfrm>
              <a:off x="1725978" y="6247663"/>
              <a:ext cx="2994066" cy="18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54" name="弧形 353"/>
            <p:cNvSpPr/>
            <p:nvPr/>
          </p:nvSpPr>
          <p:spPr>
            <a:xfrm>
              <a:off x="7191733" y="5042739"/>
              <a:ext cx="657234" cy="693747"/>
            </a:xfrm>
            <a:prstGeom prst="arc">
              <a:avLst>
                <a:gd fmla="val 5567307" name="adj1"/>
                <a:gd fmla="val 14401147" name="adj2"/>
              </a:avLst>
            </a:prstGeom>
            <a:ln w="9525">
              <a:solidFill>
                <a:schemeClr val="accent1">
                  <a:lumMod val="20000"/>
                  <a:lumOff val="80000"/>
                </a:schemeClr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355" name="直接连接符 354"/>
            <p:cNvCxnSpPr>
              <a:stCxn id="354" idx="2"/>
              <a:endCxn id="485" idx="1"/>
            </p:cNvCxnSpPr>
            <p:nvPr/>
          </p:nvCxnSpPr>
          <p:spPr>
            <a:xfrm flipV="1">
              <a:off x="7349441" y="4956056"/>
              <a:ext cx="288169" cy="137288"/>
            </a:xfrm>
            <a:prstGeom prst="line">
              <a:avLst/>
            </a:prstGeom>
            <a:ln w="9525">
              <a:solidFill>
                <a:schemeClr val="accent1">
                  <a:lumMod val="20000"/>
                  <a:lumOff val="80000"/>
                </a:schemeClr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6" name="组合 355"/>
            <p:cNvGrpSpPr/>
            <p:nvPr/>
          </p:nvGrpSpPr>
          <p:grpSpPr>
            <a:xfrm rot="5400000">
              <a:off x="4177582" y="5763949"/>
              <a:ext cx="91439" cy="255591"/>
              <a:chOff x="3504312" y="5072085"/>
              <a:chExt cx="91438" cy="255591"/>
            </a:xfrm>
          </p:grpSpPr>
          <p:sp>
            <p:nvSpPr>
              <p:cNvPr id="467" name="矩形 466"/>
              <p:cNvSpPr/>
              <p:nvPr/>
            </p:nvSpPr>
            <p:spPr>
              <a:xfrm>
                <a:off x="3504312" y="5072085"/>
                <a:ext cx="45719" cy="255591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468" name="矩形 467"/>
              <p:cNvSpPr/>
              <p:nvPr/>
            </p:nvSpPr>
            <p:spPr>
              <a:xfrm>
                <a:off x="3550031" y="5199880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357" name="矩形 356"/>
            <p:cNvSpPr/>
            <p:nvPr/>
          </p:nvSpPr>
          <p:spPr>
            <a:xfrm rot="5400000">
              <a:off x="3870166" y="5992577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58" name="矩形 357"/>
            <p:cNvSpPr/>
            <p:nvPr/>
          </p:nvSpPr>
          <p:spPr>
            <a:xfrm rot="5400000">
              <a:off x="3815241" y="5992577"/>
              <a:ext cx="144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59" name="矩形 358"/>
            <p:cNvSpPr/>
            <p:nvPr/>
          </p:nvSpPr>
          <p:spPr>
            <a:xfrm rot="5400000">
              <a:off x="3323085" y="5992577"/>
              <a:ext cx="144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60" name="右箭头 359"/>
            <p:cNvSpPr/>
            <p:nvPr/>
          </p:nvSpPr>
          <p:spPr>
            <a:xfrm>
              <a:off x="3568144" y="6032360"/>
              <a:ext cx="182565" cy="109539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61" name="矩形 360"/>
            <p:cNvSpPr/>
            <p:nvPr/>
          </p:nvSpPr>
          <p:spPr>
            <a:xfrm rot="5400000">
              <a:off x="3286571" y="5992577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62" name="矩形 361"/>
            <p:cNvSpPr/>
            <p:nvPr/>
          </p:nvSpPr>
          <p:spPr>
            <a:xfrm>
              <a:off x="3495116" y="5152276"/>
              <a:ext cx="292105" cy="62072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63" name="矩形 362"/>
            <p:cNvSpPr/>
            <p:nvPr/>
          </p:nvSpPr>
          <p:spPr>
            <a:xfrm>
              <a:off x="3549888" y="5079248"/>
              <a:ext cx="182565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64" name="矩形 363"/>
            <p:cNvSpPr/>
            <p:nvPr/>
          </p:nvSpPr>
          <p:spPr>
            <a:xfrm>
              <a:off x="3604647" y="5006226"/>
              <a:ext cx="73026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65" name="圆角矩形 364"/>
            <p:cNvSpPr/>
            <p:nvPr/>
          </p:nvSpPr>
          <p:spPr>
            <a:xfrm rot="5400000">
              <a:off x="3119172" y="5802469"/>
              <a:ext cx="100800" cy="432000"/>
            </a:xfrm>
            <a:prstGeom prst="roundRect">
              <a:avLst>
                <a:gd fmla="val 47930" name="adj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366" name="组合 365"/>
            <p:cNvGrpSpPr/>
            <p:nvPr/>
          </p:nvGrpSpPr>
          <p:grpSpPr>
            <a:xfrm>
              <a:off x="3166492" y="4933201"/>
              <a:ext cx="693746" cy="1314465"/>
              <a:chOff x="3166492" y="6139701"/>
              <a:chExt cx="693746" cy="1314465"/>
            </a:xfrm>
          </p:grpSpPr>
          <p:sp>
            <p:nvSpPr>
              <p:cNvPr id="458" name="矩形 457"/>
              <p:cNvSpPr/>
              <p:nvPr/>
            </p:nvSpPr>
            <p:spPr>
              <a:xfrm>
                <a:off x="3422082" y="7089035"/>
                <a:ext cx="438156" cy="3651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459" name="矩形 458"/>
              <p:cNvSpPr/>
              <p:nvPr/>
            </p:nvSpPr>
            <p:spPr>
              <a:xfrm>
                <a:off x="3612360" y="6139701"/>
                <a:ext cx="576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460" name="矩形 459"/>
              <p:cNvSpPr/>
              <p:nvPr/>
            </p:nvSpPr>
            <p:spPr>
              <a:xfrm>
                <a:off x="3623160" y="6167008"/>
                <a:ext cx="360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grpSp>
            <p:nvGrpSpPr>
              <p:cNvPr id="461" name="组合 460"/>
              <p:cNvGrpSpPr/>
              <p:nvPr/>
            </p:nvGrpSpPr>
            <p:grpSpPr>
              <a:xfrm>
                <a:off x="3458603" y="6249237"/>
                <a:ext cx="365131" cy="730259"/>
                <a:chOff x="6981858" y="4633931"/>
                <a:chExt cx="365130" cy="730258"/>
              </a:xfrm>
            </p:grpSpPr>
            <p:sp>
              <p:nvSpPr>
                <p:cNvPr id="465" name="矩形 464"/>
                <p:cNvSpPr/>
                <p:nvPr/>
              </p:nvSpPr>
              <p:spPr>
                <a:xfrm>
                  <a:off x="6981858" y="4779981"/>
                  <a:ext cx="365130" cy="584208"/>
                </a:xfrm>
                <a:prstGeom prst="rect">
                  <a:avLst/>
                </a:prstGeom>
                <a:solidFill>
                  <a:schemeClr val="bg1">
                    <a:lumMod val="95000"/>
                    <a:alpha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466" name="弦形 465"/>
                <p:cNvSpPr/>
                <p:nvPr/>
              </p:nvSpPr>
              <p:spPr>
                <a:xfrm rot="5400000">
                  <a:off x="7018371" y="4597418"/>
                  <a:ext cx="292104" cy="365129"/>
                </a:xfrm>
                <a:prstGeom prst="chord">
                  <a:avLst>
                    <a:gd fmla="val 5410212" name="adj1"/>
                    <a:gd fmla="val 16200000" name="adj2"/>
                  </a:avLst>
                </a:prstGeom>
                <a:solidFill>
                  <a:schemeClr val="bg1">
                    <a:lumMod val="95000"/>
                    <a:alpha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  <p:sp>
            <p:nvSpPr>
              <p:cNvPr id="462" name="弧形 461"/>
              <p:cNvSpPr/>
              <p:nvPr/>
            </p:nvSpPr>
            <p:spPr>
              <a:xfrm>
                <a:off x="3166492" y="6249239"/>
                <a:ext cx="657234" cy="693747"/>
              </a:xfrm>
              <a:prstGeom prst="arc">
                <a:avLst>
                  <a:gd fmla="val 5567307" name="adj1"/>
                  <a:gd fmla="val 14401147" name="adj2"/>
                </a:avLst>
              </a:prstGeom>
              <a:ln w="9525">
                <a:solidFill>
                  <a:schemeClr val="accent1">
                    <a:lumMod val="20000"/>
                    <a:lumOff val="80000"/>
                  </a:schemeClr>
                </a:solidFill>
                <a:headEnd len="med" type="none" w="med"/>
                <a:tailEnd len="med" type="none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463" name="直接连接符 462"/>
              <p:cNvCxnSpPr>
                <a:stCxn id="462" idx="2"/>
                <a:endCxn id="459" idx="1"/>
              </p:cNvCxnSpPr>
              <p:nvPr/>
            </p:nvCxnSpPr>
            <p:spPr>
              <a:xfrm flipV="1">
                <a:off x="3324194" y="6162556"/>
                <a:ext cx="288169" cy="137288"/>
              </a:xfrm>
              <a:prstGeom prst="line">
                <a:avLst/>
              </a:prstGeom>
              <a:ln w="9525">
                <a:solidFill>
                  <a:schemeClr val="accent1">
                    <a:lumMod val="20000"/>
                    <a:lumOff val="80000"/>
                  </a:schemeClr>
                </a:solidFill>
                <a:headEnd len="med" type="none" w="med"/>
                <a:tailEnd len="med" type="none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4" name="矩形 463"/>
              <p:cNvSpPr/>
              <p:nvPr/>
            </p:nvSpPr>
            <p:spPr>
              <a:xfrm>
                <a:off x="3440503" y="6979499"/>
                <a:ext cx="401643" cy="109539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10000">
                    <a:schemeClr val="bg1">
                      <a:lumMod val="85000"/>
                    </a:schemeClr>
                  </a:gs>
                  <a:gs pos="30000">
                    <a:schemeClr val="bg1"/>
                  </a:gs>
                  <a:gs pos="40000">
                    <a:schemeClr val="bg1">
                      <a:lumMod val="85000"/>
                    </a:schemeClr>
                  </a:gs>
                  <a:gs pos="60000">
                    <a:schemeClr val="bg1"/>
                  </a:gs>
                  <a:gs pos="70000">
                    <a:schemeClr val="bg1">
                      <a:lumMod val="85000"/>
                    </a:schemeClr>
                  </a:gs>
                  <a:gs pos="90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367" name="矩形 366"/>
            <p:cNvSpPr/>
            <p:nvPr/>
          </p:nvSpPr>
          <p:spPr>
            <a:xfrm rot="5400000">
              <a:off x="4022778" y="5981092"/>
              <a:ext cx="180000" cy="7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68" name="矩形 367"/>
            <p:cNvSpPr/>
            <p:nvPr/>
          </p:nvSpPr>
          <p:spPr>
            <a:xfrm rot="5400000">
              <a:off x="3979705" y="5992577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69" name="矩形 368"/>
            <p:cNvSpPr/>
            <p:nvPr/>
          </p:nvSpPr>
          <p:spPr>
            <a:xfrm rot="5400000">
              <a:off x="4101978" y="5963092"/>
              <a:ext cx="180000" cy="108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70" name="矩形 369"/>
            <p:cNvSpPr/>
            <p:nvPr/>
          </p:nvSpPr>
          <p:spPr>
            <a:xfrm rot="5400000">
              <a:off x="4188378" y="5981092"/>
              <a:ext cx="180000" cy="7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371" name="组合 370"/>
            <p:cNvGrpSpPr/>
            <p:nvPr/>
          </p:nvGrpSpPr>
          <p:grpSpPr>
            <a:xfrm>
              <a:off x="4418284" y="5880292"/>
              <a:ext cx="223694" cy="252000"/>
              <a:chOff x="3916305" y="5508000"/>
              <a:chExt cx="223695" cy="252000"/>
            </a:xfrm>
          </p:grpSpPr>
          <p:grpSp>
            <p:nvGrpSpPr>
              <p:cNvPr id="452" name="组合 703"/>
              <p:cNvGrpSpPr/>
              <p:nvPr/>
            </p:nvGrpSpPr>
            <p:grpSpPr>
              <a:xfrm>
                <a:off x="3916305" y="5508000"/>
                <a:ext cx="108000" cy="252000"/>
                <a:chOff x="3951279" y="5508000"/>
                <a:chExt cx="108000" cy="252000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456" name="矩形 455"/>
                <p:cNvSpPr/>
                <p:nvPr/>
              </p:nvSpPr>
              <p:spPr>
                <a:xfrm rot="5400000">
                  <a:off x="3915279" y="5616000"/>
                  <a:ext cx="252000" cy="360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457" name="矩形 456"/>
                <p:cNvSpPr/>
                <p:nvPr/>
              </p:nvSpPr>
              <p:spPr>
                <a:xfrm rot="5400000">
                  <a:off x="3915279" y="5603319"/>
                  <a:ext cx="144000" cy="720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  <p:grpSp>
            <p:nvGrpSpPr>
              <p:cNvPr id="453" name="组合 704"/>
              <p:cNvGrpSpPr/>
              <p:nvPr/>
            </p:nvGrpSpPr>
            <p:grpSpPr>
              <a:xfrm flipH="1">
                <a:off x="4032000" y="5508000"/>
                <a:ext cx="108000" cy="252000"/>
                <a:chOff x="3951279" y="5508000"/>
                <a:chExt cx="108000" cy="252000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454" name="矩形 453"/>
                <p:cNvSpPr/>
                <p:nvPr/>
              </p:nvSpPr>
              <p:spPr>
                <a:xfrm rot="5400000">
                  <a:off x="3915279" y="5616000"/>
                  <a:ext cx="252000" cy="360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455" name="矩形 454"/>
                <p:cNvSpPr/>
                <p:nvPr/>
              </p:nvSpPr>
              <p:spPr>
                <a:xfrm rot="5400000">
                  <a:off x="3915279" y="5603319"/>
                  <a:ext cx="144000" cy="720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</p:grpSp>
        <p:sp>
          <p:nvSpPr>
            <p:cNvPr id="372" name="圆角矩形 371"/>
            <p:cNvSpPr/>
            <p:nvPr/>
          </p:nvSpPr>
          <p:spPr>
            <a:xfrm>
              <a:off x="2919711" y="5268292"/>
              <a:ext cx="100800" cy="792000"/>
            </a:xfrm>
            <a:prstGeom prst="roundRect">
              <a:avLst>
                <a:gd fmla="val 47930" name="adj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373" name="组合 372"/>
            <p:cNvGrpSpPr/>
            <p:nvPr/>
          </p:nvGrpSpPr>
          <p:grpSpPr>
            <a:xfrm>
              <a:off x="2883198" y="5590434"/>
              <a:ext cx="180000" cy="235539"/>
              <a:chOff x="7624800" y="5127624"/>
              <a:chExt cx="180000" cy="235539"/>
            </a:xfrm>
          </p:grpSpPr>
          <p:sp>
            <p:nvSpPr>
              <p:cNvPr id="449" name="矩形 448"/>
              <p:cNvSpPr/>
              <p:nvPr/>
            </p:nvSpPr>
            <p:spPr>
              <a:xfrm>
                <a:off x="7624800" y="5127624"/>
                <a:ext cx="180000" cy="72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450" name="矩形 449"/>
              <p:cNvSpPr/>
              <p:nvPr/>
            </p:nvSpPr>
            <p:spPr>
              <a:xfrm>
                <a:off x="7624800" y="5181624"/>
                <a:ext cx="180000" cy="108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451" name="矩形 450"/>
              <p:cNvSpPr/>
              <p:nvPr/>
            </p:nvSpPr>
            <p:spPr>
              <a:xfrm>
                <a:off x="7624800" y="5291163"/>
                <a:ext cx="180000" cy="72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grpSp>
          <p:nvGrpSpPr>
            <p:cNvPr id="374" name="组合 373"/>
            <p:cNvGrpSpPr/>
            <p:nvPr/>
          </p:nvGrpSpPr>
          <p:grpSpPr>
            <a:xfrm>
              <a:off x="2919711" y="5590430"/>
              <a:ext cx="108000" cy="285756"/>
              <a:chOff x="2417733" y="5218137"/>
              <a:chExt cx="108000" cy="285756"/>
            </a:xfrm>
          </p:grpSpPr>
          <p:grpSp>
            <p:nvGrpSpPr>
              <p:cNvPr id="443" name="组合 755"/>
              <p:cNvGrpSpPr/>
              <p:nvPr/>
            </p:nvGrpSpPr>
            <p:grpSpPr>
              <a:xfrm>
                <a:off x="2417733" y="5218137"/>
                <a:ext cx="108000" cy="285756"/>
                <a:chOff x="2454246" y="5218137"/>
                <a:chExt cx="108000" cy="285756"/>
              </a:xfrm>
              <a:solidFill>
                <a:srgbClr val="C00000"/>
              </a:solidFill>
            </p:grpSpPr>
            <p:sp>
              <p:nvSpPr>
                <p:cNvPr id="447" name="梯形 753"/>
                <p:cNvSpPr/>
                <p:nvPr/>
              </p:nvSpPr>
              <p:spPr>
                <a:xfrm>
                  <a:off x="2454246" y="5218137"/>
                  <a:ext cx="108000" cy="109539"/>
                </a:xfrm>
                <a:prstGeom prst="trapezoid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448" name="梯形 754"/>
                <p:cNvSpPr/>
                <p:nvPr/>
              </p:nvSpPr>
              <p:spPr>
                <a:xfrm flipV="1">
                  <a:off x="2454246" y="5327676"/>
                  <a:ext cx="108000" cy="176217"/>
                </a:xfrm>
                <a:prstGeom prst="trapezoid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  <p:grpSp>
            <p:nvGrpSpPr>
              <p:cNvPr id="444" name="组合 756"/>
              <p:cNvGrpSpPr/>
              <p:nvPr/>
            </p:nvGrpSpPr>
            <p:grpSpPr>
              <a:xfrm>
                <a:off x="2428533" y="5254642"/>
                <a:ext cx="86400" cy="195631"/>
                <a:chOff x="2454246" y="5218137"/>
                <a:chExt cx="108000" cy="244539"/>
              </a:xfrm>
              <a:solidFill>
                <a:schemeClr val="tx1"/>
              </a:solidFill>
            </p:grpSpPr>
            <p:sp>
              <p:nvSpPr>
                <p:cNvPr id="445" name="梯形 444"/>
                <p:cNvSpPr/>
                <p:nvPr/>
              </p:nvSpPr>
              <p:spPr>
                <a:xfrm>
                  <a:off x="2454246" y="5218137"/>
                  <a:ext cx="108000" cy="109539"/>
                </a:xfrm>
                <a:prstGeom prst="trapezoid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446" name="梯形 445"/>
                <p:cNvSpPr/>
                <p:nvPr/>
              </p:nvSpPr>
              <p:spPr>
                <a:xfrm flipV="1">
                  <a:off x="2454246" y="5327676"/>
                  <a:ext cx="108000" cy="135000"/>
                </a:xfrm>
                <a:prstGeom prst="trapezoid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</p:grpSp>
        <p:sp>
          <p:nvSpPr>
            <p:cNvPr id="375" name="圆角矩形 768"/>
            <p:cNvSpPr/>
            <p:nvPr/>
          </p:nvSpPr>
          <p:spPr>
            <a:xfrm>
              <a:off x="1765694" y="5453099"/>
              <a:ext cx="100800" cy="612000"/>
            </a:xfrm>
            <a:prstGeom prst="roundRect">
              <a:avLst>
                <a:gd fmla="val 47930" name="adj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76" name="矩形 769"/>
            <p:cNvSpPr/>
            <p:nvPr/>
          </p:nvSpPr>
          <p:spPr>
            <a:xfrm>
              <a:off x="1751294" y="5781715"/>
              <a:ext cx="129600" cy="7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77" name="圆角矩形 770"/>
            <p:cNvSpPr/>
            <p:nvPr/>
          </p:nvSpPr>
          <p:spPr>
            <a:xfrm rot="10800000">
              <a:off x="1787818" y="3869099"/>
              <a:ext cx="45719" cy="1584000"/>
            </a:xfrm>
            <a:prstGeom prst="roundRect">
              <a:avLst>
                <a:gd fmla="val 47930" name="adj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378" name="组合 771"/>
            <p:cNvGrpSpPr/>
            <p:nvPr/>
          </p:nvGrpSpPr>
          <p:grpSpPr>
            <a:xfrm flipH="1">
              <a:off x="1842423" y="4248174"/>
              <a:ext cx="91438" cy="255591"/>
              <a:chOff x="6580215" y="3836991"/>
              <a:chExt cx="91438" cy="255591"/>
            </a:xfrm>
          </p:grpSpPr>
          <p:sp>
            <p:nvSpPr>
              <p:cNvPr id="441" name="矩形 772"/>
              <p:cNvSpPr/>
              <p:nvPr/>
            </p:nvSpPr>
            <p:spPr>
              <a:xfrm>
                <a:off x="6580215" y="3836991"/>
                <a:ext cx="45719" cy="255591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442" name="矩形 773"/>
              <p:cNvSpPr/>
              <p:nvPr/>
            </p:nvSpPr>
            <p:spPr>
              <a:xfrm>
                <a:off x="6625934" y="3928273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</p:grpSp>
        <p:sp>
          <p:nvSpPr>
            <p:cNvPr id="379" name="矩形 774"/>
            <p:cNvSpPr/>
            <p:nvPr/>
          </p:nvSpPr>
          <p:spPr>
            <a:xfrm>
              <a:off x="1779582" y="4252273"/>
              <a:ext cx="73026" cy="28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80" name="圆角矩形 379"/>
            <p:cNvSpPr/>
            <p:nvPr/>
          </p:nvSpPr>
          <p:spPr>
            <a:xfrm rot="16200000">
              <a:off x="2533821" y="2777092"/>
              <a:ext cx="45719" cy="2268000"/>
            </a:xfrm>
            <a:prstGeom prst="roundRect">
              <a:avLst>
                <a:gd fmla="val 47930" name="adj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81" name="圆角矩形 673"/>
            <p:cNvSpPr/>
            <p:nvPr/>
          </p:nvSpPr>
          <p:spPr>
            <a:xfrm rot="16200000">
              <a:off x="2892714" y="2359493"/>
              <a:ext cx="54000" cy="2994068"/>
            </a:xfrm>
            <a:prstGeom prst="roundRect">
              <a:avLst>
                <a:gd fmla="val 47930" name="adj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382" name="组合 381"/>
            <p:cNvGrpSpPr/>
            <p:nvPr/>
          </p:nvGrpSpPr>
          <p:grpSpPr>
            <a:xfrm>
              <a:off x="2781965" y="3728272"/>
              <a:ext cx="312021" cy="547695"/>
              <a:chOff x="2279979" y="3355974"/>
              <a:chExt cx="312021" cy="547695"/>
            </a:xfrm>
          </p:grpSpPr>
          <p:sp>
            <p:nvSpPr>
              <p:cNvPr id="433" name="矩形 776"/>
              <p:cNvSpPr/>
              <p:nvPr/>
            </p:nvSpPr>
            <p:spPr>
              <a:xfrm>
                <a:off x="2344707" y="3355974"/>
                <a:ext cx="182565" cy="10953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434" name="矩形 777"/>
              <p:cNvSpPr/>
              <p:nvPr/>
            </p:nvSpPr>
            <p:spPr>
              <a:xfrm>
                <a:off x="2344707" y="3465514"/>
                <a:ext cx="182565" cy="4381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grpSp>
            <p:nvGrpSpPr>
              <p:cNvPr id="435" name="组合 783"/>
              <p:cNvGrpSpPr/>
              <p:nvPr/>
            </p:nvGrpSpPr>
            <p:grpSpPr>
              <a:xfrm>
                <a:off x="2527272" y="3502539"/>
                <a:ext cx="64728" cy="72000"/>
                <a:chOff x="2527272" y="3502539"/>
                <a:chExt cx="64728" cy="72000"/>
              </a:xfrm>
            </p:grpSpPr>
            <p:sp>
              <p:nvSpPr>
                <p:cNvPr id="439" name="矩形 778"/>
                <p:cNvSpPr/>
                <p:nvPr/>
              </p:nvSpPr>
              <p:spPr>
                <a:xfrm>
                  <a:off x="2527272" y="3515139"/>
                  <a:ext cx="36000" cy="468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440" name="矩形 779"/>
                <p:cNvSpPr/>
                <p:nvPr/>
              </p:nvSpPr>
              <p:spPr>
                <a:xfrm>
                  <a:off x="2556000" y="3502539"/>
                  <a:ext cx="36000" cy="72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  <p:grpSp>
            <p:nvGrpSpPr>
              <p:cNvPr id="436" name="组合 782"/>
              <p:cNvGrpSpPr/>
              <p:nvPr/>
            </p:nvGrpSpPr>
            <p:grpSpPr>
              <a:xfrm flipH="1">
                <a:off x="2279979" y="3502539"/>
                <a:ext cx="64728" cy="72000"/>
                <a:chOff x="2679672" y="3654939"/>
                <a:chExt cx="64728" cy="72000"/>
              </a:xfrm>
            </p:grpSpPr>
            <p:sp>
              <p:nvSpPr>
                <p:cNvPr id="437" name="矩形 780"/>
                <p:cNvSpPr/>
                <p:nvPr/>
              </p:nvSpPr>
              <p:spPr>
                <a:xfrm>
                  <a:off x="2679672" y="3667539"/>
                  <a:ext cx="36000" cy="468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438" name="矩形 781"/>
                <p:cNvSpPr/>
                <p:nvPr/>
              </p:nvSpPr>
              <p:spPr>
                <a:xfrm>
                  <a:off x="2708400" y="3654939"/>
                  <a:ext cx="36000" cy="72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</p:grpSp>
        <p:sp>
          <p:nvSpPr>
            <p:cNvPr id="383" name="圆角矩形 382"/>
            <p:cNvSpPr/>
            <p:nvPr/>
          </p:nvSpPr>
          <p:spPr>
            <a:xfrm rot="16200000">
              <a:off x="2665040" y="2664952"/>
              <a:ext cx="54000" cy="2484000"/>
            </a:xfrm>
            <a:prstGeom prst="roundRect">
              <a:avLst>
                <a:gd fmla="val 47930" name="adj"/>
              </a:avLst>
            </a:prstGeom>
            <a:solidFill>
              <a:schemeClr val="accent1">
                <a:lumMod val="40000"/>
                <a:lumOff val="60000"/>
                <a:alpha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84" name="矩形 4"/>
            <p:cNvSpPr/>
            <p:nvPr/>
          </p:nvSpPr>
          <p:spPr>
            <a:xfrm rot="16200000">
              <a:off x="6785943" y="1637187"/>
              <a:ext cx="144001" cy="360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385" name="组合 785"/>
            <p:cNvGrpSpPr/>
            <p:nvPr/>
          </p:nvGrpSpPr>
          <p:grpSpPr>
            <a:xfrm>
              <a:off x="2481563" y="3728272"/>
              <a:ext cx="312021" cy="547695"/>
              <a:chOff x="2279979" y="3355974"/>
              <a:chExt cx="312021" cy="547695"/>
            </a:xfrm>
          </p:grpSpPr>
          <p:sp>
            <p:nvSpPr>
              <p:cNvPr id="425" name="矩形 786"/>
              <p:cNvSpPr/>
              <p:nvPr/>
            </p:nvSpPr>
            <p:spPr>
              <a:xfrm>
                <a:off x="2344707" y="3355974"/>
                <a:ext cx="182565" cy="10953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sp>
            <p:nvSpPr>
              <p:cNvPr id="426" name="矩形 787"/>
              <p:cNvSpPr/>
              <p:nvPr/>
            </p:nvSpPr>
            <p:spPr>
              <a:xfrm>
                <a:off x="2344707" y="3465514"/>
                <a:ext cx="182565" cy="4381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mtClean="0"/>
              </a:p>
            </p:txBody>
          </p:sp>
          <p:grpSp>
            <p:nvGrpSpPr>
              <p:cNvPr id="427" name="组合 783"/>
              <p:cNvGrpSpPr/>
              <p:nvPr/>
            </p:nvGrpSpPr>
            <p:grpSpPr>
              <a:xfrm>
                <a:off x="2527272" y="3502539"/>
                <a:ext cx="64728" cy="72000"/>
                <a:chOff x="2527272" y="3502539"/>
                <a:chExt cx="64728" cy="72000"/>
              </a:xfrm>
            </p:grpSpPr>
            <p:sp>
              <p:nvSpPr>
                <p:cNvPr id="431" name="矩形 430"/>
                <p:cNvSpPr/>
                <p:nvPr/>
              </p:nvSpPr>
              <p:spPr>
                <a:xfrm>
                  <a:off x="2527272" y="3515139"/>
                  <a:ext cx="36000" cy="468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432" name="矩形 431"/>
                <p:cNvSpPr/>
                <p:nvPr/>
              </p:nvSpPr>
              <p:spPr>
                <a:xfrm>
                  <a:off x="2556000" y="3502539"/>
                  <a:ext cx="36000" cy="72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  <p:grpSp>
            <p:nvGrpSpPr>
              <p:cNvPr id="428" name="组合 782"/>
              <p:cNvGrpSpPr/>
              <p:nvPr/>
            </p:nvGrpSpPr>
            <p:grpSpPr>
              <a:xfrm flipH="1">
                <a:off x="2279979" y="3502539"/>
                <a:ext cx="64728" cy="72000"/>
                <a:chOff x="2679672" y="3654939"/>
                <a:chExt cx="64728" cy="72000"/>
              </a:xfrm>
            </p:grpSpPr>
            <p:sp>
              <p:nvSpPr>
                <p:cNvPr id="429" name="矩形 428"/>
                <p:cNvSpPr/>
                <p:nvPr/>
              </p:nvSpPr>
              <p:spPr>
                <a:xfrm>
                  <a:off x="2679672" y="3667539"/>
                  <a:ext cx="36000" cy="468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sp>
              <p:nvSpPr>
                <p:cNvPr id="430" name="矩形 429"/>
                <p:cNvSpPr/>
                <p:nvPr/>
              </p:nvSpPr>
              <p:spPr>
                <a:xfrm>
                  <a:off x="2708400" y="3654939"/>
                  <a:ext cx="36000" cy="72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</p:grpSp>
        </p:grpSp>
        <p:sp>
          <p:nvSpPr>
            <p:cNvPr id="386" name="圆角矩形 688"/>
            <p:cNvSpPr/>
            <p:nvPr/>
          </p:nvSpPr>
          <p:spPr>
            <a:xfrm rot="10800000">
              <a:off x="5429911" y="3514317"/>
              <a:ext cx="45719" cy="360000"/>
            </a:xfrm>
            <a:prstGeom prst="roundRect">
              <a:avLst>
                <a:gd fmla="val 375" name="adj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88" name="圆角矩形 752"/>
            <p:cNvSpPr/>
            <p:nvPr/>
          </p:nvSpPr>
          <p:spPr>
            <a:xfrm rot="10800000">
              <a:off x="5612470" y="3514317"/>
              <a:ext cx="45719" cy="360000"/>
            </a:xfrm>
            <a:prstGeom prst="roundRect">
              <a:avLst>
                <a:gd fmla="val 375" name="adj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89" name="矩形 796"/>
            <p:cNvSpPr/>
            <p:nvPr/>
          </p:nvSpPr>
          <p:spPr>
            <a:xfrm>
              <a:off x="5877265" y="3509188"/>
              <a:ext cx="7200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90" name="矩形 797"/>
            <p:cNvSpPr/>
            <p:nvPr/>
          </p:nvSpPr>
          <p:spPr>
            <a:xfrm>
              <a:off x="6790090" y="3509188"/>
              <a:ext cx="7200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91" name="剪去同侧角的矩形 799"/>
            <p:cNvSpPr/>
            <p:nvPr/>
          </p:nvSpPr>
          <p:spPr>
            <a:xfrm flipV="1">
              <a:off x="5877263" y="3509188"/>
              <a:ext cx="972000" cy="36000"/>
            </a:xfrm>
            <a:prstGeom prst="snip2SameRect">
              <a:avLst>
                <a:gd fmla="val 50000" name="adj1"/>
                <a:gd fmla="val 0" name="adj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92" name="矩形 800"/>
            <p:cNvSpPr/>
            <p:nvPr/>
          </p:nvSpPr>
          <p:spPr>
            <a:xfrm>
              <a:off x="6059828" y="3545703"/>
              <a:ext cx="109540" cy="18256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93" name="矩形 392"/>
            <p:cNvSpPr/>
            <p:nvPr/>
          </p:nvSpPr>
          <p:spPr>
            <a:xfrm>
              <a:off x="6406958" y="5052297"/>
              <a:ext cx="36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94" name="矩形 393"/>
            <p:cNvSpPr/>
            <p:nvPr/>
          </p:nvSpPr>
          <p:spPr>
            <a:xfrm>
              <a:off x="6396158" y="5016297"/>
              <a:ext cx="576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95" name="圆角矩形 394"/>
            <p:cNvSpPr/>
            <p:nvPr/>
          </p:nvSpPr>
          <p:spPr>
            <a:xfrm rot="10800000">
              <a:off x="6388446" y="5079247"/>
              <a:ext cx="73026" cy="876312"/>
            </a:xfrm>
            <a:prstGeom prst="roundRect">
              <a:avLst>
                <a:gd fmla="val 47930" name="adj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396" name="矩形 395"/>
            <p:cNvSpPr/>
            <p:nvPr/>
          </p:nvSpPr>
          <p:spPr>
            <a:xfrm>
              <a:off x="6278908" y="5736293"/>
              <a:ext cx="146052" cy="440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cxnSp>
          <p:nvCxnSpPr>
            <p:cNvPr id="397" name="直接连接符 396"/>
            <p:cNvCxnSpPr>
              <a:stCxn id="394" idx="0"/>
            </p:cNvCxnSpPr>
            <p:nvPr/>
          </p:nvCxnSpPr>
          <p:spPr>
            <a:xfrm flipH="1" flipV="1" rot="5400000">
              <a:off x="6109562" y="4700898"/>
              <a:ext cx="630792" cy="2"/>
            </a:xfrm>
            <a:prstGeom prst="line">
              <a:avLst/>
            </a:prstGeom>
            <a:ln w="9525">
              <a:solidFill>
                <a:schemeClr val="accent1">
                  <a:lumMod val="20000"/>
                  <a:lumOff val="80000"/>
                </a:schemeClr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直接连接符 397"/>
            <p:cNvCxnSpPr/>
            <p:nvPr/>
          </p:nvCxnSpPr>
          <p:spPr>
            <a:xfrm flipV="1" rot="16200000">
              <a:off x="6059837" y="4020375"/>
              <a:ext cx="511183" cy="219081"/>
            </a:xfrm>
            <a:prstGeom prst="line">
              <a:avLst/>
            </a:prstGeom>
            <a:ln w="9525">
              <a:solidFill>
                <a:schemeClr val="accent1">
                  <a:lumMod val="20000"/>
                  <a:lumOff val="80000"/>
                </a:schemeClr>
              </a:solidFill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9" name="组合 398"/>
            <p:cNvGrpSpPr/>
            <p:nvPr/>
          </p:nvGrpSpPr>
          <p:grpSpPr>
            <a:xfrm>
              <a:off x="7520349" y="6189896"/>
              <a:ext cx="314820" cy="57771"/>
              <a:chOff x="7018371" y="5817600"/>
              <a:chExt cx="314820" cy="57771"/>
            </a:xfrm>
          </p:grpSpPr>
          <p:grpSp>
            <p:nvGrpSpPr>
              <p:cNvPr id="416" name="组合 829"/>
              <p:cNvGrpSpPr/>
              <p:nvPr/>
            </p:nvGrpSpPr>
            <p:grpSpPr>
              <a:xfrm>
                <a:off x="7018371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23" name="流程图: 手动操作 422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cxnSp>
              <p:nvCxnSpPr>
                <p:cNvPr id="424" name="直接连接符 423"/>
                <p:cNvCxnSpPr/>
                <p:nvPr/>
              </p:nvCxnSpPr>
              <p:spPr>
                <a:xfrm flipH="1" rot="12300000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len="med" type="none" w="med"/>
                  <a:tailEnd len="med" type="none" w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7" name="组合 830"/>
              <p:cNvGrpSpPr/>
              <p:nvPr/>
            </p:nvGrpSpPr>
            <p:grpSpPr>
              <a:xfrm>
                <a:off x="7200936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21" name="流程图: 手动操作 420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cxnSp>
              <p:nvCxnSpPr>
                <p:cNvPr id="422" name="直接连接符 421"/>
                <p:cNvCxnSpPr/>
                <p:nvPr/>
              </p:nvCxnSpPr>
              <p:spPr>
                <a:xfrm flipH="1" rot="12300000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len="med" type="none" w="med"/>
                  <a:tailEnd len="med" type="none" w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8" name="组合 833"/>
              <p:cNvGrpSpPr/>
              <p:nvPr/>
            </p:nvGrpSpPr>
            <p:grpSpPr>
              <a:xfrm>
                <a:off x="7273962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19" name="流程图: 手动操作 418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cxnSp>
              <p:nvCxnSpPr>
                <p:cNvPr id="420" name="直接连接符 419"/>
                <p:cNvCxnSpPr/>
                <p:nvPr/>
              </p:nvCxnSpPr>
              <p:spPr>
                <a:xfrm flipH="1" rot="12300000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len="med" type="none" w="med"/>
                  <a:tailEnd len="med" type="none" w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00" name="矩形 399"/>
            <p:cNvSpPr/>
            <p:nvPr/>
          </p:nvSpPr>
          <p:spPr>
            <a:xfrm>
              <a:off x="1545978" y="2192163"/>
              <a:ext cx="180000" cy="468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401" name="矩形 400"/>
            <p:cNvSpPr/>
            <p:nvPr/>
          </p:nvSpPr>
          <p:spPr>
            <a:xfrm rot="16200000">
              <a:off x="3150686" y="1634629"/>
              <a:ext cx="144001" cy="360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grpSp>
          <p:nvGrpSpPr>
            <p:cNvPr id="402" name="组合 401"/>
            <p:cNvGrpSpPr/>
            <p:nvPr/>
          </p:nvGrpSpPr>
          <p:grpSpPr>
            <a:xfrm>
              <a:off x="3503919" y="6189896"/>
              <a:ext cx="314820" cy="57771"/>
              <a:chOff x="7018371" y="5817600"/>
              <a:chExt cx="314820" cy="57771"/>
            </a:xfrm>
          </p:grpSpPr>
          <p:grpSp>
            <p:nvGrpSpPr>
              <p:cNvPr id="407" name="组合 829"/>
              <p:cNvGrpSpPr/>
              <p:nvPr/>
            </p:nvGrpSpPr>
            <p:grpSpPr>
              <a:xfrm>
                <a:off x="7018371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14" name="流程图: 手动操作 413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cxnSp>
              <p:nvCxnSpPr>
                <p:cNvPr id="415" name="直接连接符 414"/>
                <p:cNvCxnSpPr/>
                <p:nvPr/>
              </p:nvCxnSpPr>
              <p:spPr>
                <a:xfrm flipH="1" rot="12300000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len="med" type="none" w="med"/>
                  <a:tailEnd len="med" type="none" w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8" name="组合 830"/>
              <p:cNvGrpSpPr/>
              <p:nvPr/>
            </p:nvGrpSpPr>
            <p:grpSpPr>
              <a:xfrm>
                <a:off x="7200936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12" name="流程图: 手动操作 411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cxnSp>
              <p:nvCxnSpPr>
                <p:cNvPr id="413" name="直接连接符 412"/>
                <p:cNvCxnSpPr/>
                <p:nvPr/>
              </p:nvCxnSpPr>
              <p:spPr>
                <a:xfrm flipH="1" rot="12300000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len="med" type="none" w="med"/>
                  <a:tailEnd len="med" type="none" w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9" name="组合 833"/>
              <p:cNvGrpSpPr/>
              <p:nvPr/>
            </p:nvGrpSpPr>
            <p:grpSpPr>
              <a:xfrm>
                <a:off x="7273962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10" name="流程图: 手动操作 409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mtClean="0"/>
                </a:p>
              </p:txBody>
            </p:sp>
            <p:cxnSp>
              <p:nvCxnSpPr>
                <p:cNvPr id="411" name="直接连接符 410"/>
                <p:cNvCxnSpPr/>
                <p:nvPr/>
              </p:nvCxnSpPr>
              <p:spPr>
                <a:xfrm flipH="1" rot="12300000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len="med" type="none" w="med"/>
                  <a:tailEnd len="med" type="none" w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03" name="矩形 402"/>
            <p:cNvSpPr/>
            <p:nvPr/>
          </p:nvSpPr>
          <p:spPr>
            <a:xfrm>
              <a:off x="5400000" y="4574401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404" name="矩形 403"/>
            <p:cNvSpPr/>
            <p:nvPr/>
          </p:nvSpPr>
          <p:spPr>
            <a:xfrm>
              <a:off x="1790655" y="4574401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405" name="矩形 404"/>
            <p:cNvSpPr/>
            <p:nvPr/>
          </p:nvSpPr>
          <p:spPr>
            <a:xfrm>
              <a:off x="7228248" y="5882536"/>
              <a:ext cx="45719" cy="4016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  <p:sp>
          <p:nvSpPr>
            <p:cNvPr id="406" name="矩形 405"/>
            <p:cNvSpPr/>
            <p:nvPr/>
          </p:nvSpPr>
          <p:spPr>
            <a:xfrm>
              <a:off x="5343978" y="6247663"/>
              <a:ext cx="2994066" cy="18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mtClean="0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154820" y="4064758"/>
            <a:ext cx="4075784" cy="845548"/>
            <a:chOff x="-978780" y="2729441"/>
            <a:chExt cx="4075784" cy="845548"/>
          </a:xfrm>
        </p:grpSpPr>
        <p:sp>
          <p:nvSpPr>
            <p:cNvPr id="777" name="圆角矩形 776"/>
            <p:cNvSpPr/>
            <p:nvPr/>
          </p:nvSpPr>
          <p:spPr>
            <a:xfrm flipH="1" rot="20450156">
              <a:off x="-978780" y="2729441"/>
              <a:ext cx="1957559" cy="845548"/>
            </a:xfrm>
            <a:prstGeom prst="roundRect">
              <a:avLst/>
            </a:prstGeom>
            <a:noFill/>
            <a:ln w="6350"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altLang="zh-CN" lang="en-US" smtClean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763" name="圆角矩形 762"/>
            <p:cNvSpPr/>
            <p:nvPr/>
          </p:nvSpPr>
          <p:spPr>
            <a:xfrm flipH="1" rot="20450156">
              <a:off x="1139445" y="2729441"/>
              <a:ext cx="1957559" cy="84554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r>
                <a:rPr altLang="zh-CN" lang="en-US" smtClean="0">
                  <a:solidFill>
                    <a:schemeClr val="accent6">
                      <a:lumMod val="75000"/>
                    </a:schemeClr>
                  </a:solidFill>
                </a:rPr>
                <a:t>Technical Report</a:t>
              </a:r>
            </a:p>
            <a:p>
              <a:pPr algn="ctr">
                <a:lnSpc>
                  <a:spcPct val="150000"/>
                </a:lnSpc>
              </a:pPr>
              <a:r>
                <a:rPr altLang="zh-CN" lang="en-US" smtClean="0">
                  <a:solidFill>
                    <a:schemeClr val="accent6">
                      <a:lumMod val="75000"/>
                    </a:schemeClr>
                  </a:solidFill>
                </a:rPr>
                <a:t>PPT绘制设备图</a:t>
              </a:r>
            </a:p>
          </p:txBody>
        </p:sp>
        <p:cxnSp>
          <p:nvCxnSpPr>
            <p:cNvPr id="8" name="直接连接符 7"/>
            <p:cNvCxnSpPr/>
            <p:nvPr/>
          </p:nvCxnSpPr>
          <p:spPr>
            <a:xfrm flipV="1">
              <a:off x="1378594" y="2895169"/>
              <a:ext cx="1479260" cy="514093"/>
            </a:xfrm>
            <a:prstGeom prst="line">
              <a:avLst/>
            </a:prstGeom>
            <a:ln w="57150">
              <a:solidFill>
                <a:schemeClr val="accent6">
                  <a:lumMod val="40000"/>
                  <a:lumOff val="6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3" name="矩形 772"/>
          <p:cNvSpPr/>
          <p:nvPr/>
        </p:nvSpPr>
        <p:spPr>
          <a:xfrm>
            <a:off x="7775146" y="5848330"/>
            <a:ext cx="3073401" cy="38825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mtClean="0" sz="1400">
                <a:solidFill>
                  <a:schemeClr val="bg2">
                    <a:lumMod val="90000"/>
                  </a:schemeClr>
                </a:solidFill>
                <a:latin charset="0" panose="020f0704030504030204" pitchFamily="34" typeface="Arial Rounded MT Bold"/>
                <a:ea charset="-122" panose="02010800040101010101" pitchFamily="2" typeface="华文琥珀"/>
                <a:cs charset="-79" panose="02010803020104030203" pitchFamily="2" typeface="Aharoni"/>
              </a:rPr>
              <a:t>It’s Not Easy for a New Comer</a:t>
            </a:r>
          </a:p>
        </p:txBody>
      </p:sp>
      <p:sp>
        <p:nvSpPr>
          <p:cNvPr id="10" name="同心圆 9"/>
          <p:cNvSpPr/>
          <p:nvPr/>
        </p:nvSpPr>
        <p:spPr>
          <a:xfrm>
            <a:off x="4533900" y="1958499"/>
            <a:ext cx="894080" cy="1137600"/>
          </a:xfrm>
          <a:prstGeom prst="donut">
            <a:avLst>
              <a:gd fmla="val 18725" name="adj"/>
            </a:avLst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767" name="圆角矩形 766"/>
          <p:cNvSpPr/>
          <p:nvPr/>
        </p:nvSpPr>
        <p:spPr>
          <a:xfrm flipH="1" rot="20450156">
            <a:off x="4302041" y="4795236"/>
            <a:ext cx="1149719" cy="3778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>
                <a:solidFill>
                  <a:srgbClr val="FFFF00"/>
                </a:solidFill>
              </a:rPr>
              <a:t>30 Units</a:t>
            </a:r>
          </a:p>
        </p:txBody>
      </p:sp>
      <p:sp>
        <p:nvSpPr>
          <p:cNvPr id="768" name="圆角矩形 767"/>
          <p:cNvSpPr/>
          <p:nvPr/>
        </p:nvSpPr>
        <p:spPr>
          <a:xfrm flipH="1" rot="20450156">
            <a:off x="3496443" y="5140974"/>
            <a:ext cx="816682" cy="3778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>
                <a:solidFill>
                  <a:srgbClr val="FF0000"/>
                </a:solidFill>
              </a:rPr>
              <a:t>40天</a:t>
            </a:r>
          </a:p>
        </p:txBody>
      </p:sp>
    </p:spTree>
    <p:extLst>
      <p:ext uri="{BB962C8B-B14F-4D97-AF65-F5344CB8AC3E}">
        <p14:creationId val="3061940188"/>
      </p:ext>
    </p:extLst>
  </p:cSld>
  <p:clrMapOvr>
    <a:masterClrMapping/>
  </p:clrMapOvr>
  <p:transition advClick="0" advTm="16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200" id="7"/>
                                        <p:tgtEl>
                                          <p:spTgt spid="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22" presetSubtype="8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4"/>
                                        <p:tgtEl>
                                          <p:spTgt spid="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fill="hold" grpId="0" id="16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500" id="1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21"/>
                                        <p:tgtEl>
                                          <p:spTgt spid="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25"/>
                                        <p:tgtEl>
                                          <p:spTgt spid="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900" id="28"/>
                                        <p:tgtEl>
                                          <p:spTgt spid="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2" presetSubtype="8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31"/>
                                        <p:tgtEl>
                                          <p:spTgt spid="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2" presetSubtype="8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34"/>
                                        <p:tgtEl>
                                          <p:spTgt spid="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7"/>
                                        <p:tgtEl>
                                          <p:spTgt spid="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2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42" nodeType="afterEffect" presetClass="entr" presetID="47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8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50"/>
                                        <p:tgtEl>
                                          <p:spTgt spid="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5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4"/>
                                        <p:tgtEl>
                                          <p:spTgt spid="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56" nodeType="afterEffect" presetClass="entr" presetID="47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8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62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64"/>
                                        <p:tgtEl>
                                          <p:spTgt spid="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6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8"/>
                                        <p:tgtEl>
                                          <p:spTgt spid="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70" nodeType="afterEffect" presetClass="entr" presetID="47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5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grpId="0" id="76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8"/>
                                        <p:tgtEl>
                                          <p:spTgt spid="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9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fill="hold" grpId="0" id="8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2"/>
                                        <p:tgtEl>
                                          <p:spTgt spid="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3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5"/>
                                        <p:tgtEl>
                                          <p:spTgt spid="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8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fill="hold" id="89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1000" id="9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2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fill="hold" id="93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8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9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fill="hold" grpId="0" id="100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4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6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7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05"/>
      <p:bldP grpId="0" spid="387"/>
      <p:bldP grpId="0" spid="828"/>
      <p:bldP grpId="0" spid="829"/>
      <p:bldP grpId="0" spid="830"/>
      <p:bldP grpId="0" spid="832"/>
      <p:bldP grpId="0" spid="833"/>
      <p:bldP grpId="0" spid="834"/>
      <p:bldP grpId="0" spid="835"/>
      <p:bldP grpId="0" spid="836"/>
      <p:bldP grpId="0" spid="837"/>
      <p:bldP grpId="0" spid="838"/>
      <p:bldP grpId="0" spid="839"/>
      <p:bldP grpId="0" spid="840"/>
      <p:bldP grpId="0" spid="841"/>
      <p:bldP grpId="0" spid="842"/>
      <p:bldP grpId="0" spid="843"/>
      <p:bldP grpId="0" spid="844"/>
      <p:bldP grpId="0" spid="27"/>
      <p:bldP grpId="0" spid="773"/>
      <p:bldP grpId="0" spid="10"/>
      <p:bldP grpId="0" spid="767"/>
      <p:bldP grpId="0" spid="768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6350">
          <a:solidFill>
            <a:srgbClr val="92D050"/>
          </a:solidFill>
        </a:ln>
      </a:spPr>
      <a:bodyPr anchor="ctr" rtlCol="0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92D05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SL</Company>
  <PresentationFormat>宽屏</PresentationFormat>
  <Paragraphs>134</Paragraphs>
  <Slides>10</Slides>
  <Notes>1</Notes>
  <TotalTime>2586</TotalTime>
  <HiddenSlides>0</HiddenSlides>
  <MMClips>0</MMClips>
  <ScaleCrop>0</ScaleCrop>
  <HeadingPairs>
    <vt:vector baseType="variant" size="6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baseType="lpstr" size="29">
      <vt:lpstr>Arial</vt:lpstr>
      <vt:lpstr>Calibri Light</vt:lpstr>
      <vt:lpstr>Calibri</vt:lpstr>
      <vt:lpstr>华文琥珀</vt:lpstr>
      <vt:lpstr>Chiller</vt:lpstr>
      <vt:lpstr>Cooper Std Black</vt:lpstr>
      <vt:lpstr>Bodoni MT Black</vt:lpstr>
      <vt:lpstr>Arial Unicode MS</vt:lpstr>
      <vt:lpstr>华文彩云</vt:lpstr>
      <vt:lpstr>Andalus</vt:lpstr>
      <vt:lpstr>Microsoft Yahei</vt:lpstr>
      <vt:lpstr>幼圆</vt:lpstr>
      <vt:lpstr>Broadway</vt:lpstr>
      <vt:lpstr>Aharoni</vt:lpstr>
      <vt:lpstr>Impact</vt:lpstr>
      <vt:lpstr>Adobe 黑体 Std R</vt:lpstr>
      <vt:lpstr>Arial Rounded MT Bold</vt:lpstr>
      <vt:lpstr>微软雅黑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2014-03-31T13:59:49Z</dcterms:created>
  <cp:lastModifiedBy>优品PPT</cp:lastModifiedBy>
  <dcterms:modified xsi:type="dcterms:W3CDTF">2021-08-20T10:49:59Z</dcterms:modified>
  <cp:revision>469</cp:revision>
  <dc:title>PowerPoint 演示文稿</dc:title>
</cp:coreProperties>
</file>