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2" r:id="rId1"/>
    <p:sldMasterId id="2147483707" r:id="rId2"/>
  </p:sldMasterIdLst>
  <p:notesMasterIdLst>
    <p:notesMasterId r:id="rId3"/>
  </p:notesMasterIdLst>
  <p:sldIdLst>
    <p:sldId id="470" r:id="rId4"/>
    <p:sldId id="494" r:id="rId5"/>
    <p:sldId id="495" r:id="rId6"/>
    <p:sldId id="497" r:id="rId7"/>
    <p:sldId id="499" r:id="rId8"/>
    <p:sldId id="500" r:id="rId9"/>
    <p:sldId id="502" r:id="rId10"/>
    <p:sldId id="504" r:id="rId11"/>
    <p:sldId id="507" r:id="rId12"/>
    <p:sldId id="508" r:id="rId13"/>
    <p:sldId id="509" r:id="rId14"/>
    <p:sldId id="534" r:id="rId15"/>
    <p:sldId id="523" r:id="rId16"/>
    <p:sldId id="516" r:id="rId17"/>
    <p:sldId id="517" r:id="rId18"/>
    <p:sldId id="518" r:id="rId19"/>
    <p:sldId id="519" r:id="rId20"/>
    <p:sldId id="520" r:id="rId21"/>
    <p:sldId id="522" r:id="rId22"/>
    <p:sldId id="524" r:id="rId23"/>
    <p:sldId id="525" r:id="rId24"/>
    <p:sldId id="538" r:id="rId25"/>
    <p:sldId id="537" r:id="rId26"/>
    <p:sldId id="540" r:id="rId27"/>
    <p:sldId id="541" r:id="rId28"/>
    <p:sldId id="542" r:id="rId29"/>
    <p:sldId id="543" r:id="rId30"/>
    <p:sldId id="532" r:id="rId31"/>
    <p:sldId id="544" r:id="rId32"/>
  </p:sldIdLst>
  <p:sldSz cx="12190413" cy="6859588"/>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7778" autoAdjust="0"/>
  </p:normalViewPr>
  <p:slideViewPr>
    <p:cSldViewPr snapToGrid="0" showGuides="1">
      <p:cViewPr varScale="1">
        <p:scale>
          <a:sx n="108" d="100"/>
          <a:sy n="108" d="100"/>
        </p:scale>
        <p:origin x="750" y="11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2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39"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2020/6/17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340363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798263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473255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132992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203985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200133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103752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163147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33296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06332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305157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434495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875045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8834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201869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523532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237302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171203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616976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003853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9448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757538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724681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203300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2603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09995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05527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2793148"/>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tretch>
            <a:fillRect/>
          </a:stretch>
        </p:blipFill>
        <p:spPr>
          <a:xfrm>
            <a:off x="-1" y="1240"/>
            <a:ext cx="12192621" cy="6858348"/>
          </a:xfrm>
          <a:prstGeom prst="rect">
            <a:avLst/>
          </a:prstGeom>
        </p:spPr>
      </p:pic>
    </p:spTree>
    <p:extLst>
      <p:ext uri="{BB962C8B-B14F-4D97-AF65-F5344CB8AC3E}">
        <p14:creationId val="1589626290"/>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r="1504" b="4108"/>
          <a:stretch>
            <a:fillRect/>
          </a:stretch>
        </p:blipFill>
        <p:spPr>
          <a:xfrm>
            <a:off x="0" y="0"/>
            <a:ext cx="12190413" cy="6859588"/>
          </a:xfrm>
          <a:prstGeom prst="rect">
            <a:avLst/>
          </a:prstGeom>
        </p:spPr>
      </p:pic>
      <p:sp>
        <p:nvSpPr>
          <p:cNvPr id="8" name="矩形 7"/>
          <p:cNvSpPr/>
          <p:nvPr userDrawn="1"/>
        </p:nvSpPr>
        <p:spPr>
          <a:xfrm>
            <a:off x="0" y="0"/>
            <a:ext cx="12190413" cy="5844804"/>
          </a:xfrm>
          <a:prstGeom prst="rect">
            <a:avLst/>
          </a:prstGeom>
          <a:gradFill flip="none" rotWithShape="1">
            <a:gsLst>
              <a:gs pos="23000">
                <a:schemeClr val="bg1">
                  <a:alpha val="87000"/>
                </a:schemeClr>
              </a:gs>
              <a:gs pos="100000">
                <a:schemeClr val="bg1">
                  <a:shade val="100000"/>
                  <a:satMod val="11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itchFamily="34" charset="-122"/>
            </a:endParaRPr>
          </a:p>
        </p:txBody>
      </p:sp>
    </p:spTree>
    <p:extLst>
      <p:ext uri="{BB962C8B-B14F-4D97-AF65-F5344CB8AC3E}">
        <p14:creationId val="3581524002"/>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54923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196235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703980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098019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65419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276245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438079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677325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421071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409268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85867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6/17/2020</a:t>
            </a:fld>
            <a:endParaRPr lang="en-US">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mc:AlternateContent>
    <mc:Choice Requires="p14">
      <p:transition spd="slow" advClick="0" advTm="3000" p14:dur="2000"/>
    </mc:Choice>
    <mc:Fallback>
      <p:transition spd="slow" advClick="0" advTm="3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mc:AlternateContent>
    <mc:Choice Requires="p14">
      <p:transition spd="slow" advClick="0" advTm="3000" p14:dur="2000"/>
    </mc:Choice>
    <mc:Fallback>
      <p:transition spd="slow" advClick="0" advTm="3000"/>
    </mc:Fallback>
  </mc:AlternateContent>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934080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10" Target="../tags/tag2.xml" Type="http://schemas.openxmlformats.org/officeDocument/2006/relationships/tags"/><Relationship Id="rId11" Target="../media/image9.png" Type="http://schemas.openxmlformats.org/officeDocument/2006/relationships/image"/><Relationship Id="rId2" Target="../notesSlides/notesSlide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9.png" Type="http://schemas.openxmlformats.org/officeDocument/2006/relationships/image"/><Relationship Id="rId2" Target="../notesSlides/notesSlide1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tags/tag1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 Id="rId9" Target="../media/image2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8.pn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8.png" Type="http://schemas.openxmlformats.org/officeDocument/2006/relationships/image"/><Relationship Id="rId4" Target="../media/image3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32.png" Type="http://schemas.openxmlformats.org/officeDocument/2006/relationships/image"/><Relationship Id="rId4" Target="../media/image3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5.jpeg" Type="http://schemas.openxmlformats.org/officeDocument/2006/relationships/image"/><Relationship Id="rId4" Target="../media/image3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3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6.png" Type="http://schemas.openxmlformats.org/officeDocument/2006/relationships/image"/><Relationship Id="rId11" Target="../tags/tag4.xml" Type="http://schemas.openxmlformats.org/officeDocument/2006/relationships/tags"/><Relationship Id="rId12" Target="../tags/tag5.xml" Type="http://schemas.openxmlformats.org/officeDocument/2006/relationships/tags"/><Relationship Id="rId13" Target="../tags/tag6.xml" Type="http://schemas.openxmlformats.org/officeDocument/2006/relationships/tags"/><Relationship Id="rId14" Target="../tags/tag7.xml" Type="http://schemas.openxmlformats.org/officeDocument/2006/relationships/tags"/><Relationship Id="rId15" Target="../tags/tag8.xml" Type="http://schemas.openxmlformats.org/officeDocument/2006/relationships/tags"/><Relationship Id="rId16" Target="../tags/tag9.xml" Type="http://schemas.openxmlformats.org/officeDocument/2006/relationships/tags"/><Relationship Id="rId17" Target="../tags/tag10.xml" Type="http://schemas.openxmlformats.org/officeDocument/2006/relationships/tags"/><Relationship Id="rId18" Target="../tags/tag11.xml" Type="http://schemas.openxmlformats.org/officeDocument/2006/relationships/tags"/><Relationship Id="rId19" Target="../tags/tag12.xml" Type="http://schemas.openxmlformats.org/officeDocument/2006/relationships/tags"/><Relationship Id="rId2" Target="../notesSlides/notesSlide2.xml" Type="http://schemas.openxmlformats.org/officeDocument/2006/relationships/notesSlide"/><Relationship Id="rId20" Target="../tags/tag13.xml" Type="http://schemas.openxmlformats.org/officeDocument/2006/relationships/tags"/><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tags/tag3.xml" Type="http://schemas.openxmlformats.org/officeDocument/2006/relationships/tags"/><Relationship Id="rId9"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9.png" Type="http://schemas.openxmlformats.org/officeDocument/2006/relationships/image"/><Relationship Id="rId2" Target="../notesSlides/notesSlide20.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tags/tag1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3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9.png" Type="http://schemas.openxmlformats.org/officeDocument/2006/relationships/image"/><Relationship Id="rId4" Target="../media/image4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41.png" Type="http://schemas.openxmlformats.org/officeDocument/2006/relationships/image"/><Relationship Id="rId4" Target="../media/image4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9.png" Type="http://schemas.openxmlformats.org/officeDocument/2006/relationships/image"/><Relationship Id="rId2" Target="../notesSlides/notesSlide24.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tags/tag1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4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32.pn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32.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3.xml" Type="http://schemas.openxmlformats.org/officeDocument/2006/relationships/slideLayout"/><Relationship Id="rId10" Target="../tags/tag20.xml" Type="http://schemas.openxmlformats.org/officeDocument/2006/relationships/tags"/><Relationship Id="rId11" Target="../media/image9.png" Type="http://schemas.openxmlformats.org/officeDocument/2006/relationships/image"/><Relationship Id="rId2" Target="../notesSlides/notesSlide29.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tags/tag19.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9.png" Type="http://schemas.openxmlformats.org/officeDocument/2006/relationships/image"/><Relationship Id="rId2" Target="../notesSlides/notesSlide3.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tags/tag1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9.png" Type="http://schemas.openxmlformats.org/officeDocument/2006/relationships/image"/><Relationship Id="rId2" Target="../notesSlides/notesSlide6.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10.png" Type="http://schemas.openxmlformats.org/officeDocument/2006/relationships/image"/><Relationship Id="rId9" Target="../tags/tag15.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3333495" y="3391241"/>
            <a:ext cx="2491098" cy="3522569"/>
          </a:xfrm>
          <a:prstGeom prst="rect">
            <a:avLst/>
          </a:prstGeom>
        </p:spPr>
      </p:pic>
      <p:pic>
        <p:nvPicPr>
          <p:cNvPr id="12" name="图片 11"/>
          <p:cNvPicPr>
            <a:picLocks noChangeAspect="1"/>
          </p:cNvPicPr>
          <p:nvPr/>
        </p:nvPicPr>
        <p:blipFill>
          <a:blip r:embed="rId7">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8">
            <a:extLst>
              <a:ext uri="{28A0092B-C50C-407E-A947-70E740481C1C}">
                <a14:useLocalDpi val="0"/>
              </a:ext>
            </a:extLst>
          </a:blip>
          <a:stretch>
            <a:fillRect/>
          </a:stretch>
        </p:blipFill>
        <p:spPr>
          <a:xfrm rot="582822">
            <a:off x="9305391" y="89925"/>
            <a:ext cx="2335881" cy="2243502"/>
          </a:xfrm>
          <a:prstGeom prst="rect">
            <a:avLst/>
          </a:prstGeom>
        </p:spPr>
      </p:pic>
      <p:grpSp>
        <p:nvGrpSpPr>
          <p:cNvPr id="32" name="组合 31"/>
          <p:cNvGrpSpPr/>
          <p:nvPr/>
        </p:nvGrpSpPr>
        <p:grpSpPr>
          <a:xfrm>
            <a:off x="3215077" y="360660"/>
            <a:ext cx="7542192" cy="5385075"/>
            <a:chOff x="3269118" y="385071"/>
            <a:chExt cx="7542192" cy="5385075"/>
          </a:xfrm>
        </p:grpSpPr>
        <p:sp>
          <p:nvSpPr>
            <p:cNvPr id="29" name="18"/>
            <p:cNvSpPr>
              <a:spLocks noChangeArrowheads="1"/>
            </p:cNvSpPr>
            <p:nvPr>
              <p:custDataLst>
                <p:tags r:id="rId9"/>
              </p:custDataLst>
            </p:nvPr>
          </p:nvSpPr>
          <p:spPr bwMode="auto">
            <a:xfrm>
              <a:off x="4034917" y="3941346"/>
              <a:ext cx="6776395" cy="1828800"/>
            </a:xfrm>
            <a:prstGeom prst="rect">
              <a:avLst/>
            </a:prstGeom>
            <a:noFill/>
            <a:ln w="12700">
              <a:noFill/>
              <a:miter lim="800000"/>
            </a:ln>
            <a:extLst>
              <a:ext uri="{909E8E84-426E-40DD-AFC4-6F175D3DCCD1}">
                <a14:hiddenFill>
                  <a:solidFill>
                    <a:srgbClr val="FFFFFF"/>
                  </a:solidFill>
                </a14:hiddenFill>
              </a:ext>
            </a:extLst>
          </p:spPr>
          <p:txBody>
            <a:bodyPr bIns="0" lIns="0" rIns="0" tIns="0" wrap="square">
              <a:spAutoFit/>
            </a:bodyPr>
            <a:lstStyle/>
            <a:p>
              <a:pPr algn="ctr" fontAlgn="base">
                <a:spcBef>
                  <a:spcPct val="0"/>
                </a:spcBef>
                <a:spcAft>
                  <a:spcPct val="0"/>
                </a:spcAft>
              </a:pPr>
              <a:r>
                <a:rPr altLang="en-US" lang="zh-CN" sz="6000">
                  <a:solidFill>
                    <a:srgbClr val="33909B"/>
                  </a:solidFill>
                  <a:latin charset="-122" panose="020b0503020204020204" pitchFamily="34" typeface="微软雅黑"/>
                  <a:ea charset="-122" pitchFamily="34" typeface="微软雅黑"/>
                  <a:cs charset="-122" pitchFamily="2" typeface="宋体"/>
                </a:rPr>
                <a:t>主题班会</a:t>
              </a:r>
            </a:p>
            <a:p>
              <a:pPr algn="ctr" fontAlgn="base">
                <a:spcBef>
                  <a:spcPct val="0"/>
                </a:spcBef>
                <a:spcAft>
                  <a:spcPct val="0"/>
                </a:spcAft>
              </a:pPr>
              <a:r>
                <a:rPr altLang="en-US" lang="zh-CN" sz="6000">
                  <a:solidFill>
                    <a:srgbClr val="33909B"/>
                  </a:solidFill>
                  <a:latin charset="-122" panose="020b0503020204020204" pitchFamily="34" typeface="微软雅黑"/>
                  <a:ea charset="-122" pitchFamily="34" typeface="微软雅黑"/>
                  <a:cs charset="-122" pitchFamily="2" typeface="宋体"/>
                </a:rPr>
                <a:t>三年级二班</a:t>
              </a:r>
            </a:p>
          </p:txBody>
        </p:sp>
        <p:sp>
          <p:nvSpPr>
            <p:cNvPr id="30" name="18"/>
            <p:cNvSpPr>
              <a:spLocks noChangeArrowheads="1"/>
            </p:cNvSpPr>
            <p:nvPr>
              <p:custDataLst>
                <p:tags r:id="rId10"/>
              </p:custDataLst>
            </p:nvPr>
          </p:nvSpPr>
          <p:spPr bwMode="auto">
            <a:xfrm>
              <a:off x="3269118" y="1710710"/>
              <a:ext cx="6105922" cy="1371600"/>
            </a:xfrm>
            <a:prstGeom prst="rect">
              <a:avLst/>
            </a:prstGeom>
            <a:noFill/>
            <a:ln w="12700">
              <a:noFill/>
              <a:miter lim="800000"/>
            </a:ln>
            <a:extLst>
              <a:ext uri="{909E8E84-426E-40DD-AFC4-6F175D3DCCD1}">
                <a14:hiddenFill>
                  <a:solidFill>
                    <a:srgbClr val="FFFFFF"/>
                  </a:solidFill>
                </a14:hiddenFill>
              </a:ext>
            </a:extLst>
          </p:spPr>
          <p:txBody>
            <a:bodyPr bIns="0" lIns="0" rIns="0" tIns="0" wrap="square">
              <a:spAutoFit/>
            </a:bodyPr>
            <a:lstStyle/>
            <a:p>
              <a:pPr algn="ctr" fontAlgn="base">
                <a:spcBef>
                  <a:spcPct val="0"/>
                </a:spcBef>
                <a:spcAft>
                  <a:spcPct val="0"/>
                </a:spcAft>
              </a:pPr>
              <a:r>
                <a:rPr altLang="en-US" b="1" lang="zh-CN" sz="9000">
                  <a:solidFill>
                    <a:srgbClr val="33909B"/>
                  </a:solidFill>
                  <a:latin charset="-122" panose="020b0503020204020204" pitchFamily="34" typeface="微软雅黑"/>
                  <a:ea charset="-122" pitchFamily="34" typeface="微软雅黑"/>
                  <a:cs charset="-122" pitchFamily="2" typeface="宋体"/>
                </a:rPr>
                <a:t>安全  用电</a:t>
              </a:r>
            </a:p>
          </p:txBody>
        </p:sp>
        <p:pic>
          <p:nvPicPr>
            <p:cNvPr id="18" name="图片 17"/>
            <p:cNvPicPr>
              <a:picLocks noChangeAspect="1"/>
            </p:cNvPicPr>
            <p:nvPr/>
          </p:nvPicPr>
          <p:blipFill>
            <a:blip r:embed="rId11">
              <a:extLst>
                <a:ext uri="{28A0092B-C50C-407E-A947-70E740481C1C}">
                  <a14:useLocalDpi val="0"/>
                </a:ext>
              </a:extLst>
            </a:blip>
            <a:stretch>
              <a:fillRect/>
            </a:stretch>
          </p:blipFill>
          <p:spPr>
            <a:xfrm>
              <a:off x="5610779" y="385071"/>
              <a:ext cx="1504759" cy="2149654"/>
            </a:xfrm>
            <a:prstGeom prst="rect">
              <a:avLst/>
            </a:prstGeom>
          </p:spPr>
        </p:pic>
      </p:grpSp>
    </p:spTree>
    <p:extLst>
      <p:ext uri="{BB962C8B-B14F-4D97-AF65-F5344CB8AC3E}">
        <p14:creationId val="146242499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2" presetSubtype="1">
                                  <p:stCondLst>
                                    <p:cond delay="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750" fill="hold" id="24"/>
                                        <p:tgtEl>
                                          <p:spTgt spid="32"/>
                                        </p:tgtEl>
                                        <p:attrNameLst>
                                          <p:attrName>ppt_x</p:attrName>
                                        </p:attrNameLst>
                                      </p:cBhvr>
                                      <p:tavLst>
                                        <p:tav tm="0">
                                          <p:val>
                                            <p:strVal val="#ppt_x"/>
                                          </p:val>
                                        </p:tav>
                                        <p:tav tm="100000">
                                          <p:val>
                                            <p:strVal val="#ppt_x"/>
                                          </p:val>
                                        </p:tav>
                                      </p:tavLst>
                                    </p:anim>
                                    <p:anim calcmode="lin" valueType="num">
                                      <p:cBhvr additive="base">
                                        <p:cTn dur="750" fill="hold" id="25"/>
                                        <p:tgtEl>
                                          <p:spTgt spid="32"/>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2250"/>
                            </p:stCondLst>
                            <p:childTnLst>
                              <p:par>
                                <p:cTn fill="hold"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rot="308874">
            <a:off x="6798247" y="1470160"/>
            <a:ext cx="4175920" cy="3425755"/>
            <a:chOff x="5951984" y="506855"/>
            <a:chExt cx="4176464" cy="3426201"/>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5951984" y="506855"/>
              <a:ext cx="4176464" cy="3426201"/>
            </a:xfrm>
            <a:prstGeom prst="rect">
              <a:avLst/>
            </a:prstGeom>
          </p:spPr>
        </p:pic>
        <p:pic>
          <p:nvPicPr>
            <p:cNvPr id="29" name="图片 28"/>
            <p:cNvPicPr>
              <a:picLocks noChangeAspect="1"/>
            </p:cNvPicPr>
            <p:nvPr/>
          </p:nvPicPr>
          <p:blipFill>
            <a:blip r:embed="rId4">
              <a:extLst>
                <a:ext uri="{28A0092B-C50C-407E-A947-70E740481C1C}">
                  <a14:useLocalDpi val="0"/>
                </a:ext>
              </a:extLst>
            </a:blip>
            <a:stretch>
              <a:fillRect/>
            </a:stretch>
          </p:blipFill>
          <p:spPr>
            <a:xfrm rot="17290760">
              <a:off x="7220780" y="971028"/>
              <a:ext cx="1794688" cy="2330528"/>
            </a:xfrm>
            <a:prstGeom prst="rect">
              <a:avLst/>
            </a:prstGeom>
          </p:spPr>
        </p:pic>
      </p:grpSp>
      <p:grpSp>
        <p:nvGrpSpPr>
          <p:cNvPr id="30" name="组合 29"/>
          <p:cNvGrpSpPr/>
          <p:nvPr/>
        </p:nvGrpSpPr>
        <p:grpSpPr>
          <a:xfrm>
            <a:off x="7332316" y="4395475"/>
            <a:ext cx="3972642" cy="1440777"/>
            <a:chOff x="7332316" y="4395475"/>
            <a:chExt cx="3972642" cy="1440777"/>
          </a:xfrm>
        </p:grpSpPr>
        <p:sp>
          <p:nvSpPr>
            <p:cNvPr id="18" name="矩形 29711">
              <a:extLst>
                <a:ext uri="{FF2B5EF4-FFF2-40B4-BE49-F238E27FC236}">
                  <a16:creationId xmlns:a16="http://schemas.microsoft.com/office/drawing/2014/main" id="{F2131099-DF3A-4728-ADD3-78C84E2BB44D}"/>
                </a:ext>
              </a:extLst>
            </p:cNvPr>
            <p:cNvSpPr/>
            <p:nvPr/>
          </p:nvSpPr>
          <p:spPr>
            <a:xfrm flipH="1">
              <a:off x="7332316" y="4395475"/>
              <a:ext cx="3453463" cy="1440777"/>
            </a:xfrm>
            <a:prstGeom prst="rect">
              <a:avLst/>
            </a:prstGeom>
            <a:solidFill>
              <a:srgbClr val="33909B"/>
            </a:solidFill>
            <a:ln w="9525">
              <a:noFill/>
            </a:ln>
          </p:spPr>
          <p:txBody>
            <a:bodyPr/>
            <a:lstStyle/>
            <a:p>
              <a:pPr lvl="0"/>
              <a:endParaRPr altLang="en-US" lang="zh-CN">
                <a:latin charset="0" pitchFamily="34" typeface="Arial"/>
                <a:ea charset="-122" panose="02010600030101010101" pitchFamily="2" typeface="宋体"/>
              </a:endParaRPr>
            </a:p>
          </p:txBody>
        </p:sp>
        <p:sp>
          <p:nvSpPr>
            <p:cNvPr id="22" name="矩形 29715">
              <a:extLst>
                <a:ext uri="{FF2B5EF4-FFF2-40B4-BE49-F238E27FC236}">
                  <a16:creationId xmlns:a16="http://schemas.microsoft.com/office/drawing/2014/main" id="{0B195288-1FA9-4D18-A825-6AB477FB7B6B}"/>
                </a:ext>
              </a:extLst>
            </p:cNvPr>
            <p:cNvSpPr/>
            <p:nvPr/>
          </p:nvSpPr>
          <p:spPr>
            <a:xfrm flipH="1">
              <a:off x="7442096" y="4741843"/>
              <a:ext cx="3862863" cy="609600"/>
            </a:xfrm>
            <a:prstGeom prst="rect">
              <a:avLst/>
            </a:prstGeom>
            <a:noFill/>
            <a:ln w="9525">
              <a:noFill/>
            </a:ln>
          </p:spPr>
          <p:txBody>
            <a:bodyPr bIns="0" lIns="0" rIns="0" tIns="0" wrap="square">
              <a:spAutoFit/>
            </a:bodyPr>
            <a:lstStyle/>
            <a:p>
              <a:pPr lvl="0"/>
              <a:r>
                <a:rPr altLang="zh-CN" b="1" lang="en-US" sz="2000">
                  <a:solidFill>
                    <a:schemeClr val="bg1"/>
                  </a:solidFill>
                  <a:latin charset="0" pitchFamily="34" typeface="Arial"/>
                  <a:ea charset="-122" panose="02010600030101010101" pitchFamily="2" typeface="宋体"/>
                </a:rPr>
                <a:t>02 人体安全电压只有36伏,</a:t>
              </a:r>
            </a:p>
            <a:p>
              <a:pPr lvl="0"/>
              <a:r>
                <a:rPr altLang="zh-CN" b="1" lang="en-US" sz="2000">
                  <a:solidFill>
                    <a:schemeClr val="bg1"/>
                  </a:solidFill>
                  <a:latin charset="0" pitchFamily="34" typeface="Arial"/>
                  <a:ea charset="-122" panose="02010600030101010101" pitchFamily="2" typeface="宋体"/>
                </a:rPr>
                <a:t>超过36伏会引起身体不适。</a:t>
              </a:r>
            </a:p>
          </p:txBody>
        </p:sp>
      </p:grpSp>
      <p:grpSp>
        <p:nvGrpSpPr>
          <p:cNvPr id="13" name="组合 12"/>
          <p:cNvGrpSpPr/>
          <p:nvPr/>
        </p:nvGrpSpPr>
        <p:grpSpPr>
          <a:xfrm>
            <a:off x="3251200" y="373355"/>
            <a:ext cx="5689600" cy="715217"/>
            <a:chOff x="3106057" y="402383"/>
            <a:chExt cx="5689600" cy="715217"/>
          </a:xfrm>
          <a:solidFill>
            <a:srgbClr val="33909B"/>
          </a:solidFill>
        </p:grpSpPr>
        <p:sp>
          <p:nvSpPr>
            <p:cNvPr id="14"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触电是什么概念</a:t>
              </a:r>
            </a:p>
          </p:txBody>
        </p:sp>
      </p:grpSp>
      <p:grpSp>
        <p:nvGrpSpPr>
          <p:cNvPr id="4" name="组合 3"/>
          <p:cNvGrpSpPr/>
          <p:nvPr/>
        </p:nvGrpSpPr>
        <p:grpSpPr>
          <a:xfrm rot="882424">
            <a:off x="2136681" y="2014303"/>
            <a:ext cx="3831771" cy="1455442"/>
            <a:chOff x="1349828" y="1831037"/>
            <a:chExt cx="3831771" cy="1455442"/>
          </a:xfrm>
        </p:grpSpPr>
        <p:sp>
          <p:nvSpPr>
            <p:cNvPr id="19" name="矩形 29712">
              <a:extLst>
                <a:ext uri="{FF2B5EF4-FFF2-40B4-BE49-F238E27FC236}">
                  <a16:creationId xmlns:a16="http://schemas.microsoft.com/office/drawing/2014/main" id="{6409097C-504D-478E-97D0-673923DA2158}"/>
                </a:ext>
              </a:extLst>
            </p:cNvPr>
            <p:cNvSpPr/>
            <p:nvPr/>
          </p:nvSpPr>
          <p:spPr>
            <a:xfrm flipH="1">
              <a:off x="1349828" y="1831037"/>
              <a:ext cx="3831771" cy="1455442"/>
            </a:xfrm>
            <a:prstGeom prst="rect">
              <a:avLst/>
            </a:prstGeom>
            <a:solidFill>
              <a:srgbClr val="6DC1B5"/>
            </a:solidFill>
            <a:ln w="9525">
              <a:noFill/>
            </a:ln>
          </p:spPr>
          <p:txBody>
            <a:bodyPr/>
            <a:lstStyle/>
            <a:p>
              <a:pPr lvl="0"/>
              <a:endParaRPr altLang="en-US" lang="zh-CN">
                <a:latin charset="0" pitchFamily="34" typeface="Arial"/>
                <a:ea charset="-122" panose="02010600030101010101" pitchFamily="2" typeface="宋体"/>
              </a:endParaRPr>
            </a:p>
          </p:txBody>
        </p:sp>
        <p:sp>
          <p:nvSpPr>
            <p:cNvPr id="21" name="矩形 29714">
              <a:extLst>
                <a:ext uri="{FF2B5EF4-FFF2-40B4-BE49-F238E27FC236}">
                  <a16:creationId xmlns:a16="http://schemas.microsoft.com/office/drawing/2014/main" id="{A9A6DC46-9A32-4057-846E-461A5A757AB7}"/>
                </a:ext>
              </a:extLst>
            </p:cNvPr>
            <p:cNvSpPr/>
            <p:nvPr/>
          </p:nvSpPr>
          <p:spPr>
            <a:xfrm flipH="1">
              <a:off x="1755205" y="2003359"/>
              <a:ext cx="3177217" cy="731520"/>
            </a:xfrm>
            <a:prstGeom prst="rect">
              <a:avLst/>
            </a:prstGeom>
            <a:noFill/>
            <a:ln w="9525">
              <a:noFill/>
            </a:ln>
          </p:spPr>
          <p:txBody>
            <a:bodyPr bIns="0" lIns="0" rIns="0" tIns="0" wrap="square">
              <a:spAutoFit/>
            </a:bodyPr>
            <a:lstStyle/>
            <a:p>
              <a:pPr lvl="0"/>
              <a:r>
                <a:rPr altLang="en-US" b="1" lang="zh-CN" sz="1600">
                  <a:solidFill>
                    <a:schemeClr val="bg1"/>
                  </a:solidFill>
                  <a:latin charset="-122" panose="020b0503020204020204" pitchFamily="34" typeface="微软雅黑"/>
                  <a:ea charset="-122" pitchFamily="34" typeface="微软雅黑"/>
                </a:rPr>
                <a:t>01  触电就是人体接触带电体，电流通过人体造成伤害。轻者致人昏迷，重者致人死亡。 </a:t>
              </a:r>
            </a:p>
          </p:txBody>
        </p:sp>
      </p:grpSp>
      <p:grpSp>
        <p:nvGrpSpPr>
          <p:cNvPr id="24" name="组合 23"/>
          <p:cNvGrpSpPr/>
          <p:nvPr/>
        </p:nvGrpSpPr>
        <p:grpSpPr>
          <a:xfrm rot="1040973">
            <a:off x="765048" y="2552689"/>
            <a:ext cx="5531125" cy="4378309"/>
            <a:chOff x="5735960" y="908720"/>
            <a:chExt cx="5772021" cy="4568997"/>
          </a:xfrm>
        </p:grpSpPr>
        <p:pic>
          <p:nvPicPr>
            <p:cNvPr id="25" name="图片 24"/>
            <p:cNvPicPr>
              <a:picLocks noChangeAspect="1"/>
            </p:cNvPicPr>
            <p:nvPr/>
          </p:nvPicPr>
          <p:blipFill>
            <a:blip r:embed="rId5">
              <a:extLst>
                <a:ext uri="{28A0092B-C50C-407E-A947-70E740481C1C}">
                  <a14:useLocalDpi val="0"/>
                </a:ext>
              </a:extLst>
            </a:blip>
            <a:stretch>
              <a:fillRect/>
            </a:stretch>
          </p:blipFill>
          <p:spPr>
            <a:xfrm>
              <a:off x="5735960" y="908720"/>
              <a:ext cx="5772021" cy="4568997"/>
            </a:xfrm>
            <a:prstGeom prst="rect">
              <a:avLst/>
            </a:prstGeom>
          </p:spPr>
        </p:pic>
        <p:pic>
          <p:nvPicPr>
            <p:cNvPr id="26" name="图片 25"/>
            <p:cNvPicPr>
              <a:picLocks noChangeAspect="1"/>
            </p:cNvPicPr>
            <p:nvPr/>
          </p:nvPicPr>
          <p:blipFill>
            <a:blip r:embed="rId6">
              <a:extLst>
                <a:ext uri="{28A0092B-C50C-407E-A947-70E740481C1C}">
                  <a14:useLocalDpi val="0"/>
                </a:ext>
              </a:extLst>
            </a:blip>
            <a:stretch>
              <a:fillRect/>
            </a:stretch>
          </p:blipFill>
          <p:spPr>
            <a:xfrm rot="19308624">
              <a:off x="6953284" y="1751458"/>
              <a:ext cx="2816441" cy="2816441"/>
            </a:xfrm>
            <a:prstGeom prst="rect">
              <a:avLst/>
            </a:prstGeom>
          </p:spPr>
        </p:pic>
      </p:grpSp>
    </p:spTree>
    <p:extLst>
      <p:ext uri="{BB962C8B-B14F-4D97-AF65-F5344CB8AC3E}">
        <p14:creationId val="317093715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800" fill="hold" id="7"/>
                                        <p:tgtEl>
                                          <p:spTgt spid="13"/>
                                        </p:tgtEl>
                                        <p:attrNameLst>
                                          <p:attrName>ppt_x</p:attrName>
                                        </p:attrNameLst>
                                      </p:cBhvr>
                                      <p:tavLst>
                                        <p:tav tm="0">
                                          <p:val>
                                            <p:strVal val="#ppt_x"/>
                                          </p:val>
                                        </p:tav>
                                        <p:tav tm="100000">
                                          <p:val>
                                            <p:strVal val="#ppt_x"/>
                                          </p:val>
                                        </p:tav>
                                      </p:tavLst>
                                    </p:anim>
                                    <p:anim calcmode="lin" valueType="num">
                                      <p:cBhvr additive="base">
                                        <p:cTn dur="800" fill="hold" id="8"/>
                                        <p:tgtEl>
                                          <p:spTgt spid="1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4">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1000" fill="hold" id="12"/>
                                        <p:tgtEl>
                                          <p:spTgt spid="24"/>
                                        </p:tgtEl>
                                        <p:attrNameLst>
                                          <p:attrName>ppt_x</p:attrName>
                                        </p:attrNameLst>
                                      </p:cBhvr>
                                      <p:tavLst>
                                        <p:tav tm="0">
                                          <p:val>
                                            <p:strVal val="#ppt_x"/>
                                          </p:val>
                                        </p:tav>
                                        <p:tav tm="100000">
                                          <p:val>
                                            <p:strVal val="#ppt_x"/>
                                          </p:val>
                                        </p:tav>
                                      </p:tavLst>
                                    </p:anim>
                                    <p:anim calcmode="lin" valueType="num">
                                      <p:cBhvr additive="base">
                                        <p:cTn dur="1000" fill="hold" id="13"/>
                                        <p:tgtEl>
                                          <p:spTgt spid="24"/>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4">
                                  <p:stCondLst>
                                    <p:cond delay="600"/>
                                  </p:stCondLst>
                                  <p:childTnLst>
                                    <p:set>
                                      <p:cBhvr>
                                        <p:cTn dur="1" fill="hold" id="15">
                                          <p:stCondLst>
                                            <p:cond delay="0"/>
                                          </p:stCondLst>
                                        </p:cTn>
                                        <p:tgtEl>
                                          <p:spTgt spid="27"/>
                                        </p:tgtEl>
                                        <p:attrNameLst>
                                          <p:attrName>style.visibility</p:attrName>
                                        </p:attrNameLst>
                                      </p:cBhvr>
                                      <p:to>
                                        <p:strVal val="visible"/>
                                      </p:to>
                                    </p:set>
                                    <p:anim calcmode="lin" valueType="num">
                                      <p:cBhvr additive="base">
                                        <p:cTn dur="1000" fill="hold" id="16"/>
                                        <p:tgtEl>
                                          <p:spTgt spid="27"/>
                                        </p:tgtEl>
                                        <p:attrNameLst>
                                          <p:attrName>ppt_x</p:attrName>
                                        </p:attrNameLst>
                                      </p:cBhvr>
                                      <p:tavLst>
                                        <p:tav tm="0">
                                          <p:val>
                                            <p:strVal val="#ppt_x"/>
                                          </p:val>
                                        </p:tav>
                                        <p:tav tm="100000">
                                          <p:val>
                                            <p:strVal val="#ppt_x"/>
                                          </p:val>
                                        </p:tav>
                                      </p:tavLst>
                                    </p:anim>
                                    <p:anim calcmode="lin" valueType="num">
                                      <p:cBhvr additive="base">
                                        <p:cTn dur="1000" fill="hold" id="17"/>
                                        <p:tgtEl>
                                          <p:spTgt spid="27"/>
                                        </p:tgtEl>
                                        <p:attrNameLst>
                                          <p:attrName>ppt_y</p:attrName>
                                        </p:attrNameLst>
                                      </p:cBhvr>
                                      <p:tavLst>
                                        <p:tav tm="0">
                                          <p:val>
                                            <p:strVal val="1+#ppt_h/2"/>
                                          </p:val>
                                        </p:tav>
                                        <p:tav tm="100000">
                                          <p:val>
                                            <p:strVal val="#ppt_y"/>
                                          </p:val>
                                        </p:tav>
                                      </p:tavLst>
                                    </p:anim>
                                  </p:childTnLst>
                                </p:cTn>
                              </p:par>
                              <p:par>
                                <p:cTn fill="hold" id="18" nodeType="withEffect" presetClass="entr" presetID="2" presetSubtype="4">
                                  <p:stCondLst>
                                    <p:cond delay="30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1000" fill="hold" id="20"/>
                                        <p:tgtEl>
                                          <p:spTgt spid="4"/>
                                        </p:tgtEl>
                                        <p:attrNameLst>
                                          <p:attrName>ppt_x</p:attrName>
                                        </p:attrNameLst>
                                      </p:cBhvr>
                                      <p:tavLst>
                                        <p:tav tm="0">
                                          <p:val>
                                            <p:strVal val="#ppt_x"/>
                                          </p:val>
                                        </p:tav>
                                        <p:tav tm="100000">
                                          <p:val>
                                            <p:strVal val="#ppt_x"/>
                                          </p:val>
                                        </p:tav>
                                      </p:tavLst>
                                    </p:anim>
                                    <p:anim calcmode="lin" valueType="num">
                                      <p:cBhvr additive="base">
                                        <p:cTn dur="1000" fill="hold" id="21"/>
                                        <p:tgtEl>
                                          <p:spTgt spid="4"/>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90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1000" fill="hold" id="24"/>
                                        <p:tgtEl>
                                          <p:spTgt spid="30"/>
                                        </p:tgtEl>
                                        <p:attrNameLst>
                                          <p:attrName>ppt_x</p:attrName>
                                        </p:attrNameLst>
                                      </p:cBhvr>
                                      <p:tavLst>
                                        <p:tav tm="0">
                                          <p:val>
                                            <p:strVal val="#ppt_x"/>
                                          </p:val>
                                        </p:tav>
                                        <p:tav tm="100000">
                                          <p:val>
                                            <p:strVal val="#ppt_x"/>
                                          </p:val>
                                        </p:tav>
                                      </p:tavLst>
                                    </p:anim>
                                    <p:anim calcmode="lin" valueType="num">
                                      <p:cBhvr additive="base">
                                        <p:cTn dur="1000" fill="hold" id="25"/>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2" name="图片 11"/>
          <p:cNvPicPr>
            <a:picLocks noChangeAspect="1"/>
          </p:cNvPicPr>
          <p:nvPr/>
        </p:nvPicPr>
        <p:blipFill>
          <a:blip r:embed="rId6">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rot="582822">
            <a:off x="9305391" y="89925"/>
            <a:ext cx="2335881" cy="2243502"/>
          </a:xfrm>
          <a:prstGeom prst="rect">
            <a:avLst/>
          </a:prstGeom>
        </p:spPr>
      </p:pic>
      <p:pic>
        <p:nvPicPr>
          <p:cNvPr id="35" name="图片 34"/>
          <p:cNvPicPr>
            <a:picLocks noChangeAspect="1"/>
          </p:cNvPicPr>
          <p:nvPr/>
        </p:nvPicPr>
        <p:blipFill>
          <a:blip r:embed="rId8">
            <a:extLst>
              <a:ext uri="{28A0092B-C50C-407E-A947-70E740481C1C}">
                <a14:useLocalDpi val="0"/>
              </a:ext>
            </a:extLst>
          </a:blip>
          <a:stretch>
            <a:fillRect/>
          </a:stretch>
        </p:blipFill>
        <p:spPr>
          <a:xfrm>
            <a:off x="3763321" y="3880150"/>
            <a:ext cx="4519940" cy="3081778"/>
          </a:xfrm>
          <a:prstGeom prst="rect">
            <a:avLst/>
          </a:prstGeom>
        </p:spPr>
      </p:pic>
      <p:grpSp>
        <p:nvGrpSpPr>
          <p:cNvPr id="18" name="组合 17"/>
          <p:cNvGrpSpPr/>
          <p:nvPr/>
        </p:nvGrpSpPr>
        <p:grpSpPr>
          <a:xfrm>
            <a:off x="3862317" y="2925957"/>
            <a:ext cx="4493538" cy="1304330"/>
            <a:chOff x="700777" y="3354661"/>
            <a:chExt cx="3703853" cy="1075109"/>
          </a:xfrm>
        </p:grpSpPr>
        <p:sp>
          <p:nvSpPr>
            <p:cNvPr id="19" name="文本框 10"/>
            <p:cNvSpPr txBox="1"/>
            <p:nvPr/>
          </p:nvSpPr>
          <p:spPr>
            <a:xfrm>
              <a:off x="1722322" y="4176081"/>
              <a:ext cx="1713109" cy="251235"/>
            </a:xfrm>
            <a:prstGeom prst="rect">
              <a:avLst/>
            </a:prstGeom>
            <a:noFill/>
          </p:spPr>
          <p:txBody>
            <a:bodyPr rtlCol="0" wrap="none">
              <a:spAutoFit/>
            </a:bodyPr>
            <a:lstStyle/>
            <a:p>
              <a:r>
                <a:rPr altLang="zh-CN" cap="all" lang="en-US" sz="1400">
                  <a:solidFill>
                    <a:srgbClr val="33909B"/>
                  </a:solidFill>
                  <a:latin charset="-122" panose="020b0503020204020204" pitchFamily="34" typeface="微软雅黑"/>
                  <a:ea charset="-122" pitchFamily="34" typeface="微软雅黑"/>
                  <a:cs charset="-122" panose="020b0304030504040204" pitchFamily="34" typeface="Microsoft JhengHei Light"/>
                </a:rPr>
                <a:t>THE Scenery DESIGN</a:t>
              </a:r>
            </a:p>
          </p:txBody>
        </p:sp>
        <p:sp>
          <p:nvSpPr>
            <p:cNvPr id="20" name="文本框 19"/>
            <p:cNvSpPr txBox="1"/>
            <p:nvPr/>
          </p:nvSpPr>
          <p:spPr>
            <a:xfrm>
              <a:off x="718687" y="3354661"/>
              <a:ext cx="3668032" cy="678334"/>
            </a:xfrm>
            <a:prstGeom prst="rect">
              <a:avLst/>
            </a:prstGeom>
            <a:noFill/>
          </p:spPr>
          <p:txBody>
            <a:bodyPr rtlCol="0" wrap="none">
              <a:spAutoFit/>
            </a:bodyPr>
            <a:lstStyle/>
            <a:p>
              <a:pPr algn="ctr"/>
              <a:r>
                <a:rPr altLang="en-US" lang="zh-CN" sz="4800">
                  <a:solidFill>
                    <a:srgbClr val="33909B"/>
                  </a:solidFill>
                  <a:latin charset="-122" panose="020b0503020204020204" pitchFamily="34" typeface="微软雅黑"/>
                  <a:ea charset="-122" pitchFamily="34" typeface="微软雅黑"/>
                  <a:cs charset="-122" panose="020b0304030504040204" pitchFamily="34" typeface="Microsoft JhengHei Light"/>
                </a:rPr>
                <a:t>生活中安全用电</a:t>
              </a:r>
            </a:p>
          </p:txBody>
        </p:sp>
        <p:sp>
          <p:nvSpPr>
            <p:cNvPr id="21" name="矩形 20"/>
            <p:cNvSpPr/>
            <p:nvPr/>
          </p:nvSpPr>
          <p:spPr>
            <a:xfrm>
              <a:off x="932703" y="4060717"/>
              <a:ext cx="3240000" cy="18000"/>
            </a:xfrm>
            <a:prstGeom prst="rect">
              <a:avLst/>
            </a:prstGeom>
            <a:solidFill>
              <a:srgbClr val="6DC1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909B"/>
                </a:solidFill>
                <a:latin charset="-122" panose="020b0503020204020204" pitchFamily="34" typeface="微软雅黑"/>
                <a:ea charset="-122" pitchFamily="34" typeface="微软雅黑"/>
              </a:endParaRPr>
            </a:p>
          </p:txBody>
        </p:sp>
      </p:grpSp>
      <p:sp>
        <p:nvSpPr>
          <p:cNvPr id="22" name="MH_Number_1"/>
          <p:cNvSpPr/>
          <p:nvPr>
            <p:custDataLst>
              <p:tags r:id="rId9"/>
            </p:custDataLst>
          </p:nvPr>
        </p:nvSpPr>
        <p:spPr>
          <a:xfrm>
            <a:off x="5096949" y="743966"/>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3000">
                <a:solidFill>
                  <a:schemeClr val="bg1"/>
                </a:solidFill>
                <a:latin charset="0" pitchFamily="34" typeface="Arial"/>
                <a:ea charset="-122" pitchFamily="34" typeface="微软雅黑"/>
                <a:cs charset="0" panose="02020603050405020304" pitchFamily="18" typeface="Times New Roman"/>
                <a:sym charset="0" pitchFamily="34" typeface="Arial"/>
              </a:rPr>
              <a:t>THREE</a:t>
            </a:r>
          </a:p>
        </p:txBody>
      </p:sp>
      <p:pic>
        <p:nvPicPr>
          <p:cNvPr id="23" name="图片 22"/>
          <p:cNvPicPr>
            <a:picLocks noChangeAspect="1"/>
          </p:cNvPicPr>
          <p:nvPr/>
        </p:nvPicPr>
        <p:blipFill>
          <a:blip r:embed="rId10">
            <a:extLst>
              <a:ext uri="{28A0092B-C50C-407E-A947-70E740481C1C}">
                <a14:useLocalDpi val="0"/>
              </a:ext>
            </a:extLst>
          </a:blip>
          <a:stretch>
            <a:fillRect/>
          </a:stretch>
        </p:blipFill>
        <p:spPr>
          <a:xfrm rot="19882444">
            <a:off x="4489459" y="675655"/>
            <a:ext cx="1504759" cy="2149654"/>
          </a:xfrm>
          <a:prstGeom prst="rect">
            <a:avLst/>
          </a:prstGeom>
        </p:spPr>
      </p:pic>
    </p:spTree>
    <p:extLst>
      <p:ext uri="{BB962C8B-B14F-4D97-AF65-F5344CB8AC3E}">
        <p14:creationId val="76374673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3000"/>
                            </p:stCondLst>
                            <p:childTnLst>
                              <p:par>
                                <p:cTn fill="hold" id="34" nodeType="afterEffect" presetClass="entr" presetID="2" presetSubtype="1">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ppt_x"/>
                                          </p:val>
                                        </p:tav>
                                        <p:tav tm="100000">
                                          <p:val>
                                            <p:strVal val="#ppt_x"/>
                                          </p:val>
                                        </p:tav>
                                      </p:tavLst>
                                    </p:anim>
                                    <p:anim calcmode="lin" valueType="num">
                                      <p:cBhvr additive="base">
                                        <p:cTn dur="500" fill="hold" id="37"/>
                                        <p:tgtEl>
                                          <p:spTgt spid="2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75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电的安全标志</a:t>
              </a:r>
            </a:p>
          </p:txBody>
        </p:sp>
      </p:grpSp>
      <p:pic>
        <p:nvPicPr>
          <p:cNvPr id="7" name="图片 6"/>
          <p:cNvPicPr>
            <a:picLocks noChangeAspect="1"/>
          </p:cNvPicPr>
          <p:nvPr/>
        </p:nvPicPr>
        <p:blipFill>
          <a:blip r:embed="rId3">
            <a:extLst>
              <a:ext uri="{28A0092B-C50C-407E-A947-70E740481C1C}">
                <a14:useLocalDpi val="0"/>
              </a:ext>
            </a:extLst>
          </a:blip>
          <a:stretch>
            <a:fillRect/>
          </a:stretch>
        </p:blipFill>
        <p:spPr>
          <a:xfrm>
            <a:off x="623310" y="1722965"/>
            <a:ext cx="2675518" cy="3650533"/>
          </a:xfrm>
          <a:prstGeom prst="rect">
            <a:avLst/>
          </a:prstGeom>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7366374" y="693846"/>
            <a:ext cx="4258869" cy="3650533"/>
          </a:xfrm>
          <a:prstGeom prst="rect">
            <a:avLst/>
          </a:prstGeom>
        </p:spPr>
      </p:pic>
      <p:pic>
        <p:nvPicPr>
          <p:cNvPr id="10" name="图片 9"/>
          <p:cNvPicPr>
            <a:picLocks noChangeAspect="1"/>
          </p:cNvPicPr>
          <p:nvPr/>
        </p:nvPicPr>
        <p:blipFill>
          <a:blip r:embed="rId5">
            <a:extLst>
              <a:ext uri="{28A0092B-C50C-407E-A947-70E740481C1C}">
                <a14:useLocalDpi val="0"/>
              </a:ext>
            </a:extLst>
          </a:blip>
          <a:stretch>
            <a:fillRect/>
          </a:stretch>
        </p:blipFill>
        <p:spPr>
          <a:xfrm>
            <a:off x="3791250" y="3141800"/>
            <a:ext cx="1883294" cy="2663949"/>
          </a:xfrm>
          <a:prstGeom prst="rect">
            <a:avLst/>
          </a:prstGeom>
        </p:spPr>
      </p:pic>
      <p:pic>
        <p:nvPicPr>
          <p:cNvPr id="11" name="图片 10"/>
          <p:cNvPicPr>
            <a:picLocks noChangeAspect="1"/>
          </p:cNvPicPr>
          <p:nvPr/>
        </p:nvPicPr>
        <p:blipFill>
          <a:blip r:embed="rId6">
            <a:extLst>
              <a:ext uri="{28A0092B-C50C-407E-A947-70E740481C1C}">
                <a14:useLocalDpi val="0"/>
              </a:ext>
            </a:extLst>
          </a:blip>
          <a:stretch>
            <a:fillRect/>
          </a:stretch>
        </p:blipFill>
        <p:spPr>
          <a:xfrm>
            <a:off x="3828065" y="1701827"/>
            <a:ext cx="3209615" cy="1481901"/>
          </a:xfrm>
          <a:prstGeom prst="rect">
            <a:avLst/>
          </a:prstGeom>
        </p:spPr>
      </p:pic>
      <p:pic>
        <p:nvPicPr>
          <p:cNvPr id="12" name="图片 11"/>
          <p:cNvPicPr>
            <a:picLocks noChangeAspect="1"/>
          </p:cNvPicPr>
          <p:nvPr/>
        </p:nvPicPr>
        <p:blipFill>
          <a:blip r:embed="rId7">
            <a:extLst>
              <a:ext uri="{28A0092B-C50C-407E-A947-70E740481C1C}">
                <a14:useLocalDpi val="0"/>
              </a:ext>
            </a:extLst>
          </a:blip>
          <a:stretch>
            <a:fillRect/>
          </a:stretch>
        </p:blipFill>
        <p:spPr>
          <a:xfrm>
            <a:off x="5943032" y="3594930"/>
            <a:ext cx="1778568" cy="1778568"/>
          </a:xfrm>
          <a:prstGeom prst="rect">
            <a:avLst/>
          </a:prstGeom>
        </p:spPr>
      </p:pic>
      <p:pic>
        <p:nvPicPr>
          <p:cNvPr id="13" name="图片 12"/>
          <p:cNvPicPr>
            <a:picLocks noChangeAspect="1"/>
          </p:cNvPicPr>
          <p:nvPr/>
        </p:nvPicPr>
        <p:blipFill>
          <a:blip r:embed="rId8">
            <a:extLst>
              <a:ext uri="{28A0092B-C50C-407E-A947-70E740481C1C}">
                <a14:useLocalDpi val="0"/>
              </a:ext>
            </a:extLst>
          </a:blip>
          <a:stretch>
            <a:fillRect/>
          </a:stretch>
        </p:blipFill>
        <p:spPr>
          <a:xfrm>
            <a:off x="9945591" y="4027718"/>
            <a:ext cx="1916127" cy="958875"/>
          </a:xfrm>
          <a:prstGeom prst="rect">
            <a:avLst/>
          </a:prstGeom>
        </p:spPr>
      </p:pic>
      <p:pic>
        <p:nvPicPr>
          <p:cNvPr id="14" name="图片 13"/>
          <p:cNvPicPr>
            <a:picLocks noChangeAspect="1"/>
          </p:cNvPicPr>
          <p:nvPr/>
        </p:nvPicPr>
        <p:blipFill>
          <a:blip r:embed="rId9">
            <a:extLst>
              <a:ext uri="{28A0092B-C50C-407E-A947-70E740481C1C}">
                <a14:useLocalDpi val="0"/>
              </a:ext>
            </a:extLst>
          </a:blip>
          <a:stretch>
            <a:fillRect/>
          </a:stretch>
        </p:blipFill>
        <p:spPr>
          <a:xfrm>
            <a:off x="8002904" y="3463176"/>
            <a:ext cx="1613993" cy="2087960"/>
          </a:xfrm>
          <a:prstGeom prst="rect">
            <a:avLst/>
          </a:prstGeom>
        </p:spPr>
      </p:pic>
    </p:spTree>
    <p:extLst>
      <p:ext uri="{BB962C8B-B14F-4D97-AF65-F5344CB8AC3E}">
        <p14:creationId val="5487590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000" fill="hold" id="12"/>
                                        <p:tgtEl>
                                          <p:spTgt spid="7"/>
                                        </p:tgtEl>
                                        <p:attrNameLst>
                                          <p:attrName>ppt_x</p:attrName>
                                        </p:attrNameLst>
                                      </p:cBhvr>
                                      <p:tavLst>
                                        <p:tav tm="0">
                                          <p:val>
                                            <p:strVal val="1+#ppt_w/2"/>
                                          </p:val>
                                        </p:tav>
                                        <p:tav tm="100000">
                                          <p:val>
                                            <p:strVal val="#ppt_x"/>
                                          </p:val>
                                        </p:tav>
                                      </p:tavLst>
                                    </p:anim>
                                    <p:anim calcmode="lin" valueType="num">
                                      <p:cBhvr additive="base">
                                        <p:cTn dur="1000" fill="hold" id="13"/>
                                        <p:tgtEl>
                                          <p:spTgt spid="7"/>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30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1000" fill="hold" id="16"/>
                                        <p:tgtEl>
                                          <p:spTgt spid="11"/>
                                        </p:tgtEl>
                                        <p:attrNameLst>
                                          <p:attrName>ppt_x</p:attrName>
                                        </p:attrNameLst>
                                      </p:cBhvr>
                                      <p:tavLst>
                                        <p:tav tm="0">
                                          <p:val>
                                            <p:strVal val="1+#ppt_w/2"/>
                                          </p:val>
                                        </p:tav>
                                        <p:tav tm="100000">
                                          <p:val>
                                            <p:strVal val="#ppt_x"/>
                                          </p:val>
                                        </p:tav>
                                      </p:tavLst>
                                    </p:anim>
                                    <p:anim calcmode="lin" valueType="num">
                                      <p:cBhvr additive="base">
                                        <p:cTn dur="1000" fill="hold" id="17"/>
                                        <p:tgtEl>
                                          <p:spTgt spid="11"/>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60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1000" fill="hold" id="20"/>
                                        <p:tgtEl>
                                          <p:spTgt spid="8"/>
                                        </p:tgtEl>
                                        <p:attrNameLst>
                                          <p:attrName>ppt_x</p:attrName>
                                        </p:attrNameLst>
                                      </p:cBhvr>
                                      <p:tavLst>
                                        <p:tav tm="0">
                                          <p:val>
                                            <p:strVal val="1+#ppt_w/2"/>
                                          </p:val>
                                        </p:tav>
                                        <p:tav tm="100000">
                                          <p:val>
                                            <p:strVal val="#ppt_x"/>
                                          </p:val>
                                        </p:tav>
                                      </p:tavLst>
                                    </p:anim>
                                    <p:anim calcmode="lin" valueType="num">
                                      <p:cBhvr additive="base">
                                        <p:cTn dur="1000" fill="hold" id="21"/>
                                        <p:tgtEl>
                                          <p:spTgt spid="8"/>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90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1000" fill="hold" id="24"/>
                                        <p:tgtEl>
                                          <p:spTgt spid="10"/>
                                        </p:tgtEl>
                                        <p:attrNameLst>
                                          <p:attrName>ppt_x</p:attrName>
                                        </p:attrNameLst>
                                      </p:cBhvr>
                                      <p:tavLst>
                                        <p:tav tm="0">
                                          <p:val>
                                            <p:strVal val="1+#ppt_w/2"/>
                                          </p:val>
                                        </p:tav>
                                        <p:tav tm="100000">
                                          <p:val>
                                            <p:strVal val="#ppt_x"/>
                                          </p:val>
                                        </p:tav>
                                      </p:tavLst>
                                    </p:anim>
                                    <p:anim calcmode="lin" valueType="num">
                                      <p:cBhvr additive="base">
                                        <p:cTn dur="1000" fill="hold" id="25"/>
                                        <p:tgtEl>
                                          <p:spTgt spid="10"/>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120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1000" fill="hold" id="28"/>
                                        <p:tgtEl>
                                          <p:spTgt spid="12"/>
                                        </p:tgtEl>
                                        <p:attrNameLst>
                                          <p:attrName>ppt_x</p:attrName>
                                        </p:attrNameLst>
                                      </p:cBhvr>
                                      <p:tavLst>
                                        <p:tav tm="0">
                                          <p:val>
                                            <p:strVal val="1+#ppt_w/2"/>
                                          </p:val>
                                        </p:tav>
                                        <p:tav tm="100000">
                                          <p:val>
                                            <p:strVal val="#ppt_x"/>
                                          </p:val>
                                        </p:tav>
                                      </p:tavLst>
                                    </p:anim>
                                    <p:anim calcmode="lin" valueType="num">
                                      <p:cBhvr additive="base">
                                        <p:cTn dur="1000" fill="hold" id="29"/>
                                        <p:tgtEl>
                                          <p:spTgt spid="12"/>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150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1000" fill="hold" id="32"/>
                                        <p:tgtEl>
                                          <p:spTgt spid="14"/>
                                        </p:tgtEl>
                                        <p:attrNameLst>
                                          <p:attrName>ppt_x</p:attrName>
                                        </p:attrNameLst>
                                      </p:cBhvr>
                                      <p:tavLst>
                                        <p:tav tm="0">
                                          <p:val>
                                            <p:strVal val="1+#ppt_w/2"/>
                                          </p:val>
                                        </p:tav>
                                        <p:tav tm="100000">
                                          <p:val>
                                            <p:strVal val="#ppt_x"/>
                                          </p:val>
                                        </p:tav>
                                      </p:tavLst>
                                    </p:anim>
                                    <p:anim calcmode="lin" valueType="num">
                                      <p:cBhvr additive="base">
                                        <p:cTn dur="1000" fill="hold" id="33"/>
                                        <p:tgtEl>
                                          <p:spTgt spid="14"/>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180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1000" fill="hold" id="36"/>
                                        <p:tgtEl>
                                          <p:spTgt spid="13"/>
                                        </p:tgtEl>
                                        <p:attrNameLst>
                                          <p:attrName>ppt_x</p:attrName>
                                        </p:attrNameLst>
                                      </p:cBhvr>
                                      <p:tavLst>
                                        <p:tav tm="0">
                                          <p:val>
                                            <p:strVal val="1+#ppt_w/2"/>
                                          </p:val>
                                        </p:tav>
                                        <p:tav tm="100000">
                                          <p:val>
                                            <p:strVal val="#ppt_x"/>
                                          </p:val>
                                        </p:tav>
                                      </p:tavLst>
                                    </p:anim>
                                    <p:anim calcmode="lin" valueType="num">
                                      <p:cBhvr additive="base">
                                        <p:cTn dur="1000" fill="hold" id="37"/>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1156719" y="1926771"/>
            <a:ext cx="7752955" cy="4932817"/>
          </a:xfrm>
          <a:prstGeom prst="rect">
            <a:avLst/>
          </a:prstGeom>
        </p:spPr>
      </p:pic>
      <p:sp>
        <p:nvSpPr>
          <p:cNvPr id="9" name="矩形 8"/>
          <p:cNvSpPr/>
          <p:nvPr/>
        </p:nvSpPr>
        <p:spPr>
          <a:xfrm>
            <a:off x="8305919" y="2254313"/>
            <a:ext cx="3113196" cy="1463040"/>
          </a:xfrm>
          <a:prstGeom prst="rect">
            <a:avLst/>
          </a:prstGeom>
        </p:spPr>
        <p:txBody>
          <a:bodyPr wrap="square">
            <a:spAutoFit/>
          </a:bodyPr>
          <a:lstStyle/>
          <a:p>
            <a:pPr>
              <a:spcBef>
                <a:spcPct val="50000"/>
              </a:spcBef>
            </a:pPr>
            <a:r>
              <a:rPr altLang="en-US" lang="zh-CN">
                <a:latin charset="-122" panose="020b0503020204020204" pitchFamily="34" typeface="微软雅黑"/>
                <a:ea charset="-122" pitchFamily="34" typeface="微软雅黑"/>
              </a:rPr>
              <a:t>       家中发现有破损的插排一定不要继续使用，可以告诉父母更换新的，继续使用非常危险，很容易短路引起火灾，甚至造成生命危险。</a:t>
            </a:r>
          </a:p>
        </p:txBody>
      </p:sp>
    </p:spTree>
    <p:extLst>
      <p:ext uri="{BB962C8B-B14F-4D97-AF65-F5344CB8AC3E}">
        <p14:creationId val="325097805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 presetSubtype="8">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1000" fill="hold" id="12"/>
                                        <p:tgtEl>
                                          <p:spTgt spid="9"/>
                                        </p:tgtEl>
                                        <p:attrNameLst>
                                          <p:attrName>ppt_x</p:attrName>
                                        </p:attrNameLst>
                                      </p:cBhvr>
                                      <p:tavLst>
                                        <p:tav tm="0">
                                          <p:val>
                                            <p:strVal val="0-#ppt_w/2"/>
                                          </p:val>
                                        </p:tav>
                                        <p:tav tm="100000">
                                          <p:val>
                                            <p:strVal val="#ppt_x"/>
                                          </p:val>
                                        </p:tav>
                                      </p:tavLst>
                                    </p:anim>
                                    <p:anim calcmode="lin" valueType="num">
                                      <p:cBhvr additive="base">
                                        <p:cTn dur="1000" fill="hold" id="13"/>
                                        <p:tgtEl>
                                          <p:spTgt spid="9"/>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1000" fill="hold" id="16"/>
                                        <p:tgtEl>
                                          <p:spTgt spid="2"/>
                                        </p:tgtEl>
                                        <p:attrNameLst>
                                          <p:attrName>ppt_x</p:attrName>
                                        </p:attrNameLst>
                                      </p:cBhvr>
                                      <p:tavLst>
                                        <p:tav tm="0">
                                          <p:val>
                                            <p:strVal val="1+#ppt_w/2"/>
                                          </p:val>
                                        </p:tav>
                                        <p:tav tm="100000">
                                          <p:val>
                                            <p:strVal val="#ppt_x"/>
                                          </p:val>
                                        </p:tav>
                                      </p:tavLst>
                                    </p:anim>
                                    <p:anim calcmode="lin" valueType="num">
                                      <p:cBhvr additive="base">
                                        <p:cTn dur="1000" fill="hold" id="17"/>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pic>
        <p:nvPicPr>
          <p:cNvPr id="5" name="图片 4"/>
          <p:cNvPicPr>
            <a:picLocks noChangeAspect="1"/>
          </p:cNvPicPr>
          <p:nvPr/>
        </p:nvPicPr>
        <p:blipFill>
          <a:blip r:embed="rId3">
            <a:extLst>
              <a:ext uri="{28A0092B-C50C-407E-A947-70E740481C1C}">
                <a14:useLocalDpi val="0"/>
              </a:ext>
            </a:extLst>
          </a:blip>
          <a:stretch>
            <a:fillRect/>
          </a:stretch>
        </p:blipFill>
        <p:spPr>
          <a:xfrm>
            <a:off x="2191838" y="1023223"/>
            <a:ext cx="3071654" cy="5732509"/>
          </a:xfrm>
          <a:prstGeom prst="rect">
            <a:avLst/>
          </a:prstGeom>
        </p:spPr>
      </p:pic>
      <p:pic>
        <p:nvPicPr>
          <p:cNvPr descr="湿手2" id="6" name="Picture 9"/>
          <p:cNvPicPr>
            <a:picLocks noChangeArrowheads="1" noChangeAspect="1"/>
          </p:cNvPicPr>
          <p:nvPr/>
        </p:nvPicPr>
        <p:blipFill>
          <a:blip r:embed="rId4">
            <a:extLst>
              <a:ext uri="{28A0092B-C50C-407E-A947-70E740481C1C}">
                <a14:useLocalDpi val="0"/>
              </a:ext>
            </a:extLst>
          </a:blip>
          <a:srcRect b="20875"/>
          <a:stretch>
            <a:fillRect/>
          </a:stretch>
        </p:blipFill>
        <p:spPr bwMode="auto">
          <a:xfrm>
            <a:off x="2453450" y="2881497"/>
            <a:ext cx="2618333" cy="2018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Text Box 8"/>
          <p:cNvSpPr txBox="1">
            <a:spLocks noChangeArrowheads="1"/>
          </p:cNvSpPr>
          <p:nvPr/>
        </p:nvSpPr>
        <p:spPr bwMode="auto">
          <a:xfrm>
            <a:off x="2428698" y="4969457"/>
            <a:ext cx="2807946" cy="137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spcBef>
                <a:spcPct val="50000"/>
              </a:spcBef>
              <a:buFontTx/>
              <a:buNone/>
            </a:pPr>
            <a:r>
              <a:rPr altLang="en-US" lang="zh-CN" sz="1400">
                <a:latin charset="-122" panose="020b0503020204020204" pitchFamily="34" typeface="微软雅黑"/>
                <a:ea charset="-122" pitchFamily="34" typeface="微软雅黑"/>
              </a:rPr>
              <a:t>       湿手、湿布有导电作用。不要用湿手、湿布触摸、擦拭电器外壳。正常情况下，家用电器的外壳不带电。如果连接它的导线破损或受潮漏电，外壳就会带电，就可能发生触电事故。</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7100635" y="978468"/>
            <a:ext cx="3071654" cy="5732509"/>
          </a:xfrm>
          <a:prstGeom prst="rect">
            <a:avLst/>
          </a:prstGeom>
        </p:spPr>
      </p:pic>
      <p:sp>
        <p:nvSpPr>
          <p:cNvPr id="9" name="Text Box 8"/>
          <p:cNvSpPr txBox="1">
            <a:spLocks noChangeArrowheads="1"/>
          </p:cNvSpPr>
          <p:nvPr/>
        </p:nvSpPr>
        <p:spPr bwMode="auto">
          <a:xfrm>
            <a:off x="7337494" y="5090068"/>
            <a:ext cx="2807946" cy="1371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spcBef>
                <a:spcPct val="50000"/>
              </a:spcBef>
              <a:buNone/>
            </a:pPr>
            <a:r>
              <a:rPr altLang="en-US" lang="zh-CN" sz="1400">
                <a:latin charset="-122" panose="020b0503020204020204" pitchFamily="34" typeface="微软雅黑"/>
                <a:ea charset="-122" pitchFamily="34" typeface="微软雅黑"/>
              </a:rPr>
              <a:t>       不要用手、金属物或熊猫芯等东西去拨弄开关，也不要把它们插到插座孔里。不要乱动电线、灯头、插座。因为，带电部分也许已暴露在外，接触它有触电的危险。 </a:t>
            </a:r>
          </a:p>
        </p:txBody>
      </p:sp>
      <p:pic>
        <p:nvPicPr>
          <p:cNvPr descr="插座与钉子" id="10" name="Picture 8"/>
          <p:cNvPicPr>
            <a:picLocks noChangeArrowheads="1" noChangeAspect="1"/>
          </p:cNvPicPr>
          <p:nvPr/>
        </p:nvPicPr>
        <p:blipFill>
          <a:blip r:embed="rId5">
            <a:extLst>
              <a:ext uri="{28A0092B-C50C-407E-A947-70E740481C1C}">
                <a14:useLocalDpi val="0"/>
              </a:ext>
            </a:extLst>
          </a:blip>
          <a:stretch>
            <a:fillRect/>
          </a:stretch>
        </p:blipFill>
        <p:spPr bwMode="auto">
          <a:xfrm>
            <a:off x="7416711" y="2618096"/>
            <a:ext cx="2537486" cy="2387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39430756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1">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1000" fill="hold" id="12"/>
                                        <p:tgtEl>
                                          <p:spTgt spid="5"/>
                                        </p:tgtEl>
                                        <p:attrNameLst>
                                          <p:attrName>ppt_x</p:attrName>
                                        </p:attrNameLst>
                                      </p:cBhvr>
                                      <p:tavLst>
                                        <p:tav tm="0">
                                          <p:val>
                                            <p:strVal val="#ppt_x"/>
                                          </p:val>
                                        </p:tav>
                                        <p:tav tm="100000">
                                          <p:val>
                                            <p:strVal val="#ppt_x"/>
                                          </p:val>
                                        </p:tav>
                                      </p:tavLst>
                                    </p:anim>
                                    <p:anim calcmode="lin" valueType="num">
                                      <p:cBhvr additive="base">
                                        <p:cTn dur="1000" fill="hold" id="13"/>
                                        <p:tgtEl>
                                          <p:spTgt spid="5"/>
                                        </p:tgtEl>
                                        <p:attrNameLst>
                                          <p:attrName>ppt_y</p:attrName>
                                        </p:attrNameLst>
                                      </p:cBhvr>
                                      <p:tavLst>
                                        <p:tav tm="0">
                                          <p:val>
                                            <p:strVal val="0-#ppt_h/2"/>
                                          </p:val>
                                        </p:tav>
                                        <p:tav tm="100000">
                                          <p:val>
                                            <p:strVal val="#ppt_y"/>
                                          </p:val>
                                        </p:tav>
                                      </p:tavLst>
                                    </p:anim>
                                  </p:childTnLst>
                                </p:cTn>
                              </p:par>
                              <p:par>
                                <p:cTn fill="hold" id="14" nodeType="withEffect" presetClass="entr" presetID="2" presetSubtype="4">
                                  <p:stCondLst>
                                    <p:cond delay="20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1000" fill="hold" id="16"/>
                                        <p:tgtEl>
                                          <p:spTgt spid="6"/>
                                        </p:tgtEl>
                                        <p:attrNameLst>
                                          <p:attrName>ppt_x</p:attrName>
                                        </p:attrNameLst>
                                      </p:cBhvr>
                                      <p:tavLst>
                                        <p:tav tm="0">
                                          <p:val>
                                            <p:strVal val="#ppt_x"/>
                                          </p:val>
                                        </p:tav>
                                        <p:tav tm="100000">
                                          <p:val>
                                            <p:strVal val="#ppt_x"/>
                                          </p:val>
                                        </p:tav>
                                      </p:tavLst>
                                    </p:anim>
                                    <p:anim calcmode="lin" valueType="num">
                                      <p:cBhvr additive="base">
                                        <p:cTn dur="1000" fill="hold" id="17"/>
                                        <p:tgtEl>
                                          <p:spTgt spid="6"/>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40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1000" fill="hold" id="20"/>
                                        <p:tgtEl>
                                          <p:spTgt spid="7"/>
                                        </p:tgtEl>
                                        <p:attrNameLst>
                                          <p:attrName>ppt_x</p:attrName>
                                        </p:attrNameLst>
                                      </p:cBhvr>
                                      <p:tavLst>
                                        <p:tav tm="0">
                                          <p:val>
                                            <p:strVal val="#ppt_x"/>
                                          </p:val>
                                        </p:tav>
                                        <p:tav tm="100000">
                                          <p:val>
                                            <p:strVal val="#ppt_x"/>
                                          </p:val>
                                        </p:tav>
                                      </p:tavLst>
                                    </p:anim>
                                    <p:anim calcmode="lin" valueType="num">
                                      <p:cBhvr additive="base">
                                        <p:cTn dur="1000" fill="hold" id="21"/>
                                        <p:tgtEl>
                                          <p:spTgt spid="7"/>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60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1000" fill="hold" id="24"/>
                                        <p:tgtEl>
                                          <p:spTgt spid="8"/>
                                        </p:tgtEl>
                                        <p:attrNameLst>
                                          <p:attrName>ppt_x</p:attrName>
                                        </p:attrNameLst>
                                      </p:cBhvr>
                                      <p:tavLst>
                                        <p:tav tm="0">
                                          <p:val>
                                            <p:strVal val="#ppt_x"/>
                                          </p:val>
                                        </p:tav>
                                        <p:tav tm="100000">
                                          <p:val>
                                            <p:strVal val="#ppt_x"/>
                                          </p:val>
                                        </p:tav>
                                      </p:tavLst>
                                    </p:anim>
                                    <p:anim calcmode="lin" valueType="num">
                                      <p:cBhvr additive="base">
                                        <p:cTn dur="1000" fill="hold" id="25"/>
                                        <p:tgtEl>
                                          <p:spTgt spid="8"/>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80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1000" fill="hold" id="28"/>
                                        <p:tgtEl>
                                          <p:spTgt spid="10"/>
                                        </p:tgtEl>
                                        <p:attrNameLst>
                                          <p:attrName>ppt_x</p:attrName>
                                        </p:attrNameLst>
                                      </p:cBhvr>
                                      <p:tavLst>
                                        <p:tav tm="0">
                                          <p:val>
                                            <p:strVal val="#ppt_x"/>
                                          </p:val>
                                        </p:tav>
                                        <p:tav tm="100000">
                                          <p:val>
                                            <p:strVal val="#ppt_x"/>
                                          </p:val>
                                        </p:tav>
                                      </p:tavLst>
                                    </p:anim>
                                    <p:anim calcmode="lin" valueType="num">
                                      <p:cBhvr additive="base">
                                        <p:cTn dur="1000" fill="hold" id="29"/>
                                        <p:tgtEl>
                                          <p:spTgt spid="10"/>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100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1000" fill="hold" id="32"/>
                                        <p:tgtEl>
                                          <p:spTgt spid="9"/>
                                        </p:tgtEl>
                                        <p:attrNameLst>
                                          <p:attrName>ppt_x</p:attrName>
                                        </p:attrNameLst>
                                      </p:cBhvr>
                                      <p:tavLst>
                                        <p:tav tm="0">
                                          <p:val>
                                            <p:strVal val="#ppt_x"/>
                                          </p:val>
                                        </p:tav>
                                        <p:tav tm="100000">
                                          <p:val>
                                            <p:strVal val="#ppt_x"/>
                                          </p:val>
                                        </p:tav>
                                      </p:tavLst>
                                    </p:anim>
                                    <p:anim calcmode="lin" valueType="num">
                                      <p:cBhvr additive="base">
                                        <p:cTn dur="1000" fill="hold" id="3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grpSp>
        <p:nvGrpSpPr>
          <p:cNvPr id="5" name="组合 4"/>
          <p:cNvGrpSpPr/>
          <p:nvPr/>
        </p:nvGrpSpPr>
        <p:grpSpPr>
          <a:xfrm rot="752720">
            <a:off x="4502808" y="884459"/>
            <a:ext cx="7519368" cy="5952156"/>
            <a:chOff x="1568368" y="696469"/>
            <a:chExt cx="7520347" cy="5952931"/>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rot="21403048">
              <a:off x="1568368" y="696469"/>
              <a:ext cx="7520347" cy="5952931"/>
            </a:xfrm>
            <a:prstGeom prst="rect">
              <a:avLst/>
            </a:prstGeom>
          </p:spPr>
        </p:pic>
        <p:pic>
          <p:nvPicPr>
            <p:cNvPr descr="0T1153P0-0" id="7" name="Picture 8"/>
            <p:cNvPicPr>
              <a:picLocks noChangeArrowheads="1" noChangeAspect="1"/>
            </p:cNvPicPr>
            <p:nvPr/>
          </p:nvPicPr>
          <p:blipFill>
            <a:blip r:embed="rId4">
              <a:extLst>
                <a:ext uri="{28A0092B-C50C-407E-A947-70E740481C1C}">
                  <a14:useLocalDpi val="0"/>
                </a:ext>
              </a:extLst>
            </a:blip>
            <a:srcRect b="14897"/>
            <a:stretch>
              <a:fillRect/>
            </a:stretch>
          </p:blipFill>
          <p:spPr bwMode="auto">
            <a:xfrm rot="20272684">
              <a:off x="2621105" y="1628398"/>
              <a:ext cx="4973539" cy="39334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 name="矩形 7"/>
          <p:cNvSpPr/>
          <p:nvPr/>
        </p:nvSpPr>
        <p:spPr>
          <a:xfrm>
            <a:off x="665532" y="3265965"/>
            <a:ext cx="4144583" cy="1463040"/>
          </a:xfrm>
          <a:prstGeom prst="rect">
            <a:avLst/>
          </a:prstGeom>
        </p:spPr>
        <p:txBody>
          <a:bodyPr wrap="square">
            <a:spAutoFit/>
          </a:bodyPr>
          <a:lstStyle/>
          <a:p>
            <a:pPr>
              <a:spcBef>
                <a:spcPct val="50000"/>
              </a:spcBef>
            </a:pPr>
            <a:r>
              <a:rPr altLang="en-US" lang="zh-CN">
                <a:solidFill>
                  <a:schemeClr val="tx1">
                    <a:lumMod val="65000"/>
                    <a:lumOff val="35000"/>
                  </a:schemeClr>
                </a:solidFill>
                <a:latin charset="-122" panose="020b0503020204020204" pitchFamily="34" typeface="微软雅黑"/>
                <a:ea charset="-122" pitchFamily="34" typeface="微软雅黑"/>
              </a:rPr>
              <a:t>       在户外玩耍时，要远离高压输电设备及配电室之类的地方。不要在高压线附近放风筝，不要到配电室中去玩耍。哪怕安装灯泡等简单的事情，也要先关断电源，并在家长的指导下进行。   </a:t>
            </a:r>
          </a:p>
        </p:txBody>
      </p:sp>
    </p:spTree>
    <p:extLst>
      <p:ext uri="{BB962C8B-B14F-4D97-AF65-F5344CB8AC3E}">
        <p14:creationId val="95052919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 presetSubtype="8">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1000" fill="hold" id="12"/>
                                        <p:tgtEl>
                                          <p:spTgt spid="8"/>
                                        </p:tgtEl>
                                        <p:attrNameLst>
                                          <p:attrName>ppt_x</p:attrName>
                                        </p:attrNameLst>
                                      </p:cBhvr>
                                      <p:tavLst>
                                        <p:tav tm="0">
                                          <p:val>
                                            <p:strVal val="0-#ppt_w/2"/>
                                          </p:val>
                                        </p:tav>
                                        <p:tav tm="100000">
                                          <p:val>
                                            <p:strVal val="#ppt_x"/>
                                          </p:val>
                                        </p:tav>
                                      </p:tavLst>
                                    </p:anim>
                                    <p:anim calcmode="lin" valueType="num">
                                      <p:cBhvr additive="base">
                                        <p:cTn dur="1000" fill="hold" id="13"/>
                                        <p:tgtEl>
                                          <p:spTgt spid="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800"/>
                            </p:stCondLst>
                            <p:childTnLst>
                              <p:par>
                                <p:cTn fill="hold" id="15" nodeType="afterEffect" presetClass="entr" presetID="2" presetSubtype="2">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1000" fill="hold" id="17"/>
                                        <p:tgtEl>
                                          <p:spTgt spid="5"/>
                                        </p:tgtEl>
                                        <p:attrNameLst>
                                          <p:attrName>ppt_x</p:attrName>
                                        </p:attrNameLst>
                                      </p:cBhvr>
                                      <p:tavLst>
                                        <p:tav tm="0">
                                          <p:val>
                                            <p:strVal val="1+#ppt_w/2"/>
                                          </p:val>
                                        </p:tav>
                                        <p:tav tm="100000">
                                          <p:val>
                                            <p:strVal val="#ppt_x"/>
                                          </p:val>
                                        </p:tav>
                                      </p:tavLst>
                                    </p:anim>
                                    <p:anim calcmode="lin" valueType="num">
                                      <p:cBhvr additive="base">
                                        <p:cTn dur="1000" fill="hold" id="18"/>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grpSp>
        <p:nvGrpSpPr>
          <p:cNvPr id="5" name="组合 4"/>
          <p:cNvGrpSpPr/>
          <p:nvPr/>
        </p:nvGrpSpPr>
        <p:grpSpPr>
          <a:xfrm>
            <a:off x="1988239" y="1269835"/>
            <a:ext cx="5175299" cy="4428323"/>
            <a:chOff x="1847528" y="936345"/>
            <a:chExt cx="5976664" cy="5114023"/>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847528" y="936345"/>
              <a:ext cx="5976664" cy="5114023"/>
            </a:xfrm>
            <a:prstGeom prst="rect">
              <a:avLst/>
            </a:prstGeom>
          </p:spPr>
        </p:pic>
        <p:pic>
          <p:nvPicPr>
            <p:cNvPr descr="雷击" id="7" name="Picture 8"/>
            <p:cNvPicPr>
              <a:picLocks noChangeArrowheads="1" noChangeAspect="1"/>
            </p:cNvPicPr>
            <p:nvPr/>
          </p:nvPicPr>
          <p:blipFill>
            <a:blip r:embed="rId4">
              <a:extLst>
                <a:ext uri="{28A0092B-C50C-407E-A947-70E740481C1C}">
                  <a14:useLocalDpi val="0"/>
                </a:ext>
              </a:extLst>
            </a:blip>
            <a:srcRect b="25849" l="1532" r="3490" t="661"/>
            <a:stretch>
              <a:fillRect/>
            </a:stretch>
          </p:blipFill>
          <p:spPr bwMode="auto">
            <a:xfrm>
              <a:off x="2423592" y="1598300"/>
              <a:ext cx="4635578" cy="35588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 name="矩形 7"/>
          <p:cNvSpPr/>
          <p:nvPr/>
        </p:nvSpPr>
        <p:spPr>
          <a:xfrm>
            <a:off x="7136345" y="3187668"/>
            <a:ext cx="3926765" cy="1737360"/>
          </a:xfrm>
          <a:prstGeom prst="rect">
            <a:avLst/>
          </a:prstGeom>
        </p:spPr>
        <p:txBody>
          <a:bodyPr wrap="square">
            <a:spAutoFit/>
          </a:bodyPr>
          <a:lstStyle/>
          <a:p>
            <a:pPr>
              <a:spcBef>
                <a:spcPct val="50000"/>
              </a:spcBef>
            </a:pPr>
            <a:r>
              <a:rPr altLang="en-US" lang="zh-CN">
                <a:solidFill>
                  <a:schemeClr val="tx1">
                    <a:lumMod val="65000"/>
                    <a:lumOff val="35000"/>
                  </a:schemeClr>
                </a:solidFill>
                <a:latin charset="-122" panose="020b0503020204020204" pitchFamily="34" typeface="微软雅黑"/>
                <a:ea charset="-122" pitchFamily="34" typeface="微软雅黑"/>
              </a:rPr>
              <a:t>       户外活动遇到雷雨时，不要站在大树、烟囱、尖塔、电线杆等底下，也不要站在山顶上，因为高耸、凸出的物体容易遭受雷击。在开阔的水面游泳或划船的学生，在雷雨时要赶快离开水面，否则会成为雷击的目标。 </a:t>
            </a:r>
          </a:p>
        </p:txBody>
      </p:sp>
      <p:sp>
        <p:nvSpPr>
          <p:cNvPr id="9" name="矩形 8"/>
          <p:cNvSpPr/>
          <p:nvPr/>
        </p:nvSpPr>
        <p:spPr>
          <a:xfrm>
            <a:off x="7209087" y="2069077"/>
            <a:ext cx="4646007" cy="777240"/>
          </a:xfrm>
          <a:prstGeom prst="rect">
            <a:avLst/>
          </a:prstGeom>
        </p:spPr>
        <p:txBody>
          <a:bodyPr wrap="square">
            <a:spAutoFit/>
          </a:bodyPr>
          <a:lstStyle/>
          <a:p>
            <a:pPr>
              <a:spcBef>
                <a:spcPct val="50000"/>
              </a:spcBef>
            </a:pPr>
            <a:r>
              <a:rPr altLang="en-US" lang="zh-CN">
                <a:solidFill>
                  <a:schemeClr val="tx1">
                    <a:lumMod val="65000"/>
                    <a:lumOff val="35000"/>
                  </a:schemeClr>
                </a:solidFill>
                <a:latin charset="-122" panose="020b0503020204020204" pitchFamily="34" typeface="微软雅黑"/>
                <a:ea charset="-122" pitchFamily="34" typeface="微软雅黑"/>
              </a:rPr>
              <a:t>电闪雷鸣风雨急，藏到树下去躲雨</a:t>
            </a:r>
          </a:p>
          <a:p>
            <a:pPr>
              <a:spcBef>
                <a:spcPct val="50000"/>
              </a:spcBef>
            </a:pPr>
            <a:r>
              <a:rPr altLang="en-US" lang="zh-CN">
                <a:solidFill>
                  <a:schemeClr val="tx1">
                    <a:lumMod val="65000"/>
                    <a:lumOff val="35000"/>
                  </a:schemeClr>
                </a:solidFill>
                <a:latin charset="-122" panose="020b0503020204020204" pitchFamily="34" typeface="微软雅黑"/>
                <a:ea charset="-122" pitchFamily="34" typeface="微软雅黑"/>
              </a:rPr>
              <a:t>其实这里不安全，这样最易遭雷击</a:t>
            </a:r>
          </a:p>
        </p:txBody>
      </p:sp>
    </p:spTree>
    <p:extLst>
      <p:ext uri="{BB962C8B-B14F-4D97-AF65-F5344CB8AC3E}">
        <p14:creationId val="75323170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8">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1000" fill="hold" id="12"/>
                                        <p:tgtEl>
                                          <p:spTgt spid="5"/>
                                        </p:tgtEl>
                                        <p:attrNameLst>
                                          <p:attrName>ppt_x</p:attrName>
                                        </p:attrNameLst>
                                      </p:cBhvr>
                                      <p:tavLst>
                                        <p:tav tm="0">
                                          <p:val>
                                            <p:strVal val="0-#ppt_w/2"/>
                                          </p:val>
                                        </p:tav>
                                        <p:tav tm="100000">
                                          <p:val>
                                            <p:strVal val="#ppt_x"/>
                                          </p:val>
                                        </p:tav>
                                      </p:tavLst>
                                    </p:anim>
                                    <p:anim calcmode="lin" valueType="num">
                                      <p:cBhvr additive="base">
                                        <p:cTn dur="1000" fill="hold" id="13"/>
                                        <p:tgtEl>
                                          <p:spTgt spid="5"/>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30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1000" fill="hold" id="16"/>
                                        <p:tgtEl>
                                          <p:spTgt spid="9"/>
                                        </p:tgtEl>
                                        <p:attrNameLst>
                                          <p:attrName>ppt_x</p:attrName>
                                        </p:attrNameLst>
                                      </p:cBhvr>
                                      <p:tavLst>
                                        <p:tav tm="0">
                                          <p:val>
                                            <p:strVal val="1+#ppt_w/2"/>
                                          </p:val>
                                        </p:tav>
                                        <p:tav tm="100000">
                                          <p:val>
                                            <p:strVal val="#ppt_x"/>
                                          </p:val>
                                        </p:tav>
                                      </p:tavLst>
                                    </p:anim>
                                    <p:anim calcmode="lin" valueType="num">
                                      <p:cBhvr additive="base">
                                        <p:cTn dur="1000" fill="hold" id="17"/>
                                        <p:tgtEl>
                                          <p:spTgt spid="9"/>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60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1000" fill="hold" id="20"/>
                                        <p:tgtEl>
                                          <p:spTgt spid="8"/>
                                        </p:tgtEl>
                                        <p:attrNameLst>
                                          <p:attrName>ppt_x</p:attrName>
                                        </p:attrNameLst>
                                      </p:cBhvr>
                                      <p:tavLst>
                                        <p:tav tm="0">
                                          <p:val>
                                            <p:strVal val="1+#ppt_w/2"/>
                                          </p:val>
                                        </p:tav>
                                        <p:tav tm="100000">
                                          <p:val>
                                            <p:strVal val="#ppt_x"/>
                                          </p:val>
                                        </p:tav>
                                      </p:tavLst>
                                    </p:anim>
                                    <p:anim calcmode="lin" valueType="num">
                                      <p:cBhvr additive="base">
                                        <p:cTn dur="1000" fill="hold" id="21"/>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sp>
        <p:nvSpPr>
          <p:cNvPr id="5" name="矩形 4"/>
          <p:cNvSpPr/>
          <p:nvPr/>
        </p:nvSpPr>
        <p:spPr>
          <a:xfrm>
            <a:off x="5807212" y="2151402"/>
            <a:ext cx="4895906" cy="3185939"/>
          </a:xfrm>
          <a:prstGeom prst="rect">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Picture 8"/>
          <p:cNvPicPr>
            <a:picLocks noChangeArrowheads="1" noChangeAspect="1"/>
          </p:cNvPicPr>
          <p:nvPr/>
        </p:nvPicPr>
        <p:blipFill>
          <a:blip r:embed="rId3">
            <a:extLst>
              <a:ext uri="{28A0092B-C50C-407E-A947-70E740481C1C}">
                <a14:useLocalDpi val="0"/>
              </a:ext>
            </a:extLst>
          </a:blip>
          <a:stretch>
            <a:fillRect/>
          </a:stretch>
        </p:blipFill>
        <p:spPr bwMode="auto">
          <a:xfrm>
            <a:off x="1559293" y="2151402"/>
            <a:ext cx="4247919" cy="3185939"/>
          </a:xfrm>
          <a:prstGeom prst="rect">
            <a:avLst/>
          </a:prstGeom>
          <a:solidFill>
            <a:srgbClr val="33909B"/>
          </a:solidFill>
          <a:ln>
            <a:noFill/>
          </a:ln>
          <a:extLst/>
        </p:spPr>
      </p:pic>
      <p:sp>
        <p:nvSpPr>
          <p:cNvPr id="7" name="矩形 6"/>
          <p:cNvSpPr/>
          <p:nvPr/>
        </p:nvSpPr>
        <p:spPr>
          <a:xfrm>
            <a:off x="6167205" y="3757387"/>
            <a:ext cx="4175920" cy="1310640"/>
          </a:xfrm>
          <a:prstGeom prst="rect">
            <a:avLst/>
          </a:prstGeom>
        </p:spPr>
        <p:txBody>
          <a:bodyPr wrap="square">
            <a:spAutoFit/>
          </a:bodyPr>
          <a:lstStyle/>
          <a:p>
            <a:pPr>
              <a:spcBef>
                <a:spcPct val="50000"/>
              </a:spcBef>
            </a:pPr>
            <a:r>
              <a:rPr altLang="en-US" lang="zh-CN" sz="1600">
                <a:solidFill>
                  <a:schemeClr val="bg1"/>
                </a:solidFill>
                <a:latin charset="-122" panose="020b0503020204020204" pitchFamily="34" typeface="微软雅黑"/>
                <a:ea charset="-122" pitchFamily="34" typeface="微软雅黑"/>
              </a:rPr>
              <a:t> 家用电器冒烟，起火怎么办？使用家用电器时，一旦发现冒烟、起火，应当马上拔下电源线插头，切断电源。一般说来，家用电器冒烟、起火是由于电器内部产生障碍造成的，所以，必须首先切断电源。 </a:t>
            </a:r>
          </a:p>
        </p:txBody>
      </p:sp>
      <p:sp>
        <p:nvSpPr>
          <p:cNvPr id="8" name="矩形 7"/>
          <p:cNvSpPr/>
          <p:nvPr/>
        </p:nvSpPr>
        <p:spPr>
          <a:xfrm>
            <a:off x="5928773" y="2252799"/>
            <a:ext cx="4646007" cy="1424940"/>
          </a:xfrm>
          <a:prstGeom prst="rect">
            <a:avLst/>
          </a:prstGeom>
        </p:spPr>
        <p:txBody>
          <a:bodyPr wrap="square">
            <a:spAutoFit/>
          </a:bodyPr>
          <a:lstStyle/>
          <a:p>
            <a:pPr algn="ctr">
              <a:spcBef>
                <a:spcPct val="50000"/>
              </a:spcBef>
            </a:pPr>
            <a:r>
              <a:rPr altLang="en-US" b="1" lang="zh-CN" sz="3500">
                <a:solidFill>
                  <a:schemeClr val="bg1"/>
                </a:solidFill>
                <a:latin charset="-122" panose="020b0503020204020204" pitchFamily="34" typeface="微软雅黑"/>
                <a:ea charset="-122" pitchFamily="34" typeface="微软雅黑"/>
              </a:rPr>
              <a:t>发生电器火灾时候  </a:t>
            </a:r>
          </a:p>
          <a:p>
            <a:pPr algn="ctr">
              <a:spcBef>
                <a:spcPct val="50000"/>
              </a:spcBef>
            </a:pPr>
            <a:r>
              <a:rPr altLang="en-US" b="1" lang="zh-CN" sz="3500">
                <a:solidFill>
                  <a:schemeClr val="bg1"/>
                </a:solidFill>
                <a:latin charset="-122" panose="020b0503020204020204" pitchFamily="34" typeface="微软雅黑"/>
                <a:ea charset="-122" pitchFamily="34" typeface="微软雅黑"/>
              </a:rPr>
              <a:t>先断开电源后灭火</a:t>
            </a:r>
          </a:p>
        </p:txBody>
      </p:sp>
    </p:spTree>
    <p:extLst>
      <p:ext uri="{BB962C8B-B14F-4D97-AF65-F5344CB8AC3E}">
        <p14:creationId val="425167950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1000" fill="hold" id="12"/>
                                        <p:tgtEl>
                                          <p:spTgt spid="6"/>
                                        </p:tgtEl>
                                        <p:attrNameLst>
                                          <p:attrName>ppt_x</p:attrName>
                                        </p:attrNameLst>
                                      </p:cBhvr>
                                      <p:tavLst>
                                        <p:tav tm="0">
                                          <p:val>
                                            <p:strVal val="#ppt_x"/>
                                          </p:val>
                                        </p:tav>
                                        <p:tav tm="100000">
                                          <p:val>
                                            <p:strVal val="#ppt_x"/>
                                          </p:val>
                                        </p:tav>
                                      </p:tavLst>
                                    </p:anim>
                                    <p:anim calcmode="lin" valueType="num">
                                      <p:cBhvr additive="base">
                                        <p:cTn dur="1000" fill="hold" id="13"/>
                                        <p:tgtEl>
                                          <p:spTgt spid="6"/>
                                        </p:tgtEl>
                                        <p:attrNameLst>
                                          <p:attrName>ppt_y</p:attrName>
                                        </p:attrNameLst>
                                      </p:cBhvr>
                                      <p:tavLst>
                                        <p:tav tm="0">
                                          <p:val>
                                            <p:strVal val="1+#ppt_h/2"/>
                                          </p:val>
                                        </p:tav>
                                        <p:tav tm="100000">
                                          <p:val>
                                            <p:strVal val="#ppt_y"/>
                                          </p:val>
                                        </p:tav>
                                      </p:tavLst>
                                    </p:anim>
                                  </p:childTnLst>
                                </p:cTn>
                              </p:par>
                              <p:par>
                                <p:cTn fill="hold" grpId="0" id="14" nodeType="withEffect" presetClass="entr" presetID="12" presetSubtype="8">
                                  <p:stCondLst>
                                    <p:cond delay="50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id="16"/>
                                        <p:tgtEl>
                                          <p:spTgt spid="5"/>
                                        </p:tgtEl>
                                        <p:attrNameLst>
                                          <p:attrName>ppt_x</p:attrName>
                                        </p:attrNameLst>
                                      </p:cBhvr>
                                      <p:tavLst>
                                        <p:tav tm="0">
                                          <p:val>
                                            <p:strVal val="#ppt_x-#ppt_w*1.125000"/>
                                          </p:val>
                                        </p:tav>
                                        <p:tav tm="100000">
                                          <p:val>
                                            <p:strVal val="#ppt_x"/>
                                          </p:val>
                                        </p:tav>
                                      </p:tavLst>
                                    </p:anim>
                                    <p:animEffect filter="wipe(right)" transition="in">
                                      <p:cBhvr>
                                        <p:cTn dur="500" id="17"/>
                                        <p:tgtEl>
                                          <p:spTgt spid="5"/>
                                        </p:tgtEl>
                                      </p:cBhvr>
                                    </p:animEffect>
                                  </p:childTnLst>
                                </p:cTn>
                              </p:par>
                              <p:par>
                                <p:cTn fill="hold" grpId="0" id="18" nodeType="withEffect" presetClass="entr" presetID="2" presetSubtype="2">
                                  <p:stCondLst>
                                    <p:cond delay="30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1000" fill="hold" id="20"/>
                                        <p:tgtEl>
                                          <p:spTgt spid="8"/>
                                        </p:tgtEl>
                                        <p:attrNameLst>
                                          <p:attrName>ppt_x</p:attrName>
                                        </p:attrNameLst>
                                      </p:cBhvr>
                                      <p:tavLst>
                                        <p:tav tm="0">
                                          <p:val>
                                            <p:strVal val="1+#ppt_w/2"/>
                                          </p:val>
                                        </p:tav>
                                        <p:tav tm="100000">
                                          <p:val>
                                            <p:strVal val="#ppt_x"/>
                                          </p:val>
                                        </p:tav>
                                      </p:tavLst>
                                    </p:anim>
                                    <p:anim calcmode="lin" valueType="num">
                                      <p:cBhvr additive="base">
                                        <p:cTn dur="1000" fill="hold" id="21"/>
                                        <p:tgtEl>
                                          <p:spTgt spid="8"/>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60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1000" fill="hold" id="24"/>
                                        <p:tgtEl>
                                          <p:spTgt spid="7"/>
                                        </p:tgtEl>
                                        <p:attrNameLst>
                                          <p:attrName>ppt_x</p:attrName>
                                        </p:attrNameLst>
                                      </p:cBhvr>
                                      <p:tavLst>
                                        <p:tav tm="0">
                                          <p:val>
                                            <p:strVal val="1+#ppt_w/2"/>
                                          </p:val>
                                        </p:tav>
                                        <p:tav tm="100000">
                                          <p:val>
                                            <p:strVal val="#ppt_x"/>
                                          </p:val>
                                        </p:tav>
                                      </p:tavLst>
                                    </p:anim>
                                    <p:anim calcmode="lin" valueType="num">
                                      <p:cBhvr additive="base">
                                        <p:cTn dur="1000" fill="hold" id="25"/>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grpSp>
        <p:nvGrpSpPr>
          <p:cNvPr id="5" name="组合 4"/>
          <p:cNvGrpSpPr/>
          <p:nvPr/>
        </p:nvGrpSpPr>
        <p:grpSpPr>
          <a:xfrm>
            <a:off x="5467189" y="823098"/>
            <a:ext cx="5523924" cy="5388214"/>
            <a:chOff x="1991544" y="724054"/>
            <a:chExt cx="5112568" cy="4986965"/>
          </a:xfrm>
        </p:grpSpPr>
        <p:pic>
          <p:nvPicPr>
            <p:cNvPr descr="乱拉乱接" id="6" name="Picture 8"/>
            <p:cNvPicPr>
              <a:picLocks noChangeArrowheads="1" noChangeAspect="1"/>
            </p:cNvPicPr>
            <p:nvPr/>
          </p:nvPicPr>
          <p:blipFill>
            <a:blip r:embed="rId3">
              <a:extLst>
                <a:ext uri="{28A0092B-C50C-407E-A947-70E740481C1C}">
                  <a14:useLocalDpi val="0"/>
                </a:ext>
              </a:extLst>
            </a:blip>
            <a:srcRect b="9705"/>
            <a:stretch>
              <a:fillRect/>
            </a:stretch>
          </p:blipFill>
          <p:spPr bwMode="auto">
            <a:xfrm>
              <a:off x="2351584" y="1874670"/>
              <a:ext cx="4306792" cy="3570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 name="图片 6"/>
            <p:cNvPicPr>
              <a:picLocks noChangeAspect="1"/>
            </p:cNvPicPr>
            <p:nvPr/>
          </p:nvPicPr>
          <p:blipFill>
            <a:blip r:embed="rId4">
              <a:extLst>
                <a:ext uri="{28A0092B-C50C-407E-A947-70E740481C1C}">
                  <a14:useLocalDpi val="0"/>
                </a:ext>
              </a:extLst>
            </a:blip>
            <a:stretch>
              <a:fillRect/>
            </a:stretch>
          </p:blipFill>
          <p:spPr>
            <a:xfrm>
              <a:off x="1991544" y="724054"/>
              <a:ext cx="5112568" cy="4986965"/>
            </a:xfrm>
            <a:prstGeom prst="rect">
              <a:avLst/>
            </a:prstGeom>
          </p:spPr>
        </p:pic>
      </p:grpSp>
      <p:sp>
        <p:nvSpPr>
          <p:cNvPr id="8" name="矩形 7"/>
          <p:cNvSpPr/>
          <p:nvPr/>
        </p:nvSpPr>
        <p:spPr>
          <a:xfrm>
            <a:off x="983304" y="2787713"/>
            <a:ext cx="4002285" cy="2011680"/>
          </a:xfrm>
          <a:prstGeom prst="rect">
            <a:avLst/>
          </a:prstGeom>
        </p:spPr>
        <p:txBody>
          <a:bodyPr wrap="square">
            <a:spAutoFit/>
          </a:bodyPr>
          <a:lstStyle/>
          <a:p>
            <a:pPr>
              <a:spcBef>
                <a:spcPct val="50000"/>
              </a:spcBef>
            </a:pPr>
            <a:r>
              <a:rPr altLang="en-US" lang="zh-CN">
                <a:latin charset="-122" panose="020b0503020204020204" pitchFamily="34" typeface="微软雅黑"/>
                <a:ea charset="-122" pitchFamily="34" typeface="微软雅黑"/>
              </a:rPr>
              <a:t>发现有人触电，在救助时，首先要切断电源。在切断电源之前，千万不要用手去拉触电者，否则救助者也会触电。小学生因为人小，无法对触电实施救护，应该及早地叫大人来处理，并打“120”急救电话，让医生来救护。 </a:t>
            </a:r>
          </a:p>
        </p:txBody>
      </p:sp>
    </p:spTree>
    <p:extLst>
      <p:ext uri="{BB962C8B-B14F-4D97-AF65-F5344CB8AC3E}">
        <p14:creationId val="141141810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 presetSubtype="8">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1000" fill="hold" id="12"/>
                                        <p:tgtEl>
                                          <p:spTgt spid="8"/>
                                        </p:tgtEl>
                                        <p:attrNameLst>
                                          <p:attrName>ppt_x</p:attrName>
                                        </p:attrNameLst>
                                      </p:cBhvr>
                                      <p:tavLst>
                                        <p:tav tm="0">
                                          <p:val>
                                            <p:strVal val="0-#ppt_w/2"/>
                                          </p:val>
                                        </p:tav>
                                        <p:tav tm="100000">
                                          <p:val>
                                            <p:strVal val="#ppt_x"/>
                                          </p:val>
                                        </p:tav>
                                      </p:tavLst>
                                    </p:anim>
                                    <p:anim calcmode="lin" valueType="num">
                                      <p:cBhvr additive="base">
                                        <p:cTn dur="1000" fill="hold" id="13"/>
                                        <p:tgtEl>
                                          <p:spTgt spid="8"/>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1000" fill="hold" id="16"/>
                                        <p:tgtEl>
                                          <p:spTgt spid="5"/>
                                        </p:tgtEl>
                                        <p:attrNameLst>
                                          <p:attrName>ppt_x</p:attrName>
                                        </p:attrNameLst>
                                      </p:cBhvr>
                                      <p:tavLst>
                                        <p:tav tm="0">
                                          <p:val>
                                            <p:strVal val="1+#ppt_w/2"/>
                                          </p:val>
                                        </p:tav>
                                        <p:tav tm="100000">
                                          <p:val>
                                            <p:strVal val="#ppt_x"/>
                                          </p:val>
                                        </p:tav>
                                      </p:tavLst>
                                    </p:anim>
                                    <p:anim calcmode="lin" valueType="num">
                                      <p:cBhvr additive="base">
                                        <p:cTn dur="1000" fill="hold" id="17"/>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生活中安全用电</a:t>
              </a:r>
            </a:p>
          </p:txBody>
        </p:sp>
      </p:grpSp>
      <p:pic>
        <p:nvPicPr>
          <p:cNvPr id="2" name="图片 1"/>
          <p:cNvPicPr>
            <a:picLocks noChangeAspect="1"/>
          </p:cNvPicPr>
          <p:nvPr/>
        </p:nvPicPr>
        <p:blipFill>
          <a:blip r:embed="rId3"/>
          <a:srcRect r="15432"/>
          <a:stretch>
            <a:fillRect/>
          </a:stretch>
        </p:blipFill>
        <p:spPr>
          <a:xfrm>
            <a:off x="1572455" y="1586869"/>
            <a:ext cx="5526850" cy="4084587"/>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6" name="矩形 5"/>
          <p:cNvSpPr/>
          <p:nvPr/>
        </p:nvSpPr>
        <p:spPr>
          <a:xfrm>
            <a:off x="7536506" y="2370720"/>
            <a:ext cx="3273010" cy="2438400"/>
          </a:xfrm>
          <a:prstGeom prst="rect">
            <a:avLst/>
          </a:prstGeom>
        </p:spPr>
        <p:txBody>
          <a:bodyPr wrap="square">
            <a:spAutoFit/>
          </a:bodyPr>
          <a:lstStyle/>
          <a:p>
            <a:pPr>
              <a:spcBef>
                <a:spcPct val="50000"/>
              </a:spcBef>
            </a:pPr>
            <a:r>
              <a:rPr altLang="en-US" lang="zh-CN" sz="2200">
                <a:solidFill>
                  <a:schemeClr val="tx1">
                    <a:lumMod val="50000"/>
                    <a:lumOff val="50000"/>
                  </a:schemeClr>
                </a:solidFill>
                <a:latin charset="-122" panose="020b0503020204020204" pitchFamily="34" typeface="微软雅黑"/>
                <a:ea charset="-122" pitchFamily="34" typeface="微软雅黑"/>
              </a:rPr>
              <a:t>发现段落电力线，不要靠近，即使自己的玩具再好，也不能过去捡起，应当立即找电工处理，如果有时间可以再附近告知经过的人，让他们小心段落电力线，远离事发现场。</a:t>
            </a:r>
          </a:p>
        </p:txBody>
      </p:sp>
    </p:spTree>
    <p:extLst>
      <p:ext uri="{BB962C8B-B14F-4D97-AF65-F5344CB8AC3E}">
        <p14:creationId val="89898867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8">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1000" fill="hold" id="12"/>
                                        <p:tgtEl>
                                          <p:spTgt spid="2"/>
                                        </p:tgtEl>
                                        <p:attrNameLst>
                                          <p:attrName>ppt_x</p:attrName>
                                        </p:attrNameLst>
                                      </p:cBhvr>
                                      <p:tavLst>
                                        <p:tav tm="0">
                                          <p:val>
                                            <p:strVal val="0-#ppt_w/2"/>
                                          </p:val>
                                        </p:tav>
                                        <p:tav tm="100000">
                                          <p:val>
                                            <p:strVal val="#ppt_x"/>
                                          </p:val>
                                        </p:tav>
                                      </p:tavLst>
                                    </p:anim>
                                    <p:anim calcmode="lin" valueType="num">
                                      <p:cBhvr additive="base">
                                        <p:cTn dur="1000" fill="hold" id="13"/>
                                        <p:tgtEl>
                                          <p:spTgt spid="2"/>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1000" fill="hold" id="16"/>
                                        <p:tgtEl>
                                          <p:spTgt spid="6"/>
                                        </p:tgtEl>
                                        <p:attrNameLst>
                                          <p:attrName>ppt_x</p:attrName>
                                        </p:attrNameLst>
                                      </p:cBhvr>
                                      <p:tavLst>
                                        <p:tav tm="0">
                                          <p:val>
                                            <p:strVal val="1+#ppt_w/2"/>
                                          </p:val>
                                        </p:tav>
                                        <p:tav tm="100000">
                                          <p:val>
                                            <p:strVal val="#ppt_x"/>
                                          </p:val>
                                        </p:tav>
                                      </p:tavLst>
                                    </p:anim>
                                    <p:anim calcmode="lin" valueType="num">
                                      <p:cBhvr additive="base">
                                        <p:cTn dur="1000" fill="hold" id="17"/>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2" name="图片 11"/>
          <p:cNvPicPr>
            <a:picLocks noChangeAspect="1"/>
          </p:cNvPicPr>
          <p:nvPr/>
        </p:nvPicPr>
        <p:blipFill>
          <a:blip r:embed="rId6">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rot="582822">
            <a:off x="9305391" y="89925"/>
            <a:ext cx="2335881" cy="2243502"/>
          </a:xfrm>
          <a:prstGeom prst="rect">
            <a:avLst/>
          </a:prstGeom>
        </p:spPr>
      </p:pic>
      <p:sp>
        <p:nvSpPr>
          <p:cNvPr id="13" name="MH_Number_1"/>
          <p:cNvSpPr/>
          <p:nvPr>
            <p:custDataLst>
              <p:tags r:id="rId8"/>
            </p:custDataLst>
          </p:nvPr>
        </p:nvSpPr>
        <p:spPr>
          <a:xfrm>
            <a:off x="5096949" y="636018"/>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en-US" lang="zh-CN" noProof="1" sz="4400">
                <a:solidFill>
                  <a:schemeClr val="bg1"/>
                </a:solidFill>
                <a:latin charset="-122" panose="00000500000000000000" pitchFamily="2" typeface="MStiffHei PRC UltraBold"/>
                <a:ea charset="-122" panose="00000500000000000000" pitchFamily="2" typeface="MStiffHei PRC UltraBold"/>
                <a:cs charset="0" panose="02020603050405020304" pitchFamily="18" typeface="Times New Roman"/>
                <a:sym charset="0" pitchFamily="34" typeface="Arial"/>
              </a:rPr>
              <a:t>目录</a:t>
            </a:r>
          </a:p>
          <a:p>
            <a:pPr algn="ctr" eaLnBrk="1" hangingPunct="1">
              <a:defRPr/>
            </a:pPr>
            <a:r>
              <a:rPr altLang="en-US" lang="zh-CN" noProof="1" sz="4400">
                <a:solidFill>
                  <a:schemeClr val="bg1"/>
                </a:solidFill>
                <a:latin charset="-122" panose="00000500000000000000" pitchFamily="2" typeface="MStiffHei PRC UltraBold"/>
                <a:ea charset="-122" panose="00000500000000000000" pitchFamily="2" typeface="MStiffHei PRC UltraBold"/>
                <a:cs charset="0" panose="02020603050405020304" pitchFamily="18" typeface="Times New Roman"/>
                <a:sym charset="0" pitchFamily="34" typeface="Arial"/>
              </a:rPr>
              <a:t>DIRECTORY</a:t>
            </a:r>
          </a:p>
        </p:txBody>
      </p:sp>
      <p:pic>
        <p:nvPicPr>
          <p:cNvPr id="15" name="图片 14"/>
          <p:cNvPicPr>
            <a:picLocks noChangeAspect="1"/>
          </p:cNvPicPr>
          <p:nvPr/>
        </p:nvPicPr>
        <p:blipFill>
          <a:blip r:embed="rId9">
            <a:extLst>
              <a:ext uri="{28A0092B-C50C-407E-A947-70E740481C1C}">
                <a14:useLocalDpi val="0"/>
              </a:ext>
            </a:extLst>
          </a:blip>
          <a:stretch>
            <a:fillRect/>
          </a:stretch>
        </p:blipFill>
        <p:spPr>
          <a:xfrm rot="19882444">
            <a:off x="4489459" y="567707"/>
            <a:ext cx="1504759" cy="2149654"/>
          </a:xfrm>
          <a:prstGeom prst="rect">
            <a:avLst/>
          </a:prstGeom>
        </p:spPr>
      </p:pic>
      <p:pic>
        <p:nvPicPr>
          <p:cNvPr id="35" name="图片 34"/>
          <p:cNvPicPr>
            <a:picLocks noChangeAspect="1"/>
          </p:cNvPicPr>
          <p:nvPr/>
        </p:nvPicPr>
        <p:blipFill>
          <a:blip r:embed="rId10">
            <a:extLst>
              <a:ext uri="{28A0092B-C50C-407E-A947-70E740481C1C}">
                <a14:useLocalDpi val="0"/>
              </a:ext>
            </a:extLst>
          </a:blip>
          <a:stretch>
            <a:fillRect/>
          </a:stretch>
        </p:blipFill>
        <p:spPr>
          <a:xfrm>
            <a:off x="3065640" y="3307463"/>
            <a:ext cx="2491098" cy="3522569"/>
          </a:xfrm>
          <a:prstGeom prst="rect">
            <a:avLst/>
          </a:prstGeom>
        </p:spPr>
      </p:pic>
      <p:sp>
        <p:nvSpPr>
          <p:cNvPr id="36" name="MH_Number_1"/>
          <p:cNvSpPr/>
          <p:nvPr>
            <p:custDataLst>
              <p:tags r:id="rId11"/>
            </p:custDataLst>
          </p:nvPr>
        </p:nvSpPr>
        <p:spPr>
          <a:xfrm>
            <a:off x="5650899" y="3412226"/>
            <a:ext cx="495180" cy="497252"/>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2110">
                <a:solidFill>
                  <a:schemeClr val="bg1"/>
                </a:solidFill>
                <a:latin charset="0" pitchFamily="34" typeface="Arial"/>
                <a:ea charset="-122" pitchFamily="34" typeface="微软雅黑"/>
                <a:cs charset="0" panose="02020603050405020304" pitchFamily="18" typeface="Times New Roman"/>
                <a:sym charset="0" pitchFamily="34" typeface="Arial"/>
              </a:rPr>
              <a:t>1</a:t>
            </a:r>
          </a:p>
        </p:txBody>
      </p:sp>
      <p:sp>
        <p:nvSpPr>
          <p:cNvPr id="37" name="MH_Entry_1"/>
          <p:cNvSpPr/>
          <p:nvPr>
            <p:custDataLst>
              <p:tags r:id="rId12"/>
            </p:custDataLst>
          </p:nvPr>
        </p:nvSpPr>
        <p:spPr>
          <a:xfrm>
            <a:off x="6238146" y="3494396"/>
            <a:ext cx="2466975" cy="35052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eaLnBrk="1" hangingPunct="1">
              <a:defRPr/>
            </a:pPr>
            <a:r>
              <a:rPr altLang="en-US" b="1" lang="zh-CN" noProof="1" sz="2300">
                <a:solidFill>
                  <a:srgbClr val="33909B"/>
                </a:solidFill>
                <a:latin charset="0" pitchFamily="34" typeface="Arial"/>
                <a:ea charset="-122" pitchFamily="34" typeface="微软雅黑"/>
                <a:sym charset="0" pitchFamily="34" typeface="Arial"/>
              </a:rPr>
              <a:t>电的简单认识</a:t>
            </a:r>
          </a:p>
        </p:txBody>
      </p:sp>
      <p:sp>
        <p:nvSpPr>
          <p:cNvPr id="20" name="MH_Number_2"/>
          <p:cNvSpPr/>
          <p:nvPr>
            <p:custDataLst>
              <p:tags r:id="rId13"/>
            </p:custDataLst>
          </p:nvPr>
        </p:nvSpPr>
        <p:spPr>
          <a:xfrm>
            <a:off x="5650899" y="4071025"/>
            <a:ext cx="495180" cy="495180"/>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2110">
                <a:solidFill>
                  <a:schemeClr val="bg1"/>
                </a:solidFill>
                <a:latin charset="0" pitchFamily="34" typeface="Arial"/>
                <a:ea charset="-122" pitchFamily="34" typeface="微软雅黑"/>
                <a:cs charset="0" panose="02020603050405020304" pitchFamily="18" typeface="Times New Roman"/>
                <a:sym charset="0" pitchFamily="34" typeface="Arial"/>
              </a:rPr>
              <a:t>2</a:t>
            </a:r>
          </a:p>
        </p:txBody>
      </p:sp>
      <p:sp>
        <p:nvSpPr>
          <p:cNvPr id="21" name="MH_Entry_2"/>
          <p:cNvSpPr/>
          <p:nvPr>
            <p:custDataLst>
              <p:tags r:id="rId14"/>
            </p:custDataLst>
          </p:nvPr>
        </p:nvSpPr>
        <p:spPr>
          <a:xfrm>
            <a:off x="6238146" y="4152953"/>
            <a:ext cx="2466975" cy="35052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lvl="0">
              <a:defRPr/>
            </a:pPr>
            <a:r>
              <a:rPr altLang="en-US" b="1" lang="zh-CN" noProof="1" sz="2300">
                <a:solidFill>
                  <a:srgbClr val="33909B"/>
                </a:solidFill>
                <a:latin charset="0" pitchFamily="34" typeface="Arial"/>
                <a:ea charset="-122" pitchFamily="34" typeface="微软雅黑"/>
                <a:sym charset="0" pitchFamily="34" typeface="Arial"/>
              </a:rPr>
              <a:t>电的危害</a:t>
            </a:r>
          </a:p>
        </p:txBody>
      </p:sp>
      <p:sp>
        <p:nvSpPr>
          <p:cNvPr id="30" name="MH_Number_3"/>
          <p:cNvSpPr/>
          <p:nvPr>
            <p:custDataLst>
              <p:tags r:id="rId15"/>
            </p:custDataLst>
          </p:nvPr>
        </p:nvSpPr>
        <p:spPr>
          <a:xfrm>
            <a:off x="5650899" y="4773331"/>
            <a:ext cx="495180" cy="495180"/>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2110">
                <a:solidFill>
                  <a:schemeClr val="bg1"/>
                </a:solidFill>
                <a:latin charset="0" pitchFamily="34" typeface="Arial"/>
                <a:ea charset="-122" pitchFamily="34" typeface="微软雅黑"/>
                <a:cs charset="0" panose="02020603050405020304" pitchFamily="18" typeface="Times New Roman"/>
                <a:sym charset="0" pitchFamily="34" typeface="Arial"/>
              </a:rPr>
              <a:t>3</a:t>
            </a:r>
          </a:p>
        </p:txBody>
      </p:sp>
      <p:sp>
        <p:nvSpPr>
          <p:cNvPr id="31" name="MH_Entry_3"/>
          <p:cNvSpPr/>
          <p:nvPr>
            <p:custDataLst>
              <p:tags r:id="rId16"/>
            </p:custDataLst>
          </p:nvPr>
        </p:nvSpPr>
        <p:spPr>
          <a:xfrm>
            <a:off x="6238146" y="4854466"/>
            <a:ext cx="2466975" cy="35052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lvl="0">
              <a:defRPr/>
            </a:pPr>
            <a:r>
              <a:rPr altLang="en-US" b="1" lang="zh-CN" noProof="1" sz="2300">
                <a:solidFill>
                  <a:srgbClr val="33909B"/>
                </a:solidFill>
                <a:latin charset="0" pitchFamily="34" typeface="Arial"/>
                <a:ea charset="-122" pitchFamily="34" typeface="微软雅黑"/>
                <a:sym charset="0" pitchFamily="34" typeface="Arial"/>
              </a:rPr>
              <a:t>生活中安全用电</a:t>
            </a:r>
          </a:p>
        </p:txBody>
      </p:sp>
      <p:sp>
        <p:nvSpPr>
          <p:cNvPr id="34" name="MH_Number_4"/>
          <p:cNvSpPr/>
          <p:nvPr>
            <p:custDataLst>
              <p:tags r:id="rId17"/>
            </p:custDataLst>
          </p:nvPr>
        </p:nvSpPr>
        <p:spPr>
          <a:xfrm>
            <a:off x="5650899" y="5442773"/>
            <a:ext cx="495180" cy="495180"/>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2110">
                <a:solidFill>
                  <a:schemeClr val="bg1"/>
                </a:solidFill>
                <a:latin charset="0" pitchFamily="34" typeface="Arial"/>
                <a:ea charset="-122" pitchFamily="34" typeface="微软雅黑"/>
                <a:cs charset="0" panose="02020603050405020304" pitchFamily="18" typeface="Times New Roman"/>
                <a:sym charset="0" pitchFamily="34" typeface="Arial"/>
              </a:rPr>
              <a:t>4</a:t>
            </a:r>
          </a:p>
        </p:txBody>
      </p:sp>
      <p:sp>
        <p:nvSpPr>
          <p:cNvPr id="38" name="MH_Entry_4"/>
          <p:cNvSpPr/>
          <p:nvPr>
            <p:custDataLst>
              <p:tags r:id="rId18"/>
            </p:custDataLst>
          </p:nvPr>
        </p:nvSpPr>
        <p:spPr>
          <a:xfrm>
            <a:off x="6238146" y="5523907"/>
            <a:ext cx="2466975" cy="35052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lvl="0">
              <a:defRPr/>
            </a:pPr>
            <a:r>
              <a:rPr altLang="en-US" b="1" lang="zh-CN" noProof="1" sz="2300">
                <a:solidFill>
                  <a:srgbClr val="33909B"/>
                </a:solidFill>
                <a:latin charset="0" pitchFamily="34" typeface="Arial"/>
                <a:ea charset="-122" pitchFamily="34" typeface="微软雅黑"/>
                <a:sym charset="0" pitchFamily="34" typeface="Arial"/>
              </a:rPr>
              <a:t>雷电防范与危害</a:t>
            </a:r>
          </a:p>
        </p:txBody>
      </p:sp>
      <p:sp>
        <p:nvSpPr>
          <p:cNvPr id="39" name="MH_Number_4"/>
          <p:cNvSpPr/>
          <p:nvPr>
            <p:custDataLst>
              <p:tags r:id="rId19"/>
            </p:custDataLst>
          </p:nvPr>
        </p:nvSpPr>
        <p:spPr>
          <a:xfrm>
            <a:off x="5661782" y="6085031"/>
            <a:ext cx="495180" cy="495180"/>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2110">
                <a:solidFill>
                  <a:schemeClr val="bg1"/>
                </a:solidFill>
                <a:latin charset="0" pitchFamily="34" typeface="Arial"/>
                <a:ea charset="-122" pitchFamily="34" typeface="微软雅黑"/>
                <a:cs charset="0" panose="02020603050405020304" pitchFamily="18" typeface="Times New Roman"/>
                <a:sym charset="0" pitchFamily="34" typeface="Arial"/>
              </a:rPr>
              <a:t>5</a:t>
            </a:r>
          </a:p>
        </p:txBody>
      </p:sp>
      <p:sp>
        <p:nvSpPr>
          <p:cNvPr id="40" name="MH_Entry_4"/>
          <p:cNvSpPr/>
          <p:nvPr>
            <p:custDataLst>
              <p:tags r:id="rId20"/>
            </p:custDataLst>
          </p:nvPr>
        </p:nvSpPr>
        <p:spPr>
          <a:xfrm>
            <a:off x="6249029" y="6166165"/>
            <a:ext cx="2466975" cy="350520"/>
          </a:xfrm>
          <a:custGeom>
            <a:gdLst>
              <a:gd fmla="*/ 0 w 2520280" name="connsiteX0"/>
              <a:gd fmla="*/ 1584176 h 1872208" name="connsiteY0"/>
              <a:gd fmla="*/ 2520280 w 2520280" name="connsiteX1"/>
              <a:gd fmla="*/ 1584176 h 1872208" name="connsiteY1"/>
              <a:gd fmla="*/ 2520280 w 2520280" name="connsiteX2"/>
              <a:gd fmla="*/ 1872208 h 1872208" name="connsiteY2"/>
              <a:gd fmla="*/ 0 w 2520280" name="connsiteX3"/>
              <a:gd fmla="*/ 1872208 h 1872208" name="connsiteY3"/>
              <a:gd fmla="*/ 0 w 2520280" name="connsiteX4"/>
              <a:gd fmla="*/ 1584176 h 1872208" name="connsiteY4"/>
              <a:gd fmla="*/ 0 w 2520280" name="connsiteX5"/>
              <a:gd fmla="*/ 0 h 1872208" name="connsiteY5"/>
              <a:gd fmla="*/ 2520280 w 2520280" name="connsiteX6"/>
              <a:gd fmla="*/ 0 h 1872208" name="connsiteY6"/>
              <a:gd fmla="*/ 2520280 w 2520280" name="connsiteX7"/>
              <a:gd fmla="*/ 288032 h 1872208" name="connsiteY7"/>
              <a:gd fmla="*/ 0 w 2520280" name="connsiteX8"/>
              <a:gd fmla="*/ 0 h 1872208" name="connsiteY8"/>
              <a:gd fmla="*/ 0 w 2520280" name="connsiteX0-1"/>
              <a:gd fmla="*/ 1584176 h 1872208" name="connsiteY0-2"/>
              <a:gd fmla="*/ 2520280 w 2520280" name="connsiteX1-3"/>
              <a:gd fmla="*/ 1584176 h 1872208" name="connsiteY1-4"/>
              <a:gd fmla="*/ 2520280 w 2520280" name="connsiteX2-5"/>
              <a:gd fmla="*/ 1872208 h 1872208" name="connsiteY2-6"/>
              <a:gd fmla="*/ 0 w 2520280" name="connsiteX3-7"/>
              <a:gd fmla="*/ 1872208 h 1872208" name="connsiteY3-8"/>
              <a:gd fmla="*/ 0 w 2520280" name="connsiteX4-9"/>
              <a:gd fmla="*/ 1584176 h 1872208" name="connsiteY4-10"/>
              <a:gd fmla="*/ 0 w 2520280" name="connsiteX5-11"/>
              <a:gd fmla="*/ 0 h 1872208" name="connsiteY5-12"/>
              <a:gd fmla="*/ 2520280 w 2520280" name="connsiteX6-13"/>
              <a:gd fmla="*/ 0 h 1872208" name="connsiteY6-14"/>
              <a:gd fmla="*/ 0 w 2520280" name="connsiteX7-15"/>
              <a:gd fmla="*/ 0 h 1872208" name="connsiteY7-16"/>
              <a:gd fmla="*/ 0 w 2520280" name="connsiteX0-17"/>
              <a:gd fmla="*/ 1872208 h 1872208" name="connsiteY0-18"/>
              <a:gd fmla="*/ 2520280 w 2520280" name="connsiteX1-19"/>
              <a:gd fmla="*/ 1584176 h 1872208" name="connsiteY1-20"/>
              <a:gd fmla="*/ 2520280 w 2520280" name="connsiteX2-21"/>
              <a:gd fmla="*/ 1872208 h 1872208" name="connsiteY2-22"/>
              <a:gd fmla="*/ 0 w 2520280" name="connsiteX3-23"/>
              <a:gd fmla="*/ 1872208 h 1872208" name="connsiteY3-24"/>
              <a:gd fmla="*/ 0 w 2520280" name="connsiteX4-25"/>
              <a:gd fmla="*/ 0 h 1872208" name="connsiteY4-26"/>
              <a:gd fmla="*/ 2520280 w 2520280" name="connsiteX5-27"/>
              <a:gd fmla="*/ 0 h 1872208" name="connsiteY5-28"/>
              <a:gd fmla="*/ 0 w 2520280" name="connsiteX6-29"/>
              <a:gd fmla="*/ 0 h 1872208" name="connsiteY6-30"/>
              <a:gd fmla="*/ 0 w 2520280" name="connsiteX0-31"/>
              <a:gd fmla="*/ 1872208 h 1872208" name="connsiteY0-32"/>
              <a:gd fmla="*/ 2520280 w 2520280" name="connsiteX1-33"/>
              <a:gd fmla="*/ 1872208 h 1872208" name="connsiteY1-34"/>
              <a:gd fmla="*/ 0 w 2520280" name="connsiteX2-35"/>
              <a:gd fmla="*/ 1872208 h 1872208" name="connsiteY2-36"/>
              <a:gd fmla="*/ 0 w 2520280" name="connsiteX3-37"/>
              <a:gd fmla="*/ 0 h 1872208" name="connsiteY3-38"/>
              <a:gd fmla="*/ 2520280 w 2520280" name="connsiteX4-39"/>
              <a:gd fmla="*/ 0 h 1872208" name="connsiteY4-40"/>
              <a:gd fmla="*/ 0 w 2520280" name="connsiteX5-41"/>
              <a:gd fmla="*/ 0 h 1872208" name="connsiteY5-42"/>
              <a:gd fmla="*/ 0 w 2520280" name="connsiteX0-43"/>
              <a:gd fmla="*/ 1872208 h 1872208" name="connsiteY0-44"/>
              <a:gd fmla="*/ 2520280 w 2520280" name="connsiteX1-45"/>
              <a:gd fmla="*/ 1872208 h 1872208" name="connsiteY1-46"/>
              <a:gd fmla="*/ 0 w 2520280" name="connsiteX2-47"/>
              <a:gd fmla="*/ 1872208 h 1872208" name="connsiteY2-48"/>
              <a:gd fmla="*/ 0 w 2520280" name="connsiteX3-49"/>
              <a:gd fmla="*/ 0 h 1872208" name="connsiteY3-50"/>
              <a:gd fmla="*/ 34255 w 2520280" name="connsiteX4-51"/>
              <a:gd fmla="*/ 0 h 1872208" name="connsiteY4-52"/>
              <a:gd fmla="*/ 0 w 2520280" name="connsiteX5-53"/>
              <a:gd fmla="*/ 0 h 1872208" name="connsiteY5-54"/>
              <a:gd fmla="*/ 0 w 2520280" name="connsiteX0-55"/>
              <a:gd fmla="*/ 1872208 h 1872208" name="connsiteY0-56"/>
              <a:gd fmla="*/ 2520280 w 2520280" name="connsiteX1-57"/>
              <a:gd fmla="*/ 1872208 h 1872208" name="connsiteY1-58"/>
              <a:gd fmla="*/ 0 w 2520280" name="connsiteX2-59"/>
              <a:gd fmla="*/ 1872208 h 1872208" name="connsiteY2-60"/>
              <a:gd fmla="*/ 0 w 2520280" name="connsiteX3-61"/>
              <a:gd fmla="*/ 0 h 1872208" name="connsiteY3-62"/>
              <a:gd fmla="*/ 917 w 2520280" name="connsiteX4-63"/>
              <a:gd fmla="*/ 6036 h 1872208" name="connsiteY4-64"/>
              <a:gd fmla="*/ 0 w 2520280" name="connsiteX5-65"/>
              <a:gd fmla="*/ 0 h 1872208" name="connsiteY5-66"/>
              <a:gd fmla="*/ 0 w 2520280" name="connsiteX0-67"/>
              <a:gd fmla="*/ 1890314 h 1890314" name="connsiteY0-68"/>
              <a:gd fmla="*/ 2520280 w 2520280" name="connsiteX1-69"/>
              <a:gd fmla="*/ 1890314 h 1890314" name="connsiteY1-70"/>
              <a:gd fmla="*/ 0 w 2520280" name="connsiteX2-71"/>
              <a:gd fmla="*/ 1890314 h 1890314" name="connsiteY2-72"/>
              <a:gd fmla="*/ 0 w 2520280" name="connsiteX3-73"/>
              <a:gd fmla="*/ 18106 h 1890314" name="connsiteY3-74"/>
              <a:gd fmla="*/ 53304 w 2520280" name="connsiteX4-75"/>
              <a:gd fmla="*/ 0 h 1890314" name="connsiteY4-76"/>
              <a:gd fmla="*/ 0 w 2520280" name="connsiteX5-77"/>
              <a:gd fmla="*/ 18106 h 1890314" name="connsiteY5-78"/>
              <a:gd fmla="*/ 0 w 2520280" name="connsiteX0-79"/>
              <a:gd fmla="*/ 1872208 h 1872208" name="connsiteY0-80"/>
              <a:gd fmla="*/ 2520280 w 2520280" name="connsiteX1-81"/>
              <a:gd fmla="*/ 1872208 h 1872208" name="connsiteY1-82"/>
              <a:gd fmla="*/ 0 w 2520280" name="connsiteX2-83"/>
              <a:gd fmla="*/ 1872208 h 1872208" name="connsiteY2-84"/>
              <a:gd fmla="*/ 0 w 2520280" name="connsiteX3-85"/>
              <a:gd fmla="*/ 0 h 1872208" name="connsiteY3-86"/>
              <a:gd fmla="*/ 916 w 2520280" name="connsiteX4-87"/>
              <a:gd fmla="*/ 0 h 1872208" name="connsiteY4-88"/>
              <a:gd fmla="*/ 0 w 2520280" name="connsiteX5-89"/>
              <a:gd fmla="*/ 0 h 1872208" name="connsiteY5-9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pAutoFit/>
          </a:bodyPr>
          <a:lstStyle/>
          <a:p>
            <a:pPr lvl="0">
              <a:defRPr/>
            </a:pPr>
            <a:r>
              <a:rPr altLang="en-US" b="1" lang="zh-CN" noProof="1" sz="2300">
                <a:solidFill>
                  <a:srgbClr val="33909B"/>
                </a:solidFill>
                <a:latin charset="0" pitchFamily="34" typeface="Arial"/>
                <a:ea charset="-122" pitchFamily="34" typeface="微软雅黑"/>
                <a:sym charset="0" pitchFamily="34" typeface="Arial"/>
              </a:rPr>
              <a:t>安全用电顺口溜</a:t>
            </a:r>
          </a:p>
        </p:txBody>
      </p:sp>
    </p:spTree>
    <p:extLst>
      <p:ext uri="{BB962C8B-B14F-4D97-AF65-F5344CB8AC3E}">
        <p14:creationId val="10585821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childTnLst>
                          </p:cTn>
                        </p:par>
                        <p:par>
                          <p:cTn fill="hold" id="27" nodeType="afterGroup">
                            <p:stCondLst>
                              <p:cond delay="2000"/>
                            </p:stCondLst>
                            <p:childTnLst>
                              <p:par>
                                <p:cTn fill="hold"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35"/>
                                        </p:tgtEl>
                                        <p:attrNameLst>
                                          <p:attrName>style.visibility</p:attrName>
                                        </p:attrNameLst>
                                      </p:cBhvr>
                                      <p:to>
                                        <p:strVal val="visible"/>
                                      </p:to>
                                    </p:set>
                                    <p:animEffect filter="fade" transition="in">
                                      <p:cBhvr>
                                        <p:cTn dur="1000" id="35"/>
                                        <p:tgtEl>
                                          <p:spTgt spid="35"/>
                                        </p:tgtEl>
                                      </p:cBhvr>
                                    </p:animEffect>
                                    <p:anim calcmode="lin" valueType="num">
                                      <p:cBhvr>
                                        <p:cTn dur="1000" fill="hold" id="36"/>
                                        <p:tgtEl>
                                          <p:spTgt spid="35"/>
                                        </p:tgtEl>
                                        <p:attrNameLst>
                                          <p:attrName>ppt_x</p:attrName>
                                        </p:attrNameLst>
                                      </p:cBhvr>
                                      <p:tavLst>
                                        <p:tav tm="0">
                                          <p:val>
                                            <p:strVal val="#ppt_x"/>
                                          </p:val>
                                        </p:tav>
                                        <p:tav tm="100000">
                                          <p:val>
                                            <p:strVal val="#ppt_x"/>
                                          </p:val>
                                        </p:tav>
                                      </p:tavLst>
                                    </p:anim>
                                    <p:anim calcmode="lin" valueType="num">
                                      <p:cBhvr>
                                        <p:cTn dur="1000" fill="hold" id="37"/>
                                        <p:tgtEl>
                                          <p:spTgt spid="3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36"/>
                                        </p:tgtEl>
                                        <p:attrNameLst>
                                          <p:attrName>style.visibility</p:attrName>
                                        </p:attrNameLst>
                                      </p:cBhvr>
                                      <p:to>
                                        <p:strVal val="visible"/>
                                      </p:to>
                                    </p:set>
                                    <p:anim calcmode="lin" valueType="num">
                                      <p:cBhvr>
                                        <p:cTn dur="500" fill="hold" id="41"/>
                                        <p:tgtEl>
                                          <p:spTgt spid="36"/>
                                        </p:tgtEl>
                                        <p:attrNameLst>
                                          <p:attrName>ppt_w</p:attrName>
                                        </p:attrNameLst>
                                      </p:cBhvr>
                                      <p:tavLst>
                                        <p:tav tm="0">
                                          <p:val>
                                            <p:fltVal val="0"/>
                                          </p:val>
                                        </p:tav>
                                        <p:tav tm="100000">
                                          <p:val>
                                            <p:strVal val="#ppt_w"/>
                                          </p:val>
                                        </p:tav>
                                      </p:tavLst>
                                    </p:anim>
                                    <p:anim calcmode="lin" valueType="num">
                                      <p:cBhvr>
                                        <p:cTn dur="500" fill="hold" id="42"/>
                                        <p:tgtEl>
                                          <p:spTgt spid="36"/>
                                        </p:tgtEl>
                                        <p:attrNameLst>
                                          <p:attrName>ppt_h</p:attrName>
                                        </p:attrNameLst>
                                      </p:cBhvr>
                                      <p:tavLst>
                                        <p:tav tm="0">
                                          <p:val>
                                            <p:fltVal val="0"/>
                                          </p:val>
                                        </p:tav>
                                        <p:tav tm="100000">
                                          <p:val>
                                            <p:strVal val="#ppt_h"/>
                                          </p:val>
                                        </p:tav>
                                      </p:tavLst>
                                    </p:anim>
                                    <p:animEffect filter="fade" transition="in">
                                      <p:cBhvr>
                                        <p:cTn dur="500" id="43"/>
                                        <p:tgtEl>
                                          <p:spTgt spid="36"/>
                                        </p:tgtEl>
                                      </p:cBhvr>
                                    </p:animEffect>
                                  </p:childTnLst>
                                </p:cTn>
                              </p:par>
                            </p:childTnLst>
                          </p:cTn>
                        </p:par>
                        <p:par>
                          <p:cTn fill="hold" id="44" nodeType="afterGroup">
                            <p:stCondLst>
                              <p:cond delay="4000"/>
                            </p:stCondLst>
                            <p:childTnLst>
                              <p:par>
                                <p:cTn fill="hold" grpId="0" id="45" nodeType="afterEffect" presetClass="entr" presetID="22" presetSubtype="8">
                                  <p:stCondLst>
                                    <p:cond delay="0"/>
                                  </p:stCondLst>
                                  <p:childTnLst>
                                    <p:set>
                                      <p:cBhvr>
                                        <p:cTn dur="1" fill="hold" id="46">
                                          <p:stCondLst>
                                            <p:cond delay="0"/>
                                          </p:stCondLst>
                                        </p:cTn>
                                        <p:tgtEl>
                                          <p:spTgt spid="37"/>
                                        </p:tgtEl>
                                        <p:attrNameLst>
                                          <p:attrName>style.visibility</p:attrName>
                                        </p:attrNameLst>
                                      </p:cBhvr>
                                      <p:to>
                                        <p:strVal val="visible"/>
                                      </p:to>
                                    </p:set>
                                    <p:animEffect filter="wipe(left)" transition="in">
                                      <p:cBhvr>
                                        <p:cTn dur="500" id="47"/>
                                        <p:tgtEl>
                                          <p:spTgt spid="37"/>
                                        </p:tgtEl>
                                      </p:cBhvr>
                                    </p:animEffect>
                                  </p:childTnLst>
                                </p:cTn>
                              </p:par>
                            </p:childTnLst>
                          </p:cTn>
                        </p:par>
                        <p:par>
                          <p:cTn fill="hold" id="48" nodeType="afterGroup">
                            <p:stCondLst>
                              <p:cond delay="4500"/>
                            </p:stCondLst>
                            <p:childTnLst>
                              <p:par>
                                <p:cTn fill="hold" grpId="0" id="49" nodeType="afterEffect" presetClass="entr" presetID="53" presetSubtype="0">
                                  <p:stCondLst>
                                    <p:cond delay="0"/>
                                  </p:stCondLst>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ppt_w</p:attrName>
                                        </p:attrNameLst>
                                      </p:cBhvr>
                                      <p:tavLst>
                                        <p:tav tm="0">
                                          <p:val>
                                            <p:fltVal val="0"/>
                                          </p:val>
                                        </p:tav>
                                        <p:tav tm="100000">
                                          <p:val>
                                            <p:strVal val="#ppt_w"/>
                                          </p:val>
                                        </p:tav>
                                      </p:tavLst>
                                    </p:anim>
                                    <p:anim calcmode="lin" valueType="num">
                                      <p:cBhvr>
                                        <p:cTn dur="500" fill="hold" id="52"/>
                                        <p:tgtEl>
                                          <p:spTgt spid="20"/>
                                        </p:tgtEl>
                                        <p:attrNameLst>
                                          <p:attrName>ppt_h</p:attrName>
                                        </p:attrNameLst>
                                      </p:cBhvr>
                                      <p:tavLst>
                                        <p:tav tm="0">
                                          <p:val>
                                            <p:fltVal val="0"/>
                                          </p:val>
                                        </p:tav>
                                        <p:tav tm="100000">
                                          <p:val>
                                            <p:strVal val="#ppt_h"/>
                                          </p:val>
                                        </p:tav>
                                      </p:tavLst>
                                    </p:anim>
                                    <p:animEffect filter="fade" transition="in">
                                      <p:cBhvr>
                                        <p:cTn dur="500" id="53"/>
                                        <p:tgtEl>
                                          <p:spTgt spid="20"/>
                                        </p:tgtEl>
                                      </p:cBhvr>
                                    </p:animEffect>
                                  </p:childTnLst>
                                </p:cTn>
                              </p:par>
                            </p:childTnLst>
                          </p:cTn>
                        </p:par>
                        <p:par>
                          <p:cTn fill="hold" id="54" nodeType="afterGroup">
                            <p:stCondLst>
                              <p:cond delay="5000"/>
                            </p:stCondLst>
                            <p:childTnLst>
                              <p:par>
                                <p:cTn fill="hold" grpId="0" id="55" nodeType="afterEffect" presetClass="entr" presetID="22" presetSubtype="8">
                                  <p:stCondLst>
                                    <p:cond delay="0"/>
                                  </p:stCondLst>
                                  <p:childTnLst>
                                    <p:set>
                                      <p:cBhvr>
                                        <p:cTn dur="1" fill="hold" id="56">
                                          <p:stCondLst>
                                            <p:cond delay="0"/>
                                          </p:stCondLst>
                                        </p:cTn>
                                        <p:tgtEl>
                                          <p:spTgt spid="21"/>
                                        </p:tgtEl>
                                        <p:attrNameLst>
                                          <p:attrName>style.visibility</p:attrName>
                                        </p:attrNameLst>
                                      </p:cBhvr>
                                      <p:to>
                                        <p:strVal val="visible"/>
                                      </p:to>
                                    </p:set>
                                    <p:animEffect filter="wipe(left)" transition="in">
                                      <p:cBhvr>
                                        <p:cTn dur="500" id="57"/>
                                        <p:tgtEl>
                                          <p:spTgt spid="21"/>
                                        </p:tgtEl>
                                      </p:cBhvr>
                                    </p:animEffect>
                                  </p:childTnLst>
                                </p:cTn>
                              </p:par>
                            </p:childTnLst>
                          </p:cTn>
                        </p:par>
                        <p:par>
                          <p:cTn fill="hold" id="58" nodeType="afterGroup">
                            <p:stCondLst>
                              <p:cond delay="5500"/>
                            </p:stCondLst>
                            <p:childTnLst>
                              <p:par>
                                <p:cTn fill="hold" grpId="0" id="59" nodeType="afterEffect" presetClass="entr" presetID="53" presetSubtype="0">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p:cTn dur="500" fill="hold" id="61"/>
                                        <p:tgtEl>
                                          <p:spTgt spid="30"/>
                                        </p:tgtEl>
                                        <p:attrNameLst>
                                          <p:attrName>ppt_w</p:attrName>
                                        </p:attrNameLst>
                                      </p:cBhvr>
                                      <p:tavLst>
                                        <p:tav tm="0">
                                          <p:val>
                                            <p:fltVal val="0"/>
                                          </p:val>
                                        </p:tav>
                                        <p:tav tm="100000">
                                          <p:val>
                                            <p:strVal val="#ppt_w"/>
                                          </p:val>
                                        </p:tav>
                                      </p:tavLst>
                                    </p:anim>
                                    <p:anim calcmode="lin" valueType="num">
                                      <p:cBhvr>
                                        <p:cTn dur="500" fill="hold" id="62"/>
                                        <p:tgtEl>
                                          <p:spTgt spid="30"/>
                                        </p:tgtEl>
                                        <p:attrNameLst>
                                          <p:attrName>ppt_h</p:attrName>
                                        </p:attrNameLst>
                                      </p:cBhvr>
                                      <p:tavLst>
                                        <p:tav tm="0">
                                          <p:val>
                                            <p:fltVal val="0"/>
                                          </p:val>
                                        </p:tav>
                                        <p:tav tm="100000">
                                          <p:val>
                                            <p:strVal val="#ppt_h"/>
                                          </p:val>
                                        </p:tav>
                                      </p:tavLst>
                                    </p:anim>
                                    <p:animEffect filter="fade" transition="in">
                                      <p:cBhvr>
                                        <p:cTn dur="500" id="63"/>
                                        <p:tgtEl>
                                          <p:spTgt spid="30"/>
                                        </p:tgtEl>
                                      </p:cBhvr>
                                    </p:animEffect>
                                  </p:childTnLst>
                                </p:cTn>
                              </p:par>
                            </p:childTnLst>
                          </p:cTn>
                        </p:par>
                        <p:par>
                          <p:cTn fill="hold" id="64" nodeType="afterGroup">
                            <p:stCondLst>
                              <p:cond delay="6000"/>
                            </p:stCondLst>
                            <p:childTnLst>
                              <p:par>
                                <p:cTn fill="hold" grpId="0" id="65" nodeType="afterEffect" presetClass="entr" presetID="22" presetSubtype="8">
                                  <p:stCondLst>
                                    <p:cond delay="0"/>
                                  </p:stCondLst>
                                  <p:childTnLst>
                                    <p:set>
                                      <p:cBhvr>
                                        <p:cTn dur="1" fill="hold" id="66">
                                          <p:stCondLst>
                                            <p:cond delay="0"/>
                                          </p:stCondLst>
                                        </p:cTn>
                                        <p:tgtEl>
                                          <p:spTgt spid="31"/>
                                        </p:tgtEl>
                                        <p:attrNameLst>
                                          <p:attrName>style.visibility</p:attrName>
                                        </p:attrNameLst>
                                      </p:cBhvr>
                                      <p:to>
                                        <p:strVal val="visible"/>
                                      </p:to>
                                    </p:set>
                                    <p:animEffect filter="wipe(left)" transition="in">
                                      <p:cBhvr>
                                        <p:cTn dur="500" id="67"/>
                                        <p:tgtEl>
                                          <p:spTgt spid="31"/>
                                        </p:tgtEl>
                                      </p:cBhvr>
                                    </p:animEffect>
                                  </p:childTnLst>
                                </p:cTn>
                              </p:par>
                            </p:childTnLst>
                          </p:cTn>
                        </p:par>
                        <p:par>
                          <p:cTn fill="hold" id="68" nodeType="afterGroup">
                            <p:stCondLst>
                              <p:cond delay="6500"/>
                            </p:stCondLst>
                            <p:childTnLst>
                              <p:par>
                                <p:cTn fill="hold" grpId="0" id="69" nodeType="afterEffect" presetClass="entr" presetID="53" presetSubtype="0">
                                  <p:stCondLst>
                                    <p:cond delay="0"/>
                                  </p:stCondLst>
                                  <p:childTnLst>
                                    <p:set>
                                      <p:cBhvr>
                                        <p:cTn dur="1" fill="hold" id="70">
                                          <p:stCondLst>
                                            <p:cond delay="0"/>
                                          </p:stCondLst>
                                        </p:cTn>
                                        <p:tgtEl>
                                          <p:spTgt spid="34"/>
                                        </p:tgtEl>
                                        <p:attrNameLst>
                                          <p:attrName>style.visibility</p:attrName>
                                        </p:attrNameLst>
                                      </p:cBhvr>
                                      <p:to>
                                        <p:strVal val="visible"/>
                                      </p:to>
                                    </p:set>
                                    <p:anim calcmode="lin" valueType="num">
                                      <p:cBhvr>
                                        <p:cTn dur="500" fill="hold" id="71"/>
                                        <p:tgtEl>
                                          <p:spTgt spid="34"/>
                                        </p:tgtEl>
                                        <p:attrNameLst>
                                          <p:attrName>ppt_w</p:attrName>
                                        </p:attrNameLst>
                                      </p:cBhvr>
                                      <p:tavLst>
                                        <p:tav tm="0">
                                          <p:val>
                                            <p:fltVal val="0"/>
                                          </p:val>
                                        </p:tav>
                                        <p:tav tm="100000">
                                          <p:val>
                                            <p:strVal val="#ppt_w"/>
                                          </p:val>
                                        </p:tav>
                                      </p:tavLst>
                                    </p:anim>
                                    <p:anim calcmode="lin" valueType="num">
                                      <p:cBhvr>
                                        <p:cTn dur="500" fill="hold" id="72"/>
                                        <p:tgtEl>
                                          <p:spTgt spid="34"/>
                                        </p:tgtEl>
                                        <p:attrNameLst>
                                          <p:attrName>ppt_h</p:attrName>
                                        </p:attrNameLst>
                                      </p:cBhvr>
                                      <p:tavLst>
                                        <p:tav tm="0">
                                          <p:val>
                                            <p:fltVal val="0"/>
                                          </p:val>
                                        </p:tav>
                                        <p:tav tm="100000">
                                          <p:val>
                                            <p:strVal val="#ppt_h"/>
                                          </p:val>
                                        </p:tav>
                                      </p:tavLst>
                                    </p:anim>
                                    <p:animEffect filter="fade" transition="in">
                                      <p:cBhvr>
                                        <p:cTn dur="500" id="73"/>
                                        <p:tgtEl>
                                          <p:spTgt spid="34"/>
                                        </p:tgtEl>
                                      </p:cBhvr>
                                    </p:animEffect>
                                  </p:childTnLst>
                                </p:cTn>
                              </p:par>
                            </p:childTnLst>
                          </p:cTn>
                        </p:par>
                        <p:par>
                          <p:cTn fill="hold" id="74" nodeType="afterGroup">
                            <p:stCondLst>
                              <p:cond delay="7000"/>
                            </p:stCondLst>
                            <p:childTnLst>
                              <p:par>
                                <p:cTn fill="hold" grpId="0" id="75" nodeType="afterEffect" presetClass="entr" presetID="22" presetSubtype="8">
                                  <p:stCondLst>
                                    <p:cond delay="0"/>
                                  </p:stCondLst>
                                  <p:childTnLst>
                                    <p:set>
                                      <p:cBhvr>
                                        <p:cTn dur="1" fill="hold" id="76">
                                          <p:stCondLst>
                                            <p:cond delay="0"/>
                                          </p:stCondLst>
                                        </p:cTn>
                                        <p:tgtEl>
                                          <p:spTgt spid="38"/>
                                        </p:tgtEl>
                                        <p:attrNameLst>
                                          <p:attrName>style.visibility</p:attrName>
                                        </p:attrNameLst>
                                      </p:cBhvr>
                                      <p:to>
                                        <p:strVal val="visible"/>
                                      </p:to>
                                    </p:set>
                                    <p:animEffect filter="wipe(left)" transition="in">
                                      <p:cBhvr>
                                        <p:cTn dur="500" id="77"/>
                                        <p:tgtEl>
                                          <p:spTgt spid="38"/>
                                        </p:tgtEl>
                                      </p:cBhvr>
                                    </p:animEffect>
                                  </p:childTnLst>
                                </p:cTn>
                              </p:par>
                            </p:childTnLst>
                          </p:cTn>
                        </p:par>
                        <p:par>
                          <p:cTn fill="hold" id="78" nodeType="afterGroup">
                            <p:stCondLst>
                              <p:cond delay="7500"/>
                            </p:stCondLst>
                            <p:childTnLst>
                              <p:par>
                                <p:cTn fill="hold" grpId="0" id="79" nodeType="afterEffect" presetClass="entr" presetID="53" presetSubtype="0">
                                  <p:stCondLst>
                                    <p:cond delay="0"/>
                                  </p:stCondLst>
                                  <p:childTnLst>
                                    <p:set>
                                      <p:cBhvr>
                                        <p:cTn dur="1" fill="hold" id="80">
                                          <p:stCondLst>
                                            <p:cond delay="0"/>
                                          </p:stCondLst>
                                        </p:cTn>
                                        <p:tgtEl>
                                          <p:spTgt spid="39"/>
                                        </p:tgtEl>
                                        <p:attrNameLst>
                                          <p:attrName>style.visibility</p:attrName>
                                        </p:attrNameLst>
                                      </p:cBhvr>
                                      <p:to>
                                        <p:strVal val="visible"/>
                                      </p:to>
                                    </p:set>
                                    <p:anim calcmode="lin" valueType="num">
                                      <p:cBhvr>
                                        <p:cTn dur="500" fill="hold" id="81"/>
                                        <p:tgtEl>
                                          <p:spTgt spid="39"/>
                                        </p:tgtEl>
                                        <p:attrNameLst>
                                          <p:attrName>ppt_w</p:attrName>
                                        </p:attrNameLst>
                                      </p:cBhvr>
                                      <p:tavLst>
                                        <p:tav tm="0">
                                          <p:val>
                                            <p:fltVal val="0"/>
                                          </p:val>
                                        </p:tav>
                                        <p:tav tm="100000">
                                          <p:val>
                                            <p:strVal val="#ppt_w"/>
                                          </p:val>
                                        </p:tav>
                                      </p:tavLst>
                                    </p:anim>
                                    <p:anim calcmode="lin" valueType="num">
                                      <p:cBhvr>
                                        <p:cTn dur="500" fill="hold" id="82"/>
                                        <p:tgtEl>
                                          <p:spTgt spid="39"/>
                                        </p:tgtEl>
                                        <p:attrNameLst>
                                          <p:attrName>ppt_h</p:attrName>
                                        </p:attrNameLst>
                                      </p:cBhvr>
                                      <p:tavLst>
                                        <p:tav tm="0">
                                          <p:val>
                                            <p:fltVal val="0"/>
                                          </p:val>
                                        </p:tav>
                                        <p:tav tm="100000">
                                          <p:val>
                                            <p:strVal val="#ppt_h"/>
                                          </p:val>
                                        </p:tav>
                                      </p:tavLst>
                                    </p:anim>
                                    <p:animEffect filter="fade" transition="in">
                                      <p:cBhvr>
                                        <p:cTn dur="500" id="83"/>
                                        <p:tgtEl>
                                          <p:spTgt spid="39"/>
                                        </p:tgtEl>
                                      </p:cBhvr>
                                    </p:animEffect>
                                  </p:childTnLst>
                                </p:cTn>
                              </p:par>
                            </p:childTnLst>
                          </p:cTn>
                        </p:par>
                        <p:par>
                          <p:cTn fill="hold" id="84" nodeType="afterGroup">
                            <p:stCondLst>
                              <p:cond delay="8000"/>
                            </p:stCondLst>
                            <p:childTnLst>
                              <p:par>
                                <p:cTn fill="hold" grpId="0" id="85" nodeType="afterEffect" presetClass="entr" presetID="22" presetSubtype="8">
                                  <p:stCondLst>
                                    <p:cond delay="0"/>
                                  </p:stCondLst>
                                  <p:childTnLst>
                                    <p:set>
                                      <p:cBhvr>
                                        <p:cTn dur="1" fill="hold" id="86">
                                          <p:stCondLst>
                                            <p:cond delay="0"/>
                                          </p:stCondLst>
                                        </p:cTn>
                                        <p:tgtEl>
                                          <p:spTgt spid="40"/>
                                        </p:tgtEl>
                                        <p:attrNameLst>
                                          <p:attrName>style.visibility</p:attrName>
                                        </p:attrNameLst>
                                      </p:cBhvr>
                                      <p:to>
                                        <p:strVal val="visible"/>
                                      </p:to>
                                    </p:set>
                                    <p:animEffect filter="wipe(left)" transition="in">
                                      <p:cBhvr>
                                        <p:cTn dur="500" id="8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36"/>
      <p:bldP grpId="0" spid="37"/>
      <p:bldP grpId="0" spid="20"/>
      <p:bldP grpId="0" spid="21"/>
      <p:bldP grpId="0" spid="30"/>
      <p:bldP grpId="0" spid="31"/>
      <p:bldP grpId="0" spid="34"/>
      <p:bldP grpId="0" spid="38"/>
      <p:bldP grpId="0" spid="39"/>
      <p:bldP grpId="0" spid="4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2" name="图片 11"/>
          <p:cNvPicPr>
            <a:picLocks noChangeAspect="1"/>
          </p:cNvPicPr>
          <p:nvPr/>
        </p:nvPicPr>
        <p:blipFill>
          <a:blip r:embed="rId6">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rot="582822">
            <a:off x="9305391" y="89925"/>
            <a:ext cx="2335881" cy="2243502"/>
          </a:xfrm>
          <a:prstGeom prst="rect">
            <a:avLst/>
          </a:prstGeom>
        </p:spPr>
      </p:pic>
      <p:pic>
        <p:nvPicPr>
          <p:cNvPr id="35" name="图片 34"/>
          <p:cNvPicPr>
            <a:picLocks noChangeAspect="1"/>
          </p:cNvPicPr>
          <p:nvPr/>
        </p:nvPicPr>
        <p:blipFill>
          <a:blip r:embed="rId8">
            <a:extLst>
              <a:ext uri="{28A0092B-C50C-407E-A947-70E740481C1C}">
                <a14:useLocalDpi val="0"/>
              </a:ext>
            </a:extLst>
          </a:blip>
          <a:stretch>
            <a:fillRect/>
          </a:stretch>
        </p:blipFill>
        <p:spPr>
          <a:xfrm>
            <a:off x="3763321" y="3880150"/>
            <a:ext cx="4519940" cy="3081778"/>
          </a:xfrm>
          <a:prstGeom prst="rect">
            <a:avLst/>
          </a:prstGeom>
        </p:spPr>
      </p:pic>
      <p:grpSp>
        <p:nvGrpSpPr>
          <p:cNvPr id="18" name="组合 17"/>
          <p:cNvGrpSpPr/>
          <p:nvPr/>
        </p:nvGrpSpPr>
        <p:grpSpPr>
          <a:xfrm>
            <a:off x="3862320" y="2925957"/>
            <a:ext cx="4493538" cy="1304330"/>
            <a:chOff x="700780" y="3354661"/>
            <a:chExt cx="3703853" cy="1075109"/>
          </a:xfrm>
        </p:grpSpPr>
        <p:sp>
          <p:nvSpPr>
            <p:cNvPr id="19" name="文本框 10"/>
            <p:cNvSpPr txBox="1"/>
            <p:nvPr/>
          </p:nvSpPr>
          <p:spPr>
            <a:xfrm>
              <a:off x="1722323" y="4176081"/>
              <a:ext cx="1713109" cy="251235"/>
            </a:xfrm>
            <a:prstGeom prst="rect">
              <a:avLst/>
            </a:prstGeom>
            <a:noFill/>
          </p:spPr>
          <p:txBody>
            <a:bodyPr rtlCol="0" wrap="none">
              <a:spAutoFit/>
            </a:bodyPr>
            <a:lstStyle/>
            <a:p>
              <a:r>
                <a:rPr altLang="zh-CN" cap="all" lang="en-US" sz="1400">
                  <a:solidFill>
                    <a:srgbClr val="33909B"/>
                  </a:solidFill>
                  <a:latin charset="-122" panose="020b0503020204020204" pitchFamily="34" typeface="微软雅黑"/>
                  <a:ea charset="-122" pitchFamily="34" typeface="微软雅黑"/>
                  <a:cs charset="-122" panose="020b0304030504040204" pitchFamily="34" typeface="Microsoft JhengHei Light"/>
                </a:rPr>
                <a:t>THE Scenery DESIGN</a:t>
              </a:r>
            </a:p>
          </p:txBody>
        </p:sp>
        <p:sp>
          <p:nvSpPr>
            <p:cNvPr id="20" name="文本框 19"/>
            <p:cNvSpPr txBox="1"/>
            <p:nvPr/>
          </p:nvSpPr>
          <p:spPr>
            <a:xfrm>
              <a:off x="718690" y="3354661"/>
              <a:ext cx="3668032" cy="678334"/>
            </a:xfrm>
            <a:prstGeom prst="rect">
              <a:avLst/>
            </a:prstGeom>
            <a:noFill/>
          </p:spPr>
          <p:txBody>
            <a:bodyPr rtlCol="0" wrap="none">
              <a:spAutoFit/>
            </a:bodyPr>
            <a:lstStyle/>
            <a:p>
              <a:pPr algn="ctr"/>
              <a:r>
                <a:rPr altLang="en-US" lang="zh-CN" sz="4800">
                  <a:solidFill>
                    <a:srgbClr val="33909B"/>
                  </a:solidFill>
                  <a:latin charset="-122" panose="020b0503020204020204" pitchFamily="34" typeface="微软雅黑"/>
                  <a:ea charset="-122" pitchFamily="34" typeface="微软雅黑"/>
                  <a:cs charset="-122" panose="020b0304030504040204" pitchFamily="34" typeface="Microsoft JhengHei Light"/>
                </a:rPr>
                <a:t>雷电防范与危害</a:t>
              </a:r>
            </a:p>
          </p:txBody>
        </p:sp>
        <p:sp>
          <p:nvSpPr>
            <p:cNvPr id="21" name="矩形 20"/>
            <p:cNvSpPr/>
            <p:nvPr/>
          </p:nvSpPr>
          <p:spPr>
            <a:xfrm>
              <a:off x="932703" y="4060717"/>
              <a:ext cx="3240000" cy="18000"/>
            </a:xfrm>
            <a:prstGeom prst="rect">
              <a:avLst/>
            </a:prstGeom>
            <a:solidFill>
              <a:srgbClr val="6DC1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909B"/>
                </a:solidFill>
                <a:latin charset="-122" panose="020b0503020204020204" pitchFamily="34" typeface="微软雅黑"/>
                <a:ea charset="-122" pitchFamily="34" typeface="微软雅黑"/>
              </a:endParaRPr>
            </a:p>
          </p:txBody>
        </p:sp>
      </p:grpSp>
      <p:sp>
        <p:nvSpPr>
          <p:cNvPr id="22" name="MH_Number_1"/>
          <p:cNvSpPr/>
          <p:nvPr>
            <p:custDataLst>
              <p:tags r:id="rId9"/>
            </p:custDataLst>
          </p:nvPr>
        </p:nvSpPr>
        <p:spPr>
          <a:xfrm>
            <a:off x="5096949" y="743966"/>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3000">
                <a:solidFill>
                  <a:schemeClr val="bg1"/>
                </a:solidFill>
                <a:latin charset="0" pitchFamily="34" typeface="Arial"/>
                <a:ea charset="-122" pitchFamily="34" typeface="微软雅黑"/>
                <a:cs charset="0" panose="02020603050405020304" pitchFamily="18" typeface="Times New Roman"/>
                <a:sym charset="0" pitchFamily="34" typeface="Arial"/>
              </a:rPr>
              <a:t>FOUR</a:t>
            </a:r>
          </a:p>
        </p:txBody>
      </p:sp>
      <p:pic>
        <p:nvPicPr>
          <p:cNvPr id="23" name="图片 22"/>
          <p:cNvPicPr>
            <a:picLocks noChangeAspect="1"/>
          </p:cNvPicPr>
          <p:nvPr/>
        </p:nvPicPr>
        <p:blipFill>
          <a:blip r:embed="rId10">
            <a:extLst>
              <a:ext uri="{28A0092B-C50C-407E-A947-70E740481C1C}">
                <a14:useLocalDpi val="0"/>
              </a:ext>
            </a:extLst>
          </a:blip>
          <a:stretch>
            <a:fillRect/>
          </a:stretch>
        </p:blipFill>
        <p:spPr>
          <a:xfrm rot="19882444">
            <a:off x="4489459" y="675655"/>
            <a:ext cx="1504759" cy="2149654"/>
          </a:xfrm>
          <a:prstGeom prst="rect">
            <a:avLst/>
          </a:prstGeom>
        </p:spPr>
      </p:pic>
    </p:spTree>
    <p:extLst>
      <p:ext uri="{BB962C8B-B14F-4D97-AF65-F5344CB8AC3E}">
        <p14:creationId val="46869596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3000"/>
                            </p:stCondLst>
                            <p:childTnLst>
                              <p:par>
                                <p:cTn fill="hold" id="34" nodeType="afterEffect" presetClass="entr" presetID="2" presetSubtype="1">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ppt_x"/>
                                          </p:val>
                                        </p:tav>
                                        <p:tav tm="100000">
                                          <p:val>
                                            <p:strVal val="#ppt_x"/>
                                          </p:val>
                                        </p:tav>
                                      </p:tavLst>
                                    </p:anim>
                                    <p:anim calcmode="lin" valueType="num">
                                      <p:cBhvr additive="base">
                                        <p:cTn dur="500" fill="hold" id="37"/>
                                        <p:tgtEl>
                                          <p:spTgt spid="2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75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雷电防范与危害</a:t>
              </a:r>
            </a:p>
          </p:txBody>
        </p:sp>
      </p:grpSp>
      <p:pic>
        <p:nvPicPr>
          <p:cNvPr id="7" name="图片占位符 44"/>
          <p:cNvPicPr>
            <a:picLocks noChangeAspect="1"/>
          </p:cNvPicPr>
          <p:nvPr/>
        </p:nvPicPr>
        <p:blipFill>
          <a:blip r:embed="rId3">
            <a:extLst>
              <a:ext uri="{28A0092B-C50C-407E-A947-70E740481C1C}">
                <a14:useLocalDpi val="0"/>
              </a:ext>
            </a:extLst>
          </a:blip>
          <a:srcRect b="-26203" l="-27855" r="-26528" t="-39805"/>
          <a:stretch>
            <a:fillRect/>
          </a:stretch>
        </p:blipFill>
        <p:spPr>
          <a:xfrm>
            <a:off x="1178776" y="1755986"/>
            <a:ext cx="4391916" cy="3361491"/>
          </a:xfrm>
          <a:custGeom>
            <a:gdLst>
              <a:gd fmla="*/ 1422602 w 2845204" name="connsiteX0"/>
              <a:gd fmla="*/ 0 h 2845206" name="connsiteY0"/>
              <a:gd fmla="*/ 2845204 w 2845204" name="connsiteX1"/>
              <a:gd fmla="*/ 1422603 h 2845206" name="connsiteY1"/>
              <a:gd fmla="*/ 1422602 w 2845204" name="connsiteX2"/>
              <a:gd fmla="*/ 2845206 h 2845206" name="connsiteY2"/>
              <a:gd fmla="*/ 0 w 2845204" name="connsiteX3"/>
              <a:gd fmla="*/ 1422603 h 2845206" name="connsiteY3"/>
              <a:gd fmla="*/ 1422602 w 2845204" name="connsiteX4"/>
              <a:gd fmla="*/ 0 h 28452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45206" w="2845204">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pic>
      <p:sp>
        <p:nvSpPr>
          <p:cNvPr id="8" name="TextBox 54">
            <a:extLst>
              <a:ext uri="{FF2B5EF4-FFF2-40B4-BE49-F238E27FC236}">
                <a16:creationId xmlns:a16="http://schemas.microsoft.com/office/drawing/2014/main" id="{7B089647-786E-4FB1-9009-C30DE3B49B0D}"/>
              </a:ext>
            </a:extLst>
          </p:cNvPr>
          <p:cNvSpPr txBox="1"/>
          <p:nvPr/>
        </p:nvSpPr>
        <p:spPr>
          <a:xfrm>
            <a:off x="6016191" y="2712899"/>
            <a:ext cx="553631" cy="704954"/>
          </a:xfrm>
          <a:prstGeom prst="rect">
            <a:avLst/>
          </a:prstGeom>
          <a:noFill/>
        </p:spPr>
        <p:txBody>
          <a:bodyPr bIns="24817" lIns="49634" rIns="49634" rtlCol="0" tIns="24817" wrap="square">
            <a:spAutoFit/>
          </a:bodyPr>
          <a:lstStyle/>
          <a:p>
            <a:r>
              <a:rPr lang="id-ID" sz="4300">
                <a:solidFill>
                  <a:schemeClr val="bg1">
                    <a:lumMod val="50000"/>
                  </a:schemeClr>
                </a:solidFill>
                <a:latin typeface="+mj-lt"/>
              </a:rPr>
              <a:t>1.</a:t>
            </a:r>
          </a:p>
        </p:txBody>
      </p:sp>
      <p:sp>
        <p:nvSpPr>
          <p:cNvPr id="9" name="Rectangle 19">
            <a:extLst>
              <a:ext uri="{FF2B5EF4-FFF2-40B4-BE49-F238E27FC236}">
                <a16:creationId xmlns:a16="http://schemas.microsoft.com/office/drawing/2014/main" id="{A5E7CA89-C34A-45D3-BBF8-635DCBE85F4B}"/>
              </a:ext>
            </a:extLst>
          </p:cNvPr>
          <p:cNvSpPr/>
          <p:nvPr/>
        </p:nvSpPr>
        <p:spPr>
          <a:xfrm>
            <a:off x="6497280" y="2675581"/>
            <a:ext cx="3925109" cy="872594"/>
          </a:xfrm>
          <a:prstGeom prst="rect">
            <a:avLst/>
          </a:prstGeom>
        </p:spPr>
        <p:txBody>
          <a:bodyPr bIns="24817" lIns="49634" rIns="49634" tIns="24817" wrap="square">
            <a:spAutoFit/>
          </a:bodyPr>
          <a:lstStyle/>
          <a:p>
            <a:pPr>
              <a:lnSpc>
                <a:spcPct val="150000"/>
              </a:lnSpc>
              <a:spcBef>
                <a:spcPct val="0"/>
              </a:spcBef>
            </a:pPr>
            <a:r>
              <a:rPr altLang="en-US" lang="zh-CN">
                <a:latin charset="-122" panose="020b0503020204020204" pitchFamily="34" typeface="微软雅黑"/>
                <a:ea charset="-122" pitchFamily="34" typeface="微软雅黑"/>
              </a:rPr>
              <a:t>雷电是大自然中形成的高电压、强电流放电现象 ；</a:t>
            </a:r>
          </a:p>
        </p:txBody>
      </p:sp>
      <p:sp>
        <p:nvSpPr>
          <p:cNvPr id="10" name="TextBox 56">
            <a:extLst>
              <a:ext uri="{FF2B5EF4-FFF2-40B4-BE49-F238E27FC236}">
                <a16:creationId xmlns:a16="http://schemas.microsoft.com/office/drawing/2014/main" id="{02676875-AF85-42E7-879D-9FE9F0FFC6F2}"/>
              </a:ext>
            </a:extLst>
          </p:cNvPr>
          <p:cNvSpPr txBox="1"/>
          <p:nvPr/>
        </p:nvSpPr>
        <p:spPr>
          <a:xfrm>
            <a:off x="6016191" y="3563340"/>
            <a:ext cx="553631" cy="704954"/>
          </a:xfrm>
          <a:prstGeom prst="rect">
            <a:avLst/>
          </a:prstGeom>
          <a:noFill/>
        </p:spPr>
        <p:txBody>
          <a:bodyPr bIns="24817" lIns="49634" rIns="49634" rtlCol="0" tIns="24817" wrap="square">
            <a:spAutoFit/>
          </a:bodyPr>
          <a:lstStyle/>
          <a:p>
            <a:r>
              <a:rPr lang="en-US" sz="4300">
                <a:solidFill>
                  <a:schemeClr val="bg1">
                    <a:lumMod val="50000"/>
                  </a:schemeClr>
                </a:solidFill>
                <a:latin typeface="+mj-lt"/>
              </a:rPr>
              <a:t>2.</a:t>
            </a:r>
          </a:p>
        </p:txBody>
      </p:sp>
      <p:sp>
        <p:nvSpPr>
          <p:cNvPr id="11" name="Rectangle 19">
            <a:extLst>
              <a:ext uri="{FF2B5EF4-FFF2-40B4-BE49-F238E27FC236}">
                <a16:creationId xmlns:a16="http://schemas.microsoft.com/office/drawing/2014/main" id="{BB549F79-DCAB-41F7-94EA-C457DB13EECB}"/>
              </a:ext>
            </a:extLst>
          </p:cNvPr>
          <p:cNvSpPr/>
          <p:nvPr/>
        </p:nvSpPr>
        <p:spPr>
          <a:xfrm>
            <a:off x="6497280" y="3819938"/>
            <a:ext cx="3925109" cy="378818"/>
          </a:xfrm>
          <a:prstGeom prst="rect">
            <a:avLst/>
          </a:prstGeom>
        </p:spPr>
        <p:txBody>
          <a:bodyPr bIns="24817" lIns="49634" rIns="49634" tIns="24817" wrap="square">
            <a:spAutoFit/>
          </a:bodyPr>
          <a:lstStyle/>
          <a:p>
            <a:pPr algn="just" lvl="0">
              <a:lnSpc>
                <a:spcPct val="120000"/>
              </a:lnSpc>
              <a:defRPr/>
            </a:pPr>
            <a:r>
              <a:rPr altLang="en-US" lang="zh-CN">
                <a:latin charset="-122" panose="020b0503020204020204" pitchFamily="34" typeface="微软雅黑"/>
                <a:ea charset="-122" pitchFamily="34" typeface="微软雅黑"/>
              </a:rPr>
              <a:t> 雷电不能为人们所用 </a:t>
            </a:r>
          </a:p>
        </p:txBody>
      </p:sp>
      <p:sp>
        <p:nvSpPr>
          <p:cNvPr id="12" name="TextBox 58">
            <a:extLst>
              <a:ext uri="{FF2B5EF4-FFF2-40B4-BE49-F238E27FC236}">
                <a16:creationId xmlns:a16="http://schemas.microsoft.com/office/drawing/2014/main" id="{FC7F7EC4-4843-4C6F-8FD3-FD0037B57ED7}"/>
              </a:ext>
            </a:extLst>
          </p:cNvPr>
          <p:cNvSpPr txBox="1"/>
          <p:nvPr/>
        </p:nvSpPr>
        <p:spPr>
          <a:xfrm>
            <a:off x="6016191" y="4470873"/>
            <a:ext cx="553631" cy="704954"/>
          </a:xfrm>
          <a:prstGeom prst="rect">
            <a:avLst/>
          </a:prstGeom>
          <a:noFill/>
        </p:spPr>
        <p:txBody>
          <a:bodyPr bIns="24817" lIns="49634" rIns="49634" rtlCol="0" tIns="24817" wrap="square">
            <a:spAutoFit/>
          </a:bodyPr>
          <a:lstStyle/>
          <a:p>
            <a:r>
              <a:rPr lang="en-US" sz="4300">
                <a:solidFill>
                  <a:schemeClr val="bg1">
                    <a:lumMod val="50000"/>
                  </a:schemeClr>
                </a:solidFill>
                <a:latin typeface="+mj-lt"/>
              </a:rPr>
              <a:t>3.</a:t>
            </a:r>
          </a:p>
        </p:txBody>
      </p:sp>
      <p:sp>
        <p:nvSpPr>
          <p:cNvPr id="13" name="Rectangle 19">
            <a:extLst>
              <a:ext uri="{FF2B5EF4-FFF2-40B4-BE49-F238E27FC236}">
                <a16:creationId xmlns:a16="http://schemas.microsoft.com/office/drawing/2014/main" id="{1EA21C3F-EB35-4242-AC08-7829F2DD70F6}"/>
              </a:ext>
            </a:extLst>
          </p:cNvPr>
          <p:cNvSpPr/>
          <p:nvPr/>
        </p:nvSpPr>
        <p:spPr>
          <a:xfrm>
            <a:off x="6497280" y="4433557"/>
            <a:ext cx="3925109" cy="872594"/>
          </a:xfrm>
          <a:prstGeom prst="rect">
            <a:avLst/>
          </a:prstGeom>
        </p:spPr>
        <p:txBody>
          <a:bodyPr bIns="24817" lIns="49634" rIns="49634" tIns="24817" wrap="square">
            <a:spAutoFit/>
          </a:bodyPr>
          <a:lstStyle/>
          <a:p>
            <a:pPr>
              <a:lnSpc>
                <a:spcPct val="150000"/>
              </a:lnSpc>
              <a:spcBef>
                <a:spcPct val="0"/>
              </a:spcBef>
            </a:pPr>
            <a:r>
              <a:rPr altLang="en-US" lang="zh-CN">
                <a:latin charset="-122" panose="020b0503020204020204" pitchFamily="34" typeface="微软雅黑"/>
                <a:ea charset="-122" pitchFamily="34" typeface="微软雅黑"/>
              </a:rPr>
              <a:t>雷电放电时产生巨大的破坏力，也会伤及到人 。</a:t>
            </a:r>
          </a:p>
        </p:txBody>
      </p:sp>
      <p:cxnSp>
        <p:nvCxnSpPr>
          <p:cNvPr id="14" name="直接连接符 13">
            <a:extLst>
              <a:ext uri="{FF2B5EF4-FFF2-40B4-BE49-F238E27FC236}">
                <a16:creationId xmlns:a16="http://schemas.microsoft.com/office/drawing/2014/main" id="{A4DBAC52-AA6F-4B65-BC26-5CE8F3BD5011}"/>
              </a:ext>
            </a:extLst>
          </p:cNvPr>
          <p:cNvCxnSpPr/>
          <p:nvPr/>
        </p:nvCxnSpPr>
        <p:spPr>
          <a:xfrm>
            <a:off x="6163571" y="3541010"/>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47F3705-C134-4ADB-AD5F-8EF87CE3DFF1}"/>
              </a:ext>
            </a:extLst>
          </p:cNvPr>
          <p:cNvCxnSpPr/>
          <p:nvPr/>
        </p:nvCxnSpPr>
        <p:spPr>
          <a:xfrm>
            <a:off x="6163571" y="4367251"/>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圆角矩形 6">
            <a:extLst>
              <a:ext uri="{FF2B5EF4-FFF2-40B4-BE49-F238E27FC236}">
                <a16:creationId xmlns:a16="http://schemas.microsoft.com/office/drawing/2014/main" id="{6127B087-CF3F-4321-8D30-5C2C59151C78}"/>
              </a:ext>
            </a:extLst>
          </p:cNvPr>
          <p:cNvSpPr>
            <a:spLocks noChangeArrowheads="1"/>
          </p:cNvSpPr>
          <p:nvPr/>
        </p:nvSpPr>
        <p:spPr bwMode="auto">
          <a:xfrm>
            <a:off x="6102986" y="2027569"/>
            <a:ext cx="2471738" cy="461963"/>
          </a:xfrm>
          <a:prstGeom prst="roundRect">
            <a:avLst>
              <a:gd fmla="val 16667" name="adj"/>
            </a:avLst>
          </a:prstGeom>
          <a:solidFill>
            <a:srgbClr val="6DC1B5"/>
          </a:solidFill>
          <a:ln>
            <a:noFill/>
          </a:ln>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altLang="en-US" lang="zh-CN">
              <a:solidFill>
                <a:srgbClr val="FFFFFF"/>
              </a:solidFill>
            </a:endParaRPr>
          </a:p>
        </p:txBody>
      </p:sp>
      <p:sp>
        <p:nvSpPr>
          <p:cNvPr id="17" name="文本框 7">
            <a:extLst>
              <a:ext uri="{FF2B5EF4-FFF2-40B4-BE49-F238E27FC236}">
                <a16:creationId xmlns:a16="http://schemas.microsoft.com/office/drawing/2014/main" id="{2C0B0C37-74A6-45BC-8FFC-E8FD4E7177B8}"/>
              </a:ext>
            </a:extLst>
          </p:cNvPr>
          <p:cNvSpPr txBox="1">
            <a:spLocks noChangeArrowheads="1"/>
          </p:cNvSpPr>
          <p:nvPr/>
        </p:nvSpPr>
        <p:spPr bwMode="auto">
          <a:xfrm>
            <a:off x="6308051" y="2075194"/>
            <a:ext cx="206002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spcBef>
                <a:spcPct val="20000"/>
              </a:spcBef>
            </a:pPr>
            <a:r>
              <a:rPr altLang="en-US" b="1" lang="zh-CN">
                <a:solidFill>
                  <a:schemeClr val="bg1"/>
                </a:solidFill>
                <a:latin charset="0" pitchFamily="34" typeface="Arial"/>
                <a:ea charset="-122" pitchFamily="34" typeface="微软雅黑"/>
                <a:sym charset="0" pitchFamily="34" typeface="Arial"/>
              </a:rPr>
              <a:t>关于雷电常识</a:t>
            </a:r>
          </a:p>
        </p:txBody>
      </p:sp>
    </p:spTree>
    <p:extLst>
      <p:ext uri="{BB962C8B-B14F-4D97-AF65-F5344CB8AC3E}">
        <p14:creationId val="289810234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par>
                          <p:cTn fill="hold" id="15" nodeType="afterGroup">
                            <p:stCondLst>
                              <p:cond delay="1300"/>
                            </p:stCondLst>
                            <p:childTnLst>
                              <p:par>
                                <p:cTn fill="hold" grpId="0" id="16" nodeType="after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250" id="18"/>
                                        <p:tgtEl>
                                          <p:spTgt spid="16"/>
                                        </p:tgtEl>
                                      </p:cBhvr>
                                    </p:animEffect>
                                    <p:anim calcmode="lin" valueType="num">
                                      <p:cBhvr>
                                        <p:cTn dur="250" fill="hold" id="19"/>
                                        <p:tgtEl>
                                          <p:spTgt spid="16"/>
                                        </p:tgtEl>
                                        <p:attrNameLst>
                                          <p:attrName>ppt_x</p:attrName>
                                        </p:attrNameLst>
                                      </p:cBhvr>
                                      <p:tavLst>
                                        <p:tav tm="0">
                                          <p:val>
                                            <p:strVal val="#ppt_x"/>
                                          </p:val>
                                        </p:tav>
                                        <p:tav tm="100000">
                                          <p:val>
                                            <p:strVal val="#ppt_x"/>
                                          </p:val>
                                        </p:tav>
                                      </p:tavLst>
                                    </p:anim>
                                    <p:anim calcmode="lin" valueType="num">
                                      <p:cBhvr>
                                        <p:cTn dur="250" fill="hold" id="20"/>
                                        <p:tgtEl>
                                          <p:spTgt spid="1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50"/>
                            </p:stCondLst>
                            <p:childTnLst>
                              <p:par>
                                <p:cTn fill="hold" grpId="0" id="22" nodeType="afterEffect" presetClass="entr" presetID="42"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250" id="24"/>
                                        <p:tgtEl>
                                          <p:spTgt spid="17"/>
                                        </p:tgtEl>
                                      </p:cBhvr>
                                    </p:animEffect>
                                    <p:anim calcmode="lin" valueType="num">
                                      <p:cBhvr>
                                        <p:cTn dur="250" fill="hold" id="25"/>
                                        <p:tgtEl>
                                          <p:spTgt spid="17"/>
                                        </p:tgtEl>
                                        <p:attrNameLst>
                                          <p:attrName>ppt_x</p:attrName>
                                        </p:attrNameLst>
                                      </p:cBhvr>
                                      <p:tavLst>
                                        <p:tav tm="0">
                                          <p:val>
                                            <p:strVal val="#ppt_x"/>
                                          </p:val>
                                        </p:tav>
                                        <p:tav tm="100000">
                                          <p:val>
                                            <p:strVal val="#ppt_x"/>
                                          </p:val>
                                        </p:tav>
                                      </p:tavLst>
                                    </p:anim>
                                    <p:anim calcmode="lin" valueType="num">
                                      <p:cBhvr>
                                        <p:cTn dur="250" fill="hold" id="26"/>
                                        <p:tgtEl>
                                          <p:spTgt spid="1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800"/>
                            </p:stCondLst>
                            <p:childTnLst>
                              <p:par>
                                <p:cTn fill="hold" grpId="0" id="28" nodeType="afterEffect" presetClass="entr" presetID="14" presetSubtype="10">
                                  <p:stCondLst>
                                    <p:cond delay="0"/>
                                  </p:stCondLst>
                                  <p:childTnLst>
                                    <p:set>
                                      <p:cBhvr>
                                        <p:cTn dur="1" fill="hold" id="29">
                                          <p:stCondLst>
                                            <p:cond delay="0"/>
                                          </p:stCondLst>
                                        </p:cTn>
                                        <p:tgtEl>
                                          <p:spTgt spid="8"/>
                                        </p:tgtEl>
                                        <p:attrNameLst>
                                          <p:attrName>style.visibility</p:attrName>
                                        </p:attrNameLst>
                                      </p:cBhvr>
                                      <p:to>
                                        <p:strVal val="visible"/>
                                      </p:to>
                                    </p:set>
                                    <p:animEffect filter="randombar(horizontal)" transition="in">
                                      <p:cBhvr>
                                        <p:cTn dur="250" id="30"/>
                                        <p:tgtEl>
                                          <p:spTgt spid="8"/>
                                        </p:tgtEl>
                                      </p:cBhvr>
                                    </p:animEffect>
                                  </p:childTnLst>
                                </p:cTn>
                              </p:par>
                            </p:childTnLst>
                          </p:cTn>
                        </p:par>
                        <p:par>
                          <p:cTn fill="hold" id="31" nodeType="afterGroup">
                            <p:stCondLst>
                              <p:cond delay="2050"/>
                            </p:stCondLst>
                            <p:childTnLst>
                              <p:par>
                                <p:cTn fill="hold" grpId="0" id="32" nodeType="afterEffect" presetClass="entr" presetID="12" presetSubtype="4">
                                  <p:stCondLst>
                                    <p:cond delay="0"/>
                                  </p:stCondLst>
                                  <p:childTnLst>
                                    <p:set>
                                      <p:cBhvr>
                                        <p:cTn dur="1" fill="hold" id="33">
                                          <p:stCondLst>
                                            <p:cond delay="0"/>
                                          </p:stCondLst>
                                        </p:cTn>
                                        <p:tgtEl>
                                          <p:spTgt spid="9"/>
                                        </p:tgtEl>
                                        <p:attrNameLst>
                                          <p:attrName>style.visibility</p:attrName>
                                        </p:attrNameLst>
                                      </p:cBhvr>
                                      <p:to>
                                        <p:strVal val="visible"/>
                                      </p:to>
                                    </p:set>
                                    <p:anim calcmode="lin" valueType="num">
                                      <p:cBhvr additive="base">
                                        <p:cTn dur="250" id="34"/>
                                        <p:tgtEl>
                                          <p:spTgt spid="9"/>
                                        </p:tgtEl>
                                        <p:attrNameLst>
                                          <p:attrName>ppt_y</p:attrName>
                                        </p:attrNameLst>
                                      </p:cBhvr>
                                      <p:tavLst>
                                        <p:tav tm="0">
                                          <p:val>
                                            <p:strVal val="#ppt_y+#ppt_h*1.125000"/>
                                          </p:val>
                                        </p:tav>
                                        <p:tav tm="100000">
                                          <p:val>
                                            <p:strVal val="#ppt_y"/>
                                          </p:val>
                                        </p:tav>
                                      </p:tavLst>
                                    </p:anim>
                                    <p:animEffect filter="wipe(up)" transition="in">
                                      <p:cBhvr>
                                        <p:cTn dur="250" id="35"/>
                                        <p:tgtEl>
                                          <p:spTgt spid="9"/>
                                        </p:tgtEl>
                                      </p:cBhvr>
                                    </p:animEffect>
                                  </p:childTnLst>
                                </p:cTn>
                              </p:par>
                            </p:childTnLst>
                          </p:cTn>
                        </p:par>
                        <p:par>
                          <p:cTn fill="hold" id="36" nodeType="afterGroup">
                            <p:stCondLst>
                              <p:cond delay="2300"/>
                            </p:stCondLst>
                            <p:childTnLst>
                              <p:par>
                                <p:cTn fill="hold" id="37" nodeType="afterEffect" presetClass="entr" presetID="12" presetSubtype="4">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250" id="39"/>
                                        <p:tgtEl>
                                          <p:spTgt spid="14"/>
                                        </p:tgtEl>
                                        <p:attrNameLst>
                                          <p:attrName>ppt_y</p:attrName>
                                        </p:attrNameLst>
                                      </p:cBhvr>
                                      <p:tavLst>
                                        <p:tav tm="0">
                                          <p:val>
                                            <p:strVal val="#ppt_y+#ppt_h*1.125000"/>
                                          </p:val>
                                        </p:tav>
                                        <p:tav tm="100000">
                                          <p:val>
                                            <p:strVal val="#ppt_y"/>
                                          </p:val>
                                        </p:tav>
                                      </p:tavLst>
                                    </p:anim>
                                    <p:animEffect filter="wipe(up)" transition="in">
                                      <p:cBhvr>
                                        <p:cTn dur="250" id="40"/>
                                        <p:tgtEl>
                                          <p:spTgt spid="14"/>
                                        </p:tgtEl>
                                      </p:cBhvr>
                                    </p:animEffect>
                                  </p:childTnLst>
                                </p:cTn>
                              </p:par>
                            </p:childTnLst>
                          </p:cTn>
                        </p:par>
                        <p:par>
                          <p:cTn fill="hold" id="41" nodeType="afterGroup">
                            <p:stCondLst>
                              <p:cond delay="2550"/>
                            </p:stCondLst>
                            <p:childTnLst>
                              <p:par>
                                <p:cTn fill="hold" grpId="0" id="42" nodeType="afterEffect" presetClass="entr" presetID="14" presetSubtype="10">
                                  <p:stCondLst>
                                    <p:cond delay="0"/>
                                  </p:stCondLst>
                                  <p:childTnLst>
                                    <p:set>
                                      <p:cBhvr>
                                        <p:cTn dur="1" fill="hold" id="43">
                                          <p:stCondLst>
                                            <p:cond delay="0"/>
                                          </p:stCondLst>
                                        </p:cTn>
                                        <p:tgtEl>
                                          <p:spTgt spid="10"/>
                                        </p:tgtEl>
                                        <p:attrNameLst>
                                          <p:attrName>style.visibility</p:attrName>
                                        </p:attrNameLst>
                                      </p:cBhvr>
                                      <p:to>
                                        <p:strVal val="visible"/>
                                      </p:to>
                                    </p:set>
                                    <p:animEffect filter="randombar(horizontal)" transition="in">
                                      <p:cBhvr>
                                        <p:cTn dur="250" id="44"/>
                                        <p:tgtEl>
                                          <p:spTgt spid="10"/>
                                        </p:tgtEl>
                                      </p:cBhvr>
                                    </p:animEffect>
                                  </p:childTnLst>
                                </p:cTn>
                              </p:par>
                            </p:childTnLst>
                          </p:cTn>
                        </p:par>
                        <p:par>
                          <p:cTn fill="hold" id="45" nodeType="afterGroup">
                            <p:stCondLst>
                              <p:cond delay="2800"/>
                            </p:stCondLst>
                            <p:childTnLst>
                              <p:par>
                                <p:cTn fill="hold" grpId="0" id="46" nodeType="afterEffect" presetClass="entr" presetID="12" presetSubtype="4">
                                  <p:stCondLst>
                                    <p:cond delay="0"/>
                                  </p:stCondLst>
                                  <p:childTnLst>
                                    <p:set>
                                      <p:cBhvr>
                                        <p:cTn dur="1" fill="hold" id="47">
                                          <p:stCondLst>
                                            <p:cond delay="0"/>
                                          </p:stCondLst>
                                        </p:cTn>
                                        <p:tgtEl>
                                          <p:spTgt spid="11"/>
                                        </p:tgtEl>
                                        <p:attrNameLst>
                                          <p:attrName>style.visibility</p:attrName>
                                        </p:attrNameLst>
                                      </p:cBhvr>
                                      <p:to>
                                        <p:strVal val="visible"/>
                                      </p:to>
                                    </p:set>
                                    <p:anim calcmode="lin" valueType="num">
                                      <p:cBhvr additive="base">
                                        <p:cTn dur="250" id="48"/>
                                        <p:tgtEl>
                                          <p:spTgt spid="11"/>
                                        </p:tgtEl>
                                        <p:attrNameLst>
                                          <p:attrName>ppt_y</p:attrName>
                                        </p:attrNameLst>
                                      </p:cBhvr>
                                      <p:tavLst>
                                        <p:tav tm="0">
                                          <p:val>
                                            <p:strVal val="#ppt_y+#ppt_h*1.125000"/>
                                          </p:val>
                                        </p:tav>
                                        <p:tav tm="100000">
                                          <p:val>
                                            <p:strVal val="#ppt_y"/>
                                          </p:val>
                                        </p:tav>
                                      </p:tavLst>
                                    </p:anim>
                                    <p:animEffect filter="wipe(up)" transition="in">
                                      <p:cBhvr>
                                        <p:cTn dur="250" id="49"/>
                                        <p:tgtEl>
                                          <p:spTgt spid="11"/>
                                        </p:tgtEl>
                                      </p:cBhvr>
                                    </p:animEffect>
                                  </p:childTnLst>
                                </p:cTn>
                              </p:par>
                            </p:childTnLst>
                          </p:cTn>
                        </p:par>
                        <p:par>
                          <p:cTn fill="hold" id="50" nodeType="afterGroup">
                            <p:stCondLst>
                              <p:cond delay="3050"/>
                            </p:stCondLst>
                            <p:childTnLst>
                              <p:par>
                                <p:cTn fill="hold" id="51" nodeType="afterEffect" presetClass="entr" presetID="12" presetSubtype="4">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additive="base">
                                        <p:cTn dur="250" id="53"/>
                                        <p:tgtEl>
                                          <p:spTgt spid="15"/>
                                        </p:tgtEl>
                                        <p:attrNameLst>
                                          <p:attrName>ppt_y</p:attrName>
                                        </p:attrNameLst>
                                      </p:cBhvr>
                                      <p:tavLst>
                                        <p:tav tm="0">
                                          <p:val>
                                            <p:strVal val="#ppt_y+#ppt_h*1.125000"/>
                                          </p:val>
                                        </p:tav>
                                        <p:tav tm="100000">
                                          <p:val>
                                            <p:strVal val="#ppt_y"/>
                                          </p:val>
                                        </p:tav>
                                      </p:tavLst>
                                    </p:anim>
                                    <p:animEffect filter="wipe(up)" transition="in">
                                      <p:cBhvr>
                                        <p:cTn dur="250" id="54"/>
                                        <p:tgtEl>
                                          <p:spTgt spid="15"/>
                                        </p:tgtEl>
                                      </p:cBhvr>
                                    </p:animEffect>
                                  </p:childTnLst>
                                </p:cTn>
                              </p:par>
                            </p:childTnLst>
                          </p:cTn>
                        </p:par>
                        <p:par>
                          <p:cTn fill="hold" id="55" nodeType="afterGroup">
                            <p:stCondLst>
                              <p:cond delay="3300"/>
                            </p:stCondLst>
                            <p:childTnLst>
                              <p:par>
                                <p:cTn fill="hold" grpId="0" id="56" nodeType="afterEffect" presetClass="entr" presetID="14" presetSubtype="10">
                                  <p:stCondLst>
                                    <p:cond delay="0"/>
                                  </p:stCondLst>
                                  <p:childTnLst>
                                    <p:set>
                                      <p:cBhvr>
                                        <p:cTn dur="1" fill="hold" id="57">
                                          <p:stCondLst>
                                            <p:cond delay="0"/>
                                          </p:stCondLst>
                                        </p:cTn>
                                        <p:tgtEl>
                                          <p:spTgt spid="12"/>
                                        </p:tgtEl>
                                        <p:attrNameLst>
                                          <p:attrName>style.visibility</p:attrName>
                                        </p:attrNameLst>
                                      </p:cBhvr>
                                      <p:to>
                                        <p:strVal val="visible"/>
                                      </p:to>
                                    </p:set>
                                    <p:animEffect filter="randombar(horizontal)" transition="in">
                                      <p:cBhvr>
                                        <p:cTn dur="250" id="58"/>
                                        <p:tgtEl>
                                          <p:spTgt spid="12"/>
                                        </p:tgtEl>
                                      </p:cBhvr>
                                    </p:animEffect>
                                  </p:childTnLst>
                                </p:cTn>
                              </p:par>
                            </p:childTnLst>
                          </p:cTn>
                        </p:par>
                        <p:par>
                          <p:cTn fill="hold" id="59" nodeType="afterGroup">
                            <p:stCondLst>
                              <p:cond delay="3550"/>
                            </p:stCondLst>
                            <p:childTnLst>
                              <p:par>
                                <p:cTn fill="hold" grpId="0" id="60" nodeType="afterEffect" presetClass="entr" presetID="12" presetSubtype="4">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additive="base">
                                        <p:cTn dur="250" id="62"/>
                                        <p:tgtEl>
                                          <p:spTgt spid="13"/>
                                        </p:tgtEl>
                                        <p:attrNameLst>
                                          <p:attrName>ppt_y</p:attrName>
                                        </p:attrNameLst>
                                      </p:cBhvr>
                                      <p:tavLst>
                                        <p:tav tm="0">
                                          <p:val>
                                            <p:strVal val="#ppt_y+#ppt_h*1.125000"/>
                                          </p:val>
                                        </p:tav>
                                        <p:tav tm="100000">
                                          <p:val>
                                            <p:strVal val="#ppt_y"/>
                                          </p:val>
                                        </p:tav>
                                      </p:tavLst>
                                    </p:anim>
                                    <p:animEffect filter="wipe(up)" transition="in">
                                      <p:cBhvr>
                                        <p:cTn dur="250" id="6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6"/>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51200" y="373355"/>
            <a:ext cx="5689600" cy="715217"/>
            <a:chOff x="3106057" y="402383"/>
            <a:chExt cx="5689600" cy="715217"/>
          </a:xfrm>
        </p:grpSpPr>
        <p:sp>
          <p:nvSpPr>
            <p:cNvPr id="2" name="矩形: 圆角 1"/>
            <p:cNvSpPr/>
            <p:nvPr/>
          </p:nvSpPr>
          <p:spPr>
            <a:xfrm>
              <a:off x="3106057" y="402383"/>
              <a:ext cx="5689600" cy="715217"/>
            </a:xfrm>
            <a:prstGeom prst="roundRect">
              <a:avLst>
                <a:gd fmla="val 50000" name="adj"/>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Copyright Notice"/>
            <p:cNvSpPr/>
            <p:nvPr/>
          </p:nvSpPr>
          <p:spPr bwMode="auto">
            <a:xfrm>
              <a:off x="4187370" y="542608"/>
              <a:ext cx="3570514"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如何防范雷电对人的伤害</a:t>
              </a:r>
            </a:p>
          </p:txBody>
        </p:sp>
      </p:grpSp>
      <p:sp>
        <p:nvSpPr>
          <p:cNvPr id="26" name="Rectangle 24">
            <a:extLst>
              <a:ext uri="{FF2B5EF4-FFF2-40B4-BE49-F238E27FC236}">
                <a16:creationId xmlns:a16="http://schemas.microsoft.com/office/drawing/2014/main" id="{73CB3AD0-641D-4906-B942-2F56FA607116}"/>
              </a:ext>
            </a:extLst>
          </p:cNvPr>
          <p:cNvSpPr>
            <a:spLocks noChangeArrowheads="1"/>
          </p:cNvSpPr>
          <p:nvPr/>
        </p:nvSpPr>
        <p:spPr bwMode="auto">
          <a:xfrm>
            <a:off x="3148690" y="4772675"/>
            <a:ext cx="267481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spcBef>
                <a:spcPct val="0"/>
              </a:spcBef>
            </a:pPr>
            <a:r>
              <a:rPr altLang="en-US" lang="zh-CN" sz="1200">
                <a:solidFill>
                  <a:schemeClr val="tx1">
                    <a:lumMod val="65000"/>
                    <a:lumOff val="35000"/>
                  </a:schemeClr>
                </a:solidFill>
              </a:rPr>
              <a:t>应该留在室内，关好门窗；在室外工作的人员应该躲入建筑物内 ；</a:t>
            </a:r>
          </a:p>
        </p:txBody>
      </p:sp>
      <p:sp>
        <p:nvSpPr>
          <p:cNvPr id="27" name="椭圆 26">
            <a:extLst>
              <a:ext uri="{FF2B5EF4-FFF2-40B4-BE49-F238E27FC236}">
                <a16:creationId xmlns:a16="http://schemas.microsoft.com/office/drawing/2014/main" id="{12D861CB-DDD4-447A-A6B4-8BEA488E1713}"/>
              </a:ext>
            </a:extLst>
          </p:cNvPr>
          <p:cNvSpPr/>
          <p:nvPr/>
        </p:nvSpPr>
        <p:spPr>
          <a:xfrm>
            <a:off x="2309786" y="4772675"/>
            <a:ext cx="610029" cy="610217"/>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2800"/>
              <a:t>01</a:t>
            </a:r>
          </a:p>
        </p:txBody>
      </p:sp>
      <p:pic>
        <p:nvPicPr>
          <p:cNvPr id="35" name="图片 34"/>
          <p:cNvPicPr>
            <a:picLocks noChangeAspect="1"/>
          </p:cNvPicPr>
          <p:nvPr/>
        </p:nvPicPr>
        <p:blipFill>
          <a:blip r:embed="rId3"/>
          <a:stretch>
            <a:fillRect/>
          </a:stretch>
        </p:blipFill>
        <p:spPr>
          <a:xfrm>
            <a:off x="2041427" y="1481843"/>
            <a:ext cx="4054573" cy="2707584"/>
          </a:xfrm>
          <a:prstGeom prst="rect">
            <a:avLst/>
          </a:prstGeom>
        </p:spPr>
      </p:pic>
      <p:pic>
        <p:nvPicPr>
          <p:cNvPr id="36" name="图片 35"/>
          <p:cNvPicPr>
            <a:picLocks noChangeAspect="1"/>
          </p:cNvPicPr>
          <p:nvPr/>
        </p:nvPicPr>
        <p:blipFill>
          <a:blip r:embed="rId4"/>
          <a:stretch>
            <a:fillRect/>
          </a:stretch>
        </p:blipFill>
        <p:spPr>
          <a:xfrm>
            <a:off x="6389914" y="3214702"/>
            <a:ext cx="4092462" cy="3140728"/>
          </a:xfrm>
          <a:prstGeom prst="rect">
            <a:avLst/>
          </a:prstGeom>
        </p:spPr>
      </p:pic>
      <p:sp>
        <p:nvSpPr>
          <p:cNvPr id="17" name="Rectangle 24">
            <a:extLst>
              <a:ext uri="{FF2B5EF4-FFF2-40B4-BE49-F238E27FC236}">
                <a16:creationId xmlns:a16="http://schemas.microsoft.com/office/drawing/2014/main" id="{8A873B7A-3EE6-4C01-B1D3-698AD6C85070}"/>
              </a:ext>
            </a:extLst>
          </p:cNvPr>
          <p:cNvSpPr>
            <a:spLocks noChangeArrowheads="1"/>
          </p:cNvSpPr>
          <p:nvPr/>
        </p:nvSpPr>
        <p:spPr bwMode="auto">
          <a:xfrm>
            <a:off x="7394118" y="2198553"/>
            <a:ext cx="255164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spcBef>
                <a:spcPct val="0"/>
              </a:spcBef>
            </a:pPr>
            <a:r>
              <a:rPr altLang="en-US" lang="zh-CN" sz="1200">
                <a:solidFill>
                  <a:schemeClr val="tx1">
                    <a:lumMod val="65000"/>
                    <a:lumOff val="35000"/>
                  </a:schemeClr>
                </a:solidFill>
              </a:rPr>
              <a:t>不接触铁丝网、金属门窗、建筑物外墙等金属物体，远离电线等金属装置 ；</a:t>
            </a:r>
          </a:p>
        </p:txBody>
      </p:sp>
      <p:sp>
        <p:nvSpPr>
          <p:cNvPr id="18" name="椭圆 17">
            <a:extLst>
              <a:ext uri="{FF2B5EF4-FFF2-40B4-BE49-F238E27FC236}">
                <a16:creationId xmlns:a16="http://schemas.microsoft.com/office/drawing/2014/main" id="{59D4CA91-24D3-4278-923B-190BA6D7C684}"/>
              </a:ext>
            </a:extLst>
          </p:cNvPr>
          <p:cNvSpPr/>
          <p:nvPr/>
        </p:nvSpPr>
        <p:spPr>
          <a:xfrm>
            <a:off x="6642652" y="2142334"/>
            <a:ext cx="610029" cy="610217"/>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2800"/>
              <a:t>02</a:t>
            </a:r>
          </a:p>
        </p:txBody>
      </p:sp>
    </p:spTree>
    <p:extLst>
      <p:ext uri="{BB962C8B-B14F-4D97-AF65-F5344CB8AC3E}">
        <p14:creationId val="346427125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2">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additive="base">
                                        <p:cTn dur="1000" fill="hold" id="13"/>
                                        <p:tgtEl>
                                          <p:spTgt spid="35"/>
                                        </p:tgtEl>
                                        <p:attrNameLst>
                                          <p:attrName>ppt_x</p:attrName>
                                        </p:attrNameLst>
                                      </p:cBhvr>
                                      <p:tavLst>
                                        <p:tav tm="0">
                                          <p:val>
                                            <p:strVal val="1+#ppt_w/2"/>
                                          </p:val>
                                        </p:tav>
                                        <p:tav tm="100000">
                                          <p:val>
                                            <p:strVal val="#ppt_x"/>
                                          </p:val>
                                        </p:tav>
                                      </p:tavLst>
                                    </p:anim>
                                    <p:anim calcmode="lin" valueType="num">
                                      <p:cBhvr additive="base">
                                        <p:cTn dur="1000" fill="hold" id="14"/>
                                        <p:tgtEl>
                                          <p:spTgt spid="35"/>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4">
                                  <p:stCondLst>
                                    <p:cond delay="20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1000" fill="hold" id="17"/>
                                        <p:tgtEl>
                                          <p:spTgt spid="27"/>
                                        </p:tgtEl>
                                        <p:attrNameLst>
                                          <p:attrName>ppt_x</p:attrName>
                                        </p:attrNameLst>
                                      </p:cBhvr>
                                      <p:tavLst>
                                        <p:tav tm="0">
                                          <p:val>
                                            <p:strVal val="#ppt_x"/>
                                          </p:val>
                                        </p:tav>
                                        <p:tav tm="100000">
                                          <p:val>
                                            <p:strVal val="#ppt_x"/>
                                          </p:val>
                                        </p:tav>
                                      </p:tavLst>
                                    </p:anim>
                                    <p:anim calcmode="lin" valueType="num">
                                      <p:cBhvr additive="base">
                                        <p:cTn dur="1000" fill="hold" id="18"/>
                                        <p:tgtEl>
                                          <p:spTgt spid="27"/>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400"/>
                                  </p:stCondLst>
                                  <p:childTnLst>
                                    <p:set>
                                      <p:cBhvr>
                                        <p:cTn dur="1" fill="hold" id="20">
                                          <p:stCondLst>
                                            <p:cond delay="0"/>
                                          </p:stCondLst>
                                        </p:cTn>
                                        <p:tgtEl>
                                          <p:spTgt spid="26"/>
                                        </p:tgtEl>
                                        <p:attrNameLst>
                                          <p:attrName>style.visibility</p:attrName>
                                        </p:attrNameLst>
                                      </p:cBhvr>
                                      <p:to>
                                        <p:strVal val="visible"/>
                                      </p:to>
                                    </p:set>
                                    <p:anim calcmode="lin" valueType="num">
                                      <p:cBhvr additive="base">
                                        <p:cTn dur="1000" fill="hold" id="21"/>
                                        <p:tgtEl>
                                          <p:spTgt spid="26"/>
                                        </p:tgtEl>
                                        <p:attrNameLst>
                                          <p:attrName>ppt_x</p:attrName>
                                        </p:attrNameLst>
                                      </p:cBhvr>
                                      <p:tavLst>
                                        <p:tav tm="0">
                                          <p:val>
                                            <p:strVal val="#ppt_x"/>
                                          </p:val>
                                        </p:tav>
                                        <p:tav tm="100000">
                                          <p:val>
                                            <p:strVal val="#ppt_x"/>
                                          </p:val>
                                        </p:tav>
                                      </p:tavLst>
                                    </p:anim>
                                    <p:anim calcmode="lin" valueType="num">
                                      <p:cBhvr additive="base">
                                        <p:cTn dur="1000" fill="hold" id="22"/>
                                        <p:tgtEl>
                                          <p:spTgt spid="26"/>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600"/>
                                  </p:stCondLst>
                                  <p:childTnLst>
                                    <p:set>
                                      <p:cBhvr>
                                        <p:cTn dur="1" fill="hold" id="24">
                                          <p:stCondLst>
                                            <p:cond delay="0"/>
                                          </p:stCondLst>
                                        </p:cTn>
                                        <p:tgtEl>
                                          <p:spTgt spid="36"/>
                                        </p:tgtEl>
                                        <p:attrNameLst>
                                          <p:attrName>style.visibility</p:attrName>
                                        </p:attrNameLst>
                                      </p:cBhvr>
                                      <p:to>
                                        <p:strVal val="visible"/>
                                      </p:to>
                                    </p:set>
                                    <p:anim calcmode="lin" valueType="num">
                                      <p:cBhvr additive="base">
                                        <p:cTn dur="1000" fill="hold" id="25"/>
                                        <p:tgtEl>
                                          <p:spTgt spid="36"/>
                                        </p:tgtEl>
                                        <p:attrNameLst>
                                          <p:attrName>ppt_x</p:attrName>
                                        </p:attrNameLst>
                                      </p:cBhvr>
                                      <p:tavLst>
                                        <p:tav tm="0">
                                          <p:val>
                                            <p:strVal val="#ppt_x"/>
                                          </p:val>
                                        </p:tav>
                                        <p:tav tm="100000">
                                          <p:val>
                                            <p:strVal val="#ppt_x"/>
                                          </p:val>
                                        </p:tav>
                                      </p:tavLst>
                                    </p:anim>
                                    <p:anim calcmode="lin" valueType="num">
                                      <p:cBhvr additive="base">
                                        <p:cTn dur="1000" fill="hold" id="26"/>
                                        <p:tgtEl>
                                          <p:spTgt spid="36"/>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2">
                                  <p:stCondLst>
                                    <p:cond delay="80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1000" fill="hold" id="29"/>
                                        <p:tgtEl>
                                          <p:spTgt spid="18"/>
                                        </p:tgtEl>
                                        <p:attrNameLst>
                                          <p:attrName>ppt_x</p:attrName>
                                        </p:attrNameLst>
                                      </p:cBhvr>
                                      <p:tavLst>
                                        <p:tav tm="0">
                                          <p:val>
                                            <p:strVal val="1+#ppt_w/2"/>
                                          </p:val>
                                        </p:tav>
                                        <p:tav tm="100000">
                                          <p:val>
                                            <p:strVal val="#ppt_x"/>
                                          </p:val>
                                        </p:tav>
                                      </p:tavLst>
                                    </p:anim>
                                    <p:anim calcmode="lin" valueType="num">
                                      <p:cBhvr additive="base">
                                        <p:cTn dur="1000" fill="hold" id="30"/>
                                        <p:tgtEl>
                                          <p:spTgt spid="18"/>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1000"/>
                                  </p:stCondLst>
                                  <p:childTnLst>
                                    <p:set>
                                      <p:cBhvr>
                                        <p:cTn dur="1" fill="hold" id="32">
                                          <p:stCondLst>
                                            <p:cond delay="0"/>
                                          </p:stCondLst>
                                        </p:cTn>
                                        <p:tgtEl>
                                          <p:spTgt spid="17"/>
                                        </p:tgtEl>
                                        <p:attrNameLst>
                                          <p:attrName>style.visibility</p:attrName>
                                        </p:attrNameLst>
                                      </p:cBhvr>
                                      <p:to>
                                        <p:strVal val="visible"/>
                                      </p:to>
                                    </p:set>
                                    <p:anim calcmode="lin" valueType="num">
                                      <p:cBhvr additive="base">
                                        <p:cTn dur="1000" fill="hold" id="33"/>
                                        <p:tgtEl>
                                          <p:spTgt spid="17"/>
                                        </p:tgtEl>
                                        <p:attrNameLst>
                                          <p:attrName>ppt_x</p:attrName>
                                        </p:attrNameLst>
                                      </p:cBhvr>
                                      <p:tavLst>
                                        <p:tav tm="0">
                                          <p:val>
                                            <p:strVal val="1+#ppt_w/2"/>
                                          </p:val>
                                        </p:tav>
                                        <p:tav tm="100000">
                                          <p:val>
                                            <p:strVal val="#ppt_x"/>
                                          </p:val>
                                        </p:tav>
                                      </p:tavLst>
                                    </p:anim>
                                    <p:anim calcmode="lin" valueType="num">
                                      <p:cBhvr additive="base">
                                        <p:cTn dur="1000" fill="hold" id="34"/>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51200" y="373355"/>
            <a:ext cx="5689600" cy="715217"/>
            <a:chOff x="3106057" y="402383"/>
            <a:chExt cx="5689600" cy="715217"/>
          </a:xfrm>
        </p:grpSpPr>
        <p:sp>
          <p:nvSpPr>
            <p:cNvPr id="2" name="矩形: 圆角 1"/>
            <p:cNvSpPr/>
            <p:nvPr/>
          </p:nvSpPr>
          <p:spPr>
            <a:xfrm>
              <a:off x="3106057" y="402383"/>
              <a:ext cx="5689600" cy="715217"/>
            </a:xfrm>
            <a:prstGeom prst="roundRect">
              <a:avLst>
                <a:gd fmla="val 50000" name="adj"/>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Copyright Notice"/>
            <p:cNvSpPr/>
            <p:nvPr/>
          </p:nvSpPr>
          <p:spPr bwMode="auto">
            <a:xfrm>
              <a:off x="4187370" y="542608"/>
              <a:ext cx="3570514" cy="43056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如何防范雷电对人的伤害</a:t>
              </a:r>
            </a:p>
          </p:txBody>
        </p:sp>
      </p:grpSp>
      <p:sp>
        <p:nvSpPr>
          <p:cNvPr id="30" name="Rectangle 24">
            <a:extLst>
              <a:ext uri="{FF2B5EF4-FFF2-40B4-BE49-F238E27FC236}">
                <a16:creationId xmlns:a16="http://schemas.microsoft.com/office/drawing/2014/main" id="{483F079E-23AD-4F34-8082-5DD584BFB2C9}"/>
              </a:ext>
            </a:extLst>
          </p:cNvPr>
          <p:cNvSpPr>
            <a:spLocks noChangeArrowheads="1"/>
          </p:cNvSpPr>
          <p:nvPr/>
        </p:nvSpPr>
        <p:spPr bwMode="auto">
          <a:xfrm>
            <a:off x="3135186" y="5209394"/>
            <a:ext cx="322443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spcBef>
                <a:spcPct val="0"/>
              </a:spcBef>
            </a:pPr>
            <a:r>
              <a:rPr altLang="en-US" lang="zh-CN" sz="1200">
                <a:solidFill>
                  <a:schemeClr val="tx1">
                    <a:lumMod val="65000"/>
                    <a:lumOff val="35000"/>
                  </a:schemeClr>
                </a:solidFill>
              </a:rPr>
              <a:t>打雷时不打电话 </a:t>
            </a:r>
          </a:p>
        </p:txBody>
      </p:sp>
      <p:sp>
        <p:nvSpPr>
          <p:cNvPr id="31" name="椭圆 30">
            <a:extLst>
              <a:ext uri="{FF2B5EF4-FFF2-40B4-BE49-F238E27FC236}">
                <a16:creationId xmlns:a16="http://schemas.microsoft.com/office/drawing/2014/main" id="{6E06C492-537B-4933-B5C6-1216DFDF78BC}"/>
              </a:ext>
            </a:extLst>
          </p:cNvPr>
          <p:cNvSpPr/>
          <p:nvPr/>
        </p:nvSpPr>
        <p:spPr>
          <a:xfrm>
            <a:off x="2266595" y="5017726"/>
            <a:ext cx="610029" cy="610217"/>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2800"/>
              <a:t>03</a:t>
            </a:r>
          </a:p>
        </p:txBody>
      </p:sp>
      <p:sp>
        <p:nvSpPr>
          <p:cNvPr id="32" name="Rectangle 24">
            <a:extLst>
              <a:ext uri="{FF2B5EF4-FFF2-40B4-BE49-F238E27FC236}">
                <a16:creationId xmlns:a16="http://schemas.microsoft.com/office/drawing/2014/main" id="{9E397503-3F05-47B4-9A5B-63DB9DBD498B}"/>
              </a:ext>
            </a:extLst>
          </p:cNvPr>
          <p:cNvSpPr>
            <a:spLocks noChangeArrowheads="1"/>
          </p:cNvSpPr>
          <p:nvPr/>
        </p:nvSpPr>
        <p:spPr bwMode="auto">
          <a:xfrm>
            <a:off x="7328581" y="5105555"/>
            <a:ext cx="322443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spcBef>
                <a:spcPct val="0"/>
              </a:spcBef>
            </a:pPr>
            <a:r>
              <a:rPr altLang="en-US" lang="zh-CN" sz="1200">
                <a:solidFill>
                  <a:schemeClr val="tx1">
                    <a:lumMod val="65000"/>
                    <a:lumOff val="35000"/>
                  </a:schemeClr>
                </a:solidFill>
              </a:rPr>
              <a:t>在野外不站在高处，不拿金属物体，寻找低洼处躲避。 </a:t>
            </a:r>
          </a:p>
        </p:txBody>
      </p:sp>
      <p:sp>
        <p:nvSpPr>
          <p:cNvPr id="33" name="椭圆 32">
            <a:extLst>
              <a:ext uri="{FF2B5EF4-FFF2-40B4-BE49-F238E27FC236}">
                <a16:creationId xmlns:a16="http://schemas.microsoft.com/office/drawing/2014/main" id="{42433C42-D65C-410F-8B02-3D2B04FF0B51}"/>
              </a:ext>
            </a:extLst>
          </p:cNvPr>
          <p:cNvSpPr/>
          <p:nvPr/>
        </p:nvSpPr>
        <p:spPr>
          <a:xfrm>
            <a:off x="6544681" y="5017725"/>
            <a:ext cx="610029" cy="610217"/>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2800"/>
              <a:t>04</a:t>
            </a:r>
          </a:p>
        </p:txBody>
      </p:sp>
      <p:pic>
        <p:nvPicPr>
          <p:cNvPr id="37" name="图片 36"/>
          <p:cNvPicPr>
            <a:picLocks noChangeAspect="1"/>
          </p:cNvPicPr>
          <p:nvPr/>
        </p:nvPicPr>
        <p:blipFill>
          <a:blip r:embed="rId3"/>
          <a:stretch>
            <a:fillRect/>
          </a:stretch>
        </p:blipFill>
        <p:spPr>
          <a:xfrm>
            <a:off x="1761789" y="1725710"/>
            <a:ext cx="3845233" cy="2985840"/>
          </a:xfrm>
          <a:prstGeom prst="rect">
            <a:avLst/>
          </a:prstGeom>
        </p:spPr>
      </p:pic>
      <p:pic>
        <p:nvPicPr>
          <p:cNvPr id="38" name="图片 37"/>
          <p:cNvPicPr>
            <a:picLocks noChangeAspect="1"/>
          </p:cNvPicPr>
          <p:nvPr/>
        </p:nvPicPr>
        <p:blipFill>
          <a:blip r:embed="rId4"/>
          <a:srcRect b="5689"/>
          <a:stretch>
            <a:fillRect/>
          </a:stretch>
        </p:blipFill>
        <p:spPr>
          <a:xfrm>
            <a:off x="6544681" y="1742243"/>
            <a:ext cx="3127406" cy="2829757"/>
          </a:xfrm>
          <a:prstGeom prst="rect">
            <a:avLst/>
          </a:prstGeom>
        </p:spPr>
      </p:pic>
    </p:spTree>
    <p:extLst>
      <p:ext uri="{BB962C8B-B14F-4D97-AF65-F5344CB8AC3E}">
        <p14:creationId val="392493126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2">
                                  <p:stCondLst>
                                    <p:cond delay="0"/>
                                  </p:stCondLst>
                                  <p:childTnLst>
                                    <p:set>
                                      <p:cBhvr>
                                        <p:cTn dur="1" fill="hold" id="12">
                                          <p:stCondLst>
                                            <p:cond delay="0"/>
                                          </p:stCondLst>
                                        </p:cTn>
                                        <p:tgtEl>
                                          <p:spTgt spid="37"/>
                                        </p:tgtEl>
                                        <p:attrNameLst>
                                          <p:attrName>style.visibility</p:attrName>
                                        </p:attrNameLst>
                                      </p:cBhvr>
                                      <p:to>
                                        <p:strVal val="visible"/>
                                      </p:to>
                                    </p:set>
                                    <p:anim calcmode="lin" valueType="num">
                                      <p:cBhvr additive="base">
                                        <p:cTn dur="1000" fill="hold" id="13"/>
                                        <p:tgtEl>
                                          <p:spTgt spid="37"/>
                                        </p:tgtEl>
                                        <p:attrNameLst>
                                          <p:attrName>ppt_x</p:attrName>
                                        </p:attrNameLst>
                                      </p:cBhvr>
                                      <p:tavLst>
                                        <p:tav tm="0">
                                          <p:val>
                                            <p:strVal val="1+#ppt_w/2"/>
                                          </p:val>
                                        </p:tav>
                                        <p:tav tm="100000">
                                          <p:val>
                                            <p:strVal val="#ppt_x"/>
                                          </p:val>
                                        </p:tav>
                                      </p:tavLst>
                                    </p:anim>
                                    <p:anim calcmode="lin" valueType="num">
                                      <p:cBhvr additive="base">
                                        <p:cTn dur="1000" fill="hold" id="14"/>
                                        <p:tgtEl>
                                          <p:spTgt spid="37"/>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20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1000" fill="hold" id="17"/>
                                        <p:tgtEl>
                                          <p:spTgt spid="31"/>
                                        </p:tgtEl>
                                        <p:attrNameLst>
                                          <p:attrName>ppt_x</p:attrName>
                                        </p:attrNameLst>
                                      </p:cBhvr>
                                      <p:tavLst>
                                        <p:tav tm="0">
                                          <p:val>
                                            <p:strVal val="1+#ppt_w/2"/>
                                          </p:val>
                                        </p:tav>
                                        <p:tav tm="100000">
                                          <p:val>
                                            <p:strVal val="#ppt_x"/>
                                          </p:val>
                                        </p:tav>
                                      </p:tavLst>
                                    </p:anim>
                                    <p:anim calcmode="lin" valueType="num">
                                      <p:cBhvr additive="base">
                                        <p:cTn dur="1000" fill="hold" id="18"/>
                                        <p:tgtEl>
                                          <p:spTgt spid="31"/>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40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1000" fill="hold" id="21"/>
                                        <p:tgtEl>
                                          <p:spTgt spid="30"/>
                                        </p:tgtEl>
                                        <p:attrNameLst>
                                          <p:attrName>ppt_x</p:attrName>
                                        </p:attrNameLst>
                                      </p:cBhvr>
                                      <p:tavLst>
                                        <p:tav tm="0">
                                          <p:val>
                                            <p:strVal val="1+#ppt_w/2"/>
                                          </p:val>
                                        </p:tav>
                                        <p:tav tm="100000">
                                          <p:val>
                                            <p:strVal val="#ppt_x"/>
                                          </p:val>
                                        </p:tav>
                                      </p:tavLst>
                                    </p:anim>
                                    <p:anim calcmode="lin" valueType="num">
                                      <p:cBhvr additive="base">
                                        <p:cTn dur="1000" fill="hold" id="22"/>
                                        <p:tgtEl>
                                          <p:spTgt spid="30"/>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600"/>
                                  </p:stCondLst>
                                  <p:childTnLst>
                                    <p:set>
                                      <p:cBhvr>
                                        <p:cTn dur="1" fill="hold" id="24">
                                          <p:stCondLst>
                                            <p:cond delay="0"/>
                                          </p:stCondLst>
                                        </p:cTn>
                                        <p:tgtEl>
                                          <p:spTgt spid="38"/>
                                        </p:tgtEl>
                                        <p:attrNameLst>
                                          <p:attrName>style.visibility</p:attrName>
                                        </p:attrNameLst>
                                      </p:cBhvr>
                                      <p:to>
                                        <p:strVal val="visible"/>
                                      </p:to>
                                    </p:set>
                                    <p:anim calcmode="lin" valueType="num">
                                      <p:cBhvr additive="base">
                                        <p:cTn dur="1000" fill="hold" id="25"/>
                                        <p:tgtEl>
                                          <p:spTgt spid="38"/>
                                        </p:tgtEl>
                                        <p:attrNameLst>
                                          <p:attrName>ppt_x</p:attrName>
                                        </p:attrNameLst>
                                      </p:cBhvr>
                                      <p:tavLst>
                                        <p:tav tm="0">
                                          <p:val>
                                            <p:strVal val="1+#ppt_w/2"/>
                                          </p:val>
                                        </p:tav>
                                        <p:tav tm="100000">
                                          <p:val>
                                            <p:strVal val="#ppt_x"/>
                                          </p:val>
                                        </p:tav>
                                      </p:tavLst>
                                    </p:anim>
                                    <p:anim calcmode="lin" valueType="num">
                                      <p:cBhvr additive="base">
                                        <p:cTn dur="1000" fill="hold" id="26"/>
                                        <p:tgtEl>
                                          <p:spTgt spid="38"/>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800"/>
                                  </p:stCondLst>
                                  <p:childTnLst>
                                    <p:set>
                                      <p:cBhvr>
                                        <p:cTn dur="1" fill="hold" id="28">
                                          <p:stCondLst>
                                            <p:cond delay="0"/>
                                          </p:stCondLst>
                                        </p:cTn>
                                        <p:tgtEl>
                                          <p:spTgt spid="33"/>
                                        </p:tgtEl>
                                        <p:attrNameLst>
                                          <p:attrName>style.visibility</p:attrName>
                                        </p:attrNameLst>
                                      </p:cBhvr>
                                      <p:to>
                                        <p:strVal val="visible"/>
                                      </p:to>
                                    </p:set>
                                    <p:anim calcmode="lin" valueType="num">
                                      <p:cBhvr additive="base">
                                        <p:cTn dur="1000" fill="hold" id="29"/>
                                        <p:tgtEl>
                                          <p:spTgt spid="33"/>
                                        </p:tgtEl>
                                        <p:attrNameLst>
                                          <p:attrName>ppt_x</p:attrName>
                                        </p:attrNameLst>
                                      </p:cBhvr>
                                      <p:tavLst>
                                        <p:tav tm="0">
                                          <p:val>
                                            <p:strVal val="1+#ppt_w/2"/>
                                          </p:val>
                                        </p:tav>
                                        <p:tav tm="100000">
                                          <p:val>
                                            <p:strVal val="#ppt_x"/>
                                          </p:val>
                                        </p:tav>
                                      </p:tavLst>
                                    </p:anim>
                                    <p:anim calcmode="lin" valueType="num">
                                      <p:cBhvr additive="base">
                                        <p:cTn dur="1000" fill="hold" id="30"/>
                                        <p:tgtEl>
                                          <p:spTgt spid="33"/>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1000"/>
                                  </p:stCondLst>
                                  <p:childTnLst>
                                    <p:set>
                                      <p:cBhvr>
                                        <p:cTn dur="1" fill="hold" id="32">
                                          <p:stCondLst>
                                            <p:cond delay="0"/>
                                          </p:stCondLst>
                                        </p:cTn>
                                        <p:tgtEl>
                                          <p:spTgt spid="32"/>
                                        </p:tgtEl>
                                        <p:attrNameLst>
                                          <p:attrName>style.visibility</p:attrName>
                                        </p:attrNameLst>
                                      </p:cBhvr>
                                      <p:to>
                                        <p:strVal val="visible"/>
                                      </p:to>
                                    </p:set>
                                    <p:anim calcmode="lin" valueType="num">
                                      <p:cBhvr additive="base">
                                        <p:cTn dur="1000" fill="hold" id="33"/>
                                        <p:tgtEl>
                                          <p:spTgt spid="32"/>
                                        </p:tgtEl>
                                        <p:attrNameLst>
                                          <p:attrName>ppt_x</p:attrName>
                                        </p:attrNameLst>
                                      </p:cBhvr>
                                      <p:tavLst>
                                        <p:tav tm="0">
                                          <p:val>
                                            <p:strVal val="1+#ppt_w/2"/>
                                          </p:val>
                                        </p:tav>
                                        <p:tav tm="100000">
                                          <p:val>
                                            <p:strVal val="#ppt_x"/>
                                          </p:val>
                                        </p:tav>
                                      </p:tavLst>
                                    </p:anim>
                                    <p:anim calcmode="lin" valueType="num">
                                      <p:cBhvr additive="base">
                                        <p:cTn dur="1000" fill="hold" id="34"/>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2" name="图片 11"/>
          <p:cNvPicPr>
            <a:picLocks noChangeAspect="1"/>
          </p:cNvPicPr>
          <p:nvPr/>
        </p:nvPicPr>
        <p:blipFill>
          <a:blip r:embed="rId6">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rot="582822">
            <a:off x="9305391" y="89925"/>
            <a:ext cx="2335881" cy="2243502"/>
          </a:xfrm>
          <a:prstGeom prst="rect">
            <a:avLst/>
          </a:prstGeom>
        </p:spPr>
      </p:pic>
      <p:pic>
        <p:nvPicPr>
          <p:cNvPr id="35" name="图片 34"/>
          <p:cNvPicPr>
            <a:picLocks noChangeAspect="1"/>
          </p:cNvPicPr>
          <p:nvPr/>
        </p:nvPicPr>
        <p:blipFill>
          <a:blip r:embed="rId8">
            <a:extLst>
              <a:ext uri="{28A0092B-C50C-407E-A947-70E740481C1C}">
                <a14:useLocalDpi val="0"/>
              </a:ext>
            </a:extLst>
          </a:blip>
          <a:stretch>
            <a:fillRect/>
          </a:stretch>
        </p:blipFill>
        <p:spPr>
          <a:xfrm>
            <a:off x="3763321" y="3880150"/>
            <a:ext cx="4519940" cy="3081778"/>
          </a:xfrm>
          <a:prstGeom prst="rect">
            <a:avLst/>
          </a:prstGeom>
        </p:spPr>
      </p:pic>
      <p:grpSp>
        <p:nvGrpSpPr>
          <p:cNvPr id="18" name="组合 17"/>
          <p:cNvGrpSpPr/>
          <p:nvPr/>
        </p:nvGrpSpPr>
        <p:grpSpPr>
          <a:xfrm>
            <a:off x="3862320" y="2925957"/>
            <a:ext cx="4493538" cy="1304330"/>
            <a:chOff x="700780" y="3354661"/>
            <a:chExt cx="3703853" cy="1075109"/>
          </a:xfrm>
        </p:grpSpPr>
        <p:sp>
          <p:nvSpPr>
            <p:cNvPr id="19" name="文本框 10"/>
            <p:cNvSpPr txBox="1"/>
            <p:nvPr/>
          </p:nvSpPr>
          <p:spPr>
            <a:xfrm>
              <a:off x="1722323" y="4176081"/>
              <a:ext cx="1713109" cy="251235"/>
            </a:xfrm>
            <a:prstGeom prst="rect">
              <a:avLst/>
            </a:prstGeom>
            <a:noFill/>
          </p:spPr>
          <p:txBody>
            <a:bodyPr rtlCol="0" wrap="none">
              <a:spAutoFit/>
            </a:bodyPr>
            <a:lstStyle/>
            <a:p>
              <a:r>
                <a:rPr altLang="zh-CN" cap="all" lang="en-US" sz="1400">
                  <a:solidFill>
                    <a:srgbClr val="33909B"/>
                  </a:solidFill>
                  <a:latin charset="-122" panose="020b0503020204020204" pitchFamily="34" typeface="微软雅黑"/>
                  <a:ea charset="-122" pitchFamily="34" typeface="微软雅黑"/>
                  <a:cs charset="-122" panose="020b0304030504040204" pitchFamily="34" typeface="Microsoft JhengHei Light"/>
                </a:rPr>
                <a:t>THE Scenery DESIGN</a:t>
              </a:r>
            </a:p>
          </p:txBody>
        </p:sp>
        <p:sp>
          <p:nvSpPr>
            <p:cNvPr id="20" name="文本框 19"/>
            <p:cNvSpPr txBox="1"/>
            <p:nvPr/>
          </p:nvSpPr>
          <p:spPr>
            <a:xfrm>
              <a:off x="718690" y="3354661"/>
              <a:ext cx="3668032" cy="678334"/>
            </a:xfrm>
            <a:prstGeom prst="rect">
              <a:avLst/>
            </a:prstGeom>
            <a:noFill/>
          </p:spPr>
          <p:txBody>
            <a:bodyPr rtlCol="0" wrap="none">
              <a:spAutoFit/>
            </a:bodyPr>
            <a:lstStyle/>
            <a:p>
              <a:pPr algn="ctr"/>
              <a:r>
                <a:rPr altLang="en-US" lang="zh-CN" sz="4800">
                  <a:solidFill>
                    <a:srgbClr val="33909B"/>
                  </a:solidFill>
                  <a:latin charset="-122" panose="020b0503020204020204" pitchFamily="34" typeface="微软雅黑"/>
                  <a:ea charset="-122" pitchFamily="34" typeface="微软雅黑"/>
                  <a:cs charset="-122" panose="020b0304030504040204" pitchFamily="34" typeface="Microsoft JhengHei Light"/>
                </a:rPr>
                <a:t>安全用电顺口溜</a:t>
              </a:r>
            </a:p>
          </p:txBody>
        </p:sp>
        <p:sp>
          <p:nvSpPr>
            <p:cNvPr id="21" name="矩形 20"/>
            <p:cNvSpPr/>
            <p:nvPr/>
          </p:nvSpPr>
          <p:spPr>
            <a:xfrm>
              <a:off x="932703" y="4060717"/>
              <a:ext cx="3240000" cy="18000"/>
            </a:xfrm>
            <a:prstGeom prst="rect">
              <a:avLst/>
            </a:prstGeom>
            <a:solidFill>
              <a:srgbClr val="6DC1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909B"/>
                </a:solidFill>
                <a:latin charset="-122" panose="020b0503020204020204" pitchFamily="34" typeface="微软雅黑"/>
                <a:ea charset="-122" pitchFamily="34" typeface="微软雅黑"/>
              </a:endParaRPr>
            </a:p>
          </p:txBody>
        </p:sp>
      </p:grpSp>
      <p:sp>
        <p:nvSpPr>
          <p:cNvPr id="22" name="MH_Number_1"/>
          <p:cNvSpPr/>
          <p:nvPr>
            <p:custDataLst>
              <p:tags r:id="rId9"/>
            </p:custDataLst>
          </p:nvPr>
        </p:nvSpPr>
        <p:spPr>
          <a:xfrm>
            <a:off x="5096949" y="743966"/>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3000">
                <a:solidFill>
                  <a:schemeClr val="bg1"/>
                </a:solidFill>
                <a:latin charset="0" pitchFamily="34" typeface="Arial"/>
                <a:ea charset="-122" pitchFamily="34" typeface="微软雅黑"/>
                <a:cs charset="0" panose="02020603050405020304" pitchFamily="18" typeface="Times New Roman"/>
                <a:sym charset="0" pitchFamily="34" typeface="Arial"/>
              </a:rPr>
              <a:t>FIVE</a:t>
            </a:r>
          </a:p>
        </p:txBody>
      </p:sp>
      <p:pic>
        <p:nvPicPr>
          <p:cNvPr id="23" name="图片 22"/>
          <p:cNvPicPr>
            <a:picLocks noChangeAspect="1"/>
          </p:cNvPicPr>
          <p:nvPr/>
        </p:nvPicPr>
        <p:blipFill>
          <a:blip r:embed="rId10">
            <a:extLst>
              <a:ext uri="{28A0092B-C50C-407E-A947-70E740481C1C}">
                <a14:useLocalDpi val="0"/>
              </a:ext>
            </a:extLst>
          </a:blip>
          <a:stretch>
            <a:fillRect/>
          </a:stretch>
        </p:blipFill>
        <p:spPr>
          <a:xfrm rot="19882444">
            <a:off x="4489459" y="675655"/>
            <a:ext cx="1504759" cy="2149654"/>
          </a:xfrm>
          <a:prstGeom prst="rect">
            <a:avLst/>
          </a:prstGeom>
        </p:spPr>
      </p:pic>
    </p:spTree>
    <p:extLst>
      <p:ext uri="{BB962C8B-B14F-4D97-AF65-F5344CB8AC3E}">
        <p14:creationId val="226080734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3000"/>
                            </p:stCondLst>
                            <p:childTnLst>
                              <p:par>
                                <p:cTn fill="hold" id="34" nodeType="afterEffect" presetClass="entr" presetID="2" presetSubtype="1">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ppt_x"/>
                                          </p:val>
                                        </p:tav>
                                        <p:tav tm="100000">
                                          <p:val>
                                            <p:strVal val="#ppt_x"/>
                                          </p:val>
                                        </p:tav>
                                      </p:tavLst>
                                    </p:anim>
                                    <p:anim calcmode="lin" valueType="num">
                                      <p:cBhvr additive="base">
                                        <p:cTn dur="500" fill="hold" id="37"/>
                                        <p:tgtEl>
                                          <p:spTgt spid="2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75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安全用电顺口溜</a:t>
              </a:r>
            </a:p>
          </p:txBody>
        </p:sp>
      </p:grpSp>
      <p:sp>
        <p:nvSpPr>
          <p:cNvPr id="33" name="Text Box 8"/>
          <p:cNvSpPr txBox="1">
            <a:spLocks noChangeArrowheads="1"/>
          </p:cNvSpPr>
          <p:nvPr/>
        </p:nvSpPr>
        <p:spPr bwMode="auto">
          <a:xfrm>
            <a:off x="2256084" y="2063365"/>
            <a:ext cx="2947604"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lgn="ctr" eaLnBrk="1" hangingPunct="1">
              <a:spcBef>
                <a:spcPct val="50000"/>
              </a:spcBef>
              <a:buFontTx/>
              <a:buNone/>
            </a:pPr>
            <a:r>
              <a:rPr altLang="en-US" b="1" lang="zh-CN" sz="2400">
                <a:solidFill>
                  <a:schemeClr val="tx1">
                    <a:lumMod val="65000"/>
                    <a:lumOff val="35000"/>
                  </a:schemeClr>
                </a:solidFill>
                <a:latin charset="-122" panose="020b0503020204020204" pitchFamily="34" typeface="微软雅黑"/>
                <a:ea charset="-122" pitchFamily="34" typeface="微软雅黑"/>
              </a:rPr>
              <a:t>家庭安全用电常识 </a:t>
            </a:r>
          </a:p>
        </p:txBody>
      </p:sp>
      <p:sp>
        <p:nvSpPr>
          <p:cNvPr id="36" name="Rectangle 16"/>
          <p:cNvSpPr>
            <a:spLocks noChangeArrowheads="1"/>
          </p:cNvSpPr>
          <p:nvPr/>
        </p:nvSpPr>
        <p:spPr bwMode="auto">
          <a:xfrm>
            <a:off x="1438983" y="2868130"/>
            <a:ext cx="4942832" cy="594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lnSpc>
                <a:spcPct val="150000"/>
              </a:lnSpc>
              <a:spcBef>
                <a:spcPct val="0"/>
              </a:spcBef>
              <a:buFontTx/>
              <a:buNone/>
            </a:pPr>
            <a:r>
              <a:rPr altLang="en-US" b="1" lang="zh-CN" sz="2200">
                <a:solidFill>
                  <a:schemeClr val="tx1">
                    <a:lumMod val="65000"/>
                    <a:lumOff val="35000"/>
                  </a:schemeClr>
                </a:solidFill>
                <a:latin charset="-122" panose="020b0503020204020204" pitchFamily="34" typeface="微软雅黑"/>
                <a:ea charset="-122" pitchFamily="34" typeface="微软雅黑"/>
              </a:rPr>
              <a:t>家用电器需防水，要装漏电保护器</a:t>
            </a:r>
          </a:p>
        </p:txBody>
      </p:sp>
      <p:sp>
        <p:nvSpPr>
          <p:cNvPr id="44" name="Rectangle 24"/>
          <p:cNvSpPr>
            <a:spLocks noChangeArrowheads="1"/>
          </p:cNvSpPr>
          <p:nvPr/>
        </p:nvSpPr>
        <p:spPr bwMode="auto">
          <a:xfrm>
            <a:off x="1438983" y="3871299"/>
            <a:ext cx="4793626" cy="594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lnSpc>
                <a:spcPct val="150000"/>
              </a:lnSpc>
              <a:spcBef>
                <a:spcPct val="0"/>
              </a:spcBef>
              <a:buFontTx/>
              <a:buNone/>
            </a:pPr>
            <a:r>
              <a:rPr altLang="en-US" b="1" lang="zh-CN" sz="2200">
                <a:solidFill>
                  <a:schemeClr val="tx1">
                    <a:lumMod val="65000"/>
                    <a:lumOff val="35000"/>
                  </a:schemeClr>
                </a:solidFill>
                <a:latin charset="-122" panose="020b0503020204020204" pitchFamily="34" typeface="微软雅黑"/>
                <a:ea charset="-122" pitchFamily="34" typeface="微软雅黑"/>
              </a:rPr>
              <a:t>破损电源快修理，湿手不能碰电器</a:t>
            </a:r>
          </a:p>
        </p:txBody>
      </p:sp>
      <p:sp>
        <p:nvSpPr>
          <p:cNvPr id="55" name="Rectangle 32"/>
          <p:cNvSpPr>
            <a:spLocks noChangeArrowheads="1"/>
          </p:cNvSpPr>
          <p:nvPr/>
        </p:nvSpPr>
        <p:spPr bwMode="auto">
          <a:xfrm>
            <a:off x="1438982" y="4861770"/>
            <a:ext cx="4777753" cy="594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lnSpc>
                <a:spcPct val="150000"/>
              </a:lnSpc>
              <a:spcBef>
                <a:spcPct val="0"/>
              </a:spcBef>
              <a:buFontTx/>
              <a:buNone/>
            </a:pPr>
            <a:r>
              <a:rPr altLang="en-US" b="1" lang="zh-CN" sz="2200">
                <a:solidFill>
                  <a:schemeClr val="tx1">
                    <a:lumMod val="65000"/>
                    <a:lumOff val="35000"/>
                  </a:schemeClr>
                </a:solidFill>
                <a:latin charset="-122" panose="020b0503020204020204" pitchFamily="34" typeface="微软雅黑"/>
                <a:ea charset="-122" pitchFamily="34" typeface="微软雅黑"/>
              </a:rPr>
              <a:t>金属与电源远离，插头要握绝缘体</a:t>
            </a:r>
          </a:p>
        </p:txBody>
      </p:sp>
      <p:pic>
        <p:nvPicPr>
          <p:cNvPr id="64" name="图片 63"/>
          <p:cNvPicPr>
            <a:picLocks noChangeAspect="1"/>
          </p:cNvPicPr>
          <p:nvPr/>
        </p:nvPicPr>
        <p:blipFill>
          <a:blip r:embed="rId3">
            <a:extLst>
              <a:ext uri="{28A0092B-C50C-407E-A947-70E740481C1C}">
                <a14:useLocalDpi val="0"/>
              </a:ext>
            </a:extLst>
          </a:blip>
          <a:stretch>
            <a:fillRect/>
          </a:stretch>
        </p:blipFill>
        <p:spPr>
          <a:xfrm rot="21047826">
            <a:off x="6508441" y="1545755"/>
            <a:ext cx="4241853" cy="3989308"/>
          </a:xfrm>
          <a:prstGeom prst="rect">
            <a:avLst/>
          </a:prstGeom>
        </p:spPr>
      </p:pic>
    </p:spTree>
    <p:extLst>
      <p:ext uri="{BB962C8B-B14F-4D97-AF65-F5344CB8AC3E}">
        <p14:creationId val="376155915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 presetSubtype="8">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additive="base">
                                        <p:cTn dur="1000" fill="hold" id="12"/>
                                        <p:tgtEl>
                                          <p:spTgt spid="33"/>
                                        </p:tgtEl>
                                        <p:attrNameLst>
                                          <p:attrName>ppt_x</p:attrName>
                                        </p:attrNameLst>
                                      </p:cBhvr>
                                      <p:tavLst>
                                        <p:tav tm="0">
                                          <p:val>
                                            <p:strVal val="0-#ppt_w/2"/>
                                          </p:val>
                                        </p:tav>
                                        <p:tav tm="100000">
                                          <p:val>
                                            <p:strVal val="#ppt_x"/>
                                          </p:val>
                                        </p:tav>
                                      </p:tavLst>
                                    </p:anim>
                                    <p:anim calcmode="lin" valueType="num">
                                      <p:cBhvr additive="base">
                                        <p:cTn dur="1000" fill="hold" id="13"/>
                                        <p:tgtEl>
                                          <p:spTgt spid="33"/>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200"/>
                                  </p:stCondLst>
                                  <p:childTnLst>
                                    <p:set>
                                      <p:cBhvr>
                                        <p:cTn dur="1" fill="hold" id="15">
                                          <p:stCondLst>
                                            <p:cond delay="0"/>
                                          </p:stCondLst>
                                        </p:cTn>
                                        <p:tgtEl>
                                          <p:spTgt spid="36"/>
                                        </p:tgtEl>
                                        <p:attrNameLst>
                                          <p:attrName>style.visibility</p:attrName>
                                        </p:attrNameLst>
                                      </p:cBhvr>
                                      <p:to>
                                        <p:strVal val="visible"/>
                                      </p:to>
                                    </p:set>
                                    <p:anim calcmode="lin" valueType="num">
                                      <p:cBhvr additive="base">
                                        <p:cTn dur="1000" fill="hold" id="16"/>
                                        <p:tgtEl>
                                          <p:spTgt spid="36"/>
                                        </p:tgtEl>
                                        <p:attrNameLst>
                                          <p:attrName>ppt_x</p:attrName>
                                        </p:attrNameLst>
                                      </p:cBhvr>
                                      <p:tavLst>
                                        <p:tav tm="0">
                                          <p:val>
                                            <p:strVal val="0-#ppt_w/2"/>
                                          </p:val>
                                        </p:tav>
                                        <p:tav tm="100000">
                                          <p:val>
                                            <p:strVal val="#ppt_x"/>
                                          </p:val>
                                        </p:tav>
                                      </p:tavLst>
                                    </p:anim>
                                    <p:anim calcmode="lin" valueType="num">
                                      <p:cBhvr additive="base">
                                        <p:cTn dur="1000" fill="hold" id="17"/>
                                        <p:tgtEl>
                                          <p:spTgt spid="36"/>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400"/>
                                  </p:stCondLst>
                                  <p:childTnLst>
                                    <p:set>
                                      <p:cBhvr>
                                        <p:cTn dur="1" fill="hold" id="19">
                                          <p:stCondLst>
                                            <p:cond delay="0"/>
                                          </p:stCondLst>
                                        </p:cTn>
                                        <p:tgtEl>
                                          <p:spTgt spid="44"/>
                                        </p:tgtEl>
                                        <p:attrNameLst>
                                          <p:attrName>style.visibility</p:attrName>
                                        </p:attrNameLst>
                                      </p:cBhvr>
                                      <p:to>
                                        <p:strVal val="visible"/>
                                      </p:to>
                                    </p:set>
                                    <p:anim calcmode="lin" valueType="num">
                                      <p:cBhvr additive="base">
                                        <p:cTn dur="1000" fill="hold" id="20"/>
                                        <p:tgtEl>
                                          <p:spTgt spid="44"/>
                                        </p:tgtEl>
                                        <p:attrNameLst>
                                          <p:attrName>ppt_x</p:attrName>
                                        </p:attrNameLst>
                                      </p:cBhvr>
                                      <p:tavLst>
                                        <p:tav tm="0">
                                          <p:val>
                                            <p:strVal val="0-#ppt_w/2"/>
                                          </p:val>
                                        </p:tav>
                                        <p:tav tm="100000">
                                          <p:val>
                                            <p:strVal val="#ppt_x"/>
                                          </p:val>
                                        </p:tav>
                                      </p:tavLst>
                                    </p:anim>
                                    <p:anim calcmode="lin" valueType="num">
                                      <p:cBhvr additive="base">
                                        <p:cTn dur="1000" fill="hold" id="21"/>
                                        <p:tgtEl>
                                          <p:spTgt spid="44"/>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600"/>
                                  </p:stCondLst>
                                  <p:childTnLst>
                                    <p:set>
                                      <p:cBhvr>
                                        <p:cTn dur="1" fill="hold" id="23">
                                          <p:stCondLst>
                                            <p:cond delay="0"/>
                                          </p:stCondLst>
                                        </p:cTn>
                                        <p:tgtEl>
                                          <p:spTgt spid="55"/>
                                        </p:tgtEl>
                                        <p:attrNameLst>
                                          <p:attrName>style.visibility</p:attrName>
                                        </p:attrNameLst>
                                      </p:cBhvr>
                                      <p:to>
                                        <p:strVal val="visible"/>
                                      </p:to>
                                    </p:set>
                                    <p:anim calcmode="lin" valueType="num">
                                      <p:cBhvr additive="base">
                                        <p:cTn dur="1000" fill="hold" id="24"/>
                                        <p:tgtEl>
                                          <p:spTgt spid="55"/>
                                        </p:tgtEl>
                                        <p:attrNameLst>
                                          <p:attrName>ppt_x</p:attrName>
                                        </p:attrNameLst>
                                      </p:cBhvr>
                                      <p:tavLst>
                                        <p:tav tm="0">
                                          <p:val>
                                            <p:strVal val="0-#ppt_w/2"/>
                                          </p:val>
                                        </p:tav>
                                        <p:tav tm="100000">
                                          <p:val>
                                            <p:strVal val="#ppt_x"/>
                                          </p:val>
                                        </p:tav>
                                      </p:tavLst>
                                    </p:anim>
                                    <p:anim calcmode="lin" valueType="num">
                                      <p:cBhvr additive="base">
                                        <p:cTn dur="1000" fill="hold" id="25"/>
                                        <p:tgtEl>
                                          <p:spTgt spid="55"/>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800"/>
                                  </p:stCondLst>
                                  <p:childTnLst>
                                    <p:set>
                                      <p:cBhvr>
                                        <p:cTn dur="1" fill="hold" id="27">
                                          <p:stCondLst>
                                            <p:cond delay="0"/>
                                          </p:stCondLst>
                                        </p:cTn>
                                        <p:tgtEl>
                                          <p:spTgt spid="64"/>
                                        </p:tgtEl>
                                        <p:attrNameLst>
                                          <p:attrName>style.visibility</p:attrName>
                                        </p:attrNameLst>
                                      </p:cBhvr>
                                      <p:to>
                                        <p:strVal val="visible"/>
                                      </p:to>
                                    </p:set>
                                    <p:anim calcmode="lin" valueType="num">
                                      <p:cBhvr additive="base">
                                        <p:cTn dur="1000" fill="hold" id="28"/>
                                        <p:tgtEl>
                                          <p:spTgt spid="64"/>
                                        </p:tgtEl>
                                        <p:attrNameLst>
                                          <p:attrName>ppt_x</p:attrName>
                                        </p:attrNameLst>
                                      </p:cBhvr>
                                      <p:tavLst>
                                        <p:tav tm="0">
                                          <p:val>
                                            <p:strVal val="1+#ppt_w/2"/>
                                          </p:val>
                                        </p:tav>
                                        <p:tav tm="100000">
                                          <p:val>
                                            <p:strVal val="#ppt_x"/>
                                          </p:val>
                                        </p:tav>
                                      </p:tavLst>
                                    </p:anim>
                                    <p:anim calcmode="lin" valueType="num">
                                      <p:cBhvr additive="base">
                                        <p:cTn dur="1000" fill="hold" id="29"/>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6"/>
      <p:bldP grpId="0" spid="44"/>
      <p:bldP grpId="0" spid="5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安全用电顺口溜</a:t>
              </a:r>
            </a:p>
          </p:txBody>
        </p:sp>
      </p:grpSp>
      <p:sp>
        <p:nvSpPr>
          <p:cNvPr id="10" name="Text Box 10"/>
          <p:cNvSpPr txBox="1">
            <a:spLocks noChangeArrowheads="1"/>
          </p:cNvSpPr>
          <p:nvPr/>
        </p:nvSpPr>
        <p:spPr bwMode="auto">
          <a:xfrm>
            <a:off x="4411125" y="1569476"/>
            <a:ext cx="3309506"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lgn="ctr" eaLnBrk="1" hangingPunct="1">
              <a:spcBef>
                <a:spcPct val="50000"/>
              </a:spcBef>
              <a:buFontTx/>
              <a:buNone/>
            </a:pPr>
            <a:r>
              <a:rPr altLang="en-US" lang="zh-CN" sz="2400">
                <a:latin charset="-122" panose="020b0503020204020204" pitchFamily="34" typeface="微软雅黑"/>
                <a:ea charset="-122" pitchFamily="34" typeface="微软雅黑"/>
              </a:rPr>
              <a:t>室外安全注意事项</a:t>
            </a:r>
          </a:p>
        </p:txBody>
      </p:sp>
      <p:sp>
        <p:nvSpPr>
          <p:cNvPr id="11" name="Rectangle 12"/>
          <p:cNvSpPr>
            <a:spLocks noChangeArrowheads="1"/>
          </p:cNvSpPr>
          <p:nvPr/>
        </p:nvSpPr>
        <p:spPr bwMode="auto">
          <a:xfrm>
            <a:off x="1653238" y="5830192"/>
            <a:ext cx="372696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lnSpc>
                <a:spcPct val="150000"/>
              </a:lnSpc>
              <a:spcBef>
                <a:spcPct val="0"/>
              </a:spcBef>
              <a:buFontTx/>
              <a:buNone/>
            </a:pPr>
            <a:r>
              <a:rPr altLang="en-US" lang="zh-CN" sz="2400">
                <a:latin charset="-122" panose="020b0503020204020204" pitchFamily="34" typeface="微软雅黑"/>
                <a:ea charset="-122" pitchFamily="34" typeface="微软雅黑"/>
              </a:rPr>
              <a:t>躲开变压器，安全不触电</a:t>
            </a:r>
          </a:p>
        </p:txBody>
      </p:sp>
      <p:sp>
        <p:nvSpPr>
          <p:cNvPr id="12" name="Rectangle 13"/>
          <p:cNvSpPr>
            <a:spLocks noChangeArrowheads="1"/>
          </p:cNvSpPr>
          <p:nvPr/>
        </p:nvSpPr>
        <p:spPr bwMode="auto">
          <a:xfrm>
            <a:off x="6909138" y="5758193"/>
            <a:ext cx="372696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lnSpc>
                <a:spcPct val="150000"/>
              </a:lnSpc>
              <a:spcBef>
                <a:spcPct val="0"/>
              </a:spcBef>
              <a:buFontTx/>
              <a:buNone/>
            </a:pPr>
            <a:r>
              <a:rPr altLang="en-US" lang="zh-CN" sz="2400">
                <a:latin charset="-122" panose="020b0503020204020204" pitchFamily="34" typeface="微软雅黑"/>
                <a:ea charset="-122" pitchFamily="34" typeface="微软雅黑"/>
              </a:rPr>
              <a:t>钓鱼放风筝，远离高压线 </a:t>
            </a:r>
          </a:p>
        </p:txBody>
      </p:sp>
      <p:grpSp>
        <p:nvGrpSpPr>
          <p:cNvPr id="13" name="组合 12"/>
          <p:cNvGrpSpPr/>
          <p:nvPr/>
        </p:nvGrpSpPr>
        <p:grpSpPr>
          <a:xfrm>
            <a:off x="6532180" y="2374257"/>
            <a:ext cx="4463915" cy="3527934"/>
            <a:chOff x="5969419" y="933872"/>
            <a:chExt cx="4464496" cy="3528393"/>
          </a:xfrm>
        </p:grpSpPr>
        <p:grpSp>
          <p:nvGrpSpPr>
            <p:cNvPr id="14" name="组合 13"/>
            <p:cNvGrpSpPr/>
            <p:nvPr/>
          </p:nvGrpSpPr>
          <p:grpSpPr>
            <a:xfrm>
              <a:off x="5969419" y="933872"/>
              <a:ext cx="4464496" cy="3528393"/>
              <a:chOff x="1127448" y="1628799"/>
              <a:chExt cx="4464496" cy="3528393"/>
            </a:xfrm>
          </p:grpSpPr>
          <p:pic>
            <p:nvPicPr>
              <p:cNvPr id="16" name="图片 15"/>
              <p:cNvPicPr>
                <a:picLocks noChangeAspect="1"/>
              </p:cNvPicPr>
              <p:nvPr/>
            </p:nvPicPr>
            <p:blipFill>
              <a:blip r:embed="rId3">
                <a:extLst>
                  <a:ext uri="{28A0092B-C50C-407E-A947-70E740481C1C}">
                    <a14:useLocalDpi val="0"/>
                  </a:ext>
                </a:extLst>
              </a:blip>
              <a:srcRect b="9009" l="3932" r="4434" t="6355"/>
              <a:stretch>
                <a:fillRect/>
              </a:stretch>
            </p:blipFill>
            <p:spPr>
              <a:xfrm>
                <a:off x="1127448" y="1628799"/>
                <a:ext cx="4464496" cy="3528393"/>
              </a:xfrm>
              <a:prstGeom prst="rect">
                <a:avLst/>
              </a:prstGeom>
            </p:spPr>
          </p:pic>
          <p:sp>
            <p:nvSpPr>
              <p:cNvPr id="17" name="矩形 16"/>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5" name="图片 14"/>
            <p:cNvPicPr>
              <a:picLocks noChangeAspect="1"/>
            </p:cNvPicPr>
            <p:nvPr/>
          </p:nvPicPr>
          <p:blipFill>
            <a:blip r:embed="rId4">
              <a:extLst>
                <a:ext uri="{28A0092B-C50C-407E-A947-70E740481C1C}">
                  <a14:useLocalDpi val="0"/>
                </a:ext>
              </a:extLst>
            </a:blip>
            <a:stretch>
              <a:fillRect/>
            </a:stretch>
          </p:blipFill>
          <p:spPr>
            <a:xfrm>
              <a:off x="6381516" y="1213332"/>
              <a:ext cx="3545827" cy="2969472"/>
            </a:xfrm>
            <a:prstGeom prst="rect">
              <a:avLst/>
            </a:prstGeom>
          </p:spPr>
        </p:pic>
      </p:grpSp>
      <p:grpSp>
        <p:nvGrpSpPr>
          <p:cNvPr id="18" name="组合 17"/>
          <p:cNvGrpSpPr/>
          <p:nvPr/>
        </p:nvGrpSpPr>
        <p:grpSpPr>
          <a:xfrm>
            <a:off x="1348279" y="2302258"/>
            <a:ext cx="4463915" cy="3527934"/>
            <a:chOff x="1242625" y="1590311"/>
            <a:chExt cx="4464496" cy="3528393"/>
          </a:xfrm>
        </p:grpSpPr>
        <p:grpSp>
          <p:nvGrpSpPr>
            <p:cNvPr id="19" name="组合 18"/>
            <p:cNvGrpSpPr/>
            <p:nvPr/>
          </p:nvGrpSpPr>
          <p:grpSpPr>
            <a:xfrm>
              <a:off x="1242625" y="1590311"/>
              <a:ext cx="4464496" cy="3528393"/>
              <a:chOff x="1127448" y="1628799"/>
              <a:chExt cx="4464496" cy="3528393"/>
            </a:xfrm>
          </p:grpSpPr>
          <p:pic>
            <p:nvPicPr>
              <p:cNvPr id="21" name="图片 20"/>
              <p:cNvPicPr>
                <a:picLocks noChangeAspect="1"/>
              </p:cNvPicPr>
              <p:nvPr/>
            </p:nvPicPr>
            <p:blipFill>
              <a:blip r:embed="rId3">
                <a:extLst>
                  <a:ext uri="{28A0092B-C50C-407E-A947-70E740481C1C}">
                    <a14:useLocalDpi val="0"/>
                  </a:ext>
                </a:extLst>
              </a:blip>
              <a:srcRect b="9009" l="3932" r="4434" t="6355"/>
              <a:stretch>
                <a:fillRect/>
              </a:stretch>
            </p:blipFill>
            <p:spPr>
              <a:xfrm>
                <a:off x="1127448" y="1628799"/>
                <a:ext cx="4464496" cy="3528393"/>
              </a:xfrm>
              <a:prstGeom prst="rect">
                <a:avLst/>
              </a:prstGeom>
            </p:spPr>
          </p:pic>
          <p:sp>
            <p:nvSpPr>
              <p:cNvPr id="22" name="矩形 21"/>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0" name="图片 19"/>
            <p:cNvPicPr>
              <a:picLocks noChangeAspect="1"/>
            </p:cNvPicPr>
            <p:nvPr/>
          </p:nvPicPr>
          <p:blipFill>
            <a:blip r:embed="rId5">
              <a:extLst>
                <a:ext uri="{28A0092B-C50C-407E-A947-70E740481C1C}">
                  <a14:useLocalDpi val="0"/>
                </a:ext>
              </a:extLst>
            </a:blip>
            <a:stretch>
              <a:fillRect/>
            </a:stretch>
          </p:blipFill>
          <p:spPr>
            <a:xfrm>
              <a:off x="1487488" y="1949038"/>
              <a:ext cx="3926599" cy="2776106"/>
            </a:xfrm>
            <a:prstGeom prst="rect">
              <a:avLst/>
            </a:prstGeom>
          </p:spPr>
        </p:pic>
      </p:grpSp>
    </p:spTree>
    <p:extLst>
      <p:ext uri="{BB962C8B-B14F-4D97-AF65-F5344CB8AC3E}">
        <p14:creationId val="50023588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 presetSubtype="4">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1000" fill="hold" id="12"/>
                                        <p:tgtEl>
                                          <p:spTgt spid="10"/>
                                        </p:tgtEl>
                                        <p:attrNameLst>
                                          <p:attrName>ppt_x</p:attrName>
                                        </p:attrNameLst>
                                      </p:cBhvr>
                                      <p:tavLst>
                                        <p:tav tm="0">
                                          <p:val>
                                            <p:strVal val="#ppt_x"/>
                                          </p:val>
                                        </p:tav>
                                        <p:tav tm="100000">
                                          <p:val>
                                            <p:strVal val="#ppt_x"/>
                                          </p:val>
                                        </p:tav>
                                      </p:tavLst>
                                    </p:anim>
                                    <p:anim calcmode="lin" valueType="num">
                                      <p:cBhvr additive="base">
                                        <p:cTn dur="1000" fill="hold" id="13"/>
                                        <p:tgtEl>
                                          <p:spTgt spid="10"/>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4">
                                  <p:stCondLst>
                                    <p:cond delay="30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1000" fill="hold" id="16"/>
                                        <p:tgtEl>
                                          <p:spTgt spid="18"/>
                                        </p:tgtEl>
                                        <p:attrNameLst>
                                          <p:attrName>ppt_x</p:attrName>
                                        </p:attrNameLst>
                                      </p:cBhvr>
                                      <p:tavLst>
                                        <p:tav tm="0">
                                          <p:val>
                                            <p:strVal val="#ppt_x"/>
                                          </p:val>
                                        </p:tav>
                                        <p:tav tm="100000">
                                          <p:val>
                                            <p:strVal val="#ppt_x"/>
                                          </p:val>
                                        </p:tav>
                                      </p:tavLst>
                                    </p:anim>
                                    <p:anim calcmode="lin" valueType="num">
                                      <p:cBhvr additive="base">
                                        <p:cTn dur="1000" fill="hold" id="17"/>
                                        <p:tgtEl>
                                          <p:spTgt spid="18"/>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60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1000" fill="hold" id="20"/>
                                        <p:tgtEl>
                                          <p:spTgt spid="11"/>
                                        </p:tgtEl>
                                        <p:attrNameLst>
                                          <p:attrName>ppt_x</p:attrName>
                                        </p:attrNameLst>
                                      </p:cBhvr>
                                      <p:tavLst>
                                        <p:tav tm="0">
                                          <p:val>
                                            <p:strVal val="#ppt_x"/>
                                          </p:val>
                                        </p:tav>
                                        <p:tav tm="100000">
                                          <p:val>
                                            <p:strVal val="#ppt_x"/>
                                          </p:val>
                                        </p:tav>
                                      </p:tavLst>
                                    </p:anim>
                                    <p:anim calcmode="lin" valueType="num">
                                      <p:cBhvr additive="base">
                                        <p:cTn dur="1000" fill="hold" id="21"/>
                                        <p:tgtEl>
                                          <p:spTgt spid="11"/>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90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1000" fill="hold" id="24"/>
                                        <p:tgtEl>
                                          <p:spTgt spid="13"/>
                                        </p:tgtEl>
                                        <p:attrNameLst>
                                          <p:attrName>ppt_x</p:attrName>
                                        </p:attrNameLst>
                                      </p:cBhvr>
                                      <p:tavLst>
                                        <p:tav tm="0">
                                          <p:val>
                                            <p:strVal val="#ppt_x"/>
                                          </p:val>
                                        </p:tav>
                                        <p:tav tm="100000">
                                          <p:val>
                                            <p:strVal val="#ppt_x"/>
                                          </p:val>
                                        </p:tav>
                                      </p:tavLst>
                                    </p:anim>
                                    <p:anim calcmode="lin" valueType="num">
                                      <p:cBhvr additive="base">
                                        <p:cTn dur="1000" fill="hold" id="25"/>
                                        <p:tgtEl>
                                          <p:spTgt spid="13"/>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120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1000" fill="hold" id="28"/>
                                        <p:tgtEl>
                                          <p:spTgt spid="12"/>
                                        </p:tgtEl>
                                        <p:attrNameLst>
                                          <p:attrName>ppt_x</p:attrName>
                                        </p:attrNameLst>
                                      </p:cBhvr>
                                      <p:tavLst>
                                        <p:tav tm="0">
                                          <p:val>
                                            <p:strVal val="#ppt_x"/>
                                          </p:val>
                                        </p:tav>
                                        <p:tav tm="100000">
                                          <p:val>
                                            <p:strVal val="#ppt_x"/>
                                          </p:val>
                                        </p:tav>
                                      </p:tavLst>
                                    </p:anim>
                                    <p:anim calcmode="lin" valueType="num">
                                      <p:cBhvr additive="base">
                                        <p:cTn dur="1000" fill="hold" id="29"/>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251200" y="373355"/>
            <a:ext cx="5689600" cy="715217"/>
            <a:chOff x="3106057" y="402383"/>
            <a:chExt cx="5689600" cy="715217"/>
          </a:xfrm>
          <a:solidFill>
            <a:srgbClr val="33909B"/>
          </a:solidFill>
        </p:grpSpPr>
        <p:sp>
          <p:nvSpPr>
            <p:cNvPr id="5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安全用电顺口溜</a:t>
              </a:r>
            </a:p>
          </p:txBody>
        </p:sp>
      </p:grpSp>
      <p:sp>
        <p:nvSpPr>
          <p:cNvPr id="23" name="Text Box 10"/>
          <p:cNvSpPr txBox="1">
            <a:spLocks noChangeArrowheads="1"/>
          </p:cNvSpPr>
          <p:nvPr/>
        </p:nvSpPr>
        <p:spPr bwMode="auto">
          <a:xfrm>
            <a:off x="4411125" y="1536818"/>
            <a:ext cx="3309506"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lgn="ctr" eaLnBrk="1" hangingPunct="1">
              <a:spcBef>
                <a:spcPct val="50000"/>
              </a:spcBef>
              <a:buFontTx/>
              <a:buNone/>
            </a:pPr>
            <a:r>
              <a:rPr altLang="en-US" lang="zh-CN" sz="2400">
                <a:latin charset="-122" panose="020b0503020204020204" pitchFamily="34" typeface="微软雅黑"/>
                <a:ea charset="-122" pitchFamily="34" typeface="微软雅黑"/>
              </a:rPr>
              <a:t>室外安全注意事项</a:t>
            </a:r>
          </a:p>
        </p:txBody>
      </p:sp>
      <p:sp>
        <p:nvSpPr>
          <p:cNvPr id="24" name="Rectangle 12"/>
          <p:cNvSpPr>
            <a:spLocks noChangeArrowheads="1"/>
          </p:cNvSpPr>
          <p:nvPr/>
        </p:nvSpPr>
        <p:spPr bwMode="auto">
          <a:xfrm>
            <a:off x="1773303" y="5757202"/>
            <a:ext cx="372696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lnSpc>
                <a:spcPct val="150000"/>
              </a:lnSpc>
              <a:spcBef>
                <a:spcPct val="0"/>
              </a:spcBef>
              <a:buNone/>
            </a:pPr>
            <a:r>
              <a:rPr altLang="en-US" lang="zh-CN" sz="2400">
                <a:latin charset="-122" panose="020b0503020204020204" pitchFamily="34" typeface="微软雅黑"/>
                <a:ea charset="-122" pitchFamily="34" typeface="微软雅黑"/>
              </a:rPr>
              <a:t>大雨来临时，放雷避危险 </a:t>
            </a:r>
          </a:p>
        </p:txBody>
      </p:sp>
      <p:sp>
        <p:nvSpPr>
          <p:cNvPr id="25" name="Rectangle 13"/>
          <p:cNvSpPr>
            <a:spLocks noChangeArrowheads="1"/>
          </p:cNvSpPr>
          <p:nvPr/>
        </p:nvSpPr>
        <p:spPr bwMode="auto">
          <a:xfrm>
            <a:off x="7048153" y="5725538"/>
            <a:ext cx="3726965" cy="6400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lnSpc>
                <a:spcPct val="150000"/>
              </a:lnSpc>
              <a:spcBef>
                <a:spcPct val="0"/>
              </a:spcBef>
              <a:buNone/>
            </a:pPr>
            <a:r>
              <a:rPr altLang="en-US" lang="zh-CN" sz="2400">
                <a:latin charset="-122" panose="020b0503020204020204" pitchFamily="34" typeface="微软雅黑"/>
                <a:ea charset="-122" pitchFamily="34" typeface="微软雅黑"/>
              </a:rPr>
              <a:t>寻找低洼处，不往高处站</a:t>
            </a:r>
          </a:p>
        </p:txBody>
      </p:sp>
      <p:grpSp>
        <p:nvGrpSpPr>
          <p:cNvPr id="26" name="组合 25"/>
          <p:cNvGrpSpPr/>
          <p:nvPr/>
        </p:nvGrpSpPr>
        <p:grpSpPr>
          <a:xfrm>
            <a:off x="6599196" y="2341601"/>
            <a:ext cx="4463915" cy="3527934"/>
            <a:chOff x="5969419" y="933872"/>
            <a:chExt cx="4464496" cy="3528393"/>
          </a:xfrm>
        </p:grpSpPr>
        <p:grpSp>
          <p:nvGrpSpPr>
            <p:cNvPr id="27" name="组合 26"/>
            <p:cNvGrpSpPr/>
            <p:nvPr/>
          </p:nvGrpSpPr>
          <p:grpSpPr>
            <a:xfrm>
              <a:off x="5969419" y="933872"/>
              <a:ext cx="4464496" cy="3528393"/>
              <a:chOff x="1127448" y="1628799"/>
              <a:chExt cx="4464496" cy="3528393"/>
            </a:xfrm>
          </p:grpSpPr>
          <p:pic>
            <p:nvPicPr>
              <p:cNvPr id="29" name="图片 28"/>
              <p:cNvPicPr>
                <a:picLocks noChangeAspect="1"/>
              </p:cNvPicPr>
              <p:nvPr/>
            </p:nvPicPr>
            <p:blipFill>
              <a:blip r:embed="rId3">
                <a:extLst>
                  <a:ext uri="{28A0092B-C50C-407E-A947-70E740481C1C}">
                    <a14:useLocalDpi val="0"/>
                  </a:ext>
                </a:extLst>
              </a:blip>
              <a:srcRect b="9009" l="3932" r="4434" t="6355"/>
              <a:stretch>
                <a:fillRect/>
              </a:stretch>
            </p:blipFill>
            <p:spPr>
              <a:xfrm>
                <a:off x="1127448" y="1628799"/>
                <a:ext cx="4464496" cy="3528393"/>
              </a:xfrm>
              <a:prstGeom prst="rect">
                <a:avLst/>
              </a:prstGeom>
            </p:spPr>
          </p:pic>
          <p:sp>
            <p:nvSpPr>
              <p:cNvPr id="30" name="矩形 29"/>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8" name="图片 27"/>
            <p:cNvPicPr>
              <a:picLocks noChangeAspect="1"/>
            </p:cNvPicPr>
            <p:nvPr/>
          </p:nvPicPr>
          <p:blipFill>
            <a:blip r:embed="rId4">
              <a:extLst>
                <a:ext uri="{28A0092B-C50C-407E-A947-70E740481C1C}">
                  <a14:useLocalDpi val="0"/>
                </a:ext>
              </a:extLst>
            </a:blip>
            <a:stretch>
              <a:fillRect/>
            </a:stretch>
          </p:blipFill>
          <p:spPr>
            <a:xfrm>
              <a:off x="6381516" y="1478649"/>
              <a:ext cx="3545827" cy="2438837"/>
            </a:xfrm>
            <a:prstGeom prst="rect">
              <a:avLst/>
            </a:prstGeom>
          </p:spPr>
        </p:pic>
      </p:grpSp>
      <p:grpSp>
        <p:nvGrpSpPr>
          <p:cNvPr id="31" name="组合 30"/>
          <p:cNvGrpSpPr/>
          <p:nvPr/>
        </p:nvGrpSpPr>
        <p:grpSpPr>
          <a:xfrm>
            <a:off x="1415295" y="2269602"/>
            <a:ext cx="4463915" cy="3527934"/>
            <a:chOff x="1242625" y="1590311"/>
            <a:chExt cx="4464496" cy="3528393"/>
          </a:xfrm>
        </p:grpSpPr>
        <p:grpSp>
          <p:nvGrpSpPr>
            <p:cNvPr id="32" name="组合 31"/>
            <p:cNvGrpSpPr/>
            <p:nvPr/>
          </p:nvGrpSpPr>
          <p:grpSpPr>
            <a:xfrm>
              <a:off x="1242625" y="1590311"/>
              <a:ext cx="4464496" cy="3528393"/>
              <a:chOff x="1127448" y="1628799"/>
              <a:chExt cx="4464496" cy="3528393"/>
            </a:xfrm>
          </p:grpSpPr>
          <p:pic>
            <p:nvPicPr>
              <p:cNvPr id="34" name="图片 33"/>
              <p:cNvPicPr>
                <a:picLocks noChangeAspect="1"/>
              </p:cNvPicPr>
              <p:nvPr/>
            </p:nvPicPr>
            <p:blipFill>
              <a:blip r:embed="rId3">
                <a:extLst>
                  <a:ext uri="{28A0092B-C50C-407E-A947-70E740481C1C}">
                    <a14:useLocalDpi val="0"/>
                  </a:ext>
                </a:extLst>
              </a:blip>
              <a:srcRect b="9009" l="3932" r="4434" t="6355"/>
              <a:stretch>
                <a:fillRect/>
              </a:stretch>
            </p:blipFill>
            <p:spPr>
              <a:xfrm>
                <a:off x="1127448" y="1628799"/>
                <a:ext cx="4464496" cy="3528393"/>
              </a:xfrm>
              <a:prstGeom prst="rect">
                <a:avLst/>
              </a:prstGeom>
            </p:spPr>
          </p:pic>
          <p:sp>
            <p:nvSpPr>
              <p:cNvPr id="35" name="矩形 34"/>
              <p:cNvSpPr/>
              <p:nvPr/>
            </p:nvSpPr>
            <p:spPr>
              <a:xfrm>
                <a:off x="1465023" y="1988840"/>
                <a:ext cx="3694873" cy="2810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3" name="图片 32"/>
            <p:cNvPicPr>
              <a:picLocks noChangeAspect="1"/>
            </p:cNvPicPr>
            <p:nvPr/>
          </p:nvPicPr>
          <p:blipFill>
            <a:blip r:embed="rId5">
              <a:extLst>
                <a:ext uri="{28A0092B-C50C-407E-A947-70E740481C1C}">
                  <a14:useLocalDpi val="0"/>
                </a:ext>
              </a:extLst>
            </a:blip>
            <a:stretch>
              <a:fillRect/>
            </a:stretch>
          </p:blipFill>
          <p:spPr>
            <a:xfrm>
              <a:off x="1580201" y="1806336"/>
              <a:ext cx="3747928" cy="3056004"/>
            </a:xfrm>
            <a:prstGeom prst="rect">
              <a:avLst/>
            </a:prstGeom>
          </p:spPr>
        </p:pic>
      </p:grpSp>
    </p:spTree>
    <p:extLst>
      <p:ext uri="{BB962C8B-B14F-4D97-AF65-F5344CB8AC3E}">
        <p14:creationId val="94726955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800" fill="hold" id="7"/>
                                        <p:tgtEl>
                                          <p:spTgt spid="49"/>
                                        </p:tgtEl>
                                        <p:attrNameLst>
                                          <p:attrName>ppt_x</p:attrName>
                                        </p:attrNameLst>
                                      </p:cBhvr>
                                      <p:tavLst>
                                        <p:tav tm="0">
                                          <p:val>
                                            <p:strVal val="#ppt_x"/>
                                          </p:val>
                                        </p:tav>
                                        <p:tav tm="100000">
                                          <p:val>
                                            <p:strVal val="#ppt_x"/>
                                          </p:val>
                                        </p:tav>
                                      </p:tavLst>
                                    </p:anim>
                                    <p:anim calcmode="lin" valueType="num">
                                      <p:cBhvr additive="base">
                                        <p:cTn dur="800" fill="hold" id="8"/>
                                        <p:tgtEl>
                                          <p:spTgt spid="4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 presetSubtype="4">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1000" fill="hold" id="12"/>
                                        <p:tgtEl>
                                          <p:spTgt spid="23"/>
                                        </p:tgtEl>
                                        <p:attrNameLst>
                                          <p:attrName>ppt_x</p:attrName>
                                        </p:attrNameLst>
                                      </p:cBhvr>
                                      <p:tavLst>
                                        <p:tav tm="0">
                                          <p:val>
                                            <p:strVal val="#ppt_x"/>
                                          </p:val>
                                        </p:tav>
                                        <p:tav tm="100000">
                                          <p:val>
                                            <p:strVal val="#ppt_x"/>
                                          </p:val>
                                        </p:tav>
                                      </p:tavLst>
                                    </p:anim>
                                    <p:anim calcmode="lin" valueType="num">
                                      <p:cBhvr additive="base">
                                        <p:cTn dur="1000" fill="hold" id="13"/>
                                        <p:tgtEl>
                                          <p:spTgt spid="23"/>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2">
                                  <p:stCondLst>
                                    <p:cond delay="300"/>
                                  </p:stCondLst>
                                  <p:childTnLst>
                                    <p:set>
                                      <p:cBhvr>
                                        <p:cTn dur="1" fill="hold" id="15">
                                          <p:stCondLst>
                                            <p:cond delay="0"/>
                                          </p:stCondLst>
                                        </p:cTn>
                                        <p:tgtEl>
                                          <p:spTgt spid="31"/>
                                        </p:tgtEl>
                                        <p:attrNameLst>
                                          <p:attrName>style.visibility</p:attrName>
                                        </p:attrNameLst>
                                      </p:cBhvr>
                                      <p:to>
                                        <p:strVal val="visible"/>
                                      </p:to>
                                    </p:set>
                                    <p:anim calcmode="lin" valueType="num">
                                      <p:cBhvr additive="base">
                                        <p:cTn dur="1000" fill="hold" id="16"/>
                                        <p:tgtEl>
                                          <p:spTgt spid="31"/>
                                        </p:tgtEl>
                                        <p:attrNameLst>
                                          <p:attrName>ppt_x</p:attrName>
                                        </p:attrNameLst>
                                      </p:cBhvr>
                                      <p:tavLst>
                                        <p:tav tm="0">
                                          <p:val>
                                            <p:strVal val="1+#ppt_w/2"/>
                                          </p:val>
                                        </p:tav>
                                        <p:tav tm="100000">
                                          <p:val>
                                            <p:strVal val="#ppt_x"/>
                                          </p:val>
                                        </p:tav>
                                      </p:tavLst>
                                    </p:anim>
                                    <p:anim calcmode="lin" valueType="num">
                                      <p:cBhvr additive="base">
                                        <p:cTn dur="1000" fill="hold" id="17"/>
                                        <p:tgtEl>
                                          <p:spTgt spid="31"/>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600"/>
                                  </p:stCondLst>
                                  <p:childTnLst>
                                    <p:set>
                                      <p:cBhvr>
                                        <p:cTn dur="1" fill="hold" id="19">
                                          <p:stCondLst>
                                            <p:cond delay="0"/>
                                          </p:stCondLst>
                                        </p:cTn>
                                        <p:tgtEl>
                                          <p:spTgt spid="24"/>
                                        </p:tgtEl>
                                        <p:attrNameLst>
                                          <p:attrName>style.visibility</p:attrName>
                                        </p:attrNameLst>
                                      </p:cBhvr>
                                      <p:to>
                                        <p:strVal val="visible"/>
                                      </p:to>
                                    </p:set>
                                    <p:anim calcmode="lin" valueType="num">
                                      <p:cBhvr additive="base">
                                        <p:cTn dur="1000" fill="hold" id="20"/>
                                        <p:tgtEl>
                                          <p:spTgt spid="24"/>
                                        </p:tgtEl>
                                        <p:attrNameLst>
                                          <p:attrName>ppt_x</p:attrName>
                                        </p:attrNameLst>
                                      </p:cBhvr>
                                      <p:tavLst>
                                        <p:tav tm="0">
                                          <p:val>
                                            <p:strVal val="1+#ppt_w/2"/>
                                          </p:val>
                                        </p:tav>
                                        <p:tav tm="100000">
                                          <p:val>
                                            <p:strVal val="#ppt_x"/>
                                          </p:val>
                                        </p:tav>
                                      </p:tavLst>
                                    </p:anim>
                                    <p:anim calcmode="lin" valueType="num">
                                      <p:cBhvr additive="base">
                                        <p:cTn dur="1000" fill="hold" id="21"/>
                                        <p:tgtEl>
                                          <p:spTgt spid="24"/>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900"/>
                                  </p:stCondLst>
                                  <p:childTnLst>
                                    <p:set>
                                      <p:cBhvr>
                                        <p:cTn dur="1" fill="hold" id="23">
                                          <p:stCondLst>
                                            <p:cond delay="0"/>
                                          </p:stCondLst>
                                        </p:cTn>
                                        <p:tgtEl>
                                          <p:spTgt spid="26"/>
                                        </p:tgtEl>
                                        <p:attrNameLst>
                                          <p:attrName>style.visibility</p:attrName>
                                        </p:attrNameLst>
                                      </p:cBhvr>
                                      <p:to>
                                        <p:strVal val="visible"/>
                                      </p:to>
                                    </p:set>
                                    <p:anim calcmode="lin" valueType="num">
                                      <p:cBhvr additive="base">
                                        <p:cTn dur="1000" fill="hold" id="24"/>
                                        <p:tgtEl>
                                          <p:spTgt spid="26"/>
                                        </p:tgtEl>
                                        <p:attrNameLst>
                                          <p:attrName>ppt_x</p:attrName>
                                        </p:attrNameLst>
                                      </p:cBhvr>
                                      <p:tavLst>
                                        <p:tav tm="0">
                                          <p:val>
                                            <p:strVal val="1+#ppt_w/2"/>
                                          </p:val>
                                        </p:tav>
                                        <p:tav tm="100000">
                                          <p:val>
                                            <p:strVal val="#ppt_x"/>
                                          </p:val>
                                        </p:tav>
                                      </p:tavLst>
                                    </p:anim>
                                    <p:anim calcmode="lin" valueType="num">
                                      <p:cBhvr additive="base">
                                        <p:cTn dur="1000" fill="hold" id="25"/>
                                        <p:tgtEl>
                                          <p:spTgt spid="2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120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1000" fill="hold" id="28"/>
                                        <p:tgtEl>
                                          <p:spTgt spid="25"/>
                                        </p:tgtEl>
                                        <p:attrNameLst>
                                          <p:attrName>ppt_x</p:attrName>
                                        </p:attrNameLst>
                                      </p:cBhvr>
                                      <p:tavLst>
                                        <p:tav tm="0">
                                          <p:val>
                                            <p:strVal val="1+#ppt_w/2"/>
                                          </p:val>
                                        </p:tav>
                                        <p:tav tm="100000">
                                          <p:val>
                                            <p:strVal val="#ppt_x"/>
                                          </p:val>
                                        </p:tav>
                                      </p:tavLst>
                                    </p:anim>
                                    <p:anim calcmode="lin" valueType="num">
                                      <p:cBhvr additive="base">
                                        <p:cTn dur="1000" fill="hold" id="29"/>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 Box 3"/>
          <p:cNvSpPr txBox="1">
            <a:spLocks noChangeArrowheads="1"/>
          </p:cNvSpPr>
          <p:nvPr/>
        </p:nvSpPr>
        <p:spPr bwMode="auto">
          <a:xfrm>
            <a:off x="2279279" y="2461581"/>
            <a:ext cx="7559856" cy="25603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eaLnBrk="1" hangingPunct="1">
              <a:lnSpc>
                <a:spcPct val="150000"/>
              </a:lnSpc>
              <a:spcBef>
                <a:spcPct val="0"/>
              </a:spcBef>
              <a:buFontTx/>
              <a:buNone/>
            </a:pPr>
            <a:r>
              <a:rPr altLang="en-US" b="1" lang="zh-CN" sz="1800">
                <a:solidFill>
                  <a:schemeClr val="tx1">
                    <a:lumMod val="50000"/>
                    <a:lumOff val="50000"/>
                  </a:schemeClr>
                </a:solidFill>
                <a:latin charset="-122" panose="020b0503020204020204" pitchFamily="34" typeface="微软雅黑"/>
                <a:ea charset="-122" pitchFamily="34" typeface="微软雅黑"/>
              </a:rPr>
              <a:t>    学生们！通过今天的学习，大家对电的知识有了一个简单抽象的了解，大家也学习了一些生活中的用电常识和注意事项、学习了一些常见的电力安全标志，希望学生们在今后的生活中注意用电安全，更好的保护自己，也希望大家努力学习，将来更好的研究电，让它为我们的生产生活带来更大的益处！</a:t>
            </a:r>
          </a:p>
          <a:p>
            <a:pPr eaLnBrk="1" hangingPunct="1">
              <a:lnSpc>
                <a:spcPct val="150000"/>
              </a:lnSpc>
              <a:spcBef>
                <a:spcPct val="0"/>
              </a:spcBef>
              <a:buFontTx/>
              <a:buNone/>
            </a:pPr>
            <a:r>
              <a:rPr altLang="en-US" b="1" lang="zh-CN" sz="1800">
                <a:solidFill>
                  <a:schemeClr val="tx1">
                    <a:lumMod val="50000"/>
                    <a:lumOff val="50000"/>
                  </a:schemeClr>
                </a:solidFill>
                <a:latin charset="-122" panose="020b0503020204020204" pitchFamily="34" typeface="微软雅黑"/>
                <a:ea charset="-122" pitchFamily="34" typeface="微软雅黑"/>
              </a:rPr>
              <a:t>   </a:t>
            </a:r>
          </a:p>
        </p:txBody>
      </p:sp>
      <p:sp>
        <p:nvSpPr>
          <p:cNvPr id="3" name="Text Box 3"/>
          <p:cNvSpPr txBox="1">
            <a:spLocks noChangeArrowheads="1"/>
          </p:cNvSpPr>
          <p:nvPr/>
        </p:nvSpPr>
        <p:spPr bwMode="auto">
          <a:xfrm>
            <a:off x="2191026" y="790100"/>
            <a:ext cx="7559856" cy="14628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lvl1pPr>
              <a:spcBef>
                <a:spcPct val="20000"/>
              </a:spcBef>
              <a:buChar char="•"/>
              <a:defRPr sz="3200">
                <a:solidFill>
                  <a:schemeClr val="tx1"/>
                </a:solidFill>
                <a:latin charset="0" pitchFamily="34" typeface="Arial"/>
                <a:ea charset="-122" panose="02010600030101010101" pitchFamily="2" typeface="宋体"/>
              </a:defRPr>
            </a:lvl1pPr>
            <a:lvl2pPr indent="-285750" marL="742950">
              <a:spcBef>
                <a:spcPct val="20000"/>
              </a:spcBef>
              <a:buChar char="–"/>
              <a:defRPr sz="2800">
                <a:solidFill>
                  <a:schemeClr val="tx1"/>
                </a:solidFill>
                <a:latin charset="0" pitchFamily="34" typeface="Arial"/>
                <a:ea charset="-122" panose="02010600030101010101" pitchFamily="2" typeface="宋体"/>
              </a:defRPr>
            </a:lvl2pPr>
            <a:lvl3pPr indent="-228600" marL="1143000">
              <a:spcBef>
                <a:spcPct val="20000"/>
              </a:spcBef>
              <a:buChar char="•"/>
              <a:defRPr sz="2400">
                <a:solidFill>
                  <a:schemeClr val="tx1"/>
                </a:solidFill>
                <a:latin charset="0" pitchFamily="34" typeface="Arial"/>
                <a:ea charset="-122" panose="02010600030101010101" pitchFamily="2" typeface="宋体"/>
              </a:defRPr>
            </a:lvl3pPr>
            <a:lvl4pPr indent="-228600" marL="1600200">
              <a:spcBef>
                <a:spcPct val="20000"/>
              </a:spcBef>
              <a:buChar char="–"/>
              <a:defRPr sz="2000">
                <a:solidFill>
                  <a:schemeClr val="tx1"/>
                </a:solidFill>
                <a:latin charset="0" pitchFamily="34" typeface="Arial"/>
                <a:ea charset="-122" panose="02010600030101010101" pitchFamily="2" typeface="宋体"/>
              </a:defRPr>
            </a:lvl4pPr>
            <a:lvl5pPr indent="-228600" marL="2057400">
              <a:spcBef>
                <a:spcPct val="20000"/>
              </a:spcBef>
              <a:buChar char="»"/>
              <a:defRPr sz="2000">
                <a:solidFill>
                  <a:schemeClr val="tx1"/>
                </a:solidFill>
                <a:latin charset="0"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anose="02010600030101010101" pitchFamily="2" typeface="宋体"/>
              </a:defRPr>
            </a:lvl9pPr>
          </a:lstStyle>
          <a:p>
            <a:pPr algn="ctr" eaLnBrk="1" hangingPunct="1">
              <a:lnSpc>
                <a:spcPct val="150000"/>
              </a:lnSpc>
              <a:spcBef>
                <a:spcPct val="0"/>
              </a:spcBef>
              <a:buFontTx/>
              <a:buNone/>
            </a:pPr>
            <a:r>
              <a:rPr altLang="en-US" b="1" lang="zh-CN" sz="5999">
                <a:solidFill>
                  <a:schemeClr val="tx1">
                    <a:lumMod val="50000"/>
                    <a:lumOff val="50000"/>
                  </a:schemeClr>
                </a:solidFill>
                <a:latin charset="-122" panose="020b0503020204020204" pitchFamily="34" typeface="微软雅黑"/>
                <a:ea charset="-122" pitchFamily="34" typeface="微软雅黑"/>
              </a:rPr>
              <a:t>安全用电小结</a:t>
            </a:r>
          </a:p>
        </p:txBody>
      </p:sp>
    </p:spTree>
    <p:extLst>
      <p:ext uri="{BB962C8B-B14F-4D97-AF65-F5344CB8AC3E}">
        <p14:creationId val="1534792123"/>
      </p:ext>
    </p:extLst>
  </p:cSld>
  <p:clrMapOvr>
    <a:masterClrMapping/>
  </p:clrMapOvr>
  <mc:AlternateContent>
    <mc:Choice Requires="p14">
      <p:transition p14:dur="2000" spd="slow"/>
    </mc:Choice>
    <mc:Fallback>
      <p:transition spd="slow"/>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3333495" y="3391241"/>
            <a:ext cx="2491098" cy="3522569"/>
          </a:xfrm>
          <a:prstGeom prst="rect">
            <a:avLst/>
          </a:prstGeom>
        </p:spPr>
      </p:pic>
      <p:pic>
        <p:nvPicPr>
          <p:cNvPr id="12" name="图片 11"/>
          <p:cNvPicPr>
            <a:picLocks noChangeAspect="1"/>
          </p:cNvPicPr>
          <p:nvPr/>
        </p:nvPicPr>
        <p:blipFill>
          <a:blip r:embed="rId7">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8">
            <a:extLst>
              <a:ext uri="{28A0092B-C50C-407E-A947-70E740481C1C}">
                <a14:useLocalDpi val="0"/>
              </a:ext>
            </a:extLst>
          </a:blip>
          <a:stretch>
            <a:fillRect/>
          </a:stretch>
        </p:blipFill>
        <p:spPr>
          <a:xfrm rot="582822">
            <a:off x="9305391" y="89925"/>
            <a:ext cx="2335881" cy="2243502"/>
          </a:xfrm>
          <a:prstGeom prst="rect">
            <a:avLst/>
          </a:prstGeom>
        </p:spPr>
      </p:pic>
      <p:grpSp>
        <p:nvGrpSpPr>
          <p:cNvPr id="32" name="组合 31"/>
          <p:cNvGrpSpPr/>
          <p:nvPr/>
        </p:nvGrpSpPr>
        <p:grpSpPr>
          <a:xfrm>
            <a:off x="3215077" y="360660"/>
            <a:ext cx="7490175" cy="5253530"/>
            <a:chOff x="3269118" y="385071"/>
            <a:chExt cx="7490175" cy="5253530"/>
          </a:xfrm>
        </p:grpSpPr>
        <p:sp>
          <p:nvSpPr>
            <p:cNvPr id="29" name="18"/>
            <p:cNvSpPr>
              <a:spLocks noChangeArrowheads="1"/>
            </p:cNvSpPr>
            <p:nvPr>
              <p:custDataLst>
                <p:tags r:id="rId9"/>
              </p:custDataLst>
            </p:nvPr>
          </p:nvSpPr>
          <p:spPr bwMode="auto">
            <a:xfrm>
              <a:off x="3982899" y="4715271"/>
              <a:ext cx="6776395" cy="1219200"/>
            </a:xfrm>
            <a:prstGeom prst="rect">
              <a:avLst/>
            </a:prstGeom>
            <a:noFill/>
            <a:ln w="12700">
              <a:noFill/>
              <a:miter lim="800000"/>
            </a:ln>
            <a:extLst>
              <a:ext uri="{909E8E84-426E-40DD-AFC4-6F175D3DCCD1}">
                <a14:hiddenFill>
                  <a:solidFill>
                    <a:srgbClr val="FFFFFF"/>
                  </a:solidFill>
                </a14:hiddenFill>
              </a:ext>
            </a:extLst>
          </p:spPr>
          <p:txBody>
            <a:bodyPr bIns="0" lIns="0" rIns="0" tIns="0" wrap="square">
              <a:spAutoFit/>
            </a:bodyPr>
            <a:lstStyle/>
            <a:p>
              <a:pPr algn="ctr" fontAlgn="base">
                <a:spcBef>
                  <a:spcPct val="0"/>
                </a:spcBef>
                <a:spcAft>
                  <a:spcPct val="0"/>
                </a:spcAft>
              </a:pPr>
              <a:r>
                <a:rPr altLang="en-US" lang="zh-CN" sz="4000">
                  <a:solidFill>
                    <a:srgbClr val="33909B"/>
                  </a:solidFill>
                  <a:latin charset="-122" panose="020b0503020204020204" pitchFamily="34" typeface="微软雅黑"/>
                  <a:ea charset="-122" pitchFamily="34" typeface="微软雅黑"/>
                  <a:cs charset="-122" pitchFamily="2" typeface="宋体"/>
                </a:rPr>
                <a:t>三年级二班</a:t>
              </a:r>
            </a:p>
            <a:p>
              <a:pPr algn="ctr" fontAlgn="base">
                <a:spcBef>
                  <a:spcPct val="0"/>
                </a:spcBef>
                <a:spcAft>
                  <a:spcPct val="0"/>
                </a:spcAft>
              </a:pPr>
              <a:r>
                <a:rPr altLang="en-US" lang="zh-CN" sz="4000">
                  <a:solidFill>
                    <a:srgbClr val="33909B"/>
                  </a:solidFill>
                  <a:latin charset="-122" panose="020b0503020204020204" pitchFamily="34" typeface="微软雅黑"/>
                  <a:ea charset="-122" pitchFamily="34" typeface="微软雅黑"/>
                  <a:cs charset="-122" pitchFamily="2" typeface="宋体"/>
                </a:rPr>
                <a:t>班主任：优页PPT</a:t>
              </a:r>
            </a:p>
          </p:txBody>
        </p:sp>
        <p:sp>
          <p:nvSpPr>
            <p:cNvPr id="30" name="18"/>
            <p:cNvSpPr>
              <a:spLocks noChangeArrowheads="1"/>
            </p:cNvSpPr>
            <p:nvPr>
              <p:custDataLst>
                <p:tags r:id="rId10"/>
              </p:custDataLst>
            </p:nvPr>
          </p:nvSpPr>
          <p:spPr bwMode="auto">
            <a:xfrm>
              <a:off x="3269118" y="1710710"/>
              <a:ext cx="6105922" cy="1371600"/>
            </a:xfrm>
            <a:prstGeom prst="rect">
              <a:avLst/>
            </a:prstGeom>
            <a:noFill/>
            <a:ln w="12700">
              <a:noFill/>
              <a:miter lim="800000"/>
            </a:ln>
            <a:extLst>
              <a:ext uri="{909E8E84-426E-40DD-AFC4-6F175D3DCCD1}">
                <a14:hiddenFill>
                  <a:solidFill>
                    <a:srgbClr val="FFFFFF"/>
                  </a:solidFill>
                </a14:hiddenFill>
              </a:ext>
            </a:extLst>
          </p:spPr>
          <p:txBody>
            <a:bodyPr bIns="0" lIns="0" rIns="0" tIns="0" wrap="square">
              <a:spAutoFit/>
            </a:bodyPr>
            <a:lstStyle/>
            <a:p>
              <a:pPr algn="ctr" fontAlgn="base">
                <a:spcBef>
                  <a:spcPct val="0"/>
                </a:spcBef>
                <a:spcAft>
                  <a:spcPct val="0"/>
                </a:spcAft>
              </a:pPr>
              <a:r>
                <a:rPr altLang="en-US" b="1" lang="zh-CN" sz="9000">
                  <a:solidFill>
                    <a:srgbClr val="33909B"/>
                  </a:solidFill>
                  <a:latin charset="-122" panose="020b0503020204020204" pitchFamily="34" typeface="微软雅黑"/>
                  <a:ea charset="-122" pitchFamily="34" typeface="微软雅黑"/>
                  <a:cs charset="-122" pitchFamily="2" typeface="宋体"/>
                </a:rPr>
                <a:t>感谢  聆听</a:t>
              </a:r>
            </a:p>
          </p:txBody>
        </p:sp>
        <p:pic>
          <p:nvPicPr>
            <p:cNvPr id="18" name="图片 17"/>
            <p:cNvPicPr>
              <a:picLocks noChangeAspect="1"/>
            </p:cNvPicPr>
            <p:nvPr/>
          </p:nvPicPr>
          <p:blipFill>
            <a:blip r:embed="rId11">
              <a:extLst>
                <a:ext uri="{28A0092B-C50C-407E-A947-70E740481C1C}">
                  <a14:useLocalDpi val="0"/>
                </a:ext>
              </a:extLst>
            </a:blip>
            <a:stretch>
              <a:fillRect/>
            </a:stretch>
          </p:blipFill>
          <p:spPr>
            <a:xfrm>
              <a:off x="5610779" y="385071"/>
              <a:ext cx="1504759" cy="2149654"/>
            </a:xfrm>
            <a:prstGeom prst="rect">
              <a:avLst/>
            </a:prstGeom>
          </p:spPr>
        </p:pic>
      </p:grpSp>
    </p:spTree>
    <p:extLst>
      <p:ext uri="{BB962C8B-B14F-4D97-AF65-F5344CB8AC3E}">
        <p14:creationId val="59193827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2" presetSubtype="1">
                                  <p:stCondLst>
                                    <p:cond delay="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750" fill="hold" id="24"/>
                                        <p:tgtEl>
                                          <p:spTgt spid="32"/>
                                        </p:tgtEl>
                                        <p:attrNameLst>
                                          <p:attrName>ppt_x</p:attrName>
                                        </p:attrNameLst>
                                      </p:cBhvr>
                                      <p:tavLst>
                                        <p:tav tm="0">
                                          <p:val>
                                            <p:strVal val="#ppt_x"/>
                                          </p:val>
                                        </p:tav>
                                        <p:tav tm="100000">
                                          <p:val>
                                            <p:strVal val="#ppt_x"/>
                                          </p:val>
                                        </p:tav>
                                      </p:tavLst>
                                    </p:anim>
                                    <p:anim calcmode="lin" valueType="num">
                                      <p:cBhvr additive="base">
                                        <p:cTn dur="750" fill="hold" id="25"/>
                                        <p:tgtEl>
                                          <p:spTgt spid="32"/>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2250"/>
                            </p:stCondLst>
                            <p:childTnLst>
                              <p:par>
                                <p:cTn fill="hold"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2" name="图片 11"/>
          <p:cNvPicPr>
            <a:picLocks noChangeAspect="1"/>
          </p:cNvPicPr>
          <p:nvPr/>
        </p:nvPicPr>
        <p:blipFill>
          <a:blip r:embed="rId6">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rot="582822">
            <a:off x="9305391" y="89925"/>
            <a:ext cx="2335881" cy="2243502"/>
          </a:xfrm>
          <a:prstGeom prst="rect">
            <a:avLst/>
          </a:prstGeom>
        </p:spPr>
      </p:pic>
      <p:pic>
        <p:nvPicPr>
          <p:cNvPr id="35" name="图片 34"/>
          <p:cNvPicPr>
            <a:picLocks noChangeAspect="1"/>
          </p:cNvPicPr>
          <p:nvPr/>
        </p:nvPicPr>
        <p:blipFill>
          <a:blip r:embed="rId8">
            <a:extLst>
              <a:ext uri="{28A0092B-C50C-407E-A947-70E740481C1C}">
                <a14:useLocalDpi val="0"/>
              </a:ext>
            </a:extLst>
          </a:blip>
          <a:stretch>
            <a:fillRect/>
          </a:stretch>
        </p:blipFill>
        <p:spPr>
          <a:xfrm>
            <a:off x="3763321" y="3880150"/>
            <a:ext cx="4519940" cy="3081778"/>
          </a:xfrm>
          <a:prstGeom prst="rect">
            <a:avLst/>
          </a:prstGeom>
        </p:spPr>
      </p:pic>
      <p:grpSp>
        <p:nvGrpSpPr>
          <p:cNvPr id="18" name="组合 17"/>
          <p:cNvGrpSpPr/>
          <p:nvPr/>
        </p:nvGrpSpPr>
        <p:grpSpPr>
          <a:xfrm>
            <a:off x="4143691" y="2925957"/>
            <a:ext cx="3930789" cy="1304330"/>
            <a:chOff x="932703" y="3354661"/>
            <a:chExt cx="3240000" cy="1075109"/>
          </a:xfrm>
        </p:grpSpPr>
        <p:sp>
          <p:nvSpPr>
            <p:cNvPr id="19" name="文本框 10"/>
            <p:cNvSpPr txBox="1"/>
            <p:nvPr/>
          </p:nvSpPr>
          <p:spPr>
            <a:xfrm>
              <a:off x="1722322" y="4176082"/>
              <a:ext cx="1713109" cy="251235"/>
            </a:xfrm>
            <a:prstGeom prst="rect">
              <a:avLst/>
            </a:prstGeom>
            <a:noFill/>
          </p:spPr>
          <p:txBody>
            <a:bodyPr rtlCol="0" wrap="none">
              <a:spAutoFit/>
            </a:bodyPr>
            <a:lstStyle/>
            <a:p>
              <a:r>
                <a:rPr altLang="zh-CN" cap="all" lang="en-US" sz="1400">
                  <a:solidFill>
                    <a:srgbClr val="33909B"/>
                  </a:solidFill>
                  <a:latin charset="-122" panose="020b0503020204020204" pitchFamily="34" typeface="微软雅黑"/>
                  <a:ea charset="-122" pitchFamily="34" typeface="微软雅黑"/>
                  <a:cs charset="-122" panose="020b0304030504040204" pitchFamily="34" typeface="Microsoft JhengHei Light"/>
                </a:rPr>
                <a:t>THE Scenery DESIGN</a:t>
              </a:r>
            </a:p>
          </p:txBody>
        </p:sp>
        <p:sp>
          <p:nvSpPr>
            <p:cNvPr id="20" name="文本框 19"/>
            <p:cNvSpPr txBox="1"/>
            <p:nvPr/>
          </p:nvSpPr>
          <p:spPr>
            <a:xfrm>
              <a:off x="969926" y="3354661"/>
              <a:ext cx="3165562" cy="678334"/>
            </a:xfrm>
            <a:prstGeom prst="rect">
              <a:avLst/>
            </a:prstGeom>
            <a:noFill/>
          </p:spPr>
          <p:txBody>
            <a:bodyPr rtlCol="0" wrap="none">
              <a:spAutoFit/>
            </a:bodyPr>
            <a:lstStyle/>
            <a:p>
              <a:pPr algn="ctr"/>
              <a:r>
                <a:rPr altLang="en-US" lang="zh-CN" sz="4800">
                  <a:solidFill>
                    <a:srgbClr val="33909B"/>
                  </a:solidFill>
                  <a:latin charset="-122" panose="020b0503020204020204" pitchFamily="34" typeface="微软雅黑"/>
                  <a:ea charset="-122" pitchFamily="34" typeface="微软雅黑"/>
                  <a:cs charset="-122" panose="020b0304030504040204" pitchFamily="34" typeface="Microsoft JhengHei Light"/>
                </a:rPr>
                <a:t>电的简单认识</a:t>
              </a:r>
            </a:p>
          </p:txBody>
        </p:sp>
        <p:sp>
          <p:nvSpPr>
            <p:cNvPr id="21" name="矩形 20"/>
            <p:cNvSpPr/>
            <p:nvPr/>
          </p:nvSpPr>
          <p:spPr>
            <a:xfrm>
              <a:off x="932703" y="4060717"/>
              <a:ext cx="3240000" cy="18000"/>
            </a:xfrm>
            <a:prstGeom prst="rect">
              <a:avLst/>
            </a:prstGeom>
            <a:solidFill>
              <a:srgbClr val="6DC1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909B"/>
                </a:solidFill>
                <a:latin charset="-122" panose="020b0503020204020204" pitchFamily="34" typeface="微软雅黑"/>
                <a:ea charset="-122" pitchFamily="34" typeface="微软雅黑"/>
              </a:endParaRPr>
            </a:p>
          </p:txBody>
        </p:sp>
      </p:grpSp>
      <p:sp>
        <p:nvSpPr>
          <p:cNvPr id="22" name="MH_Number_1"/>
          <p:cNvSpPr/>
          <p:nvPr>
            <p:custDataLst>
              <p:tags r:id="rId9"/>
            </p:custDataLst>
          </p:nvPr>
        </p:nvSpPr>
        <p:spPr>
          <a:xfrm>
            <a:off x="5096949" y="743966"/>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3600">
                <a:solidFill>
                  <a:schemeClr val="bg1"/>
                </a:solidFill>
                <a:latin charset="0" pitchFamily="34" typeface="Arial"/>
                <a:ea charset="-122" pitchFamily="34" typeface="微软雅黑"/>
                <a:cs charset="0" panose="02020603050405020304" pitchFamily="18" typeface="Times New Roman"/>
                <a:sym charset="0" pitchFamily="34" typeface="Arial"/>
              </a:rPr>
              <a:t>ONE</a:t>
            </a:r>
          </a:p>
        </p:txBody>
      </p:sp>
      <p:pic>
        <p:nvPicPr>
          <p:cNvPr id="23" name="图片 22"/>
          <p:cNvPicPr>
            <a:picLocks noChangeAspect="1"/>
          </p:cNvPicPr>
          <p:nvPr/>
        </p:nvPicPr>
        <p:blipFill>
          <a:blip r:embed="rId10">
            <a:extLst>
              <a:ext uri="{28A0092B-C50C-407E-A947-70E740481C1C}">
                <a14:useLocalDpi val="0"/>
              </a:ext>
            </a:extLst>
          </a:blip>
          <a:stretch>
            <a:fillRect/>
          </a:stretch>
        </p:blipFill>
        <p:spPr>
          <a:xfrm rot="19882444">
            <a:off x="4489459" y="675655"/>
            <a:ext cx="1504759" cy="2149654"/>
          </a:xfrm>
          <a:prstGeom prst="rect">
            <a:avLst/>
          </a:prstGeom>
        </p:spPr>
      </p:pic>
    </p:spTree>
    <p:extLst>
      <p:ext uri="{BB962C8B-B14F-4D97-AF65-F5344CB8AC3E}">
        <p14:creationId val="367877737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3000"/>
                            </p:stCondLst>
                            <p:childTnLst>
                              <p:par>
                                <p:cTn fill="hold" id="34" nodeType="afterEffect" presetClass="entr" presetID="2" presetSubtype="1">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ppt_x"/>
                                          </p:val>
                                        </p:tav>
                                        <p:tav tm="100000">
                                          <p:val>
                                            <p:strVal val="#ppt_x"/>
                                          </p:val>
                                        </p:tav>
                                      </p:tavLst>
                                    </p:anim>
                                    <p:anim calcmode="lin" valueType="num">
                                      <p:cBhvr additive="base">
                                        <p:cTn dur="500" fill="hold" id="37"/>
                                        <p:tgtEl>
                                          <p:spTgt spid="2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75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251200" y="373355"/>
            <a:ext cx="5689600" cy="715217"/>
            <a:chOff x="3106057" y="402383"/>
            <a:chExt cx="5689600" cy="715217"/>
          </a:xfrm>
          <a:solidFill>
            <a:srgbClr val="33909B"/>
          </a:solidFill>
        </p:grpSpPr>
        <p:sp>
          <p:nvSpPr>
            <p:cNvPr id="2"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Copyright Notice"/>
            <p:cNvSpPr/>
            <p:nvPr/>
          </p:nvSpPr>
          <p:spPr bwMode="auto">
            <a:xfrm>
              <a:off x="4426857" y="542608"/>
              <a:ext cx="3048000"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生活中看到的电</a:t>
              </a:r>
            </a:p>
          </p:txBody>
        </p:sp>
      </p:grpSp>
      <p:sp>
        <p:nvSpPr>
          <p:cNvPr id="17" name="矩形 16"/>
          <p:cNvSpPr/>
          <p:nvPr/>
        </p:nvSpPr>
        <p:spPr>
          <a:xfrm>
            <a:off x="1514944" y="4656815"/>
            <a:ext cx="4766309" cy="1554480"/>
          </a:xfrm>
          <a:prstGeom prst="rect">
            <a:avLst/>
          </a:prstGeom>
          <a:noFill/>
          <a:effectLst>
            <a:outerShdw algn="ctr" blurRad="63500" rotWithShape="0" sx="102000" sy="102000">
              <a:prstClr val="black">
                <a:alpha val="40000"/>
              </a:prstClr>
            </a:outerShdw>
          </a:effectLst>
        </p:spPr>
        <p:txBody>
          <a:bodyPr wrap="square">
            <a:spAutoFit/>
          </a:bodyPr>
          <a:lstStyle/>
          <a:p>
            <a:r>
              <a:rPr altLang="zh-CN" b="1" lang="en-US" sz="1600">
                <a:latin charset="-122" panose="020b0503020204020204" pitchFamily="34" typeface="微软雅黑"/>
                <a:ea charset="-122" pitchFamily="34" typeface="微软雅黑"/>
              </a:rPr>
              <a:t>1、雷电现象</a:t>
            </a:r>
          </a:p>
          <a:p>
            <a:r>
              <a:rPr altLang="zh-CN" b="1" lang="en-US" sz="1600">
                <a:latin charset="-122" panose="020b0503020204020204" pitchFamily="34" typeface="微软雅黑"/>
                <a:ea charset="-122" pitchFamily="34" typeface="微软雅黑"/>
              </a:rPr>
              <a:t>雷电是伴有闪电和雷鸣的一种雄伟壮观而又有点令人生畏的放电现象。产生雷电的条件是雷雨云中有积累并形成极性。根据不同的地形及气象条件，雷电一般可分为热雷电、锋雷电（热锋雷电与冷锋雷电）、地形雷电3大类。</a:t>
            </a:r>
          </a:p>
        </p:txBody>
      </p:sp>
      <p:sp>
        <p:nvSpPr>
          <p:cNvPr id="18" name="矩形 17"/>
          <p:cNvSpPr/>
          <p:nvPr/>
        </p:nvSpPr>
        <p:spPr>
          <a:xfrm>
            <a:off x="6653447" y="4918391"/>
            <a:ext cx="4574703" cy="1554480"/>
          </a:xfrm>
          <a:prstGeom prst="rect">
            <a:avLst/>
          </a:prstGeom>
          <a:noFill/>
          <a:effectLst>
            <a:outerShdw algn="ctr" blurRad="63500" rotWithShape="0" sx="102000" sy="102000">
              <a:prstClr val="black">
                <a:alpha val="40000"/>
              </a:prstClr>
            </a:outerShdw>
          </a:effectLst>
        </p:spPr>
        <p:txBody>
          <a:bodyPr wrap="square">
            <a:spAutoFit/>
          </a:bodyPr>
          <a:lstStyle/>
          <a:p>
            <a:pPr>
              <a:lnSpc>
                <a:spcPct val="150000"/>
              </a:lnSpc>
            </a:pPr>
            <a:r>
              <a:rPr altLang="zh-CN" b="1" lang="en-US" sz="1600">
                <a:latin charset="-122" panose="020b0503020204020204" pitchFamily="34" typeface="微软雅黑"/>
                <a:ea charset="-122" pitchFamily="34" typeface="微软雅黑"/>
              </a:rPr>
              <a:t>2、静电现象</a:t>
            </a:r>
          </a:p>
          <a:p>
            <a:pPr>
              <a:lnSpc>
                <a:spcPct val="150000"/>
              </a:lnSpc>
            </a:pPr>
            <a:r>
              <a:rPr altLang="zh-CN" b="1" lang="en-US" sz="1600">
                <a:latin charset="-122" panose="020b0503020204020204" pitchFamily="34" typeface="微软雅黑"/>
                <a:ea charset="-122" pitchFamily="34" typeface="微软雅黑"/>
              </a:rPr>
              <a:t>静电是一种处于静止状态的电荷。在干燥和多风的秋天，在日常生活中，人们常常会碰到这种现象.</a:t>
            </a:r>
          </a:p>
        </p:txBody>
      </p:sp>
      <p:pic>
        <p:nvPicPr>
          <p:cNvPr id="21" name="图片 20"/>
          <p:cNvPicPr>
            <a:picLocks noChangeAspect="1"/>
          </p:cNvPicPr>
          <p:nvPr/>
        </p:nvPicPr>
        <p:blipFill>
          <a:blip r:embed="rId3"/>
          <a:srcRect l="12503" t="7878"/>
          <a:stretch>
            <a:fillRect/>
          </a:stretch>
        </p:blipFill>
        <p:spPr>
          <a:xfrm>
            <a:off x="6653448" y="1961322"/>
            <a:ext cx="3510969" cy="2421436"/>
          </a:xfrm>
          <a:prstGeom prst="rect">
            <a:avLst/>
          </a:prstGeom>
          <a:ln>
            <a:noFill/>
          </a:ln>
          <a:effectLst/>
        </p:spPr>
      </p:pic>
      <p:pic>
        <p:nvPicPr>
          <p:cNvPr id="24" name="图片 23"/>
          <p:cNvPicPr>
            <a:picLocks noChangeAspect="1"/>
          </p:cNvPicPr>
          <p:nvPr/>
        </p:nvPicPr>
        <p:blipFill>
          <a:blip r:embed="rId4"/>
          <a:srcRect r="15708"/>
          <a:stretch>
            <a:fillRect/>
          </a:stretch>
        </p:blipFill>
        <p:spPr>
          <a:xfrm>
            <a:off x="1514944" y="1965743"/>
            <a:ext cx="3831589" cy="2417015"/>
          </a:xfrm>
          <a:prstGeom prst="rect">
            <a:avLst/>
          </a:prstGeom>
          <a:ln>
            <a:noFill/>
          </a:ln>
          <a:effectLst/>
        </p:spPr>
      </p:pic>
    </p:spTree>
    <p:extLst>
      <p:ext uri="{BB962C8B-B14F-4D97-AF65-F5344CB8AC3E}">
        <p14:creationId val="116340224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800" fill="hold" id="7"/>
                                        <p:tgtEl>
                                          <p:spTgt spid="3"/>
                                        </p:tgtEl>
                                        <p:attrNameLst>
                                          <p:attrName>ppt_x</p:attrName>
                                        </p:attrNameLst>
                                      </p:cBhvr>
                                      <p:tavLst>
                                        <p:tav tm="0">
                                          <p:val>
                                            <p:strVal val="#ppt_x"/>
                                          </p:val>
                                        </p:tav>
                                        <p:tav tm="100000">
                                          <p:val>
                                            <p:strVal val="#ppt_x"/>
                                          </p:val>
                                        </p:tav>
                                      </p:tavLst>
                                    </p:anim>
                                    <p:anim calcmode="lin" valueType="num">
                                      <p:cBhvr additive="base">
                                        <p:cTn dur="8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4">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500" fill="hold" id="12"/>
                                        <p:tgtEl>
                                          <p:spTgt spid="24"/>
                                        </p:tgtEl>
                                        <p:attrNameLst>
                                          <p:attrName>ppt_x</p:attrName>
                                        </p:attrNameLst>
                                      </p:cBhvr>
                                      <p:tavLst>
                                        <p:tav tm="0">
                                          <p:val>
                                            <p:strVal val="#ppt_x"/>
                                          </p:val>
                                        </p:tav>
                                        <p:tav tm="100000">
                                          <p:val>
                                            <p:strVal val="#ppt_x"/>
                                          </p:val>
                                        </p:tav>
                                      </p:tavLst>
                                    </p:anim>
                                    <p:anim calcmode="lin" valueType="num">
                                      <p:cBhvr additive="base">
                                        <p:cTn dur="500" fill="hold" id="13"/>
                                        <p:tgtEl>
                                          <p:spTgt spid="24"/>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20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ppt_x"/>
                                          </p:val>
                                        </p:tav>
                                        <p:tav tm="100000">
                                          <p:val>
                                            <p:strVal val="#ppt_x"/>
                                          </p:val>
                                        </p:tav>
                                      </p:tavLst>
                                    </p:anim>
                                    <p:anim calcmode="lin" valueType="num">
                                      <p:cBhvr additive="base">
                                        <p:cTn dur="500" fill="hold" id="17"/>
                                        <p:tgtEl>
                                          <p:spTgt spid="17"/>
                                        </p:tgtEl>
                                        <p:attrNameLst>
                                          <p:attrName>ppt_y</p:attrName>
                                        </p:attrNameLst>
                                      </p:cBhvr>
                                      <p:tavLst>
                                        <p:tav tm="0">
                                          <p:val>
                                            <p:strVal val="1+#ppt_h/2"/>
                                          </p:val>
                                        </p:tav>
                                        <p:tav tm="100000">
                                          <p:val>
                                            <p:strVal val="#ppt_y"/>
                                          </p:val>
                                        </p:tav>
                                      </p:tavLst>
                                    </p:anim>
                                  </p:childTnLst>
                                </p:cTn>
                              </p:par>
                              <p:par>
                                <p:cTn fill="hold" id="18" nodeType="withEffect" presetClass="entr" presetID="2" presetSubtype="4">
                                  <p:stCondLst>
                                    <p:cond delay="40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500" fill="hold" id="20"/>
                                        <p:tgtEl>
                                          <p:spTgt spid="21"/>
                                        </p:tgtEl>
                                        <p:attrNameLst>
                                          <p:attrName>ppt_x</p:attrName>
                                        </p:attrNameLst>
                                      </p:cBhvr>
                                      <p:tavLst>
                                        <p:tav tm="0">
                                          <p:val>
                                            <p:strVal val="#ppt_x"/>
                                          </p:val>
                                        </p:tav>
                                        <p:tav tm="100000">
                                          <p:val>
                                            <p:strVal val="#ppt_x"/>
                                          </p:val>
                                        </p:tav>
                                      </p:tavLst>
                                    </p:anim>
                                    <p:anim calcmode="lin" valueType="num">
                                      <p:cBhvr additive="base">
                                        <p:cTn dur="500" fill="hold" id="21"/>
                                        <p:tgtEl>
                                          <p:spTgt spid="21"/>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60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ppt_x"/>
                                          </p:val>
                                        </p:tav>
                                        <p:tav tm="100000">
                                          <p:val>
                                            <p:strVal val="#ppt_x"/>
                                          </p:val>
                                        </p:tav>
                                      </p:tavLst>
                                    </p:anim>
                                    <p:anim calcmode="lin" valueType="num">
                                      <p:cBhvr additive="base">
                                        <p:cTn dur="500" fill="hold" id="25"/>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5" name="组合 64"/>
          <p:cNvGrpSpPr/>
          <p:nvPr/>
        </p:nvGrpSpPr>
        <p:grpSpPr>
          <a:xfrm>
            <a:off x="3251200" y="373355"/>
            <a:ext cx="5689600" cy="715217"/>
            <a:chOff x="3106057" y="402383"/>
            <a:chExt cx="5689600" cy="715217"/>
          </a:xfrm>
          <a:solidFill>
            <a:srgbClr val="33909B"/>
          </a:solidFill>
        </p:grpSpPr>
        <p:sp>
          <p:nvSpPr>
            <p:cNvPr id="66"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Copyright Notice"/>
            <p:cNvSpPr/>
            <p:nvPr/>
          </p:nvSpPr>
          <p:spPr bwMode="auto">
            <a:xfrm>
              <a:off x="4426857" y="542608"/>
              <a:ext cx="3048000"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什么是电？</a:t>
              </a:r>
            </a:p>
          </p:txBody>
        </p:sp>
      </p:grpSp>
      <p:grpSp>
        <p:nvGrpSpPr>
          <p:cNvPr id="68" name="组合 67"/>
          <p:cNvGrpSpPr/>
          <p:nvPr/>
        </p:nvGrpSpPr>
        <p:grpSpPr>
          <a:xfrm>
            <a:off x="7309498" y="3364940"/>
            <a:ext cx="3597040" cy="945620"/>
            <a:chOff x="7309498" y="3364940"/>
            <a:chExt cx="3597040" cy="945620"/>
          </a:xfrm>
        </p:grpSpPr>
        <p:cxnSp>
          <p:nvCxnSpPr>
            <p:cNvPr id="69" name="Straight Arrow Connector 69">
              <a:extLst>
                <a:ext uri="{FF2B5EF4-FFF2-40B4-BE49-F238E27FC236}">
                  <a16:creationId xmlns:a16="http://schemas.microsoft.com/office/drawing/2014/main" id="{E43FB575-7968-4B8D-AB27-0F7B450EEE36}"/>
                </a:ext>
              </a:extLst>
            </p:cNvPr>
            <p:cNvCxnSpPr/>
            <p:nvPr/>
          </p:nvCxnSpPr>
          <p:spPr>
            <a:xfrm>
              <a:off x="7309498" y="3364940"/>
              <a:ext cx="615989" cy="199318"/>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sp>
          <p:nvSpPr>
            <p:cNvPr id="70" name="TextBox 10">
              <a:extLst>
                <a:ext uri="{FF2B5EF4-FFF2-40B4-BE49-F238E27FC236}">
                  <a16:creationId xmlns:a16="http://schemas.microsoft.com/office/drawing/2014/main" id="{4805A367-DCA1-4744-8F41-07F47DF325A3}"/>
                </a:ext>
              </a:extLst>
            </p:cNvPr>
            <p:cNvSpPr txBox="1"/>
            <p:nvPr/>
          </p:nvSpPr>
          <p:spPr>
            <a:xfrm>
              <a:off x="8789466" y="3618063"/>
              <a:ext cx="2117071" cy="685800"/>
            </a:xfrm>
            <a:prstGeom prst="rect">
              <a:avLst/>
            </a:prstGeom>
            <a:noFill/>
          </p:spPr>
          <p:txBody>
            <a:bodyPr bIns="0" lIns="0" rIns="0" rtlCol="0" tIns="0" wrap="square">
              <a:spAutoFit/>
            </a:bodyPr>
            <a:lstStyle/>
            <a:p>
              <a:pPr>
                <a:spcBef>
                  <a:spcPct val="50000"/>
                </a:spcBef>
              </a:pPr>
              <a:r>
                <a:rPr altLang="zh-CN" lang="en-US" sz="1500">
                  <a:latin charset="-122" panose="020b0503020204020204" pitchFamily="34" typeface="微软雅黑"/>
                  <a:ea charset="-122" pitchFamily="34" typeface="微软雅黑"/>
                </a:rPr>
                <a:t>1.自然界的物质里都含有一种很小的带电的粒子，叫电荷。 </a:t>
              </a:r>
            </a:p>
          </p:txBody>
        </p:sp>
        <p:sp>
          <p:nvSpPr>
            <p:cNvPr id="71" name="Oval 35">
              <a:extLst>
                <a:ext uri="{FF2B5EF4-FFF2-40B4-BE49-F238E27FC236}">
                  <a16:creationId xmlns:a16="http://schemas.microsoft.com/office/drawing/2014/main" id="{1EC67E39-F075-413A-93A4-EBAEEF34ED62}"/>
                </a:ext>
              </a:extLst>
            </p:cNvPr>
            <p:cNvSpPr/>
            <p:nvPr/>
          </p:nvSpPr>
          <p:spPr>
            <a:xfrm>
              <a:off x="7972938" y="3391577"/>
              <a:ext cx="668547" cy="668547"/>
            </a:xfrm>
            <a:prstGeom prst="ellipse">
              <a:avLst/>
            </a:prstGeom>
            <a:solidFill>
              <a:srgbClr val="33909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1400">
                <a:solidFill>
                  <a:schemeClr val="bg1">
                    <a:lumMod val="50000"/>
                  </a:schemeClr>
                </a:solidFill>
                <a:latin charset="-122" panose="020b0503020204020204" pitchFamily="34" typeface="微软雅黑"/>
                <a:ea charset="-122" pitchFamily="34" typeface="微软雅黑"/>
                <a:cs typeface="+mn-ea"/>
                <a:sym typeface="+mn-lt"/>
              </a:endParaRPr>
            </a:p>
          </p:txBody>
        </p:sp>
        <p:sp>
          <p:nvSpPr>
            <p:cNvPr id="72" name="Freeform 526">
              <a:extLst>
                <a:ext uri="{FF2B5EF4-FFF2-40B4-BE49-F238E27FC236}">
                  <a16:creationId xmlns:a16="http://schemas.microsoft.com/office/drawing/2014/main" id="{22BCF673-4255-4EA2-830C-760C565FA335}"/>
                </a:ext>
              </a:extLst>
            </p:cNvPr>
            <p:cNvSpPr>
              <a:spLocks noChangeArrowheads="1" noChangeAspect="1"/>
            </p:cNvSpPr>
            <p:nvPr/>
          </p:nvSpPr>
          <p:spPr bwMode="auto">
            <a:xfrm>
              <a:off x="8211481" y="3569234"/>
              <a:ext cx="244397" cy="316827"/>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100">
                <a:solidFill>
                  <a:schemeClr val="bg1">
                    <a:lumMod val="50000"/>
                  </a:schemeClr>
                </a:solidFill>
                <a:latin charset="-122" panose="020b0503020204020204" pitchFamily="34" typeface="微软雅黑"/>
                <a:ea charset="-122" pitchFamily="34" typeface="微软雅黑"/>
                <a:cs typeface="+mn-ea"/>
                <a:sym typeface="+mn-lt"/>
              </a:endParaRPr>
            </a:p>
          </p:txBody>
        </p:sp>
      </p:grpSp>
      <p:pic>
        <p:nvPicPr>
          <p:cNvPr id="73" name="图片 72"/>
          <p:cNvPicPr>
            <a:picLocks noChangeAspect="1"/>
          </p:cNvPicPr>
          <p:nvPr/>
        </p:nvPicPr>
        <p:blipFill>
          <a:blip r:embed="rId3">
            <a:extLst>
              <a:ext uri="{28A0092B-C50C-407E-A947-70E740481C1C}">
                <a14:useLocalDpi val="0"/>
              </a:ext>
            </a:extLst>
          </a:blip>
          <a:srcRect b="35348" l="18570" r="20609" t="19380"/>
          <a:stretch>
            <a:fillRect/>
          </a:stretch>
        </p:blipFill>
        <p:spPr>
          <a:xfrm>
            <a:off x="4991173" y="1593656"/>
            <a:ext cx="2126234" cy="1861725"/>
          </a:xfrm>
          <a:prstGeom prst="rect">
            <a:avLst/>
          </a:prstGeom>
          <a:effectLst>
            <a:outerShdw algn="t" blurRad="50800" dir="5400000" dist="38100" rotWithShape="0">
              <a:prstClr val="black">
                <a:alpha val="40000"/>
              </a:prstClr>
            </a:outerShdw>
          </a:effectLst>
        </p:spPr>
      </p:pic>
      <p:grpSp>
        <p:nvGrpSpPr>
          <p:cNvPr id="74" name="组合 73"/>
          <p:cNvGrpSpPr/>
          <p:nvPr/>
        </p:nvGrpSpPr>
        <p:grpSpPr>
          <a:xfrm>
            <a:off x="2036756" y="3960465"/>
            <a:ext cx="3374022" cy="1220929"/>
            <a:chOff x="2036756" y="3960465"/>
            <a:chExt cx="3374022" cy="1220929"/>
          </a:xfrm>
        </p:grpSpPr>
        <p:sp>
          <p:nvSpPr>
            <p:cNvPr id="75" name="TextBox 22">
              <a:extLst>
                <a:ext uri="{FF2B5EF4-FFF2-40B4-BE49-F238E27FC236}">
                  <a16:creationId xmlns:a16="http://schemas.microsoft.com/office/drawing/2014/main" id="{F3E41BAC-B256-4C44-A88F-F1AE8697E982}"/>
                </a:ext>
              </a:extLst>
            </p:cNvPr>
            <p:cNvSpPr txBox="1"/>
            <p:nvPr/>
          </p:nvSpPr>
          <p:spPr>
            <a:xfrm>
              <a:off x="2036756" y="4719729"/>
              <a:ext cx="2024885" cy="457200"/>
            </a:xfrm>
            <a:prstGeom prst="rect">
              <a:avLst/>
            </a:prstGeom>
            <a:noFill/>
          </p:spPr>
          <p:txBody>
            <a:bodyPr bIns="0" lIns="0" rIns="0" rtlCol="0" tIns="0" wrap="square">
              <a:spAutoFit/>
            </a:bodyPr>
            <a:lstStyle/>
            <a:p>
              <a:pPr>
                <a:spcBef>
                  <a:spcPct val="50000"/>
                </a:spcBef>
              </a:pPr>
              <a:r>
                <a:rPr altLang="zh-CN" lang="en-US" sz="1500">
                  <a:latin charset="-122" panose="020b0503020204020204" pitchFamily="34" typeface="微软雅黑"/>
                  <a:ea charset="-122" pitchFamily="34" typeface="微软雅黑"/>
                </a:rPr>
                <a:t>4.当电荷有序流动时，就产生了电流 。</a:t>
              </a:r>
            </a:p>
          </p:txBody>
        </p:sp>
        <p:sp>
          <p:nvSpPr>
            <p:cNvPr id="76" name="Oval 60">
              <a:extLst>
                <a:ext uri="{FF2B5EF4-FFF2-40B4-BE49-F238E27FC236}">
                  <a16:creationId xmlns:a16="http://schemas.microsoft.com/office/drawing/2014/main" id="{BFC4AD07-8027-4875-B14F-CF8D1571F1C1}"/>
                </a:ext>
              </a:extLst>
            </p:cNvPr>
            <p:cNvSpPr/>
            <p:nvPr/>
          </p:nvSpPr>
          <p:spPr>
            <a:xfrm>
              <a:off x="4249926" y="4482608"/>
              <a:ext cx="668547" cy="668547"/>
            </a:xfrm>
            <a:prstGeom prst="ellipse">
              <a:avLst/>
            </a:prstGeom>
            <a:solidFill>
              <a:srgbClr val="33909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1400">
                <a:solidFill>
                  <a:schemeClr val="bg1">
                    <a:lumMod val="50000"/>
                  </a:schemeClr>
                </a:solidFill>
                <a:latin charset="-122" panose="020b0503020204020204" pitchFamily="34" typeface="微软雅黑"/>
                <a:ea charset="-122" pitchFamily="34" typeface="微软雅黑"/>
                <a:cs typeface="+mn-ea"/>
                <a:sym typeface="+mn-lt"/>
              </a:endParaRPr>
            </a:p>
          </p:txBody>
        </p:sp>
        <p:sp>
          <p:nvSpPr>
            <p:cNvPr id="77" name="Shape 823">
              <a:extLst>
                <a:ext uri="{FF2B5EF4-FFF2-40B4-BE49-F238E27FC236}">
                  <a16:creationId xmlns:a16="http://schemas.microsoft.com/office/drawing/2014/main" id="{7BF32FAD-F179-42AD-8102-397E6DCA0FCD}"/>
                </a:ext>
              </a:extLst>
            </p:cNvPr>
            <p:cNvSpPr/>
            <p:nvPr/>
          </p:nvSpPr>
          <p:spPr>
            <a:xfrm>
              <a:off x="4436164" y="4645506"/>
              <a:ext cx="295413" cy="307718"/>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cap="flat" w="12700">
              <a:noFill/>
              <a:miter lim="400000"/>
            </a:ln>
            <a:effectLst/>
          </p:spPr>
          <p:txBody>
            <a:bodyPr anchor="ctr" bIns="38100" lIns="38100" numCol="1" rIns="38100" tIns="38100" wrap="square">
              <a:noAutofit/>
            </a:bodyPr>
            <a:lstStyle/>
            <a:p>
              <a:pPr lvl="0">
                <a:defRPr sz="3200">
                  <a:solidFill>
                    <a:srgbClr val="FFFFFF"/>
                  </a:solidFill>
                  <a:latin typeface="+mn-lt"/>
                  <a:ea typeface="+mn-ea"/>
                  <a:cs typeface="+mn-cs"/>
                  <a:sym typeface="Helvetica Light"/>
                </a:defRPr>
              </a:pPr>
              <a:endParaRPr sz="2400">
                <a:solidFill>
                  <a:schemeClr val="bg1">
                    <a:lumMod val="50000"/>
                  </a:schemeClr>
                </a:solidFill>
                <a:latin charset="-122" panose="020b0503020204020204" pitchFamily="34" typeface="微软雅黑"/>
                <a:ea charset="-122" pitchFamily="34" typeface="微软雅黑"/>
                <a:cs typeface="+mn-ea"/>
                <a:sym typeface="+mn-lt"/>
              </a:endParaRPr>
            </a:p>
          </p:txBody>
        </p:sp>
        <p:cxnSp>
          <p:nvCxnSpPr>
            <p:cNvPr id="78" name="Straight Arrow Connector 68">
              <a:extLst>
                <a:ext uri="{FF2B5EF4-FFF2-40B4-BE49-F238E27FC236}">
                  <a16:creationId xmlns:a16="http://schemas.microsoft.com/office/drawing/2014/main" id="{7BCC8E6D-D433-4230-9646-16DE844A9D23}"/>
                </a:ext>
              </a:extLst>
            </p:cNvPr>
            <p:cNvCxnSpPr/>
            <p:nvPr/>
          </p:nvCxnSpPr>
          <p:spPr>
            <a:xfrm flipH="1">
              <a:off x="4876241" y="3960465"/>
              <a:ext cx="534537" cy="577670"/>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6869981" y="3960465"/>
            <a:ext cx="3471271" cy="1220929"/>
            <a:chOff x="6869981" y="3960465"/>
            <a:chExt cx="3471271" cy="1220929"/>
          </a:xfrm>
        </p:grpSpPr>
        <p:sp>
          <p:nvSpPr>
            <p:cNvPr id="80" name="TextBox 13">
              <a:extLst>
                <a:ext uri="{FF2B5EF4-FFF2-40B4-BE49-F238E27FC236}">
                  <a16:creationId xmlns:a16="http://schemas.microsoft.com/office/drawing/2014/main" id="{CB4D54D9-B7AF-436C-BBE1-5E1E5085469E}"/>
                </a:ext>
              </a:extLst>
            </p:cNvPr>
            <p:cNvSpPr txBox="1"/>
            <p:nvPr/>
          </p:nvSpPr>
          <p:spPr>
            <a:xfrm>
              <a:off x="8224179" y="4719729"/>
              <a:ext cx="2117071" cy="457200"/>
            </a:xfrm>
            <a:prstGeom prst="rect">
              <a:avLst/>
            </a:prstGeom>
            <a:noFill/>
          </p:spPr>
          <p:txBody>
            <a:bodyPr bIns="0" lIns="0" rIns="0" rtlCol="0" tIns="0" wrap="square">
              <a:spAutoFit/>
            </a:bodyPr>
            <a:lstStyle/>
            <a:p>
              <a:pPr>
                <a:spcBef>
                  <a:spcPct val="50000"/>
                </a:spcBef>
              </a:pPr>
              <a:r>
                <a:rPr altLang="zh-CN" lang="en-US" sz="1500">
                  <a:latin charset="-122" panose="020b0503020204020204" pitchFamily="34" typeface="微软雅黑"/>
                  <a:ea charset="-122" pitchFamily="34" typeface="微软雅黑"/>
                </a:rPr>
                <a:t>2.电荷静止或 杂乱无章运动时，不显电性 。</a:t>
              </a:r>
            </a:p>
          </p:txBody>
        </p:sp>
        <p:sp>
          <p:nvSpPr>
            <p:cNvPr id="81" name="Oval 52">
              <a:extLst>
                <a:ext uri="{FF2B5EF4-FFF2-40B4-BE49-F238E27FC236}">
                  <a16:creationId xmlns:a16="http://schemas.microsoft.com/office/drawing/2014/main" id="{6F66BA58-730E-4C80-8382-6EF65E8C48B1}"/>
                </a:ext>
              </a:extLst>
            </p:cNvPr>
            <p:cNvSpPr/>
            <p:nvPr/>
          </p:nvSpPr>
          <p:spPr>
            <a:xfrm>
              <a:off x="7392013" y="4430836"/>
              <a:ext cx="668547" cy="668547"/>
            </a:xfrm>
            <a:prstGeom prst="ellipse">
              <a:avLst/>
            </a:prstGeom>
            <a:solidFill>
              <a:srgbClr val="33909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1400">
                <a:solidFill>
                  <a:schemeClr val="bg1">
                    <a:lumMod val="50000"/>
                  </a:schemeClr>
                </a:solidFill>
                <a:latin charset="-122" panose="020b0503020204020204" pitchFamily="34" typeface="微软雅黑"/>
                <a:ea charset="-122" pitchFamily="34" typeface="微软雅黑"/>
                <a:cs typeface="+mn-ea"/>
                <a:sym typeface="+mn-lt"/>
              </a:endParaRPr>
            </a:p>
          </p:txBody>
        </p:sp>
        <p:grpSp>
          <p:nvGrpSpPr>
            <p:cNvPr id="82" name="Group 47">
              <a:extLst>
                <a:ext uri="{FF2B5EF4-FFF2-40B4-BE49-F238E27FC236}">
                  <a16:creationId xmlns:a16="http://schemas.microsoft.com/office/drawing/2014/main" id="{1BC940F5-6D1D-4A41-B61A-BEB244B5917F}"/>
                </a:ext>
              </a:extLst>
            </p:cNvPr>
            <p:cNvGrpSpPr/>
            <p:nvPr/>
          </p:nvGrpSpPr>
          <p:grpSpPr>
            <a:xfrm>
              <a:off x="7583071" y="4627361"/>
              <a:ext cx="275688" cy="247755"/>
              <a:chOff x="5583238" y="3892551"/>
              <a:chExt cx="360363" cy="323850"/>
            </a:xfrm>
            <a:solidFill>
              <a:schemeClr val="bg1"/>
            </a:solidFill>
          </p:grpSpPr>
          <p:sp>
            <p:nvSpPr>
              <p:cNvPr id="84" name="Freeform 5">
                <a:extLst>
                  <a:ext uri="{FF2B5EF4-FFF2-40B4-BE49-F238E27FC236}">
                    <a16:creationId xmlns:a16="http://schemas.microsoft.com/office/drawing/2014/main" id="{89DA459C-574B-4957-8368-7E8C3381BCCA}"/>
                  </a:ext>
                </a:extLst>
              </p:cNvPr>
              <p:cNvSpPr/>
              <p:nvPr/>
            </p:nvSpPr>
            <p:spPr bwMode="auto">
              <a:xfrm>
                <a:off x="5811838" y="3892551"/>
                <a:ext cx="131763" cy="323850"/>
              </a:xfrm>
              <a:custGeom>
                <a:gdLst>
                  <a:gd fmla="*/ 17 w 83" name="T0"/>
                  <a:gd fmla="*/ 57 h 204" name="T1"/>
                  <a:gd fmla="*/ 0 w 83" name="T2"/>
                  <a:gd fmla="*/ 57 h 204" name="T3"/>
                  <a:gd fmla="*/ 43 w 83" name="T4"/>
                  <a:gd fmla="*/ 0 h 204" name="T5"/>
                  <a:gd fmla="*/ 83 w 83" name="T6"/>
                  <a:gd fmla="*/ 57 h 204" name="T7"/>
                  <a:gd fmla="*/ 67 w 83" name="T8"/>
                  <a:gd fmla="*/ 57 h 204" name="T9"/>
                  <a:gd fmla="*/ 67 w 83" name="T10"/>
                  <a:gd fmla="*/ 204 h 204" name="T11"/>
                  <a:gd fmla="*/ 17 w 83" name="T12"/>
                  <a:gd fmla="*/ 204 h 204" name="T13"/>
                  <a:gd fmla="*/ 17 w 83" name="T14"/>
                  <a:gd fmla="*/ 57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83">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itchFamily="34" typeface="微软雅黑"/>
                  <a:cs typeface="+mn-ea"/>
                  <a:sym typeface="+mn-lt"/>
                </a:endParaRPr>
              </a:p>
            </p:txBody>
          </p:sp>
          <p:sp>
            <p:nvSpPr>
              <p:cNvPr id="85" name="Freeform 6">
                <a:extLst>
                  <a:ext uri="{FF2B5EF4-FFF2-40B4-BE49-F238E27FC236}">
                    <a16:creationId xmlns:a16="http://schemas.microsoft.com/office/drawing/2014/main" id="{0880D52A-807B-4088-B0CE-995677629928}"/>
                  </a:ext>
                </a:extLst>
              </p:cNvPr>
              <p:cNvSpPr/>
              <p:nvPr/>
            </p:nvSpPr>
            <p:spPr bwMode="auto">
              <a:xfrm>
                <a:off x="5695951" y="3978276"/>
                <a:ext cx="131763" cy="238125"/>
              </a:xfrm>
              <a:custGeom>
                <a:gdLst>
                  <a:gd fmla="*/ 66 w 83" name="T0"/>
                  <a:gd fmla="*/ 150 h 150" name="T1"/>
                  <a:gd fmla="*/ 19 w 83" name="T2"/>
                  <a:gd fmla="*/ 150 h 150" name="T3"/>
                  <a:gd fmla="*/ 19 w 83" name="T4"/>
                  <a:gd fmla="*/ 60 h 150" name="T5"/>
                  <a:gd fmla="*/ 0 w 83" name="T6"/>
                  <a:gd fmla="*/ 60 h 150" name="T7"/>
                  <a:gd fmla="*/ 43 w 83" name="T8"/>
                  <a:gd fmla="*/ 0 h 150" name="T9"/>
                  <a:gd fmla="*/ 83 w 83" name="T10"/>
                  <a:gd fmla="*/ 60 h 150" name="T11"/>
                  <a:gd fmla="*/ 66 w 83" name="T12"/>
                  <a:gd fmla="*/ 60 h 150" name="T13"/>
                  <a:gd fmla="*/ 66 w 83" name="T14"/>
                  <a:gd fmla="*/ 150 h 1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0" w="83">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itchFamily="34" typeface="微软雅黑"/>
                  <a:cs typeface="+mn-ea"/>
                  <a:sym typeface="+mn-lt"/>
                </a:endParaRPr>
              </a:p>
            </p:txBody>
          </p:sp>
          <p:sp>
            <p:nvSpPr>
              <p:cNvPr id="86" name="Freeform 7">
                <a:extLst>
                  <a:ext uri="{FF2B5EF4-FFF2-40B4-BE49-F238E27FC236}">
                    <a16:creationId xmlns:a16="http://schemas.microsoft.com/office/drawing/2014/main" id="{63D7459F-81BF-47E8-AA85-671698654709}"/>
                  </a:ext>
                </a:extLst>
              </p:cNvPr>
              <p:cNvSpPr/>
              <p:nvPr/>
            </p:nvSpPr>
            <p:spPr bwMode="auto">
              <a:xfrm>
                <a:off x="5583238" y="4068763"/>
                <a:ext cx="131763" cy="147638"/>
              </a:xfrm>
              <a:custGeom>
                <a:gdLst>
                  <a:gd fmla="*/ 17 w 83" name="T0"/>
                  <a:gd fmla="*/ 57 h 93" name="T1"/>
                  <a:gd fmla="*/ 0 w 83" name="T2"/>
                  <a:gd fmla="*/ 57 h 93" name="T3"/>
                  <a:gd fmla="*/ 43 w 83" name="T4"/>
                  <a:gd fmla="*/ 0 h 93" name="T5"/>
                  <a:gd fmla="*/ 83 w 83" name="T6"/>
                  <a:gd fmla="*/ 57 h 93" name="T7"/>
                  <a:gd fmla="*/ 66 w 83" name="T8"/>
                  <a:gd fmla="*/ 57 h 93" name="T9"/>
                  <a:gd fmla="*/ 66 w 83" name="T10"/>
                  <a:gd fmla="*/ 93 h 93" name="T11"/>
                  <a:gd fmla="*/ 17 w 83" name="T12"/>
                  <a:gd fmla="*/ 93 h 93" name="T13"/>
                  <a:gd fmla="*/ 17 w 83" name="T14"/>
                  <a:gd fmla="*/ 57 h 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3" w="8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itchFamily="34" typeface="微软雅黑"/>
                  <a:cs typeface="+mn-ea"/>
                  <a:sym typeface="+mn-lt"/>
                </a:endParaRPr>
              </a:p>
            </p:txBody>
          </p:sp>
        </p:grpSp>
        <p:cxnSp>
          <p:nvCxnSpPr>
            <p:cNvPr id="83" name="Straight Arrow Connector 70">
              <a:extLst>
                <a:ext uri="{FF2B5EF4-FFF2-40B4-BE49-F238E27FC236}">
                  <a16:creationId xmlns:a16="http://schemas.microsoft.com/office/drawing/2014/main" id="{55C1734F-6164-4235-81C3-6C380984846A}"/>
                </a:ext>
              </a:extLst>
            </p:cNvPr>
            <p:cNvCxnSpPr/>
            <p:nvPr/>
          </p:nvCxnSpPr>
          <p:spPr>
            <a:xfrm>
              <a:off x="6869981" y="3960465"/>
              <a:ext cx="534537" cy="577670"/>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089910" y="4193939"/>
            <a:ext cx="2074234" cy="2250254"/>
            <a:chOff x="5089910" y="4193939"/>
            <a:chExt cx="2074234" cy="2250254"/>
          </a:xfrm>
        </p:grpSpPr>
        <p:cxnSp>
          <p:nvCxnSpPr>
            <p:cNvPr id="88" name="Straight Arrow Connector 71">
              <a:extLst>
                <a:ext uri="{FF2B5EF4-FFF2-40B4-BE49-F238E27FC236}">
                  <a16:creationId xmlns:a16="http://schemas.microsoft.com/office/drawing/2014/main" id="{C748D7D0-A021-43C6-9488-B4DB9515D9F5}"/>
                </a:ext>
              </a:extLst>
            </p:cNvPr>
            <p:cNvCxnSpPr/>
            <p:nvPr/>
          </p:nvCxnSpPr>
          <p:spPr>
            <a:xfrm flipH="1">
              <a:off x="6112726" y="4193939"/>
              <a:ext cx="1696" cy="658310"/>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sp>
          <p:nvSpPr>
            <p:cNvPr id="89" name="TextBox 4">
              <a:extLst>
                <a:ext uri="{FF2B5EF4-FFF2-40B4-BE49-F238E27FC236}">
                  <a16:creationId xmlns:a16="http://schemas.microsoft.com/office/drawing/2014/main" id="{D3179FA8-27C6-42BD-B5BB-280394195173}"/>
                </a:ext>
              </a:extLst>
            </p:cNvPr>
            <p:cNvSpPr txBox="1"/>
            <p:nvPr/>
          </p:nvSpPr>
          <p:spPr>
            <a:xfrm>
              <a:off x="5089909" y="5890196"/>
              <a:ext cx="2074234" cy="548640"/>
            </a:xfrm>
            <a:prstGeom prst="rect">
              <a:avLst/>
            </a:prstGeom>
            <a:noFill/>
          </p:spPr>
          <p:txBody>
            <a:bodyPr wrap="square">
              <a:spAutoFit/>
            </a:bodyPr>
            <a:lstStyle/>
            <a:p>
              <a:pPr>
                <a:spcBef>
                  <a:spcPct val="50000"/>
                </a:spcBef>
              </a:pPr>
              <a:r>
                <a:rPr altLang="zh-CN" lang="en-US" sz="1500">
                  <a:latin charset="-122" panose="020b0503020204020204" pitchFamily="34" typeface="微软雅黑"/>
                  <a:ea charset="-122" pitchFamily="34" typeface="微软雅黑"/>
                </a:rPr>
                <a:t>3.当电荷有序排列时，就显示出了电性。</a:t>
              </a:r>
            </a:p>
          </p:txBody>
        </p:sp>
        <p:grpSp>
          <p:nvGrpSpPr>
            <p:cNvPr id="90" name="Group 36">
              <a:extLst>
                <a:ext uri="{FF2B5EF4-FFF2-40B4-BE49-F238E27FC236}">
                  <a16:creationId xmlns:a16="http://schemas.microsoft.com/office/drawing/2014/main" id="{A59C5766-545C-4873-B478-350EAC8B1701}"/>
                </a:ext>
              </a:extLst>
            </p:cNvPr>
            <p:cNvGrpSpPr/>
            <p:nvPr/>
          </p:nvGrpSpPr>
          <p:grpSpPr>
            <a:xfrm>
              <a:off x="5770564" y="4912912"/>
              <a:ext cx="668547" cy="668547"/>
              <a:chOff x="5747609" y="4798389"/>
              <a:chExt cx="668547" cy="668547"/>
            </a:xfrm>
            <a:solidFill>
              <a:srgbClr val="6DC1B5"/>
            </a:solidFill>
          </p:grpSpPr>
          <p:sp>
            <p:nvSpPr>
              <p:cNvPr id="92" name="Freeform 102">
                <a:extLst>
                  <a:ext uri="{FF2B5EF4-FFF2-40B4-BE49-F238E27FC236}">
                    <a16:creationId xmlns:a16="http://schemas.microsoft.com/office/drawing/2014/main" id="{48F16254-453F-4A61-B964-A4591FD0C00A}"/>
                  </a:ext>
                </a:extLst>
              </p:cNvPr>
              <p:cNvSpPr>
                <a:spLocks noChangeArrowheads="1"/>
              </p:cNvSpPr>
              <p:nvPr/>
            </p:nvSpPr>
            <p:spPr bwMode="auto">
              <a:xfrm>
                <a:off x="5920080" y="5036639"/>
                <a:ext cx="298016" cy="245144"/>
              </a:xfrm>
              <a:custGeom>
                <a:gdLst>
                  <a:gd fmla="*/ 80 w 498" name="T0"/>
                  <a:gd fmla="*/ 151 h 445" name="T1"/>
                  <a:gd fmla="*/ 80 w 498" name="T2"/>
                  <a:gd fmla="*/ 151 h 445" name="T3"/>
                  <a:gd fmla="*/ 142 w 498" name="T4"/>
                  <a:gd fmla="*/ 169 h 445" name="T5"/>
                  <a:gd fmla="*/ 151 w 498" name="T6"/>
                  <a:gd fmla="*/ 169 h 445" name="T7"/>
                  <a:gd fmla="*/ 195 w 498" name="T8"/>
                  <a:gd fmla="*/ 134 h 445" name="T9"/>
                  <a:gd fmla="*/ 195 w 498" name="T10"/>
                  <a:gd fmla="*/ 125 h 445" name="T11"/>
                  <a:gd fmla="*/ 178 w 498" name="T12"/>
                  <a:gd fmla="*/ 107 h 445" name="T13"/>
                  <a:gd fmla="*/ 275 w 498" name="T14"/>
                  <a:gd fmla="*/ 10 h 445" name="T15"/>
                  <a:gd fmla="*/ 195 w 498" name="T16"/>
                  <a:gd fmla="*/ 0 h 445" name="T17"/>
                  <a:gd fmla="*/ 107 w 498" name="T18"/>
                  <a:gd fmla="*/ 54 h 445" name="T19"/>
                  <a:gd fmla="*/ 72 w 498" name="T20"/>
                  <a:gd fmla="*/ 81 h 445" name="T21"/>
                  <a:gd fmla="*/ 53 w 498" name="T22"/>
                  <a:gd fmla="*/ 116 h 445" name="T23"/>
                  <a:gd fmla="*/ 18 w 498" name="T24"/>
                  <a:gd fmla="*/ 125 h 445" name="T25"/>
                  <a:gd fmla="*/ 0 w 498" name="T26"/>
                  <a:gd fmla="*/ 143 h 445" name="T27"/>
                  <a:gd fmla="*/ 0 w 498" name="T28"/>
                  <a:gd fmla="*/ 151 h 445" name="T29"/>
                  <a:gd fmla="*/ 36 w 498" name="T30"/>
                  <a:gd fmla="*/ 187 h 445" name="T31"/>
                  <a:gd fmla="*/ 53 w 498" name="T32"/>
                  <a:gd fmla="*/ 196 h 445" name="T33"/>
                  <a:gd fmla="*/ 72 w 498" name="T34"/>
                  <a:gd fmla="*/ 178 h 445" name="T35"/>
                  <a:gd fmla="*/ 80 w 498" name="T36"/>
                  <a:gd fmla="*/ 151 h 445" name="T37"/>
                  <a:gd fmla="*/ 222 w 498" name="T38"/>
                  <a:gd fmla="*/ 160 h 445" name="T39"/>
                  <a:gd fmla="*/ 222 w 498" name="T40"/>
                  <a:gd fmla="*/ 160 h 445" name="T41"/>
                  <a:gd fmla="*/ 213 w 498" name="T42"/>
                  <a:gd fmla="*/ 160 h 445" name="T43"/>
                  <a:gd fmla="*/ 178 w 498" name="T44"/>
                  <a:gd fmla="*/ 187 h 445" name="T45"/>
                  <a:gd fmla="*/ 169 w 498" name="T46"/>
                  <a:gd fmla="*/ 204 h 445" name="T47"/>
                  <a:gd fmla="*/ 381 w 498" name="T48"/>
                  <a:gd fmla="*/ 435 h 445" name="T49"/>
                  <a:gd fmla="*/ 399 w 498" name="T50"/>
                  <a:gd fmla="*/ 435 h 445" name="T51"/>
                  <a:gd fmla="*/ 426 w 498" name="T52"/>
                  <a:gd fmla="*/ 417 h 445" name="T53"/>
                  <a:gd fmla="*/ 426 w 498" name="T54"/>
                  <a:gd fmla="*/ 400 h 445" name="T55"/>
                  <a:gd fmla="*/ 222 w 498" name="T56"/>
                  <a:gd fmla="*/ 160 h 445" name="T57"/>
                  <a:gd fmla="*/ 497 w 498" name="T58"/>
                  <a:gd fmla="*/ 63 h 445" name="T59"/>
                  <a:gd fmla="*/ 497 w 498" name="T60"/>
                  <a:gd fmla="*/ 63 h 445" name="T61"/>
                  <a:gd fmla="*/ 479 w 498" name="T62"/>
                  <a:gd fmla="*/ 54 h 445" name="T63"/>
                  <a:gd fmla="*/ 461 w 498" name="T64"/>
                  <a:gd fmla="*/ 89 h 445" name="T65"/>
                  <a:gd fmla="*/ 408 w 498" name="T66"/>
                  <a:gd fmla="*/ 107 h 445" name="T67"/>
                  <a:gd fmla="*/ 399 w 498" name="T68"/>
                  <a:gd fmla="*/ 63 h 445" name="T69"/>
                  <a:gd fmla="*/ 417 w 498" name="T70"/>
                  <a:gd fmla="*/ 19 h 445" name="T71"/>
                  <a:gd fmla="*/ 408 w 498" name="T72"/>
                  <a:gd fmla="*/ 10 h 445" name="T73"/>
                  <a:gd fmla="*/ 337 w 498" name="T74"/>
                  <a:gd fmla="*/ 72 h 445" name="T75"/>
                  <a:gd fmla="*/ 319 w 498" name="T76"/>
                  <a:gd fmla="*/ 151 h 445" name="T77"/>
                  <a:gd fmla="*/ 284 w 498" name="T78"/>
                  <a:gd fmla="*/ 187 h 445" name="T79"/>
                  <a:gd fmla="*/ 319 w 498" name="T80"/>
                  <a:gd fmla="*/ 231 h 445" name="T81"/>
                  <a:gd fmla="*/ 364 w 498" name="T82"/>
                  <a:gd fmla="*/ 187 h 445" name="T83"/>
                  <a:gd fmla="*/ 408 w 498" name="T84"/>
                  <a:gd fmla="*/ 178 h 445" name="T85"/>
                  <a:gd fmla="*/ 488 w 498" name="T86"/>
                  <a:gd fmla="*/ 143 h 445" name="T87"/>
                  <a:gd fmla="*/ 497 w 498" name="T88"/>
                  <a:gd fmla="*/ 63 h 445" name="T89"/>
                  <a:gd fmla="*/ 72 w 498" name="T90"/>
                  <a:gd fmla="*/ 400 h 445" name="T91"/>
                  <a:gd fmla="*/ 72 w 498" name="T92"/>
                  <a:gd fmla="*/ 400 h 445" name="T93"/>
                  <a:gd fmla="*/ 72 w 498" name="T94"/>
                  <a:gd fmla="*/ 417 h 445" name="T95"/>
                  <a:gd fmla="*/ 89 w 498" name="T96"/>
                  <a:gd fmla="*/ 444 h 445" name="T97"/>
                  <a:gd fmla="*/ 107 w 498" name="T98"/>
                  <a:gd fmla="*/ 435 h 445" name="T99"/>
                  <a:gd fmla="*/ 231 w 498" name="T100"/>
                  <a:gd fmla="*/ 320 h 445" name="T101"/>
                  <a:gd fmla="*/ 195 w 498" name="T102"/>
                  <a:gd fmla="*/ 275 h 445" name="T103"/>
                  <a:gd fmla="*/ 72 w 498" name="T104"/>
                  <a:gd fmla="*/ 400 h 4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cap="flat" w="9525">
                <a:solidFill>
                  <a:srgbClr val="808080"/>
                </a:solidFill>
                <a:bevel/>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sz="700">
                  <a:solidFill>
                    <a:schemeClr val="bg1">
                      <a:lumMod val="50000"/>
                    </a:schemeClr>
                  </a:solidFill>
                  <a:latin charset="-122" panose="020b0503020204020204" pitchFamily="34" typeface="微软雅黑"/>
                  <a:ea charset="-122" pitchFamily="34" typeface="微软雅黑"/>
                  <a:cs typeface="+mn-ea"/>
                  <a:sym typeface="+mn-lt"/>
                </a:endParaRPr>
              </a:p>
            </p:txBody>
          </p:sp>
          <p:sp>
            <p:nvSpPr>
              <p:cNvPr id="93" name="Oval 38">
                <a:extLst>
                  <a:ext uri="{FF2B5EF4-FFF2-40B4-BE49-F238E27FC236}">
                    <a16:creationId xmlns:a16="http://schemas.microsoft.com/office/drawing/2014/main" id="{4F5CFF60-6ABD-4E5D-AD36-AAA47E928FD7}"/>
                  </a:ext>
                </a:extLst>
              </p:cNvPr>
              <p:cNvSpPr/>
              <p:nvPr/>
            </p:nvSpPr>
            <p:spPr>
              <a:xfrm>
                <a:off x="5747609" y="4798389"/>
                <a:ext cx="668547" cy="668547"/>
              </a:xfrm>
              <a:prstGeom prst="ellipse">
                <a:avLst/>
              </a:prstGeom>
              <a:solidFill>
                <a:srgbClr val="33909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1400">
                  <a:solidFill>
                    <a:schemeClr val="bg1">
                      <a:lumMod val="50000"/>
                    </a:schemeClr>
                  </a:solidFill>
                  <a:latin charset="-122" panose="020b0503020204020204" pitchFamily="34" typeface="微软雅黑"/>
                  <a:ea charset="-122" pitchFamily="34" typeface="微软雅黑"/>
                  <a:cs typeface="+mn-ea"/>
                  <a:sym typeface="+mn-lt"/>
                </a:endParaRPr>
              </a:p>
            </p:txBody>
          </p:sp>
        </p:grpSp>
        <p:sp>
          <p:nvSpPr>
            <p:cNvPr id="91" name="Freeform 16">
              <a:extLst>
                <a:ext uri="{FF2B5EF4-FFF2-40B4-BE49-F238E27FC236}">
                  <a16:creationId xmlns:a16="http://schemas.microsoft.com/office/drawing/2014/main" id="{0C539CF0-779B-49C4-87AE-7E92DABF9F2E}"/>
                </a:ext>
              </a:extLst>
            </p:cNvPr>
            <p:cNvSpPr>
              <a:spLocks noEditPoints="1"/>
            </p:cNvSpPr>
            <p:nvPr/>
          </p:nvSpPr>
          <p:spPr bwMode="auto">
            <a:xfrm>
              <a:off x="5968649" y="5095559"/>
              <a:ext cx="272376" cy="303252"/>
            </a:xfrm>
            <a:custGeom>
              <a:gdLst>
                <a:gd fmla="*/ 1146 w 1181" name="T0"/>
                <a:gd fmla="*/ 102 h 1315" name="T1"/>
                <a:gd fmla="*/ 591 w 1181" name="T2"/>
                <a:gd fmla="*/ 0 h 1315" name="T3"/>
                <a:gd fmla="*/ 35 w 1181" name="T4"/>
                <a:gd fmla="*/ 102 h 1315" name="T5"/>
                <a:gd fmla="*/ 1 w 1181" name="T6"/>
                <a:gd fmla="*/ 165 h 1315" name="T7"/>
                <a:gd fmla="*/ 80 w 1181" name="T8"/>
                <a:gd fmla="*/ 582 h 1315" name="T9"/>
                <a:gd fmla="*/ 243 w 1181" name="T10"/>
                <a:gd fmla="*/ 952 h 1315" name="T11"/>
                <a:gd fmla="*/ 547 w 1181" name="T12"/>
                <a:gd fmla="*/ 1300 h 1315" name="T13"/>
                <a:gd fmla="*/ 591 w 1181" name="T14"/>
                <a:gd fmla="*/ 1315 h 1315" name="T15"/>
                <a:gd fmla="*/ 634 w 1181" name="T16"/>
                <a:gd fmla="*/ 1300 h 1315" name="T17"/>
                <a:gd fmla="*/ 938 w 1181" name="T18"/>
                <a:gd fmla="*/ 952 h 1315" name="T19"/>
                <a:gd fmla="*/ 1101 w 1181" name="T20"/>
                <a:gd fmla="*/ 582 h 1315" name="T21"/>
                <a:gd fmla="*/ 1180 w 1181" name="T22"/>
                <a:gd fmla="*/ 165 h 1315" name="T23"/>
                <a:gd fmla="*/ 1146 w 1181" name="T24"/>
                <a:gd fmla="*/ 102 h 1315" name="T25"/>
                <a:gd fmla="*/ 852 w 1181" name="T26"/>
                <a:gd fmla="*/ 443 h 1315" name="T27"/>
                <a:gd fmla="*/ 541 w 1181" name="T28"/>
                <a:gd fmla="*/ 754 h 1315" name="T29"/>
                <a:gd fmla="*/ 507 w 1181" name="T30"/>
                <a:gd fmla="*/ 768 h 1315" name="T31"/>
                <a:gd fmla="*/ 473 w 1181" name="T32"/>
                <a:gd fmla="*/ 754 h 1315" name="T33"/>
                <a:gd fmla="*/ 329 w 1181" name="T34"/>
                <a:gd fmla="*/ 610 h 1315" name="T35"/>
                <a:gd fmla="*/ 329 w 1181" name="T36"/>
                <a:gd fmla="*/ 543 h 1315" name="T37"/>
                <a:gd fmla="*/ 357 w 1181" name="T38"/>
                <a:gd fmla="*/ 515 h 1315" name="T39"/>
                <a:gd fmla="*/ 391 w 1181" name="T40"/>
                <a:gd fmla="*/ 501 h 1315" name="T41"/>
                <a:gd fmla="*/ 424 w 1181" name="T42"/>
                <a:gd fmla="*/ 515 h 1315" name="T43"/>
                <a:gd fmla="*/ 507 w 1181" name="T44"/>
                <a:gd fmla="*/ 597 h 1315" name="T45"/>
                <a:gd fmla="*/ 756 w 1181" name="T46"/>
                <a:gd fmla="*/ 348 h 1315" name="T47"/>
                <a:gd fmla="*/ 790 w 1181" name="T48"/>
                <a:gd fmla="*/ 334 h 1315" name="T49"/>
                <a:gd fmla="*/ 824 w 1181" name="T50"/>
                <a:gd fmla="*/ 348 h 1315" name="T51"/>
                <a:gd fmla="*/ 852 w 1181" name="T52"/>
                <a:gd fmla="*/ 376 h 1315" name="T53"/>
                <a:gd fmla="*/ 852 w 1181" name="T54"/>
                <a:gd fmla="*/ 443 h 1315" name="T55"/>
                <a:gd fmla="*/ 852 w 1181" name="T56"/>
                <a:gd fmla="*/ 443 h 1315" name="T57"/>
                <a:gd fmla="*/ 852 w 1181" name="T58"/>
                <a:gd fmla="*/ 443 h 13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15" w="1181">
                  <a:moveTo>
                    <a:pt x="1146" y="102"/>
                  </a:moveTo>
                  <a:cubicBezTo>
                    <a:pt x="1139" y="98"/>
                    <a:pt x="974" y="0"/>
                    <a:pt x="591" y="0"/>
                  </a:cubicBezTo>
                  <a:cubicBezTo>
                    <a:pt x="207" y="0"/>
                    <a:pt x="42" y="98"/>
                    <a:pt x="35" y="102"/>
                  </a:cubicBezTo>
                  <a:cubicBezTo>
                    <a:pt x="13" y="116"/>
                    <a:pt x="0" y="140"/>
                    <a:pt x="1" y="165"/>
                  </a:cubicBezTo>
                  <a:cubicBezTo>
                    <a:pt x="1" y="173"/>
                    <a:pt x="10" y="353"/>
                    <a:pt x="80" y="582"/>
                  </a:cubicBezTo>
                  <a:cubicBezTo>
                    <a:pt x="122" y="717"/>
                    <a:pt x="176" y="841"/>
                    <a:pt x="243" y="952"/>
                  </a:cubicBezTo>
                  <a:cubicBezTo>
                    <a:pt x="326" y="1091"/>
                    <a:pt x="429" y="1208"/>
                    <a:pt x="547" y="1300"/>
                  </a:cubicBezTo>
                  <a:cubicBezTo>
                    <a:pt x="560" y="1310"/>
                    <a:pt x="575" y="1315"/>
                    <a:pt x="591" y="1315"/>
                  </a:cubicBezTo>
                  <a:cubicBezTo>
                    <a:pt x="606" y="1315"/>
                    <a:pt x="621" y="1310"/>
                    <a:pt x="634" y="1300"/>
                  </a:cubicBezTo>
                  <a:cubicBezTo>
                    <a:pt x="752" y="1208"/>
                    <a:pt x="855" y="1091"/>
                    <a:pt x="938" y="952"/>
                  </a:cubicBezTo>
                  <a:cubicBezTo>
                    <a:pt x="1005" y="841"/>
                    <a:pt x="1059" y="717"/>
                    <a:pt x="1101" y="582"/>
                  </a:cubicBezTo>
                  <a:cubicBezTo>
                    <a:pt x="1171" y="353"/>
                    <a:pt x="1180" y="173"/>
                    <a:pt x="1180" y="165"/>
                  </a:cubicBezTo>
                  <a:cubicBezTo>
                    <a:pt x="1181" y="140"/>
                    <a:pt x="1168" y="116"/>
                    <a:pt x="1146" y="102"/>
                  </a:cubicBezTo>
                  <a:close/>
                  <a:moveTo>
                    <a:pt x="852" y="443"/>
                  </a:moveTo>
                  <a:cubicBezTo>
                    <a:pt x="541" y="754"/>
                    <a:pt x="541" y="754"/>
                    <a:pt x="541" y="754"/>
                  </a:cubicBezTo>
                  <a:cubicBezTo>
                    <a:pt x="532" y="763"/>
                    <a:pt x="520" y="768"/>
                    <a:pt x="507" y="768"/>
                  </a:cubicBezTo>
                  <a:cubicBezTo>
                    <a:pt x="494" y="768"/>
                    <a:pt x="482" y="763"/>
                    <a:pt x="473" y="754"/>
                  </a:cubicBezTo>
                  <a:cubicBezTo>
                    <a:pt x="329" y="610"/>
                    <a:pt x="329" y="610"/>
                    <a:pt x="329" y="610"/>
                  </a:cubicBezTo>
                  <a:cubicBezTo>
                    <a:pt x="311" y="591"/>
                    <a:pt x="311" y="561"/>
                    <a:pt x="329" y="543"/>
                  </a:cubicBezTo>
                  <a:cubicBezTo>
                    <a:pt x="357" y="515"/>
                    <a:pt x="357" y="515"/>
                    <a:pt x="357" y="515"/>
                  </a:cubicBezTo>
                  <a:cubicBezTo>
                    <a:pt x="366" y="506"/>
                    <a:pt x="378" y="501"/>
                    <a:pt x="391" y="501"/>
                  </a:cubicBezTo>
                  <a:cubicBezTo>
                    <a:pt x="403" y="501"/>
                    <a:pt x="415" y="506"/>
                    <a:pt x="424" y="515"/>
                  </a:cubicBezTo>
                  <a:cubicBezTo>
                    <a:pt x="507" y="597"/>
                    <a:pt x="507" y="597"/>
                    <a:pt x="507" y="597"/>
                  </a:cubicBezTo>
                  <a:cubicBezTo>
                    <a:pt x="756" y="348"/>
                    <a:pt x="756" y="348"/>
                    <a:pt x="756" y="348"/>
                  </a:cubicBezTo>
                  <a:cubicBezTo>
                    <a:pt x="765" y="339"/>
                    <a:pt x="777" y="334"/>
                    <a:pt x="790" y="334"/>
                  </a:cubicBezTo>
                  <a:cubicBezTo>
                    <a:pt x="803" y="334"/>
                    <a:pt x="815" y="339"/>
                    <a:pt x="824" y="348"/>
                  </a:cubicBezTo>
                  <a:cubicBezTo>
                    <a:pt x="852" y="376"/>
                    <a:pt x="852" y="376"/>
                    <a:pt x="852" y="376"/>
                  </a:cubicBezTo>
                  <a:cubicBezTo>
                    <a:pt x="870" y="395"/>
                    <a:pt x="870" y="425"/>
                    <a:pt x="852" y="443"/>
                  </a:cubicBezTo>
                  <a:close/>
                  <a:moveTo>
                    <a:pt x="852" y="443"/>
                  </a:moveTo>
                  <a:cubicBezTo>
                    <a:pt x="852" y="443"/>
                    <a:pt x="852" y="443"/>
                    <a:pt x="852" y="443"/>
                  </a:cubicBezTo>
                </a:path>
              </a:pathLst>
            </a:custGeom>
            <a:solidFill>
              <a:schemeClr val="bg1"/>
            </a:solidFill>
            <a:ln>
              <a:noFill/>
            </a:ln>
            <a:effectLst/>
          </p:spPr>
          <p:txBody>
            <a:bodyPr anchor="t" anchorCtr="0" bIns="60960" compatLnSpc="1" lIns="121920" numCol="1" rIns="121920" tIns="60960" vert="horz" wrap="square">
              <a:prstTxWarp prst="textNoShape">
                <a:avLst/>
              </a:prstTxWarp>
            </a:bodyPr>
            <a:lstStyle/>
            <a:p>
              <a:endParaRPr lang="id-ID">
                <a:solidFill>
                  <a:schemeClr val="bg1">
                    <a:lumMod val="50000"/>
                  </a:schemeClr>
                </a:solidFill>
                <a:latin charset="-122" panose="020b0503020204020204" pitchFamily="34" typeface="微软雅黑"/>
                <a:ea charset="-122" pitchFamily="34" typeface="微软雅黑"/>
                <a:cs typeface="+mn-ea"/>
                <a:sym typeface="+mn-lt"/>
              </a:endParaRPr>
            </a:p>
          </p:txBody>
        </p:sp>
      </p:grpSp>
      <p:grpSp>
        <p:nvGrpSpPr>
          <p:cNvPr id="94" name="组合 93"/>
          <p:cNvGrpSpPr/>
          <p:nvPr/>
        </p:nvGrpSpPr>
        <p:grpSpPr>
          <a:xfrm>
            <a:off x="1375425" y="3350270"/>
            <a:ext cx="3553119" cy="701544"/>
            <a:chOff x="1375425" y="3350270"/>
            <a:chExt cx="3553119" cy="701544"/>
          </a:xfrm>
        </p:grpSpPr>
        <p:sp>
          <p:nvSpPr>
            <p:cNvPr id="95" name="TextBox 19">
              <a:extLst>
                <a:ext uri="{FF2B5EF4-FFF2-40B4-BE49-F238E27FC236}">
                  <a16:creationId xmlns:a16="http://schemas.microsoft.com/office/drawing/2014/main" id="{A46642D2-2906-4016-AEE6-B2E847529516}"/>
                </a:ext>
              </a:extLst>
            </p:cNvPr>
            <p:cNvSpPr txBox="1"/>
            <p:nvPr/>
          </p:nvSpPr>
          <p:spPr>
            <a:xfrm>
              <a:off x="1375425" y="3590149"/>
              <a:ext cx="2024885" cy="457200"/>
            </a:xfrm>
            <a:prstGeom prst="rect">
              <a:avLst/>
            </a:prstGeom>
            <a:noFill/>
          </p:spPr>
          <p:txBody>
            <a:bodyPr bIns="0" lIns="0" rIns="0" rtlCol="0" tIns="0" wrap="square">
              <a:spAutoFit/>
            </a:bodyPr>
            <a:lstStyle/>
            <a:p>
              <a:pPr>
                <a:spcBef>
                  <a:spcPct val="50000"/>
                </a:spcBef>
              </a:pPr>
              <a:r>
                <a:rPr altLang="zh-CN" lang="en-US" sz="1500">
                  <a:latin charset="-122" panose="020b0503020204020204" pitchFamily="34" typeface="微软雅黑"/>
                  <a:ea charset="-122" pitchFamily="34" typeface="微软雅黑"/>
                </a:rPr>
                <a:t>5.人们发现电流可以帮我们干活 。</a:t>
              </a:r>
            </a:p>
          </p:txBody>
        </p:sp>
        <p:cxnSp>
          <p:nvCxnSpPr>
            <p:cNvPr id="96" name="Straight Arrow Connector 67">
              <a:extLst>
                <a:ext uri="{FF2B5EF4-FFF2-40B4-BE49-F238E27FC236}">
                  <a16:creationId xmlns:a16="http://schemas.microsoft.com/office/drawing/2014/main" id="{7DB02019-1769-420B-B48C-0A249DE8BE72}"/>
                </a:ext>
              </a:extLst>
            </p:cNvPr>
            <p:cNvCxnSpPr/>
            <p:nvPr/>
          </p:nvCxnSpPr>
          <p:spPr>
            <a:xfrm flipH="1">
              <a:off x="4312555" y="3374515"/>
              <a:ext cx="615989" cy="199318"/>
            </a:xfrm>
            <a:prstGeom prst="straightConnector1">
              <a:avLst/>
            </a:prstGeom>
            <a:ln w="1905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sp>
          <p:nvSpPr>
            <p:cNvPr id="97" name="Oval 66">
              <a:extLst>
                <a:ext uri="{FF2B5EF4-FFF2-40B4-BE49-F238E27FC236}">
                  <a16:creationId xmlns:a16="http://schemas.microsoft.com/office/drawing/2014/main" id="{97EB8077-F74F-4680-96E0-325E72E9696A}"/>
                </a:ext>
              </a:extLst>
            </p:cNvPr>
            <p:cNvSpPr/>
            <p:nvPr/>
          </p:nvSpPr>
          <p:spPr>
            <a:xfrm>
              <a:off x="3581379" y="3350270"/>
              <a:ext cx="668547" cy="668547"/>
            </a:xfrm>
            <a:prstGeom prst="ellipse">
              <a:avLst/>
            </a:prstGeom>
            <a:solidFill>
              <a:srgbClr val="33909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sz="1400">
                <a:solidFill>
                  <a:schemeClr val="bg1">
                    <a:lumMod val="50000"/>
                  </a:schemeClr>
                </a:solidFill>
                <a:latin charset="-122" panose="020b0503020204020204" pitchFamily="34" typeface="微软雅黑"/>
                <a:ea charset="-122" pitchFamily="34" typeface="微软雅黑"/>
                <a:cs typeface="+mn-ea"/>
                <a:sym typeface="+mn-lt"/>
              </a:endParaRPr>
            </a:p>
          </p:txBody>
        </p:sp>
        <p:sp>
          <p:nvSpPr>
            <p:cNvPr id="98" name="Freeform 238">
              <a:extLst>
                <a:ext uri="{FF2B5EF4-FFF2-40B4-BE49-F238E27FC236}">
                  <a16:creationId xmlns:a16="http://schemas.microsoft.com/office/drawing/2014/main" id="{61058EA4-176E-4320-B2C9-D0A2EA873491}"/>
                </a:ext>
              </a:extLst>
            </p:cNvPr>
            <p:cNvSpPr>
              <a:spLocks noEditPoints="1"/>
            </p:cNvSpPr>
            <p:nvPr/>
          </p:nvSpPr>
          <p:spPr bwMode="auto">
            <a:xfrm>
              <a:off x="3741053" y="3573833"/>
              <a:ext cx="349197" cy="255663"/>
            </a:xfrm>
            <a:custGeom>
              <a:gdLst>
                <a:gd fmla="*/ 60 w 71" name="T0"/>
                <a:gd fmla="*/ 1 h 50" name="T1"/>
                <a:gd fmla="*/ 53 w 71" name="T2"/>
                <a:gd fmla="*/ 4 h 50" name="T3"/>
                <a:gd fmla="*/ 40 w 71" name="T4"/>
                <a:gd fmla="*/ 1 h 50" name="T5"/>
                <a:gd fmla="*/ 29 w 71" name="T6"/>
                <a:gd fmla="*/ 2 h 50" name="T7"/>
                <a:gd fmla="*/ 22 w 71" name="T8"/>
                <a:gd fmla="*/ 4 h 50" name="T9"/>
                <a:gd fmla="*/ 11 w 71" name="T10"/>
                <a:gd fmla="*/ 2 h 50" name="T11"/>
                <a:gd fmla="*/ 0 w 71" name="T12"/>
                <a:gd fmla="*/ 21 h 50" name="T13"/>
                <a:gd fmla="*/ 6 w 71" name="T14"/>
                <a:gd fmla="*/ 25 h 50" name="T15"/>
                <a:gd fmla="*/ 12 w 71" name="T16"/>
                <a:gd fmla="*/ 32 h 50" name="T17"/>
                <a:gd fmla="*/ 16 w 71" name="T18"/>
                <a:gd fmla="*/ 37 h 50" name="T19"/>
                <a:gd fmla="*/ 17 w 71" name="T20"/>
                <a:gd fmla="*/ 42 h 50" name="T21"/>
                <a:gd fmla="*/ 21 w 71" name="T22"/>
                <a:gd fmla="*/ 43 h 50" name="T23"/>
                <a:gd fmla="*/ 22 w 71" name="T24"/>
                <a:gd fmla="*/ 46 h 50" name="T25"/>
                <a:gd fmla="*/ 27 w 71" name="T26"/>
                <a:gd fmla="*/ 46 h 50" name="T27"/>
                <a:gd fmla="*/ 31 w 71" name="T28"/>
                <a:gd fmla="*/ 50 h 50" name="T29"/>
                <a:gd fmla="*/ 36 w 71" name="T30"/>
                <a:gd fmla="*/ 46 h 50" name="T31"/>
                <a:gd fmla="*/ 40 w 71" name="T32"/>
                <a:gd fmla="*/ 49 h 50" name="T33"/>
                <a:gd fmla="*/ 44 w 71" name="T34"/>
                <a:gd fmla="*/ 45 h 50" name="T35"/>
                <a:gd fmla="*/ 49 w 71" name="T36"/>
                <a:gd fmla="*/ 45 h 50" name="T37"/>
                <a:gd fmla="*/ 52 w 71" name="T38"/>
                <a:gd fmla="*/ 42 h 50" name="T39"/>
                <a:gd fmla="*/ 55 w 71" name="T40"/>
                <a:gd fmla="*/ 36 h 50" name="T41"/>
                <a:gd fmla="*/ 59 w 71" name="T42"/>
                <a:gd fmla="*/ 30 h 50" name="T43"/>
                <a:gd fmla="*/ 66 w 71" name="T44"/>
                <a:gd fmla="*/ 24 h 50" name="T45"/>
                <a:gd fmla="*/ 71 w 71" name="T46"/>
                <a:gd fmla="*/ 21 h 50" name="T47"/>
                <a:gd fmla="*/ 17 w 71" name="T48"/>
                <a:gd fmla="*/ 35 h 50" name="T49"/>
                <a:gd fmla="*/ 15 w 71" name="T50"/>
                <a:gd fmla="*/ 35 h 50" name="T51"/>
                <a:gd fmla="*/ 14 w 71" name="T52"/>
                <a:gd fmla="*/ 33 h 50" name="T53"/>
                <a:gd fmla="*/ 23 w 71" name="T54"/>
                <a:gd fmla="*/ 23 h 50" name="T55"/>
                <a:gd fmla="*/ 26 w 71" name="T56"/>
                <a:gd fmla="*/ 23 h 50" name="T57"/>
                <a:gd fmla="*/ 26 w 71" name="T58"/>
                <a:gd fmla="*/ 26 h 50" name="T59"/>
                <a:gd fmla="*/ 17 w 71" name="T60"/>
                <a:gd fmla="*/ 35 h 50" name="T61"/>
                <a:gd fmla="*/ 18 w 71" name="T62"/>
                <a:gd fmla="*/ 40 h 50" name="T63"/>
                <a:gd fmla="*/ 18 w 71" name="T64"/>
                <a:gd fmla="*/ 37 h 50" name="T65"/>
                <a:gd fmla="*/ 27 w 71" name="T66"/>
                <a:gd fmla="*/ 29 h 50" name="T67"/>
                <a:gd fmla="*/ 30 w 71" name="T68"/>
                <a:gd fmla="*/ 29 h 50" name="T69"/>
                <a:gd fmla="*/ 23 w 71" name="T70"/>
                <a:gd fmla="*/ 38 h 50" name="T71"/>
                <a:gd fmla="*/ 26 w 71" name="T72"/>
                <a:gd fmla="*/ 44 h 50" name="T73"/>
                <a:gd fmla="*/ 23 w 71" name="T74"/>
                <a:gd fmla="*/ 43 h 50" name="T75"/>
                <a:gd fmla="*/ 28 w 71" name="T76"/>
                <a:gd fmla="*/ 37 h 50" name="T77"/>
                <a:gd fmla="*/ 33 w 71" name="T78"/>
                <a:gd fmla="*/ 32 h 50" name="T79"/>
                <a:gd fmla="*/ 35 w 71" name="T80"/>
                <a:gd fmla="*/ 34 h 50" name="T81"/>
                <a:gd fmla="*/ 30 w 71" name="T82"/>
                <a:gd fmla="*/ 40 h 50" name="T83"/>
                <a:gd fmla="*/ 41 w 71" name="T84"/>
                <a:gd fmla="*/ 39 h 50" name="T85"/>
                <a:gd fmla="*/ 33 w 71" name="T86"/>
                <a:gd fmla="*/ 47 h 50" name="T87"/>
                <a:gd fmla="*/ 29 w 71" name="T88"/>
                <a:gd fmla="*/ 46 h 50" name="T89"/>
                <a:gd fmla="*/ 32 w 71" name="T90"/>
                <a:gd fmla="*/ 42 h 50" name="T91"/>
                <a:gd fmla="*/ 40 w 71" name="T92"/>
                <a:gd fmla="*/ 35 h 50" name="T93"/>
                <a:gd fmla="*/ 42 w 71" name="T94"/>
                <a:gd fmla="*/ 37 h 50" name="T95"/>
                <a:gd fmla="*/ 65 w 71" name="T96"/>
                <a:gd fmla="*/ 21 h 50" name="T97"/>
                <a:gd fmla="*/ 57 w 71" name="T98"/>
                <a:gd fmla="*/ 28 h 50" name="T99"/>
                <a:gd fmla="*/ 47 w 71" name="T100"/>
                <a:gd fmla="*/ 19 h 50" name="T101"/>
                <a:gd fmla="*/ 42 w 71" name="T102"/>
                <a:gd fmla="*/ 15 h 50" name="T103"/>
                <a:gd fmla="*/ 41 w 71" name="T104"/>
                <a:gd fmla="*/ 13 h 50" name="T105"/>
                <a:gd fmla="*/ 39 w 71" name="T106"/>
                <a:gd fmla="*/ 14 h 50" name="T107"/>
                <a:gd fmla="*/ 31 w 71" name="T108"/>
                <a:gd fmla="*/ 19 h 50" name="T109"/>
                <a:gd fmla="*/ 26 w 71" name="T110"/>
                <a:gd fmla="*/ 16 h 50" name="T111"/>
                <a:gd fmla="*/ 27 w 71" name="T112"/>
                <a:gd fmla="*/ 15 h 50" name="T113"/>
                <a:gd fmla="*/ 41 w 71" name="T114"/>
                <a:gd fmla="*/ 4 h 50" name="T115"/>
                <a:gd fmla="*/ 53 w 71" name="T116"/>
                <a:gd fmla="*/ 7 h 50" name="T117"/>
                <a:gd fmla="*/ 67 w 71" name="T118"/>
                <a:gd fmla="*/ 20 h 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0" w="71">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en-US" sz="1400">
                <a:solidFill>
                  <a:schemeClr val="bg1">
                    <a:lumMod val="50000"/>
                  </a:schemeClr>
                </a:solidFill>
                <a:latin charset="-122" panose="020b0503020204020204" pitchFamily="34" typeface="微软雅黑"/>
                <a:ea charset="-122" pitchFamily="34" typeface="微软雅黑"/>
                <a:cs typeface="+mn-ea"/>
                <a:sym typeface="+mn-lt"/>
              </a:endParaRPr>
            </a:p>
          </p:txBody>
        </p:sp>
      </p:grpSp>
    </p:spTree>
    <p:extLst>
      <p:ext uri="{BB962C8B-B14F-4D97-AF65-F5344CB8AC3E}">
        <p14:creationId val="167235929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additive="base">
                                        <p:cTn dur="800" fill="hold" id="7"/>
                                        <p:tgtEl>
                                          <p:spTgt spid="65"/>
                                        </p:tgtEl>
                                        <p:attrNameLst>
                                          <p:attrName>ppt_x</p:attrName>
                                        </p:attrNameLst>
                                      </p:cBhvr>
                                      <p:tavLst>
                                        <p:tav tm="0">
                                          <p:val>
                                            <p:strVal val="#ppt_x"/>
                                          </p:val>
                                        </p:tav>
                                        <p:tav tm="100000">
                                          <p:val>
                                            <p:strVal val="#ppt_x"/>
                                          </p:val>
                                        </p:tav>
                                      </p:tavLst>
                                    </p:anim>
                                    <p:anim calcmode="lin" valueType="num">
                                      <p:cBhvr additive="base">
                                        <p:cTn dur="800" fill="hold" id="8"/>
                                        <p:tgtEl>
                                          <p:spTgt spid="6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53" presetSubtype="0">
                                  <p:stCondLst>
                                    <p:cond delay="0"/>
                                  </p:stCondLst>
                                  <p:childTnLst>
                                    <p:set>
                                      <p:cBhvr>
                                        <p:cTn dur="1" fill="hold" id="11">
                                          <p:stCondLst>
                                            <p:cond delay="0"/>
                                          </p:stCondLst>
                                        </p:cTn>
                                        <p:tgtEl>
                                          <p:spTgt spid="73"/>
                                        </p:tgtEl>
                                        <p:attrNameLst>
                                          <p:attrName>style.visibility</p:attrName>
                                        </p:attrNameLst>
                                      </p:cBhvr>
                                      <p:to>
                                        <p:strVal val="visible"/>
                                      </p:to>
                                    </p:set>
                                    <p:anim calcmode="lin" valueType="num">
                                      <p:cBhvr>
                                        <p:cTn dur="500" fill="hold" id="12"/>
                                        <p:tgtEl>
                                          <p:spTgt spid="73"/>
                                        </p:tgtEl>
                                        <p:attrNameLst>
                                          <p:attrName>ppt_w</p:attrName>
                                        </p:attrNameLst>
                                      </p:cBhvr>
                                      <p:tavLst>
                                        <p:tav tm="0">
                                          <p:val>
                                            <p:fltVal val="0"/>
                                          </p:val>
                                        </p:tav>
                                        <p:tav tm="100000">
                                          <p:val>
                                            <p:strVal val="#ppt_w"/>
                                          </p:val>
                                        </p:tav>
                                      </p:tavLst>
                                    </p:anim>
                                    <p:anim calcmode="lin" valueType="num">
                                      <p:cBhvr>
                                        <p:cTn dur="500" fill="hold" id="13"/>
                                        <p:tgtEl>
                                          <p:spTgt spid="73"/>
                                        </p:tgtEl>
                                        <p:attrNameLst>
                                          <p:attrName>ppt_h</p:attrName>
                                        </p:attrNameLst>
                                      </p:cBhvr>
                                      <p:tavLst>
                                        <p:tav tm="0">
                                          <p:val>
                                            <p:fltVal val="0"/>
                                          </p:val>
                                        </p:tav>
                                        <p:tav tm="100000">
                                          <p:val>
                                            <p:strVal val="#ppt_h"/>
                                          </p:val>
                                        </p:tav>
                                      </p:tavLst>
                                    </p:anim>
                                    <p:animEffect filter="fade" transition="in">
                                      <p:cBhvr>
                                        <p:cTn dur="500" id="14"/>
                                        <p:tgtEl>
                                          <p:spTgt spid="73"/>
                                        </p:tgtEl>
                                      </p:cBhvr>
                                    </p:animEffect>
                                  </p:childTnLst>
                                </p:cTn>
                              </p:par>
                            </p:childTnLst>
                          </p:cTn>
                        </p:par>
                        <p:par>
                          <p:cTn fill="hold" id="15" nodeType="afterGroup">
                            <p:stCondLst>
                              <p:cond delay="1300"/>
                            </p:stCondLst>
                            <p:childTnLst>
                              <p:par>
                                <p:cTn fill="hold" id="16" nodeType="afterEffect" presetClass="entr" presetID="22" presetSubtype="8">
                                  <p:stCondLst>
                                    <p:cond delay="0"/>
                                  </p:stCondLst>
                                  <p:childTnLst>
                                    <p:set>
                                      <p:cBhvr>
                                        <p:cTn dur="1" fill="hold" id="17">
                                          <p:stCondLst>
                                            <p:cond delay="0"/>
                                          </p:stCondLst>
                                        </p:cTn>
                                        <p:tgtEl>
                                          <p:spTgt spid="68"/>
                                        </p:tgtEl>
                                        <p:attrNameLst>
                                          <p:attrName>style.visibility</p:attrName>
                                        </p:attrNameLst>
                                      </p:cBhvr>
                                      <p:to>
                                        <p:strVal val="visible"/>
                                      </p:to>
                                    </p:set>
                                    <p:animEffect filter="wipe(left)" transition="in">
                                      <p:cBhvr>
                                        <p:cTn dur="500" id="18"/>
                                        <p:tgtEl>
                                          <p:spTgt spid="68"/>
                                        </p:tgtEl>
                                      </p:cBhvr>
                                    </p:animEffect>
                                  </p:childTnLst>
                                </p:cTn>
                              </p:par>
                            </p:childTnLst>
                          </p:cTn>
                        </p:par>
                        <p:par>
                          <p:cTn fill="hold" id="19" nodeType="afterGroup">
                            <p:stCondLst>
                              <p:cond delay="1800"/>
                            </p:stCondLst>
                            <p:childTnLst>
                              <p:par>
                                <p:cTn fill="hold" id="20" nodeType="afterEffect" presetClass="entr" presetID="22" presetSubtype="8">
                                  <p:stCondLst>
                                    <p:cond delay="0"/>
                                  </p:stCondLst>
                                  <p:childTnLst>
                                    <p:set>
                                      <p:cBhvr>
                                        <p:cTn dur="1" fill="hold" id="21">
                                          <p:stCondLst>
                                            <p:cond delay="0"/>
                                          </p:stCondLst>
                                        </p:cTn>
                                        <p:tgtEl>
                                          <p:spTgt spid="79"/>
                                        </p:tgtEl>
                                        <p:attrNameLst>
                                          <p:attrName>style.visibility</p:attrName>
                                        </p:attrNameLst>
                                      </p:cBhvr>
                                      <p:to>
                                        <p:strVal val="visible"/>
                                      </p:to>
                                    </p:set>
                                    <p:animEffect filter="wipe(left)" transition="in">
                                      <p:cBhvr>
                                        <p:cTn dur="500" id="22"/>
                                        <p:tgtEl>
                                          <p:spTgt spid="79"/>
                                        </p:tgtEl>
                                      </p:cBhvr>
                                    </p:animEffect>
                                  </p:childTnLst>
                                </p:cTn>
                              </p:par>
                            </p:childTnLst>
                          </p:cTn>
                        </p:par>
                        <p:par>
                          <p:cTn fill="hold" id="23" nodeType="afterGroup">
                            <p:stCondLst>
                              <p:cond delay="2300"/>
                            </p:stCondLst>
                            <p:childTnLst>
                              <p:par>
                                <p:cTn fill="hold" id="24" nodeType="afterEffect" presetClass="entr" presetID="22" presetSubtype="1">
                                  <p:stCondLst>
                                    <p:cond delay="0"/>
                                  </p:stCondLst>
                                  <p:childTnLst>
                                    <p:set>
                                      <p:cBhvr>
                                        <p:cTn dur="1" fill="hold" id="25">
                                          <p:stCondLst>
                                            <p:cond delay="0"/>
                                          </p:stCondLst>
                                        </p:cTn>
                                        <p:tgtEl>
                                          <p:spTgt spid="87"/>
                                        </p:tgtEl>
                                        <p:attrNameLst>
                                          <p:attrName>style.visibility</p:attrName>
                                        </p:attrNameLst>
                                      </p:cBhvr>
                                      <p:to>
                                        <p:strVal val="visible"/>
                                      </p:to>
                                    </p:set>
                                    <p:animEffect filter="wipe(up)" transition="in">
                                      <p:cBhvr>
                                        <p:cTn dur="500" id="26"/>
                                        <p:tgtEl>
                                          <p:spTgt spid="87"/>
                                        </p:tgtEl>
                                      </p:cBhvr>
                                    </p:animEffect>
                                  </p:childTnLst>
                                </p:cTn>
                              </p:par>
                            </p:childTnLst>
                          </p:cTn>
                        </p:par>
                        <p:par>
                          <p:cTn fill="hold" id="27" nodeType="afterGroup">
                            <p:stCondLst>
                              <p:cond delay="2800"/>
                            </p:stCondLst>
                            <p:childTnLst>
                              <p:par>
                                <p:cTn fill="hold" id="28" nodeType="afterEffect" presetClass="entr" presetID="22" presetSubtype="2">
                                  <p:stCondLst>
                                    <p:cond delay="0"/>
                                  </p:stCondLst>
                                  <p:childTnLst>
                                    <p:set>
                                      <p:cBhvr>
                                        <p:cTn dur="1" fill="hold" id="29">
                                          <p:stCondLst>
                                            <p:cond delay="0"/>
                                          </p:stCondLst>
                                        </p:cTn>
                                        <p:tgtEl>
                                          <p:spTgt spid="74"/>
                                        </p:tgtEl>
                                        <p:attrNameLst>
                                          <p:attrName>style.visibility</p:attrName>
                                        </p:attrNameLst>
                                      </p:cBhvr>
                                      <p:to>
                                        <p:strVal val="visible"/>
                                      </p:to>
                                    </p:set>
                                    <p:animEffect filter="wipe(right)" transition="in">
                                      <p:cBhvr>
                                        <p:cTn dur="500" id="30"/>
                                        <p:tgtEl>
                                          <p:spTgt spid="74"/>
                                        </p:tgtEl>
                                      </p:cBhvr>
                                    </p:animEffect>
                                  </p:childTnLst>
                                </p:cTn>
                              </p:par>
                            </p:childTnLst>
                          </p:cTn>
                        </p:par>
                        <p:par>
                          <p:cTn fill="hold" id="31" nodeType="afterGroup">
                            <p:stCondLst>
                              <p:cond delay="3300"/>
                            </p:stCondLst>
                            <p:childTnLst>
                              <p:par>
                                <p:cTn fill="hold" id="32" nodeType="afterEffect" presetClass="entr" presetID="22" presetSubtype="2">
                                  <p:stCondLst>
                                    <p:cond delay="0"/>
                                  </p:stCondLst>
                                  <p:childTnLst>
                                    <p:set>
                                      <p:cBhvr>
                                        <p:cTn dur="1" fill="hold" id="33">
                                          <p:stCondLst>
                                            <p:cond delay="0"/>
                                          </p:stCondLst>
                                        </p:cTn>
                                        <p:tgtEl>
                                          <p:spTgt spid="94"/>
                                        </p:tgtEl>
                                        <p:attrNameLst>
                                          <p:attrName>style.visibility</p:attrName>
                                        </p:attrNameLst>
                                      </p:cBhvr>
                                      <p:to>
                                        <p:strVal val="visible"/>
                                      </p:to>
                                    </p:set>
                                    <p:animEffect filter="wipe(right)" transition="in">
                                      <p:cBhvr>
                                        <p:cTn dur="500" id="34"/>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175" y="1240"/>
            <a:ext cx="12184063" cy="6857107"/>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14737" y="2991215"/>
            <a:ext cx="3978058" cy="3978058"/>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074928" y="155134"/>
            <a:ext cx="1961590" cy="2367700"/>
          </a:xfrm>
          <a:prstGeom prst="rect">
            <a:avLst/>
          </a:prstGeom>
        </p:spPr>
      </p:pic>
      <p:pic>
        <p:nvPicPr>
          <p:cNvPr id="12" name="图片 11"/>
          <p:cNvPicPr>
            <a:picLocks noChangeAspect="1"/>
          </p:cNvPicPr>
          <p:nvPr/>
        </p:nvPicPr>
        <p:blipFill>
          <a:blip r:embed="rId6">
            <a:extLst>
              <a:ext uri="{28A0092B-C50C-407E-A947-70E740481C1C}">
                <a14:useLocalDpi val="0"/>
              </a:ext>
            </a:extLst>
          </a:blip>
          <a:stretch>
            <a:fillRect/>
          </a:stretch>
        </p:blipFill>
        <p:spPr>
          <a:xfrm>
            <a:off x="9473196" y="3782819"/>
            <a:ext cx="2464112" cy="3236926"/>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rot="582822">
            <a:off x="9305391" y="89925"/>
            <a:ext cx="2335881" cy="2243502"/>
          </a:xfrm>
          <a:prstGeom prst="rect">
            <a:avLst/>
          </a:prstGeom>
        </p:spPr>
      </p:pic>
      <p:pic>
        <p:nvPicPr>
          <p:cNvPr id="35" name="图片 34"/>
          <p:cNvPicPr>
            <a:picLocks noChangeAspect="1"/>
          </p:cNvPicPr>
          <p:nvPr/>
        </p:nvPicPr>
        <p:blipFill>
          <a:blip r:embed="rId8">
            <a:extLst>
              <a:ext uri="{28A0092B-C50C-407E-A947-70E740481C1C}">
                <a14:useLocalDpi val="0"/>
              </a:ext>
            </a:extLst>
          </a:blip>
          <a:stretch>
            <a:fillRect/>
          </a:stretch>
        </p:blipFill>
        <p:spPr>
          <a:xfrm>
            <a:off x="3763321" y="3880150"/>
            <a:ext cx="4519940" cy="3081778"/>
          </a:xfrm>
          <a:prstGeom prst="rect">
            <a:avLst/>
          </a:prstGeom>
        </p:spPr>
      </p:pic>
      <p:grpSp>
        <p:nvGrpSpPr>
          <p:cNvPr id="18" name="组合 17"/>
          <p:cNvGrpSpPr/>
          <p:nvPr/>
        </p:nvGrpSpPr>
        <p:grpSpPr>
          <a:xfrm>
            <a:off x="4143691" y="2925957"/>
            <a:ext cx="3930789" cy="1304330"/>
            <a:chOff x="932703" y="3354661"/>
            <a:chExt cx="3240000" cy="1075109"/>
          </a:xfrm>
        </p:grpSpPr>
        <p:sp>
          <p:nvSpPr>
            <p:cNvPr id="19" name="文本框 10"/>
            <p:cNvSpPr txBox="1"/>
            <p:nvPr/>
          </p:nvSpPr>
          <p:spPr>
            <a:xfrm>
              <a:off x="1722322" y="4176082"/>
              <a:ext cx="1713109" cy="251235"/>
            </a:xfrm>
            <a:prstGeom prst="rect">
              <a:avLst/>
            </a:prstGeom>
            <a:noFill/>
          </p:spPr>
          <p:txBody>
            <a:bodyPr rtlCol="0" wrap="none">
              <a:spAutoFit/>
            </a:bodyPr>
            <a:lstStyle/>
            <a:p>
              <a:r>
                <a:rPr altLang="zh-CN" cap="all" lang="en-US" sz="1400">
                  <a:solidFill>
                    <a:srgbClr val="33909B"/>
                  </a:solidFill>
                  <a:latin charset="-122" panose="020b0503020204020204" pitchFamily="34" typeface="微软雅黑"/>
                  <a:ea charset="-122" pitchFamily="34" typeface="微软雅黑"/>
                  <a:cs charset="-122" panose="020b0304030504040204" pitchFamily="34" typeface="Microsoft JhengHei Light"/>
                </a:rPr>
                <a:t>THE Scenery DESIGN</a:t>
              </a:r>
            </a:p>
          </p:txBody>
        </p:sp>
        <p:sp>
          <p:nvSpPr>
            <p:cNvPr id="20" name="文本框 19"/>
            <p:cNvSpPr txBox="1"/>
            <p:nvPr/>
          </p:nvSpPr>
          <p:spPr>
            <a:xfrm>
              <a:off x="1472395" y="3354661"/>
              <a:ext cx="2160621" cy="678334"/>
            </a:xfrm>
            <a:prstGeom prst="rect">
              <a:avLst/>
            </a:prstGeom>
            <a:noFill/>
          </p:spPr>
          <p:txBody>
            <a:bodyPr rtlCol="0" wrap="none">
              <a:spAutoFit/>
            </a:bodyPr>
            <a:lstStyle/>
            <a:p>
              <a:pPr algn="ctr"/>
              <a:r>
                <a:rPr altLang="en-US" lang="zh-CN" sz="4800">
                  <a:solidFill>
                    <a:srgbClr val="33909B"/>
                  </a:solidFill>
                  <a:latin charset="-122" panose="020b0503020204020204" pitchFamily="34" typeface="微软雅黑"/>
                  <a:ea charset="-122" pitchFamily="34" typeface="微软雅黑"/>
                  <a:cs charset="-122" panose="020b0304030504040204" pitchFamily="34" typeface="Microsoft JhengHei Light"/>
                </a:rPr>
                <a:t>电的危害</a:t>
              </a:r>
            </a:p>
          </p:txBody>
        </p:sp>
        <p:sp>
          <p:nvSpPr>
            <p:cNvPr id="21" name="矩形 20"/>
            <p:cNvSpPr/>
            <p:nvPr/>
          </p:nvSpPr>
          <p:spPr>
            <a:xfrm>
              <a:off x="932703" y="4060717"/>
              <a:ext cx="3240000" cy="18000"/>
            </a:xfrm>
            <a:prstGeom prst="rect">
              <a:avLst/>
            </a:prstGeom>
            <a:solidFill>
              <a:srgbClr val="6DC1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3909B"/>
                </a:solidFill>
                <a:latin charset="-122" panose="020b0503020204020204" pitchFamily="34" typeface="微软雅黑"/>
                <a:ea charset="-122" pitchFamily="34" typeface="微软雅黑"/>
              </a:endParaRPr>
            </a:p>
          </p:txBody>
        </p:sp>
      </p:grpSp>
      <p:sp>
        <p:nvSpPr>
          <p:cNvPr id="22" name="MH_Number_1"/>
          <p:cNvSpPr/>
          <p:nvPr>
            <p:custDataLst>
              <p:tags r:id="rId9"/>
            </p:custDataLst>
          </p:nvPr>
        </p:nvSpPr>
        <p:spPr>
          <a:xfrm>
            <a:off x="5096949" y="743966"/>
            <a:ext cx="2025542" cy="2034018"/>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defRPr/>
            </a:pPr>
            <a:r>
              <a:rPr altLang="zh-CN" b="1" lang="en-US" noProof="1" sz="3600">
                <a:solidFill>
                  <a:schemeClr val="bg1"/>
                </a:solidFill>
                <a:latin charset="0" pitchFamily="34" typeface="Arial"/>
                <a:ea charset="-122" pitchFamily="34" typeface="微软雅黑"/>
                <a:cs charset="0" panose="02020603050405020304" pitchFamily="18" typeface="Times New Roman"/>
                <a:sym charset="0" pitchFamily="34" typeface="Arial"/>
              </a:rPr>
              <a:t>TWO</a:t>
            </a:r>
          </a:p>
        </p:txBody>
      </p:sp>
      <p:pic>
        <p:nvPicPr>
          <p:cNvPr id="23" name="图片 22"/>
          <p:cNvPicPr>
            <a:picLocks noChangeAspect="1"/>
          </p:cNvPicPr>
          <p:nvPr/>
        </p:nvPicPr>
        <p:blipFill>
          <a:blip r:embed="rId10">
            <a:extLst>
              <a:ext uri="{28A0092B-C50C-407E-A947-70E740481C1C}">
                <a14:useLocalDpi val="0"/>
              </a:ext>
            </a:extLst>
          </a:blip>
          <a:stretch>
            <a:fillRect/>
          </a:stretch>
        </p:blipFill>
        <p:spPr>
          <a:xfrm rot="19882444">
            <a:off x="4489459" y="675655"/>
            <a:ext cx="1504759" cy="2149654"/>
          </a:xfrm>
          <a:prstGeom prst="rect">
            <a:avLst/>
          </a:prstGeom>
        </p:spPr>
      </p:pic>
    </p:spTree>
    <p:extLst>
      <p:ext uri="{BB962C8B-B14F-4D97-AF65-F5344CB8AC3E}">
        <p14:creationId val="217899622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0-#ppt_w/2"/>
                                          </p:val>
                                        </p:tav>
                                        <p:tav tm="100000">
                                          <p:val>
                                            <p:strVal val="#ppt_x"/>
                                          </p:val>
                                        </p:tav>
                                      </p:tavLst>
                                    </p:anim>
                                    <p:anim calcmode="lin" valueType="num">
                                      <p:cBhvr additive="base">
                                        <p:cTn dur="75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 presetSubtype="12">
                                  <p:stCondLst>
                                    <p:cond delay="50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750" fill="hold" id="15"/>
                                        <p:tgtEl>
                                          <p:spTgt spid="14"/>
                                        </p:tgtEl>
                                        <p:attrNameLst>
                                          <p:attrName>ppt_x</p:attrName>
                                        </p:attrNameLst>
                                      </p:cBhvr>
                                      <p:tavLst>
                                        <p:tav tm="0">
                                          <p:val>
                                            <p:strVal val="0-#ppt_w/2"/>
                                          </p:val>
                                        </p:tav>
                                        <p:tav tm="100000">
                                          <p:val>
                                            <p:strVal val="#ppt_x"/>
                                          </p:val>
                                        </p:tav>
                                      </p:tavLst>
                                    </p:anim>
                                    <p:anim calcmode="lin" valueType="num">
                                      <p:cBhvr additive="base">
                                        <p:cTn dur="750" fill="hold" id="16"/>
                                        <p:tgtEl>
                                          <p:spTgt spid="1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25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750" fill="hold" id="19"/>
                                        <p:tgtEl>
                                          <p:spTgt spid="12"/>
                                        </p:tgtEl>
                                        <p:attrNameLst>
                                          <p:attrName>ppt_x</p:attrName>
                                        </p:attrNameLst>
                                      </p:cBhvr>
                                      <p:tavLst>
                                        <p:tav tm="0">
                                          <p:val>
                                            <p:strVal val="#ppt_x"/>
                                          </p:val>
                                        </p:tav>
                                        <p:tav tm="100000">
                                          <p:val>
                                            <p:strVal val="#ppt_x"/>
                                          </p:val>
                                        </p:tav>
                                      </p:tavLst>
                                    </p:anim>
                                    <p:anim calcmode="lin" valueType="num">
                                      <p:cBhvr additive="base">
                                        <p:cTn dur="750" fill="hold" id="20"/>
                                        <p:tgtEl>
                                          <p:spTgt spid="12"/>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Effect filter="fade" transition="in">
                                      <p:cBhvr>
                                        <p:cTn dur="500" id="32"/>
                                        <p:tgtEl>
                                          <p:spTgt spid="22"/>
                                        </p:tgtEl>
                                      </p:cBhvr>
                                    </p:animEffect>
                                  </p:childTnLst>
                                </p:cTn>
                              </p:par>
                            </p:childTnLst>
                          </p:cTn>
                        </p:par>
                        <p:par>
                          <p:cTn fill="hold" id="33" nodeType="afterGroup">
                            <p:stCondLst>
                              <p:cond delay="3000"/>
                            </p:stCondLst>
                            <p:childTnLst>
                              <p:par>
                                <p:cTn fill="hold" id="34" nodeType="afterEffect" presetClass="entr" presetID="2" presetSubtype="1">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ppt_x"/>
                                          </p:val>
                                        </p:tav>
                                        <p:tav tm="100000">
                                          <p:val>
                                            <p:strVal val="#ppt_x"/>
                                          </p:val>
                                        </p:tav>
                                      </p:tavLst>
                                    </p:anim>
                                    <p:anim calcmode="lin" valueType="num">
                                      <p:cBhvr additive="base">
                                        <p:cTn dur="500" fill="hold" id="37"/>
                                        <p:tgtEl>
                                          <p:spTgt spid="23"/>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8">
                                  <p:stCondLst>
                                    <p:cond delay="0"/>
                                  </p:stCondLst>
                                  <p:childTnLst>
                                    <p:set>
                                      <p:cBhvr>
                                        <p:cTn dur="1" fill="hold" id="40">
                                          <p:stCondLst>
                                            <p:cond delay="0"/>
                                          </p:stCondLst>
                                        </p:cTn>
                                        <p:tgtEl>
                                          <p:spTgt spid="18"/>
                                        </p:tgtEl>
                                        <p:attrNameLst>
                                          <p:attrName>style.visibility</p:attrName>
                                        </p:attrNameLst>
                                      </p:cBhvr>
                                      <p:to>
                                        <p:strVal val="visible"/>
                                      </p:to>
                                    </p:set>
                                    <p:animEffect filter="wipe(left)" transition="in">
                                      <p:cBhvr>
                                        <p:cTn dur="750" id="4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3251200" y="373355"/>
            <a:ext cx="5689600" cy="715217"/>
            <a:chOff x="3106057" y="402383"/>
            <a:chExt cx="5689600" cy="715217"/>
          </a:xfrm>
          <a:solidFill>
            <a:srgbClr val="33909B"/>
          </a:solidFill>
        </p:grpSpPr>
        <p:sp>
          <p:nvSpPr>
            <p:cNvPr id="30"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Copyright Notice"/>
            <p:cNvSpPr/>
            <p:nvPr/>
          </p:nvSpPr>
          <p:spPr bwMode="auto">
            <a:xfrm>
              <a:off x="4426857" y="542608"/>
              <a:ext cx="3048000"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电的危害</a:t>
              </a:r>
            </a:p>
          </p:txBody>
        </p:sp>
      </p:grpSp>
      <p:sp>
        <p:nvSpPr>
          <p:cNvPr id="32" name="矩形 11">
            <a:extLst>
              <a:ext uri="{FF2B5EF4-FFF2-40B4-BE49-F238E27FC236}">
                <a16:creationId xmlns:a16="http://schemas.microsoft.com/office/drawing/2014/main" id="{7344E908-C042-4CE8-A4B8-BFB570136597}"/>
              </a:ext>
            </a:extLst>
          </p:cNvPr>
          <p:cNvSpPr>
            <a:spLocks noChangeArrowheads="1"/>
          </p:cNvSpPr>
          <p:nvPr/>
        </p:nvSpPr>
        <p:spPr bwMode="auto">
          <a:xfrm>
            <a:off x="1389054" y="2180618"/>
            <a:ext cx="5164364" cy="2527300"/>
          </a:xfrm>
          <a:prstGeom prst="rect">
            <a:avLst/>
          </a:prstGeom>
          <a:blipFill dpi="0" rotWithShape="1">
            <a:blip r:embed="rId3"/>
            <a:stretch>
              <a:fillRect/>
            </a:stretch>
          </a:blipFill>
          <a:ln>
            <a:noFill/>
          </a:ln>
          <a:extLst/>
        </p:spPr>
        <p:txBody>
          <a:bodyPr anchor="ctr"/>
          <a:lstStyle/>
          <a:p>
            <a:pPr algn="ctr" eaLnBrk="1" hangingPunct="1">
              <a:buFont typeface="Arial"/>
              <a:buNone/>
            </a:pPr>
            <a:endParaRPr altLang="en-US" lang="zh-CN">
              <a:solidFill>
                <a:srgbClr val="FFFFFF"/>
              </a:solidFill>
              <a:latin typeface="宋体"/>
              <a:sym typeface="宋体"/>
            </a:endParaRPr>
          </a:p>
        </p:txBody>
      </p:sp>
      <p:grpSp>
        <p:nvGrpSpPr>
          <p:cNvPr id="33" name="组合 28">
            <a:extLst>
              <a:ext uri="{FF2B5EF4-FFF2-40B4-BE49-F238E27FC236}">
                <a16:creationId xmlns:a16="http://schemas.microsoft.com/office/drawing/2014/main" id="{FE0CE825-A572-4153-80D9-5E7A2AD4ABCD}"/>
              </a:ext>
            </a:extLst>
          </p:cNvPr>
          <p:cNvGrpSpPr/>
          <p:nvPr/>
        </p:nvGrpSpPr>
        <p:grpSpPr>
          <a:xfrm>
            <a:off x="1389054" y="4765068"/>
            <a:ext cx="5164364" cy="696912"/>
            <a:chExt cx="4727045" cy="649007"/>
          </a:xfrm>
          <a:solidFill>
            <a:srgbClr val="33909B"/>
          </a:solidFill>
        </p:grpSpPr>
        <p:sp>
          <p:nvSpPr>
            <p:cNvPr id="34" name="矩形 23">
              <a:extLst>
                <a:ext uri="{FF2B5EF4-FFF2-40B4-BE49-F238E27FC236}">
                  <a16:creationId xmlns:a16="http://schemas.microsoft.com/office/drawing/2014/main" id="{740C80C7-4246-4B9F-8F93-A60CA0D2CA21}"/>
                </a:ext>
              </a:extLst>
            </p:cNvPr>
            <p:cNvSpPr>
              <a:spLocks noChangeArrowheads="1"/>
            </p:cNvSpPr>
            <p:nvPr/>
          </p:nvSpPr>
          <p:spPr bwMode="auto">
            <a:xfrm rot="-5400000">
              <a:off x="2281590" y="-2078072"/>
              <a:ext cx="163866" cy="4727045"/>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35" name="矩形 24">
              <a:extLst>
                <a:ext uri="{FF2B5EF4-FFF2-40B4-BE49-F238E27FC236}">
                  <a16:creationId xmlns:a16="http://schemas.microsoft.com/office/drawing/2014/main" id="{35B1AD85-136B-4CB3-A6EE-A0021688762F}"/>
                </a:ext>
              </a:extLst>
            </p:cNvPr>
            <p:cNvSpPr>
              <a:spLocks noChangeArrowheads="1"/>
            </p:cNvSpPr>
            <p:nvPr/>
          </p:nvSpPr>
          <p:spPr bwMode="auto">
            <a:xfrm rot="-5400000">
              <a:off x="2322556" y="-2236797"/>
              <a:ext cx="81933" cy="4727045"/>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36" name="矩形 25">
              <a:extLst>
                <a:ext uri="{FF2B5EF4-FFF2-40B4-BE49-F238E27FC236}">
                  <a16:creationId xmlns:a16="http://schemas.microsoft.com/office/drawing/2014/main" id="{DC93656F-A787-4CB2-B57B-CC18C393F199}"/>
                </a:ext>
              </a:extLst>
            </p:cNvPr>
            <p:cNvSpPr>
              <a:spLocks noChangeArrowheads="1"/>
            </p:cNvSpPr>
            <p:nvPr/>
          </p:nvSpPr>
          <p:spPr bwMode="auto">
            <a:xfrm rot="-5400000">
              <a:off x="2338943" y="-2338944"/>
              <a:ext cx="49160" cy="4727045"/>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a:solidFill>
                  <a:srgbClr val="FFFFFF"/>
                </a:solidFill>
                <a:latin typeface="宋体"/>
                <a:sym typeface="宋体"/>
              </a:endParaRPr>
            </a:p>
          </p:txBody>
        </p:sp>
        <p:sp>
          <p:nvSpPr>
            <p:cNvPr id="37" name="矩形 26">
              <a:extLst>
                <a:ext uri="{FF2B5EF4-FFF2-40B4-BE49-F238E27FC236}">
                  <a16:creationId xmlns:a16="http://schemas.microsoft.com/office/drawing/2014/main" id="{D2BCD02E-3C22-4B38-9FBB-BF2CEE0CFE48}"/>
                </a:ext>
              </a:extLst>
            </p:cNvPr>
            <p:cNvSpPr>
              <a:spLocks noChangeArrowheads="1"/>
            </p:cNvSpPr>
            <p:nvPr/>
          </p:nvSpPr>
          <p:spPr bwMode="auto">
            <a:xfrm rot="-5400000">
              <a:off x="2240623" y="-1837417"/>
              <a:ext cx="245799" cy="4727045"/>
            </a:xfrm>
            <a:prstGeom prst="rect">
              <a:avLst/>
            </a:prstGeom>
            <a:grp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typeface="Arial"/>
                <a:buNone/>
              </a:pPr>
              <a:endParaRPr altLang="en-US" lang="zh-CN">
                <a:solidFill>
                  <a:srgbClr val="FFFFFF"/>
                </a:solidFill>
                <a:latin typeface="宋体"/>
                <a:sym typeface="宋体"/>
              </a:endParaRPr>
            </a:p>
          </p:txBody>
        </p:sp>
      </p:grpSp>
      <p:sp>
        <p:nvSpPr>
          <p:cNvPr id="38" name="TextBox 5">
            <a:extLst>
              <a:ext uri="{FF2B5EF4-FFF2-40B4-BE49-F238E27FC236}">
                <a16:creationId xmlns:a16="http://schemas.microsoft.com/office/drawing/2014/main" id="{C48681DC-0ECC-46E0-9987-4DE8EFDFFD7D}"/>
              </a:ext>
            </a:extLst>
          </p:cNvPr>
          <p:cNvSpPr txBox="1"/>
          <p:nvPr/>
        </p:nvSpPr>
        <p:spPr>
          <a:xfrm>
            <a:off x="3251200" y="1430089"/>
            <a:ext cx="5749445" cy="396240"/>
          </a:xfrm>
          <a:prstGeom prst="rect">
            <a:avLst/>
          </a:prstGeom>
          <a:noFill/>
        </p:spPr>
        <p:txBody>
          <a:bodyPr rtlCol="0" wrap="square">
            <a:spAutoFit/>
          </a:bodyPr>
          <a:lstStyle/>
          <a:p>
            <a:pPr>
              <a:spcBef>
                <a:spcPct val="20000"/>
              </a:spcBef>
            </a:pPr>
            <a:r>
              <a:rPr altLang="en-US" b="1" lang="zh-CN" sz="2000">
                <a:solidFill>
                  <a:srgbClr val="33909B"/>
                </a:solidFill>
                <a:latin charset="-122" panose="020b0503020204020204" pitchFamily="34" typeface="微软雅黑"/>
                <a:ea charset="-122" pitchFamily="34" typeface="微软雅黑"/>
                <a:cs typeface="+mn-ea"/>
                <a:sym typeface="+mn-lt"/>
              </a:rPr>
              <a:t>电的危害主要分两种: 一、电器火灾二、人身触电</a:t>
            </a:r>
          </a:p>
        </p:txBody>
      </p:sp>
      <p:grpSp>
        <p:nvGrpSpPr>
          <p:cNvPr id="39" name="组合 38">
            <a:extLst>
              <a:ext uri="{FF2B5EF4-FFF2-40B4-BE49-F238E27FC236}">
                <a16:creationId xmlns:a16="http://schemas.microsoft.com/office/drawing/2014/main" id="{F3A9F274-FDC3-4AA2-92C4-F982AAD526F7}"/>
              </a:ext>
            </a:extLst>
          </p:cNvPr>
          <p:cNvGrpSpPr/>
          <p:nvPr/>
        </p:nvGrpSpPr>
        <p:grpSpPr>
          <a:xfrm>
            <a:off x="6799157" y="2180618"/>
            <a:ext cx="4730234" cy="1657336"/>
            <a:chOff x="1047751" y="3562350"/>
            <a:chExt cx="2005693" cy="1657336"/>
          </a:xfrm>
        </p:grpSpPr>
        <p:sp>
          <p:nvSpPr>
            <p:cNvPr id="40" name="矩形 39">
              <a:extLst>
                <a:ext uri="{FF2B5EF4-FFF2-40B4-BE49-F238E27FC236}">
                  <a16:creationId xmlns:a16="http://schemas.microsoft.com/office/drawing/2014/main" id="{554D704F-2395-40AC-BB6E-00B86E37B41A}"/>
                </a:ext>
              </a:extLst>
            </p:cNvPr>
            <p:cNvSpPr/>
            <p:nvPr/>
          </p:nvSpPr>
          <p:spPr>
            <a:xfrm>
              <a:off x="1104900" y="3562350"/>
              <a:ext cx="1523533" cy="427298"/>
            </a:xfrm>
            <a:prstGeom prst="rect">
              <a:avLst/>
            </a:prstGeom>
            <a:solidFill>
              <a:srgbClr val="6DC1B5"/>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a:extLst>
                <a:ext uri="{FF2B5EF4-FFF2-40B4-BE49-F238E27FC236}">
                  <a16:creationId xmlns:a16="http://schemas.microsoft.com/office/drawing/2014/main" id="{A0D8DDA4-923D-437C-BC04-BDAAD2711B52}"/>
                </a:ext>
              </a:extLst>
            </p:cNvPr>
            <p:cNvSpPr txBox="1"/>
            <p:nvPr/>
          </p:nvSpPr>
          <p:spPr bwMode="auto">
            <a:xfrm>
              <a:off x="1047751" y="4141890"/>
              <a:ext cx="2005693" cy="109728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itchFamily="34" typeface="Arial"/>
                  <a:ea charset="-122" pitchFamily="34" typeface="微软雅黑"/>
                  <a:cs charset="0" pitchFamily="34" typeface="Arial"/>
                </a:defRPr>
              </a:lvl1pPr>
            </a:lstStyle>
            <a:p>
              <a:pPr defTabSz="914309">
                <a:lnSpc>
                  <a:spcPct val="150000"/>
                </a:lnSpc>
              </a:pPr>
              <a:r>
                <a:rPr altLang="en-US" lang="zh-CN" sz="1100">
                  <a:solidFill>
                    <a:prstClr val="black">
                      <a:lumMod val="75000"/>
                      <a:lumOff val="25000"/>
                    </a:prstClr>
                  </a:solidFill>
                  <a:cs typeface="+mn-ea"/>
                  <a:sym typeface="+mn-lt"/>
                </a:rPr>
                <a:t>一般是指由于电气线路、用电设备、器具以及供配电设备出现故障性释放的热能；如高温、电弧、电火花以及非故障性释放的能量；如电热器具的炽热表面，在具备燃烧条件下引燃本体或其他可燃物而造成的火灾，也包括由雷电和静电引起的火灾</a:t>
              </a:r>
            </a:p>
          </p:txBody>
        </p:sp>
        <p:sp>
          <p:nvSpPr>
            <p:cNvPr id="42" name="文本框 24">
              <a:extLst>
                <a:ext uri="{FF2B5EF4-FFF2-40B4-BE49-F238E27FC236}">
                  <a16:creationId xmlns:a16="http://schemas.microsoft.com/office/drawing/2014/main" id="{0075CD7E-4956-4887-ABFB-A72381879551}"/>
                </a:ext>
              </a:extLst>
            </p:cNvPr>
            <p:cNvSpPr txBox="1">
              <a:spLocks noChangeArrowheads="1"/>
            </p:cNvSpPr>
            <p:nvPr/>
          </p:nvSpPr>
          <p:spPr bwMode="auto">
            <a:xfrm>
              <a:off x="1136544" y="3562350"/>
              <a:ext cx="130568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2000">
                  <a:solidFill>
                    <a:schemeClr val="bg1"/>
                  </a:solidFill>
                  <a:latin charset="-122" panose="020b0503020204020204" pitchFamily="34" typeface="微软雅黑"/>
                  <a:ea charset="-122" pitchFamily="34" typeface="微软雅黑"/>
                  <a:cs typeface="+mn-ea"/>
                  <a:sym typeface="+mn-lt"/>
                </a:rPr>
                <a:t>一、电气火灾</a:t>
              </a:r>
            </a:p>
          </p:txBody>
        </p:sp>
      </p:grpSp>
      <p:grpSp>
        <p:nvGrpSpPr>
          <p:cNvPr id="43" name="组合 42">
            <a:extLst>
              <a:ext uri="{FF2B5EF4-FFF2-40B4-BE49-F238E27FC236}">
                <a16:creationId xmlns:a16="http://schemas.microsoft.com/office/drawing/2014/main" id="{229B524F-1595-4C2D-BC7A-491655E7F0E1}"/>
              </a:ext>
            </a:extLst>
          </p:cNvPr>
          <p:cNvGrpSpPr/>
          <p:nvPr/>
        </p:nvGrpSpPr>
        <p:grpSpPr>
          <a:xfrm>
            <a:off x="6799156" y="3922043"/>
            <a:ext cx="4610966" cy="1750100"/>
            <a:chOff x="1047751" y="3562350"/>
            <a:chExt cx="2005694" cy="1750100"/>
          </a:xfrm>
        </p:grpSpPr>
        <p:sp>
          <p:nvSpPr>
            <p:cNvPr id="44" name="矩形 43">
              <a:extLst>
                <a:ext uri="{FF2B5EF4-FFF2-40B4-BE49-F238E27FC236}">
                  <a16:creationId xmlns:a16="http://schemas.microsoft.com/office/drawing/2014/main" id="{84EFDF20-8AC2-4911-98D8-51EC2AC5506F}"/>
                </a:ext>
              </a:extLst>
            </p:cNvPr>
            <p:cNvSpPr/>
            <p:nvPr/>
          </p:nvSpPr>
          <p:spPr>
            <a:xfrm>
              <a:off x="1104900" y="3562350"/>
              <a:ext cx="1523533" cy="427298"/>
            </a:xfrm>
            <a:prstGeom prst="rect">
              <a:avLst/>
            </a:prstGeom>
            <a:solidFill>
              <a:srgbClr val="33909B"/>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a:extLst>
                <a:ext uri="{FF2B5EF4-FFF2-40B4-BE49-F238E27FC236}">
                  <a16:creationId xmlns:a16="http://schemas.microsoft.com/office/drawing/2014/main" id="{7BB2AA95-A60A-469D-B2BA-3194ECB67426}"/>
                </a:ext>
              </a:extLst>
            </p:cNvPr>
            <p:cNvSpPr txBox="1"/>
            <p:nvPr/>
          </p:nvSpPr>
          <p:spPr bwMode="auto">
            <a:xfrm>
              <a:off x="1047751" y="4234654"/>
              <a:ext cx="2005694" cy="109728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itchFamily="34" typeface="Arial"/>
                  <a:ea charset="-122" pitchFamily="34" typeface="微软雅黑"/>
                  <a:cs charset="0" pitchFamily="34" typeface="Arial"/>
                </a:defRPr>
              </a:lvl1pPr>
            </a:lstStyle>
            <a:p>
              <a:pPr defTabSz="914309">
                <a:lnSpc>
                  <a:spcPct val="150000"/>
                </a:lnSpc>
              </a:pPr>
              <a:r>
                <a:rPr altLang="en-US" lang="zh-CN" sz="1100"/>
                <a:t>触电是电击伤的俗称，通常是指人体直接触及电源或高压电经过空气或其他导电介质传递电流通过人体时引起的组织损伤和功能障碍，重者发生心跳和呼吸骤停。超过1000V（伏）的高压电还可引起灼伤。闪电损伤（雷击）属于高压电损伤范畴。</a:t>
              </a:r>
            </a:p>
          </p:txBody>
        </p:sp>
        <p:sp>
          <p:nvSpPr>
            <p:cNvPr id="46" name="文本框 24">
              <a:extLst>
                <a:ext uri="{FF2B5EF4-FFF2-40B4-BE49-F238E27FC236}">
                  <a16:creationId xmlns:a16="http://schemas.microsoft.com/office/drawing/2014/main" id="{877331EE-C6C2-4FFF-AD70-15E5C6A0BACC}"/>
                </a:ext>
              </a:extLst>
            </p:cNvPr>
            <p:cNvSpPr txBox="1">
              <a:spLocks noChangeArrowheads="1"/>
            </p:cNvSpPr>
            <p:nvPr/>
          </p:nvSpPr>
          <p:spPr bwMode="auto">
            <a:xfrm>
              <a:off x="1136545" y="3562350"/>
              <a:ext cx="137408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sz="2000">
                  <a:solidFill>
                    <a:schemeClr val="bg1"/>
                  </a:solidFill>
                  <a:latin charset="-122" panose="020b0503020204020204" pitchFamily="34" typeface="微软雅黑"/>
                  <a:ea charset="-122" pitchFamily="34" typeface="微软雅黑"/>
                  <a:cs typeface="Lato Regular"/>
                </a:rPr>
                <a:t>二、人身触电</a:t>
              </a:r>
            </a:p>
          </p:txBody>
        </p:sp>
      </p:grpSp>
    </p:spTree>
    <p:extLst>
      <p:ext uri="{BB962C8B-B14F-4D97-AF65-F5344CB8AC3E}">
        <p14:creationId val="24373084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800" fill="hold" id="7"/>
                                        <p:tgtEl>
                                          <p:spTgt spid="29"/>
                                        </p:tgtEl>
                                        <p:attrNameLst>
                                          <p:attrName>ppt_x</p:attrName>
                                        </p:attrNameLst>
                                      </p:cBhvr>
                                      <p:tavLst>
                                        <p:tav tm="0">
                                          <p:val>
                                            <p:strVal val="#ppt_x"/>
                                          </p:val>
                                        </p:tav>
                                        <p:tav tm="100000">
                                          <p:val>
                                            <p:strVal val="#ppt_x"/>
                                          </p:val>
                                        </p:tav>
                                      </p:tavLst>
                                    </p:anim>
                                    <p:anim calcmode="lin" valueType="num">
                                      <p:cBhvr additive="base">
                                        <p:cTn dur="800" fill="hold" id="8"/>
                                        <p:tgtEl>
                                          <p:spTgt spid="2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42" presetSubtype="0">
                                  <p:stCondLst>
                                    <p:cond delay="0"/>
                                  </p:stCondLst>
                                  <p:childTnLst>
                                    <p:set>
                                      <p:cBhvr>
                                        <p:cTn dur="1" fill="hold" id="11">
                                          <p:stCondLst>
                                            <p:cond delay="0"/>
                                          </p:stCondLst>
                                        </p:cTn>
                                        <p:tgtEl>
                                          <p:spTgt spid="38"/>
                                        </p:tgtEl>
                                        <p:attrNameLst>
                                          <p:attrName>style.visibility</p:attrName>
                                        </p:attrNameLst>
                                      </p:cBhvr>
                                      <p:to>
                                        <p:strVal val="visible"/>
                                      </p:to>
                                    </p:set>
                                    <p:animEffect filter="fade" transition="in">
                                      <p:cBhvr>
                                        <p:cTn dur="1000" id="12"/>
                                        <p:tgtEl>
                                          <p:spTgt spid="38"/>
                                        </p:tgtEl>
                                      </p:cBhvr>
                                    </p:animEffect>
                                    <p:anim calcmode="lin" valueType="num">
                                      <p:cBhvr>
                                        <p:cTn dur="1000" fill="hold" id="13"/>
                                        <p:tgtEl>
                                          <p:spTgt spid="38"/>
                                        </p:tgtEl>
                                        <p:attrNameLst>
                                          <p:attrName>ppt_x</p:attrName>
                                        </p:attrNameLst>
                                      </p:cBhvr>
                                      <p:tavLst>
                                        <p:tav tm="0">
                                          <p:val>
                                            <p:strVal val="#ppt_x"/>
                                          </p:val>
                                        </p:tav>
                                        <p:tav tm="100000">
                                          <p:val>
                                            <p:strVal val="#ppt_x"/>
                                          </p:val>
                                        </p:tav>
                                      </p:tavLst>
                                    </p:anim>
                                    <p:anim calcmode="lin" valueType="num">
                                      <p:cBhvr>
                                        <p:cTn dur="1000" fill="hold" id="14"/>
                                        <p:tgtEl>
                                          <p:spTgt spid="3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800"/>
                            </p:stCondLst>
                            <p:childTnLst>
                              <p:par>
                                <p:cTn fill="hold" grpId="0" id="16" nodeType="afterEffect" presetClass="entr" presetID="42"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fade" transition="in">
                                      <p:cBhvr>
                                        <p:cTn dur="250" id="18"/>
                                        <p:tgtEl>
                                          <p:spTgt spid="32"/>
                                        </p:tgtEl>
                                      </p:cBhvr>
                                    </p:animEffect>
                                    <p:anim calcmode="lin" valueType="num">
                                      <p:cBhvr>
                                        <p:cTn dur="250" fill="hold" id="19"/>
                                        <p:tgtEl>
                                          <p:spTgt spid="32"/>
                                        </p:tgtEl>
                                        <p:attrNameLst>
                                          <p:attrName>ppt_x</p:attrName>
                                        </p:attrNameLst>
                                      </p:cBhvr>
                                      <p:tavLst>
                                        <p:tav tm="0">
                                          <p:val>
                                            <p:strVal val="#ppt_x"/>
                                          </p:val>
                                        </p:tav>
                                        <p:tav tm="100000">
                                          <p:val>
                                            <p:strVal val="#ppt_x"/>
                                          </p:val>
                                        </p:tav>
                                      </p:tavLst>
                                    </p:anim>
                                    <p:anim calcmode="lin" valueType="num">
                                      <p:cBhvr>
                                        <p:cTn dur="250" fill="hold" id="20"/>
                                        <p:tgtEl>
                                          <p:spTgt spid="3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50"/>
                            </p:stCondLst>
                            <p:childTnLst>
                              <p:par>
                                <p:cTn fill="hold" id="22" nodeType="afterEffect" presetClass="entr" presetID="42"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250" id="24"/>
                                        <p:tgtEl>
                                          <p:spTgt spid="33"/>
                                        </p:tgtEl>
                                      </p:cBhvr>
                                    </p:animEffect>
                                    <p:anim calcmode="lin" valueType="num">
                                      <p:cBhvr>
                                        <p:cTn dur="250" fill="hold" id="25"/>
                                        <p:tgtEl>
                                          <p:spTgt spid="33"/>
                                        </p:tgtEl>
                                        <p:attrNameLst>
                                          <p:attrName>ppt_x</p:attrName>
                                        </p:attrNameLst>
                                      </p:cBhvr>
                                      <p:tavLst>
                                        <p:tav tm="0">
                                          <p:val>
                                            <p:strVal val="#ppt_x"/>
                                          </p:val>
                                        </p:tav>
                                        <p:tav tm="100000">
                                          <p:val>
                                            <p:strVal val="#ppt_x"/>
                                          </p:val>
                                        </p:tav>
                                      </p:tavLst>
                                    </p:anim>
                                    <p:anim calcmode="lin" valueType="num">
                                      <p:cBhvr>
                                        <p:cTn dur="250" fill="hold" id="26"/>
                                        <p:tgtEl>
                                          <p:spTgt spid="3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300"/>
                            </p:stCondLst>
                            <p:childTnLst>
                              <p:par>
                                <p:cTn fill="hold" id="28" nodeType="afterEffect" presetClass="entr" presetID="22" presetSubtype="1">
                                  <p:stCondLst>
                                    <p:cond delay="0"/>
                                  </p:stCondLst>
                                  <p:childTnLst>
                                    <p:set>
                                      <p:cBhvr>
                                        <p:cTn dur="1" fill="hold" id="29">
                                          <p:stCondLst>
                                            <p:cond delay="0"/>
                                          </p:stCondLst>
                                        </p:cTn>
                                        <p:tgtEl>
                                          <p:spTgt spid="39"/>
                                        </p:tgtEl>
                                        <p:attrNameLst>
                                          <p:attrName>style.visibility</p:attrName>
                                        </p:attrNameLst>
                                      </p:cBhvr>
                                      <p:to>
                                        <p:strVal val="visible"/>
                                      </p:to>
                                    </p:set>
                                    <p:animEffect filter="wipe(up)" transition="in">
                                      <p:cBhvr>
                                        <p:cTn dur="500" id="30"/>
                                        <p:tgtEl>
                                          <p:spTgt spid="39"/>
                                        </p:tgtEl>
                                      </p:cBhvr>
                                    </p:animEffect>
                                  </p:childTnLst>
                                </p:cTn>
                              </p:par>
                            </p:childTnLst>
                          </p:cTn>
                        </p:par>
                        <p:par>
                          <p:cTn fill="hold" id="31" nodeType="afterGroup">
                            <p:stCondLst>
                              <p:cond delay="2800"/>
                            </p:stCondLst>
                            <p:childTnLst>
                              <p:par>
                                <p:cTn fill="hold" id="32" nodeType="afterEffect" presetClass="entr" presetID="22" presetSubtype="1">
                                  <p:stCondLst>
                                    <p:cond delay="0"/>
                                  </p:stCondLst>
                                  <p:childTnLst>
                                    <p:set>
                                      <p:cBhvr>
                                        <p:cTn dur="1" fill="hold" id="33">
                                          <p:stCondLst>
                                            <p:cond delay="0"/>
                                          </p:stCondLst>
                                        </p:cTn>
                                        <p:tgtEl>
                                          <p:spTgt spid="43"/>
                                        </p:tgtEl>
                                        <p:attrNameLst>
                                          <p:attrName>style.visibility</p:attrName>
                                        </p:attrNameLst>
                                      </p:cBhvr>
                                      <p:to>
                                        <p:strVal val="visible"/>
                                      </p:to>
                                    </p:set>
                                    <p:animEffect filter="wipe(up)" transition="in">
                                      <p:cBhvr>
                                        <p:cTn dur="500" id="34"/>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3251200" y="373355"/>
            <a:ext cx="5689600" cy="715217"/>
            <a:chOff x="3106057" y="402383"/>
            <a:chExt cx="5689600" cy="715217"/>
          </a:xfrm>
          <a:solidFill>
            <a:srgbClr val="33909B"/>
          </a:solidFill>
        </p:grpSpPr>
        <p:sp>
          <p:nvSpPr>
            <p:cNvPr id="29"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Copyright Notice"/>
            <p:cNvSpPr/>
            <p:nvPr/>
          </p:nvSpPr>
          <p:spPr bwMode="auto">
            <a:xfrm>
              <a:off x="4360595" y="542608"/>
              <a:ext cx="3193774"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电器火灾安全扑救方式</a:t>
              </a:r>
            </a:p>
          </p:txBody>
        </p:sp>
      </p:grpSp>
      <p:sp>
        <p:nvSpPr>
          <p:cNvPr id="31" name="TextBox 43">
            <a:extLst>
              <a:ext uri="{FF2B5EF4-FFF2-40B4-BE49-F238E27FC236}">
                <a16:creationId xmlns:a16="http://schemas.microsoft.com/office/drawing/2014/main" id="{6A805F9C-1329-4026-BB8D-616977B4525A}"/>
              </a:ext>
            </a:extLst>
          </p:cNvPr>
          <p:cNvSpPr txBox="1"/>
          <p:nvPr/>
        </p:nvSpPr>
        <p:spPr>
          <a:xfrm>
            <a:off x="6724590" y="2222935"/>
            <a:ext cx="4724612" cy="420624"/>
          </a:xfrm>
          <a:prstGeom prst="rect">
            <a:avLst/>
          </a:prstGeom>
          <a:noFill/>
        </p:spPr>
        <p:txBody>
          <a:bodyPr rtlCol="0" wrap="square">
            <a:spAutoFit/>
          </a:bodyPr>
          <a:lstStyle/>
          <a:p>
            <a:pPr>
              <a:lnSpc>
                <a:spcPct val="120000"/>
              </a:lnSpc>
            </a:pPr>
            <a:r>
              <a:rPr altLang="en-US" lang="zh-CN">
                <a:solidFill>
                  <a:schemeClr val="tx1">
                    <a:lumMod val="50000"/>
                    <a:lumOff val="50000"/>
                  </a:schemeClr>
                </a:solidFill>
                <a:latin charset="-122" panose="020b0503020204020204" pitchFamily="34" typeface="微软雅黑"/>
                <a:ea charset="-122" pitchFamily="34" typeface="微软雅黑"/>
              </a:rPr>
              <a:t>电器老化停止使用</a:t>
            </a:r>
          </a:p>
        </p:txBody>
      </p:sp>
      <p:sp>
        <p:nvSpPr>
          <p:cNvPr id="32" name="TextBox 44">
            <a:extLst>
              <a:ext uri="{FF2B5EF4-FFF2-40B4-BE49-F238E27FC236}">
                <a16:creationId xmlns:a16="http://schemas.microsoft.com/office/drawing/2014/main" id="{164F6AAA-CA0C-46EA-99A2-EB4889C69905}"/>
              </a:ext>
            </a:extLst>
          </p:cNvPr>
          <p:cNvSpPr txBox="1"/>
          <p:nvPr/>
        </p:nvSpPr>
        <p:spPr>
          <a:xfrm>
            <a:off x="6724589" y="3061706"/>
            <a:ext cx="4724612" cy="351917"/>
          </a:xfrm>
          <a:prstGeom prst="rect">
            <a:avLst/>
          </a:prstGeom>
          <a:noFill/>
        </p:spPr>
        <p:txBody>
          <a:bodyPr rtlCol="0" wrap="square">
            <a:spAutoFit/>
          </a:bodyPr>
          <a:lstStyle/>
          <a:p>
            <a:pPr algn="just" defTabSz="1562411" fontAlgn="base">
              <a:lnSpc>
                <a:spcPts val="2051"/>
              </a:lnSpc>
              <a:spcBef>
                <a:spcPct val="0"/>
              </a:spcBef>
              <a:spcAft>
                <a:spcPct val="0"/>
              </a:spcAft>
              <a:defRPr/>
            </a:pPr>
            <a:r>
              <a:rPr altLang="en-US" lang="zh-CN">
                <a:solidFill>
                  <a:schemeClr val="tx1">
                    <a:lumMod val="50000"/>
                    <a:lumOff val="50000"/>
                  </a:schemeClr>
                </a:solidFill>
                <a:latin charset="-122" panose="020b0503020204020204" pitchFamily="34" typeface="微软雅黑"/>
                <a:ea charset="-122" pitchFamily="34" typeface="微软雅黑"/>
              </a:rPr>
              <a:t>电器附件不可堆放可燃物</a:t>
            </a:r>
          </a:p>
        </p:txBody>
      </p:sp>
      <p:sp>
        <p:nvSpPr>
          <p:cNvPr id="33" name="TextBox 45">
            <a:extLst>
              <a:ext uri="{FF2B5EF4-FFF2-40B4-BE49-F238E27FC236}">
                <a16:creationId xmlns:a16="http://schemas.microsoft.com/office/drawing/2014/main" id="{3D3578BD-748F-4330-86EA-B610364CBB29}"/>
              </a:ext>
            </a:extLst>
          </p:cNvPr>
          <p:cNvSpPr txBox="1"/>
          <p:nvPr/>
        </p:nvSpPr>
        <p:spPr>
          <a:xfrm>
            <a:off x="6724590" y="3598587"/>
            <a:ext cx="4724612" cy="914400"/>
          </a:xfrm>
          <a:prstGeom prst="rect">
            <a:avLst/>
          </a:prstGeom>
          <a:noFill/>
        </p:spPr>
        <p:txBody>
          <a:bodyPr rtlCol="0" wrap="square">
            <a:spAutoFit/>
          </a:bodyPr>
          <a:lstStyle/>
          <a:p>
            <a:pPr>
              <a:lnSpc>
                <a:spcPct val="150000"/>
              </a:lnSpc>
              <a:spcBef>
                <a:spcPct val="0"/>
              </a:spcBef>
            </a:pPr>
            <a:r>
              <a:rPr altLang="en-US" lang="zh-CN">
                <a:solidFill>
                  <a:schemeClr val="tx1">
                    <a:lumMod val="50000"/>
                    <a:lumOff val="50000"/>
                  </a:schemeClr>
                </a:solidFill>
                <a:latin charset="-122" panose="020b0503020204020204" pitchFamily="34" typeface="微软雅黑"/>
                <a:ea charset="-122" pitchFamily="34" typeface="微软雅黑"/>
              </a:rPr>
              <a:t>当闻到烧胶皮、烧塑料的难闻气味时，应立即停电并检查电器是否故障 。</a:t>
            </a:r>
          </a:p>
        </p:txBody>
      </p:sp>
      <p:sp>
        <p:nvSpPr>
          <p:cNvPr id="34" name="TextBox 48">
            <a:extLst>
              <a:ext uri="{FF2B5EF4-FFF2-40B4-BE49-F238E27FC236}">
                <a16:creationId xmlns:a16="http://schemas.microsoft.com/office/drawing/2014/main" id="{0C7DAC63-3054-40A6-85FF-EF40075D2F61}"/>
              </a:ext>
            </a:extLst>
          </p:cNvPr>
          <p:cNvSpPr txBox="1"/>
          <p:nvPr/>
        </p:nvSpPr>
        <p:spPr>
          <a:xfrm>
            <a:off x="6724590" y="4701763"/>
            <a:ext cx="4724612" cy="502920"/>
          </a:xfrm>
          <a:prstGeom prst="rect">
            <a:avLst/>
          </a:prstGeom>
          <a:noFill/>
        </p:spPr>
        <p:txBody>
          <a:bodyPr rtlCol="0" wrap="square">
            <a:spAutoFit/>
          </a:bodyPr>
          <a:lstStyle/>
          <a:p>
            <a:pPr>
              <a:lnSpc>
                <a:spcPct val="150000"/>
              </a:lnSpc>
              <a:spcBef>
                <a:spcPct val="0"/>
              </a:spcBef>
            </a:pPr>
            <a:r>
              <a:rPr altLang="en-US" lang="zh-CN">
                <a:solidFill>
                  <a:schemeClr val="tx1">
                    <a:lumMod val="50000"/>
                    <a:lumOff val="50000"/>
                  </a:schemeClr>
                </a:solidFill>
                <a:latin charset="-122" panose="020b0503020204020204" pitchFamily="34" typeface="微软雅黑"/>
                <a:ea charset="-122" pitchFamily="34" typeface="微软雅黑"/>
              </a:rPr>
              <a:t>电器接线要牢固，插头不能松动 </a:t>
            </a:r>
          </a:p>
        </p:txBody>
      </p:sp>
      <p:grpSp>
        <p:nvGrpSpPr>
          <p:cNvPr id="35" name="Группа 1">
            <a:extLst>
              <a:ext uri="{FF2B5EF4-FFF2-40B4-BE49-F238E27FC236}">
                <a16:creationId xmlns:a16="http://schemas.microsoft.com/office/drawing/2014/main" id="{41606DF8-BCB2-45D2-B459-B58958F17A44}"/>
              </a:ext>
            </a:extLst>
          </p:cNvPr>
          <p:cNvGrpSpPr/>
          <p:nvPr/>
        </p:nvGrpSpPr>
        <p:grpSpPr>
          <a:xfrm>
            <a:off x="6237875" y="2195748"/>
            <a:ext cx="460559" cy="497558"/>
            <a:chOff x="985792" y="1835321"/>
            <a:chExt cx="364673" cy="393969"/>
          </a:xfrm>
          <a:solidFill>
            <a:srgbClr val="01654B"/>
          </a:solidFill>
        </p:grpSpPr>
        <p:sp>
          <p:nvSpPr>
            <p:cNvPr id="36" name="Oval 93">
              <a:extLst>
                <a:ext uri="{FF2B5EF4-FFF2-40B4-BE49-F238E27FC236}">
                  <a16:creationId xmlns:a16="http://schemas.microsoft.com/office/drawing/2014/main" id="{D3EF6880-B43A-4184-AF87-1BDB52532FC1}"/>
                </a:ext>
              </a:extLst>
            </p:cNvPr>
            <p:cNvSpPr/>
            <p:nvPr/>
          </p:nvSpPr>
          <p:spPr>
            <a:xfrm>
              <a:off x="985792" y="1835321"/>
              <a:ext cx="364673" cy="364672"/>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7" name="TextBox 51">
              <a:extLst>
                <a:ext uri="{FF2B5EF4-FFF2-40B4-BE49-F238E27FC236}">
                  <a16:creationId xmlns:a16="http://schemas.microsoft.com/office/drawing/2014/main" id="{34B258DF-7221-4372-AD29-213EA4914102}"/>
                </a:ext>
              </a:extLst>
            </p:cNvPr>
            <p:cNvSpPr txBox="1"/>
            <p:nvPr/>
          </p:nvSpPr>
          <p:spPr>
            <a:xfrm>
              <a:off x="1054876" y="1890736"/>
              <a:ext cx="226510" cy="265476"/>
            </a:xfrm>
            <a:prstGeom prst="rect">
              <a:avLst/>
            </a:prstGeom>
            <a:noFill/>
          </p:spPr>
          <p:txBody>
            <a:bodyPr rtlCol="0" wrap="none">
              <a:spAutoFit/>
            </a:bodyPr>
            <a:lstStyle/>
            <a:p>
              <a:pPr algn="ctr"/>
              <a:r>
                <a:rPr b="1" lang="id-ID" sz="1600">
                  <a:solidFill>
                    <a:schemeClr val="bg1"/>
                  </a:solidFill>
                </a:rPr>
                <a:t>1</a:t>
              </a:r>
            </a:p>
          </p:txBody>
        </p:sp>
      </p:grpSp>
      <p:grpSp>
        <p:nvGrpSpPr>
          <p:cNvPr id="38" name="Группа 3">
            <a:extLst>
              <a:ext uri="{FF2B5EF4-FFF2-40B4-BE49-F238E27FC236}">
                <a16:creationId xmlns:a16="http://schemas.microsoft.com/office/drawing/2014/main" id="{0A863EB9-CAA5-4CB2-B1EB-BA0B209BA7BB}"/>
              </a:ext>
            </a:extLst>
          </p:cNvPr>
          <p:cNvGrpSpPr/>
          <p:nvPr/>
        </p:nvGrpSpPr>
        <p:grpSpPr>
          <a:xfrm>
            <a:off x="6237875" y="3001428"/>
            <a:ext cx="460559" cy="497560"/>
            <a:chOff x="985791" y="2389318"/>
            <a:chExt cx="364673" cy="393970"/>
          </a:xfrm>
          <a:solidFill>
            <a:srgbClr val="F5A124"/>
          </a:solidFill>
        </p:grpSpPr>
        <p:sp>
          <p:nvSpPr>
            <p:cNvPr id="39" name="Oval 53">
              <a:extLst>
                <a:ext uri="{FF2B5EF4-FFF2-40B4-BE49-F238E27FC236}">
                  <a16:creationId xmlns:a16="http://schemas.microsoft.com/office/drawing/2014/main" id="{DFFE1E53-8E2B-4B43-95ED-D58E1C7846E1}"/>
                </a:ext>
              </a:extLst>
            </p:cNvPr>
            <p:cNvSpPr/>
            <p:nvPr/>
          </p:nvSpPr>
          <p:spPr>
            <a:xfrm>
              <a:off x="985791" y="2389318"/>
              <a:ext cx="364673" cy="364672"/>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0" name="TextBox 53">
              <a:extLst>
                <a:ext uri="{FF2B5EF4-FFF2-40B4-BE49-F238E27FC236}">
                  <a16:creationId xmlns:a16="http://schemas.microsoft.com/office/drawing/2014/main" id="{99F0A8A7-B231-403B-9E81-0FC1A711C692}"/>
                </a:ext>
              </a:extLst>
            </p:cNvPr>
            <p:cNvSpPr txBox="1"/>
            <p:nvPr/>
          </p:nvSpPr>
          <p:spPr>
            <a:xfrm>
              <a:off x="1054875" y="2444734"/>
              <a:ext cx="226510" cy="265476"/>
            </a:xfrm>
            <a:prstGeom prst="rect">
              <a:avLst/>
            </a:prstGeom>
            <a:noFill/>
          </p:spPr>
          <p:txBody>
            <a:bodyPr rtlCol="0" wrap="none">
              <a:spAutoFit/>
            </a:bodyPr>
            <a:lstStyle/>
            <a:p>
              <a:pPr algn="ctr"/>
              <a:r>
                <a:rPr b="1" lang="id-ID" sz="1600">
                  <a:solidFill>
                    <a:schemeClr val="bg1"/>
                  </a:solidFill>
                </a:rPr>
                <a:t>2</a:t>
              </a:r>
            </a:p>
          </p:txBody>
        </p:sp>
      </p:grpSp>
      <p:grpSp>
        <p:nvGrpSpPr>
          <p:cNvPr id="41" name="Группа 4">
            <a:extLst>
              <a:ext uri="{FF2B5EF4-FFF2-40B4-BE49-F238E27FC236}">
                <a16:creationId xmlns:a16="http://schemas.microsoft.com/office/drawing/2014/main" id="{CAC59014-3C95-4229-B677-A414A55EE11C}"/>
              </a:ext>
            </a:extLst>
          </p:cNvPr>
          <p:cNvGrpSpPr/>
          <p:nvPr/>
        </p:nvGrpSpPr>
        <p:grpSpPr>
          <a:xfrm>
            <a:off x="6237875" y="3803349"/>
            <a:ext cx="460559" cy="497560"/>
            <a:chOff x="979276" y="2940339"/>
            <a:chExt cx="364673" cy="393970"/>
          </a:xfrm>
          <a:solidFill>
            <a:srgbClr val="01654B"/>
          </a:solidFill>
        </p:grpSpPr>
        <p:sp>
          <p:nvSpPr>
            <p:cNvPr id="42" name="Oval 106">
              <a:extLst>
                <a:ext uri="{FF2B5EF4-FFF2-40B4-BE49-F238E27FC236}">
                  <a16:creationId xmlns:a16="http://schemas.microsoft.com/office/drawing/2014/main" id="{EF372051-20E3-4DD8-9507-5B2D0AFAC474}"/>
                </a:ext>
              </a:extLst>
            </p:cNvPr>
            <p:cNvSpPr/>
            <p:nvPr/>
          </p:nvSpPr>
          <p:spPr>
            <a:xfrm>
              <a:off x="979276" y="2940339"/>
              <a:ext cx="364673" cy="364672"/>
            </a:xfrm>
            <a:prstGeom prst="ellipse">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3" name="TextBox 55">
              <a:extLst>
                <a:ext uri="{FF2B5EF4-FFF2-40B4-BE49-F238E27FC236}">
                  <a16:creationId xmlns:a16="http://schemas.microsoft.com/office/drawing/2014/main" id="{E96325C3-6E5C-4F4D-A1B7-A960FB417523}"/>
                </a:ext>
              </a:extLst>
            </p:cNvPr>
            <p:cNvSpPr txBox="1"/>
            <p:nvPr/>
          </p:nvSpPr>
          <p:spPr>
            <a:xfrm>
              <a:off x="1068750" y="2995756"/>
              <a:ext cx="226510" cy="265476"/>
            </a:xfrm>
            <a:prstGeom prst="rect">
              <a:avLst/>
            </a:prstGeom>
            <a:noFill/>
          </p:spPr>
          <p:txBody>
            <a:bodyPr rtlCol="0" wrap="none">
              <a:spAutoFit/>
            </a:bodyPr>
            <a:lstStyle/>
            <a:p>
              <a:pPr algn="ctr"/>
              <a:r>
                <a:rPr b="1" lang="id-ID" sz="1600">
                  <a:solidFill>
                    <a:schemeClr val="bg1"/>
                  </a:solidFill>
                </a:rPr>
                <a:t>3</a:t>
              </a:r>
            </a:p>
          </p:txBody>
        </p:sp>
      </p:grpSp>
      <p:grpSp>
        <p:nvGrpSpPr>
          <p:cNvPr id="44" name="Группа 5">
            <a:extLst>
              <a:ext uri="{FF2B5EF4-FFF2-40B4-BE49-F238E27FC236}">
                <a16:creationId xmlns:a16="http://schemas.microsoft.com/office/drawing/2014/main" id="{F39EEDB7-FA26-4C1B-8B5C-8A74A82A1BA2}"/>
              </a:ext>
            </a:extLst>
          </p:cNvPr>
          <p:cNvGrpSpPr/>
          <p:nvPr/>
        </p:nvGrpSpPr>
        <p:grpSpPr>
          <a:xfrm>
            <a:off x="6237875" y="4741909"/>
            <a:ext cx="460559" cy="497560"/>
            <a:chOff x="979275" y="3463141"/>
            <a:chExt cx="364673" cy="393970"/>
          </a:xfrm>
          <a:solidFill>
            <a:srgbClr val="F5A124"/>
          </a:solidFill>
        </p:grpSpPr>
        <p:sp>
          <p:nvSpPr>
            <p:cNvPr id="45" name="Oval 124">
              <a:extLst>
                <a:ext uri="{FF2B5EF4-FFF2-40B4-BE49-F238E27FC236}">
                  <a16:creationId xmlns:a16="http://schemas.microsoft.com/office/drawing/2014/main" id="{8952F9B1-24A7-451D-9659-BFBD4CBD37BE}"/>
                </a:ext>
              </a:extLst>
            </p:cNvPr>
            <p:cNvSpPr/>
            <p:nvPr/>
          </p:nvSpPr>
          <p:spPr>
            <a:xfrm>
              <a:off x="979275" y="3463141"/>
              <a:ext cx="364673" cy="364672"/>
            </a:xfrm>
            <a:prstGeom prst="ellipse">
              <a:avLst/>
            </a:prstGeom>
            <a:solidFill>
              <a:srgbClr val="6DC1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6" name="TextBox 57">
              <a:extLst>
                <a:ext uri="{FF2B5EF4-FFF2-40B4-BE49-F238E27FC236}">
                  <a16:creationId xmlns:a16="http://schemas.microsoft.com/office/drawing/2014/main" id="{9461F573-ADF0-4782-AF81-A8B98EB12753}"/>
                </a:ext>
              </a:extLst>
            </p:cNvPr>
            <p:cNvSpPr txBox="1"/>
            <p:nvPr/>
          </p:nvSpPr>
          <p:spPr>
            <a:xfrm>
              <a:off x="1048356" y="3518557"/>
              <a:ext cx="226510" cy="265476"/>
            </a:xfrm>
            <a:prstGeom prst="rect">
              <a:avLst/>
            </a:prstGeom>
            <a:noFill/>
          </p:spPr>
          <p:txBody>
            <a:bodyPr rtlCol="0" wrap="none">
              <a:spAutoFit/>
            </a:bodyPr>
            <a:lstStyle/>
            <a:p>
              <a:pPr algn="ctr"/>
              <a:r>
                <a:rPr b="1" lang="id-ID" sz="1600">
                  <a:solidFill>
                    <a:schemeClr val="bg1"/>
                  </a:solidFill>
                </a:rPr>
                <a:t>4</a:t>
              </a:r>
            </a:p>
          </p:txBody>
        </p:sp>
      </p:grpSp>
      <p:grpSp>
        <p:nvGrpSpPr>
          <p:cNvPr id="47" name="组合 46">
            <a:extLst>
              <a:ext uri="{FF2B5EF4-FFF2-40B4-BE49-F238E27FC236}">
                <a16:creationId xmlns:a16="http://schemas.microsoft.com/office/drawing/2014/main" id="{E24BAE67-A895-4BEF-9A8F-E7D6219AEEBD}"/>
              </a:ext>
            </a:extLst>
          </p:cNvPr>
          <p:cNvGrpSpPr/>
          <p:nvPr/>
        </p:nvGrpSpPr>
        <p:grpSpPr>
          <a:xfrm>
            <a:off x="1909332" y="2484281"/>
            <a:ext cx="3757794" cy="3385176"/>
            <a:chOff x="3211191" y="2064296"/>
            <a:chExt cx="2641600" cy="2379662"/>
          </a:xfrm>
          <a:solidFill>
            <a:srgbClr val="33909B"/>
          </a:solidFill>
        </p:grpSpPr>
        <p:sp>
          <p:nvSpPr>
            <p:cNvPr id="48" name="Freeform 8">
              <a:extLst>
                <a:ext uri="{FF2B5EF4-FFF2-40B4-BE49-F238E27FC236}">
                  <a16:creationId xmlns:a16="http://schemas.microsoft.com/office/drawing/2014/main" id="{D0C4D0E7-66B8-4084-A004-20364C12C992}"/>
                </a:ext>
              </a:extLst>
            </p:cNvPr>
            <p:cNvSpPr/>
            <p:nvPr/>
          </p:nvSpPr>
          <p:spPr bwMode="auto">
            <a:xfrm>
              <a:off x="3211191" y="2064296"/>
              <a:ext cx="1158875" cy="1128712"/>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6DC1B5"/>
            </a:solid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pc="0" strike="noStrike" sz="2200" u="none">
                  <a:ln>
                    <a:noFill/>
                  </a:ln>
                  <a:solidFill>
                    <a:srgbClr val="FFFFFF"/>
                  </a:solidFill>
                  <a:effectLst/>
                  <a:uLnTx/>
                  <a:uFillTx/>
                  <a:latin charset="0" typeface="Roboto Bold"/>
                </a:rPr>
                <a:t>04</a:t>
              </a:r>
            </a:p>
          </p:txBody>
        </p:sp>
        <p:sp>
          <p:nvSpPr>
            <p:cNvPr id="49" name="Freeform 9">
              <a:extLst>
                <a:ext uri="{FF2B5EF4-FFF2-40B4-BE49-F238E27FC236}">
                  <a16:creationId xmlns:a16="http://schemas.microsoft.com/office/drawing/2014/main" id="{548EF400-53B5-4653-BD69-63243C300589}"/>
                </a:ext>
              </a:extLst>
            </p:cNvPr>
            <p:cNvSpPr/>
            <p:nvPr/>
          </p:nvSpPr>
          <p:spPr bwMode="auto">
            <a:xfrm>
              <a:off x="3211191" y="3021558"/>
              <a:ext cx="1158875" cy="1128713"/>
            </a:xfrm>
            <a:custGeom>
              <a:gdLst>
                <a:gd fmla="*/ 275 w 913" name="T0"/>
                <a:gd fmla="*/ 0 h 735" name="T1"/>
                <a:gd fmla="*/ 636 w 913" name="T2"/>
                <a:gd fmla="*/ 0 h 735" name="T3"/>
                <a:gd fmla="*/ 637 w 913" name="T4"/>
                <a:gd fmla="*/ 0 h 735" name="T5"/>
                <a:gd fmla="*/ 638 w 913" name="T6"/>
                <a:gd fmla="*/ 0 h 735" name="T7"/>
                <a:gd fmla="*/ 911 w 913" name="T8"/>
                <a:gd fmla="*/ 273 h 735" name="T9"/>
                <a:gd fmla="*/ 913 w 913" name="T10"/>
                <a:gd fmla="*/ 735 h 735" name="T11"/>
                <a:gd fmla="*/ 677 w 913" name="T12"/>
                <a:gd fmla="*/ 557 h 735" name="T13"/>
                <a:gd fmla="*/ 275 w 913" name="T14"/>
                <a:gd fmla="*/ 550 h 735" name="T15"/>
                <a:gd fmla="*/ 0 w 913" name="T16"/>
                <a:gd fmla="*/ 275 h 735" name="T17"/>
                <a:gd fmla="*/ 275 w 913"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3">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p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pc="0" strike="noStrike" sz="2600" u="none">
                  <a:ln>
                    <a:noFill/>
                  </a:ln>
                  <a:solidFill>
                    <a:srgbClr val="FFFFFF"/>
                  </a:solidFill>
                  <a:effectLst/>
                  <a:uLnTx/>
                  <a:uFillTx/>
                  <a:latin charset="0" typeface="Roboto Bold"/>
                </a:rPr>
                <a:t>01</a:t>
              </a:r>
            </a:p>
          </p:txBody>
        </p:sp>
        <p:sp>
          <p:nvSpPr>
            <p:cNvPr id="50" name="Freeform 10">
              <a:extLst>
                <a:ext uri="{FF2B5EF4-FFF2-40B4-BE49-F238E27FC236}">
                  <a16:creationId xmlns:a16="http://schemas.microsoft.com/office/drawing/2014/main" id="{BF175F7D-1BBC-4F29-8AF6-A00B941F3034}"/>
                </a:ext>
              </a:extLst>
            </p:cNvPr>
            <p:cNvSpPr/>
            <p:nvPr/>
          </p:nvSpPr>
          <p:spPr bwMode="auto">
            <a:xfrm>
              <a:off x="4392291" y="3023146"/>
              <a:ext cx="1460500" cy="1420812"/>
            </a:xfrm>
            <a:custGeom>
              <a:gdLst>
                <a:gd fmla="*/ 1020384 w 1151" name="T0"/>
                <a:gd fmla="*/ 0 h 926" name="T1"/>
                <a:gd fmla="*/ 442928 w 1151" name="T2"/>
                <a:gd fmla="*/ 0 h 926" name="T3"/>
                <a:gd fmla="*/ 441659 w 1151" name="T4"/>
                <a:gd fmla="*/ 0 h 926" name="T5"/>
                <a:gd fmla="*/ 440390 w 1151" name="T6"/>
                <a:gd fmla="*/ 0 h 926" name="T7"/>
                <a:gd fmla="*/ 3807 w 1151" name="T8"/>
                <a:gd fmla="*/ 529890 h 926" name="T9"/>
                <a:gd fmla="*/ 0 w 1151" name="T10"/>
                <a:gd fmla="*/ 1422256 h 926" name="T11"/>
                <a:gd fmla="*/ 378202 w 1151" name="T12"/>
                <a:gd fmla="*/ 1079747 h 926" name="T13"/>
                <a:gd fmla="*/ 1020384 w 1151" name="T14"/>
                <a:gd fmla="*/ 1064388 h 926" name="T15"/>
                <a:gd fmla="*/ 1460774 w 1151" name="T16"/>
                <a:gd fmla="*/ 532962 h 926" name="T17"/>
                <a:gd fmla="*/ 1020384 w 1151" name="T18"/>
                <a:gd fmla="*/ 0 h 9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51" name="T30"/>
                <a:gd fmla="*/ 0 h 926" name="T31"/>
                <a:gd fmla="*/ 1151 w 1151" name="T32"/>
                <a:gd fmla="*/ 926 h 9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24" w="1151">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rgbClr val="6DC1B5"/>
            </a:solidFill>
            <a:ln>
              <a:noFill/>
            </a:ln>
            <a:effectLst/>
            <a:ex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pc="0" strike="noStrike" sz="3000" u="none">
                  <a:ln>
                    <a:noFill/>
                  </a:ln>
                  <a:solidFill>
                    <a:srgbClr val="FFFFFF"/>
                  </a:solidFill>
                  <a:effectLst/>
                  <a:uLnTx/>
                  <a:uFillTx/>
                  <a:latin charset="0" typeface="Roboto Bold"/>
                </a:rPr>
                <a:t>02</a:t>
              </a:r>
            </a:p>
          </p:txBody>
        </p:sp>
        <p:sp>
          <p:nvSpPr>
            <p:cNvPr id="51" name="Freeform 5">
              <a:extLst>
                <a:ext uri="{FF2B5EF4-FFF2-40B4-BE49-F238E27FC236}">
                  <a16:creationId xmlns:a16="http://schemas.microsoft.com/office/drawing/2014/main" id="{896ABAF6-F1FF-4BC1-8945-5C89DC0E5A39}"/>
                </a:ext>
              </a:extLst>
            </p:cNvPr>
            <p:cNvSpPr/>
            <p:nvPr/>
          </p:nvSpPr>
          <p:spPr bwMode="auto">
            <a:xfrm>
              <a:off x="4392291" y="2064296"/>
              <a:ext cx="1160462" cy="1128712"/>
            </a:xfrm>
            <a:custGeom>
              <a:gdLst>
                <a:gd fmla="*/ 639 w 914" name="T0"/>
                <a:gd fmla="*/ 0 h 735" name="T1"/>
                <a:gd fmla="*/ 277 w 914" name="T2"/>
                <a:gd fmla="*/ 0 h 735" name="T3"/>
                <a:gd fmla="*/ 276 w 914" name="T4"/>
                <a:gd fmla="*/ 0 h 735" name="T5"/>
                <a:gd fmla="*/ 275 w 914" name="T6"/>
                <a:gd fmla="*/ 0 h 735" name="T7"/>
                <a:gd fmla="*/ 2 w 914" name="T8"/>
                <a:gd fmla="*/ 273 h 735" name="T9"/>
                <a:gd fmla="*/ 0 w 914" name="T10"/>
                <a:gd fmla="*/ 735 h 735" name="T11"/>
                <a:gd fmla="*/ 237 w 914" name="T12"/>
                <a:gd fmla="*/ 557 h 735" name="T13"/>
                <a:gd fmla="*/ 639 w 914" name="T14"/>
                <a:gd fmla="*/ 550 h 735" name="T15"/>
                <a:gd fmla="*/ 914 w 914" name="T16"/>
                <a:gd fmla="*/ 275 h 735" name="T17"/>
                <a:gd fmla="*/ 639 w 914" name="T18"/>
                <a:gd fmla="*/ 0 h 7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5" w="914">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pFill/>
            <a:ln>
              <a:noFill/>
            </a:ln>
            <a:effectLst/>
          </p:spPr>
          <p:txBody>
            <a:bodyPr anchor="ctr" bIns="34290" lIns="68580" rIns="68580" tIns="3429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AU" noProof="0" normalizeH="0" spc="0" strike="noStrike" sz="2200" u="none">
                  <a:ln>
                    <a:noFill/>
                  </a:ln>
                  <a:solidFill>
                    <a:srgbClr val="FFFFFF"/>
                  </a:solidFill>
                  <a:effectLst/>
                  <a:uLnTx/>
                  <a:uFillTx/>
                  <a:latin charset="0" typeface="Roboto Bold"/>
                </a:rPr>
                <a:t>03</a:t>
              </a:r>
            </a:p>
          </p:txBody>
        </p:sp>
      </p:grpSp>
    </p:spTree>
    <p:extLst>
      <p:ext uri="{BB962C8B-B14F-4D97-AF65-F5344CB8AC3E}">
        <p14:creationId val="179807557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800" fill="hold" id="7"/>
                                        <p:tgtEl>
                                          <p:spTgt spid="28"/>
                                        </p:tgtEl>
                                        <p:attrNameLst>
                                          <p:attrName>ppt_x</p:attrName>
                                        </p:attrNameLst>
                                      </p:cBhvr>
                                      <p:tavLst>
                                        <p:tav tm="0">
                                          <p:val>
                                            <p:strVal val="#ppt_x"/>
                                          </p:val>
                                        </p:tav>
                                        <p:tav tm="100000">
                                          <p:val>
                                            <p:strVal val="#ppt_x"/>
                                          </p:val>
                                        </p:tav>
                                      </p:tavLst>
                                    </p:anim>
                                    <p:anim calcmode="lin" valueType="num">
                                      <p:cBhvr additive="base">
                                        <p:cTn dur="800" fill="hold" id="8"/>
                                        <p:tgtEl>
                                          <p:spTgt spid="2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8">
                                  <p:stCondLst>
                                    <p:cond delay="0"/>
                                  </p:stCondLst>
                                  <p:childTnLst>
                                    <p:set>
                                      <p:cBhvr>
                                        <p:cTn dur="1" fill="hold" id="11">
                                          <p:stCondLst>
                                            <p:cond delay="0"/>
                                          </p:stCondLst>
                                        </p:cTn>
                                        <p:tgtEl>
                                          <p:spTgt spid="47"/>
                                        </p:tgtEl>
                                        <p:attrNameLst>
                                          <p:attrName>style.visibility</p:attrName>
                                        </p:attrNameLst>
                                      </p:cBhvr>
                                      <p:to>
                                        <p:strVal val="visible"/>
                                      </p:to>
                                    </p:set>
                                    <p:anim calcmode="lin" valueType="num">
                                      <p:cBhvr additive="base">
                                        <p:cTn dur="500" fill="hold" id="12"/>
                                        <p:tgtEl>
                                          <p:spTgt spid="47"/>
                                        </p:tgtEl>
                                        <p:attrNameLst>
                                          <p:attrName>ppt_x</p:attrName>
                                        </p:attrNameLst>
                                      </p:cBhvr>
                                      <p:tavLst>
                                        <p:tav tm="0">
                                          <p:val>
                                            <p:strVal val="0-#ppt_w/2"/>
                                          </p:val>
                                        </p:tav>
                                        <p:tav tm="100000">
                                          <p:val>
                                            <p:strVal val="#ppt_x"/>
                                          </p:val>
                                        </p:tav>
                                      </p:tavLst>
                                    </p:anim>
                                    <p:anim calcmode="lin" valueType="num">
                                      <p:cBhvr additive="base">
                                        <p:cTn dur="500" fill="hold" id="13"/>
                                        <p:tgtEl>
                                          <p:spTgt spid="4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300"/>
                            </p:stCondLst>
                            <p:childTnLst>
                              <p:par>
                                <p:cTn fill="hold" id="15" nodeType="afterEffect" presetClass="entr" presetID="2" presetSubtype="2">
                                  <p:stCondLst>
                                    <p:cond delay="0"/>
                                  </p:stCondLst>
                                  <p:childTnLst>
                                    <p:set>
                                      <p:cBhvr>
                                        <p:cTn dur="1" fill="hold" id="16">
                                          <p:stCondLst>
                                            <p:cond delay="0"/>
                                          </p:stCondLst>
                                        </p:cTn>
                                        <p:tgtEl>
                                          <p:spTgt spid="35"/>
                                        </p:tgtEl>
                                        <p:attrNameLst>
                                          <p:attrName>style.visibility</p:attrName>
                                        </p:attrNameLst>
                                      </p:cBhvr>
                                      <p:to>
                                        <p:strVal val="visible"/>
                                      </p:to>
                                    </p:set>
                                    <p:anim calcmode="lin" valueType="num">
                                      <p:cBhvr additive="base">
                                        <p:cTn dur="800" fill="hold" id="17"/>
                                        <p:tgtEl>
                                          <p:spTgt spid="35"/>
                                        </p:tgtEl>
                                        <p:attrNameLst>
                                          <p:attrName>ppt_x</p:attrName>
                                        </p:attrNameLst>
                                      </p:cBhvr>
                                      <p:tavLst>
                                        <p:tav tm="0">
                                          <p:val>
                                            <p:strVal val="1+#ppt_w/2"/>
                                          </p:val>
                                        </p:tav>
                                        <p:tav tm="100000">
                                          <p:val>
                                            <p:strVal val="#ppt_x"/>
                                          </p:val>
                                        </p:tav>
                                      </p:tavLst>
                                    </p:anim>
                                    <p:anim calcmode="lin" valueType="num">
                                      <p:cBhvr additive="base">
                                        <p:cTn dur="800" fill="hold" id="18"/>
                                        <p:tgtEl>
                                          <p:spTgt spid="35"/>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200"/>
                                  </p:stCondLst>
                                  <p:childTnLst>
                                    <p:set>
                                      <p:cBhvr>
                                        <p:cTn dur="1" fill="hold" id="20">
                                          <p:stCondLst>
                                            <p:cond delay="0"/>
                                          </p:stCondLst>
                                        </p:cTn>
                                        <p:tgtEl>
                                          <p:spTgt spid="31"/>
                                        </p:tgtEl>
                                        <p:attrNameLst>
                                          <p:attrName>style.visibility</p:attrName>
                                        </p:attrNameLst>
                                      </p:cBhvr>
                                      <p:to>
                                        <p:strVal val="visible"/>
                                      </p:to>
                                    </p:set>
                                    <p:anim calcmode="lin" valueType="num">
                                      <p:cBhvr additive="base">
                                        <p:cTn dur="800" fill="hold" id="21"/>
                                        <p:tgtEl>
                                          <p:spTgt spid="31"/>
                                        </p:tgtEl>
                                        <p:attrNameLst>
                                          <p:attrName>ppt_x</p:attrName>
                                        </p:attrNameLst>
                                      </p:cBhvr>
                                      <p:tavLst>
                                        <p:tav tm="0">
                                          <p:val>
                                            <p:strVal val="1+#ppt_w/2"/>
                                          </p:val>
                                        </p:tav>
                                        <p:tav tm="100000">
                                          <p:val>
                                            <p:strVal val="#ppt_x"/>
                                          </p:val>
                                        </p:tav>
                                      </p:tavLst>
                                    </p:anim>
                                    <p:anim calcmode="lin" valueType="num">
                                      <p:cBhvr additive="base">
                                        <p:cTn dur="800" fill="hold" id="22"/>
                                        <p:tgtEl>
                                          <p:spTgt spid="31"/>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400"/>
                                  </p:stCondLst>
                                  <p:childTnLst>
                                    <p:set>
                                      <p:cBhvr>
                                        <p:cTn dur="1" fill="hold" id="24">
                                          <p:stCondLst>
                                            <p:cond delay="0"/>
                                          </p:stCondLst>
                                        </p:cTn>
                                        <p:tgtEl>
                                          <p:spTgt spid="38"/>
                                        </p:tgtEl>
                                        <p:attrNameLst>
                                          <p:attrName>style.visibility</p:attrName>
                                        </p:attrNameLst>
                                      </p:cBhvr>
                                      <p:to>
                                        <p:strVal val="visible"/>
                                      </p:to>
                                    </p:set>
                                    <p:anim calcmode="lin" valueType="num">
                                      <p:cBhvr additive="base">
                                        <p:cTn dur="800" fill="hold" id="25"/>
                                        <p:tgtEl>
                                          <p:spTgt spid="38"/>
                                        </p:tgtEl>
                                        <p:attrNameLst>
                                          <p:attrName>ppt_x</p:attrName>
                                        </p:attrNameLst>
                                      </p:cBhvr>
                                      <p:tavLst>
                                        <p:tav tm="0">
                                          <p:val>
                                            <p:strVal val="1+#ppt_w/2"/>
                                          </p:val>
                                        </p:tav>
                                        <p:tav tm="100000">
                                          <p:val>
                                            <p:strVal val="#ppt_x"/>
                                          </p:val>
                                        </p:tav>
                                      </p:tavLst>
                                    </p:anim>
                                    <p:anim calcmode="lin" valueType="num">
                                      <p:cBhvr additive="base">
                                        <p:cTn dur="800" fill="hold" id="26"/>
                                        <p:tgtEl>
                                          <p:spTgt spid="38"/>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600"/>
                                  </p:stCondLst>
                                  <p:childTnLst>
                                    <p:set>
                                      <p:cBhvr>
                                        <p:cTn dur="1" fill="hold" id="28">
                                          <p:stCondLst>
                                            <p:cond delay="0"/>
                                          </p:stCondLst>
                                        </p:cTn>
                                        <p:tgtEl>
                                          <p:spTgt spid="32"/>
                                        </p:tgtEl>
                                        <p:attrNameLst>
                                          <p:attrName>style.visibility</p:attrName>
                                        </p:attrNameLst>
                                      </p:cBhvr>
                                      <p:to>
                                        <p:strVal val="visible"/>
                                      </p:to>
                                    </p:set>
                                    <p:anim calcmode="lin" valueType="num">
                                      <p:cBhvr additive="base">
                                        <p:cTn dur="800" fill="hold" id="29"/>
                                        <p:tgtEl>
                                          <p:spTgt spid="32"/>
                                        </p:tgtEl>
                                        <p:attrNameLst>
                                          <p:attrName>ppt_x</p:attrName>
                                        </p:attrNameLst>
                                      </p:cBhvr>
                                      <p:tavLst>
                                        <p:tav tm="0">
                                          <p:val>
                                            <p:strVal val="1+#ppt_w/2"/>
                                          </p:val>
                                        </p:tav>
                                        <p:tav tm="100000">
                                          <p:val>
                                            <p:strVal val="#ppt_x"/>
                                          </p:val>
                                        </p:tav>
                                      </p:tavLst>
                                    </p:anim>
                                    <p:anim calcmode="lin" valueType="num">
                                      <p:cBhvr additive="base">
                                        <p:cTn dur="800" fill="hold" id="30"/>
                                        <p:tgtEl>
                                          <p:spTgt spid="32"/>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800"/>
                                  </p:stCondLst>
                                  <p:childTnLst>
                                    <p:set>
                                      <p:cBhvr>
                                        <p:cTn dur="1" fill="hold" id="32">
                                          <p:stCondLst>
                                            <p:cond delay="0"/>
                                          </p:stCondLst>
                                        </p:cTn>
                                        <p:tgtEl>
                                          <p:spTgt spid="41"/>
                                        </p:tgtEl>
                                        <p:attrNameLst>
                                          <p:attrName>style.visibility</p:attrName>
                                        </p:attrNameLst>
                                      </p:cBhvr>
                                      <p:to>
                                        <p:strVal val="visible"/>
                                      </p:to>
                                    </p:set>
                                    <p:anim calcmode="lin" valueType="num">
                                      <p:cBhvr additive="base">
                                        <p:cTn dur="800" fill="hold" id="33"/>
                                        <p:tgtEl>
                                          <p:spTgt spid="41"/>
                                        </p:tgtEl>
                                        <p:attrNameLst>
                                          <p:attrName>ppt_x</p:attrName>
                                        </p:attrNameLst>
                                      </p:cBhvr>
                                      <p:tavLst>
                                        <p:tav tm="0">
                                          <p:val>
                                            <p:strVal val="1+#ppt_w/2"/>
                                          </p:val>
                                        </p:tav>
                                        <p:tav tm="100000">
                                          <p:val>
                                            <p:strVal val="#ppt_x"/>
                                          </p:val>
                                        </p:tav>
                                      </p:tavLst>
                                    </p:anim>
                                    <p:anim calcmode="lin" valueType="num">
                                      <p:cBhvr additive="base">
                                        <p:cTn dur="800" fill="hold" id="34"/>
                                        <p:tgtEl>
                                          <p:spTgt spid="41"/>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1000"/>
                                  </p:stCondLst>
                                  <p:childTnLst>
                                    <p:set>
                                      <p:cBhvr>
                                        <p:cTn dur="1" fill="hold" id="36">
                                          <p:stCondLst>
                                            <p:cond delay="0"/>
                                          </p:stCondLst>
                                        </p:cTn>
                                        <p:tgtEl>
                                          <p:spTgt spid="33"/>
                                        </p:tgtEl>
                                        <p:attrNameLst>
                                          <p:attrName>style.visibility</p:attrName>
                                        </p:attrNameLst>
                                      </p:cBhvr>
                                      <p:to>
                                        <p:strVal val="visible"/>
                                      </p:to>
                                    </p:set>
                                    <p:anim calcmode="lin" valueType="num">
                                      <p:cBhvr additive="base">
                                        <p:cTn dur="800" fill="hold" id="37"/>
                                        <p:tgtEl>
                                          <p:spTgt spid="33"/>
                                        </p:tgtEl>
                                        <p:attrNameLst>
                                          <p:attrName>ppt_x</p:attrName>
                                        </p:attrNameLst>
                                      </p:cBhvr>
                                      <p:tavLst>
                                        <p:tav tm="0">
                                          <p:val>
                                            <p:strVal val="1+#ppt_w/2"/>
                                          </p:val>
                                        </p:tav>
                                        <p:tav tm="100000">
                                          <p:val>
                                            <p:strVal val="#ppt_x"/>
                                          </p:val>
                                        </p:tav>
                                      </p:tavLst>
                                    </p:anim>
                                    <p:anim calcmode="lin" valueType="num">
                                      <p:cBhvr additive="base">
                                        <p:cTn dur="800" fill="hold" id="38"/>
                                        <p:tgtEl>
                                          <p:spTgt spid="33"/>
                                        </p:tgtEl>
                                        <p:attrNameLst>
                                          <p:attrName>ppt_y</p:attrName>
                                        </p:attrNameLst>
                                      </p:cBhvr>
                                      <p:tavLst>
                                        <p:tav tm="0">
                                          <p:val>
                                            <p:strVal val="#ppt_y"/>
                                          </p:val>
                                        </p:tav>
                                        <p:tav tm="100000">
                                          <p:val>
                                            <p:strVal val="#ppt_y"/>
                                          </p:val>
                                        </p:tav>
                                      </p:tavLst>
                                    </p:anim>
                                  </p:childTnLst>
                                </p:cTn>
                              </p:par>
                              <p:par>
                                <p:cTn fill="hold" id="39" nodeType="withEffect" presetClass="entr" presetID="2" presetSubtype="2">
                                  <p:stCondLst>
                                    <p:cond delay="1200"/>
                                  </p:stCondLst>
                                  <p:childTnLst>
                                    <p:set>
                                      <p:cBhvr>
                                        <p:cTn dur="1" fill="hold" id="40">
                                          <p:stCondLst>
                                            <p:cond delay="0"/>
                                          </p:stCondLst>
                                        </p:cTn>
                                        <p:tgtEl>
                                          <p:spTgt spid="44"/>
                                        </p:tgtEl>
                                        <p:attrNameLst>
                                          <p:attrName>style.visibility</p:attrName>
                                        </p:attrNameLst>
                                      </p:cBhvr>
                                      <p:to>
                                        <p:strVal val="visible"/>
                                      </p:to>
                                    </p:set>
                                    <p:anim calcmode="lin" valueType="num">
                                      <p:cBhvr additive="base">
                                        <p:cTn dur="800" fill="hold" id="41"/>
                                        <p:tgtEl>
                                          <p:spTgt spid="44"/>
                                        </p:tgtEl>
                                        <p:attrNameLst>
                                          <p:attrName>ppt_x</p:attrName>
                                        </p:attrNameLst>
                                      </p:cBhvr>
                                      <p:tavLst>
                                        <p:tav tm="0">
                                          <p:val>
                                            <p:strVal val="1+#ppt_w/2"/>
                                          </p:val>
                                        </p:tav>
                                        <p:tav tm="100000">
                                          <p:val>
                                            <p:strVal val="#ppt_x"/>
                                          </p:val>
                                        </p:tav>
                                      </p:tavLst>
                                    </p:anim>
                                    <p:anim calcmode="lin" valueType="num">
                                      <p:cBhvr additive="base">
                                        <p:cTn dur="800" fill="hold" id="42"/>
                                        <p:tgtEl>
                                          <p:spTgt spid="44"/>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1400"/>
                                  </p:stCondLst>
                                  <p:childTnLst>
                                    <p:set>
                                      <p:cBhvr>
                                        <p:cTn dur="1" fill="hold" id="44">
                                          <p:stCondLst>
                                            <p:cond delay="0"/>
                                          </p:stCondLst>
                                        </p:cTn>
                                        <p:tgtEl>
                                          <p:spTgt spid="34"/>
                                        </p:tgtEl>
                                        <p:attrNameLst>
                                          <p:attrName>style.visibility</p:attrName>
                                        </p:attrNameLst>
                                      </p:cBhvr>
                                      <p:to>
                                        <p:strVal val="visible"/>
                                      </p:to>
                                    </p:set>
                                    <p:anim calcmode="lin" valueType="num">
                                      <p:cBhvr additive="base">
                                        <p:cTn dur="800" fill="hold" id="45"/>
                                        <p:tgtEl>
                                          <p:spTgt spid="34"/>
                                        </p:tgtEl>
                                        <p:attrNameLst>
                                          <p:attrName>ppt_x</p:attrName>
                                        </p:attrNameLst>
                                      </p:cBhvr>
                                      <p:tavLst>
                                        <p:tav tm="0">
                                          <p:val>
                                            <p:strVal val="1+#ppt_w/2"/>
                                          </p:val>
                                        </p:tav>
                                        <p:tav tm="100000">
                                          <p:val>
                                            <p:strVal val="#ppt_x"/>
                                          </p:val>
                                        </p:tav>
                                      </p:tavLst>
                                    </p:anim>
                                    <p:anim calcmode="lin" valueType="num">
                                      <p:cBhvr additive="base">
                                        <p:cTn dur="800" fill="hold" id="46"/>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3251200" y="373355"/>
            <a:ext cx="5689600" cy="715217"/>
            <a:chOff x="3106057" y="402383"/>
            <a:chExt cx="5689600" cy="715217"/>
          </a:xfrm>
          <a:solidFill>
            <a:srgbClr val="33909B"/>
          </a:solidFill>
        </p:grpSpPr>
        <p:sp>
          <p:nvSpPr>
            <p:cNvPr id="21" name="矩形: 圆角 1"/>
            <p:cNvSpPr/>
            <p:nvPr/>
          </p:nvSpPr>
          <p:spPr>
            <a:xfrm>
              <a:off x="3106057" y="402383"/>
              <a:ext cx="5689600" cy="715217"/>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Copyright Notice"/>
            <p:cNvSpPr/>
            <p:nvPr/>
          </p:nvSpPr>
          <p:spPr bwMode="auto">
            <a:xfrm>
              <a:off x="4307114" y="572731"/>
              <a:ext cx="3287486" cy="430560"/>
            </a:xfrm>
            <a:prstGeom prst="rect">
              <a:avLst/>
            </a:prstGeom>
            <a:grpFill/>
            <a:ln algn="ctr" cap="flat" cmpd="sng" w="6350">
              <a:noFill/>
              <a:prstDash val="solid"/>
            </a:ln>
            <a:effectLst/>
            <a:extLs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cap="small" lang="zh-CN" sz="2400">
                  <a:solidFill>
                    <a:schemeClr val="bg1"/>
                  </a:solidFill>
                  <a:latin charset="-122" panose="020b0503020204020204" pitchFamily="34" typeface="微软雅黑"/>
                  <a:ea charset="-122" pitchFamily="34" typeface="微软雅黑"/>
                </a:rPr>
                <a:t>电器火灾安全扑救方式</a:t>
              </a:r>
            </a:p>
          </p:txBody>
        </p:sp>
      </p:grpSp>
      <p:grpSp>
        <p:nvGrpSpPr>
          <p:cNvPr id="23" name="组合 22">
            <a:extLst>
              <a:ext uri="{FF2B5EF4-FFF2-40B4-BE49-F238E27FC236}">
                <a16:creationId xmlns:a16="http://schemas.microsoft.com/office/drawing/2014/main" id="{837E631A-3536-4A00-8F13-AA21326F9A20}"/>
              </a:ext>
            </a:extLst>
          </p:cNvPr>
          <p:cNvGrpSpPr/>
          <p:nvPr/>
        </p:nvGrpSpPr>
        <p:grpSpPr>
          <a:xfrm>
            <a:off x="1349291" y="1482691"/>
            <a:ext cx="4960726" cy="4516724"/>
            <a:chOff x="802445" y="-1951388"/>
            <a:chExt cx="5482009" cy="5776801"/>
          </a:xfrm>
        </p:grpSpPr>
        <p:sp>
          <p:nvSpPr>
            <p:cNvPr id="24" name="矩形 23">
              <a:extLst>
                <a:ext uri="{FF2B5EF4-FFF2-40B4-BE49-F238E27FC236}">
                  <a16:creationId xmlns:a16="http://schemas.microsoft.com/office/drawing/2014/main" id="{84D747D3-6C56-4113-92A2-0B3145F3ACDF}"/>
                </a:ext>
              </a:extLst>
            </p:cNvPr>
            <p:cNvSpPr/>
            <p:nvPr/>
          </p:nvSpPr>
          <p:spPr>
            <a:xfrm>
              <a:off x="802445" y="-1951388"/>
              <a:ext cx="5482009" cy="4923181"/>
            </a:xfrm>
            <a:prstGeom prst="rect">
              <a:avLst/>
            </a:prstGeom>
            <a:blipFill dpi="0"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sz="1100">
                <a:solidFill>
                  <a:prstClr val="white"/>
                </a:solidFill>
                <a:latin typeface="Calibri"/>
                <a:ea typeface="宋体"/>
              </a:endParaRPr>
            </a:p>
          </p:txBody>
        </p:sp>
        <p:sp>
          <p:nvSpPr>
            <p:cNvPr id="25" name="矩形 24">
              <a:extLst>
                <a:ext uri="{FF2B5EF4-FFF2-40B4-BE49-F238E27FC236}">
                  <a16:creationId xmlns:a16="http://schemas.microsoft.com/office/drawing/2014/main" id="{32C9067B-2C00-476D-B16D-0A698CD724F3}"/>
                </a:ext>
              </a:extLst>
            </p:cNvPr>
            <p:cNvSpPr/>
            <p:nvPr/>
          </p:nvSpPr>
          <p:spPr>
            <a:xfrm>
              <a:off x="802445" y="2971794"/>
              <a:ext cx="5471208" cy="853619"/>
            </a:xfrm>
            <a:prstGeom prst="rect">
              <a:avLst/>
            </a:prstGeom>
            <a:solidFill>
              <a:srgbClr val="33909B"/>
            </a:solidFill>
            <a:ln algn="ctr" cap="flat" cmpd="sng" w="9525">
              <a:noFill/>
              <a:prstDash val="solid"/>
            </a:ln>
            <a:effectLst/>
          </p:spPr>
          <p:txBody>
            <a:bodyPr anchor="ctr" bIns="45719" lIns="91438" rIns="91438" rtlCol="0" tIns="45719"/>
            <a:lstStyle/>
            <a:p>
              <a:pPr algn="ctr" defTabSz="457189"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1100" u="none">
                <a:ln>
                  <a:noFill/>
                </a:ln>
                <a:solidFill>
                  <a:srgbClr val="FFFFFF"/>
                </a:solidFill>
                <a:effectLst/>
                <a:uLnTx/>
                <a:uFillTx/>
                <a:latin typeface="Century Gothic"/>
                <a:ea charset="-122" pitchFamily="34" typeface="微软雅黑"/>
              </a:endParaRPr>
            </a:p>
          </p:txBody>
        </p:sp>
        <p:sp>
          <p:nvSpPr>
            <p:cNvPr id="27" name="文本框 26">
              <a:extLst>
                <a:ext uri="{FF2B5EF4-FFF2-40B4-BE49-F238E27FC236}">
                  <a16:creationId xmlns:a16="http://schemas.microsoft.com/office/drawing/2014/main" id="{8A283992-CA7F-435A-941F-CAA8AA1CB487}"/>
                </a:ext>
              </a:extLst>
            </p:cNvPr>
            <p:cNvSpPr txBox="1"/>
            <p:nvPr/>
          </p:nvSpPr>
          <p:spPr>
            <a:xfrm>
              <a:off x="882210" y="3127076"/>
              <a:ext cx="5275326" cy="623731"/>
            </a:xfrm>
            <a:prstGeom prst="rect">
              <a:avLst/>
            </a:prstGeom>
            <a:noFill/>
          </p:spPr>
          <p:txBody>
            <a:bodyPr bIns="45719" lIns="91438" rIns="91438" rtlCol="0" tIns="45719" wrap="square">
              <a:spAutoFit/>
            </a:bodyPr>
            <a:lstStyle/>
            <a:p>
              <a:pPr algn="ctr" defTabSz="457189">
                <a:lnSpc>
                  <a:spcPct val="130000"/>
                </a:lnSpc>
              </a:pPr>
              <a:r>
                <a:rPr altLang="en-US" b="1" lang="zh-CN" sz="2000">
                  <a:solidFill>
                    <a:srgbClr val="FFFFFF"/>
                  </a:solidFill>
                  <a:latin typeface="Century Gothic"/>
                  <a:ea charset="-122" pitchFamily="34" typeface="微软雅黑"/>
                </a:rPr>
                <a:t>不管任何情况下，首先要切断电源</a:t>
              </a:r>
            </a:p>
          </p:txBody>
        </p:sp>
      </p:grpSp>
      <p:sp>
        <p:nvSpPr>
          <p:cNvPr id="37" name="TextBox 44">
            <a:extLst>
              <a:ext uri="{FF2B5EF4-FFF2-40B4-BE49-F238E27FC236}">
                <a16:creationId xmlns:a16="http://schemas.microsoft.com/office/drawing/2014/main" id="{9BE9864A-4FD5-401D-B38F-A6C04B327C27}"/>
              </a:ext>
            </a:extLst>
          </p:cNvPr>
          <p:cNvSpPr txBox="1"/>
          <p:nvPr/>
        </p:nvSpPr>
        <p:spPr>
          <a:xfrm>
            <a:off x="6856617" y="1534018"/>
            <a:ext cx="712734" cy="1158240"/>
          </a:xfrm>
          <a:prstGeom prst="rect">
            <a:avLst/>
          </a:prstGeom>
          <a:noFill/>
        </p:spPr>
        <p:txBody>
          <a:bodyPr rtlCol="0" wrap="square">
            <a:spAutoFit/>
          </a:bodyPr>
          <a:lstStyle/>
          <a:p>
            <a:pPr algn="ctr"/>
            <a:r>
              <a:rPr lang="en-US" sz="7000">
                <a:solidFill>
                  <a:srgbClr val="6DC1B5"/>
                </a:solidFill>
                <a:latin charset="0" typeface="Source Sans Pro"/>
                <a:ea charset="0" typeface="Source Sans Pro"/>
                <a:cs charset="0" typeface="Source Sans Pro"/>
              </a:rPr>
              <a:t>1</a:t>
            </a:r>
          </a:p>
        </p:txBody>
      </p:sp>
      <p:sp>
        <p:nvSpPr>
          <p:cNvPr id="38" name="Subtitle 2">
            <a:extLst>
              <a:ext uri="{FF2B5EF4-FFF2-40B4-BE49-F238E27FC236}">
                <a16:creationId xmlns:a16="http://schemas.microsoft.com/office/drawing/2014/main" id="{AE6DD1C6-204B-46AA-AE0A-FB0211FD7F06}"/>
              </a:ext>
            </a:extLst>
          </p:cNvPr>
          <p:cNvSpPr txBox="1"/>
          <p:nvPr/>
        </p:nvSpPr>
        <p:spPr>
          <a:xfrm>
            <a:off x="7569352" y="1874075"/>
            <a:ext cx="3601304" cy="47450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lnSpc>
                <a:spcPct val="150000"/>
              </a:lnSpc>
              <a:spcBef>
                <a:spcPct val="0"/>
              </a:spcBef>
            </a:pPr>
            <a:r>
              <a:rPr altLang="en-US" lang="zh-CN" sz="1600">
                <a:latin charset="-122" panose="020b0503020204020204" pitchFamily="34" typeface="微软雅黑"/>
                <a:ea charset="-122" pitchFamily="34" typeface="微软雅黑"/>
              </a:rPr>
              <a:t>首先切断着火点电源； </a:t>
            </a:r>
          </a:p>
        </p:txBody>
      </p:sp>
      <p:sp>
        <p:nvSpPr>
          <p:cNvPr id="40" name="TextBox 42">
            <a:extLst>
              <a:ext uri="{FF2B5EF4-FFF2-40B4-BE49-F238E27FC236}">
                <a16:creationId xmlns:a16="http://schemas.microsoft.com/office/drawing/2014/main" id="{B7556F09-BC6A-499B-980B-E29404B3A23E}"/>
              </a:ext>
            </a:extLst>
          </p:cNvPr>
          <p:cNvSpPr txBox="1"/>
          <p:nvPr/>
        </p:nvSpPr>
        <p:spPr>
          <a:xfrm>
            <a:off x="6917347" y="2911731"/>
            <a:ext cx="712734" cy="1158240"/>
          </a:xfrm>
          <a:prstGeom prst="rect">
            <a:avLst/>
          </a:prstGeom>
          <a:noFill/>
        </p:spPr>
        <p:txBody>
          <a:bodyPr rtlCol="0" wrap="square">
            <a:spAutoFit/>
          </a:bodyPr>
          <a:lstStyle/>
          <a:p>
            <a:pPr algn="ctr"/>
            <a:r>
              <a:rPr lang="en-US" sz="7000">
                <a:solidFill>
                  <a:srgbClr val="6DC1B5"/>
                </a:solidFill>
                <a:latin charset="0" typeface="Source Sans Pro"/>
                <a:ea charset="0" typeface="Source Sans Pro"/>
                <a:cs charset="0" typeface="Source Sans Pro"/>
              </a:rPr>
              <a:t>2</a:t>
            </a:r>
          </a:p>
        </p:txBody>
      </p:sp>
      <p:sp>
        <p:nvSpPr>
          <p:cNvPr id="41" name="Subtitle 2">
            <a:extLst>
              <a:ext uri="{FF2B5EF4-FFF2-40B4-BE49-F238E27FC236}">
                <a16:creationId xmlns:a16="http://schemas.microsoft.com/office/drawing/2014/main" id="{A580A8A8-5304-46D9-AC0F-BD8C01A9D155}"/>
              </a:ext>
            </a:extLst>
          </p:cNvPr>
          <p:cNvSpPr txBox="1"/>
          <p:nvPr/>
        </p:nvSpPr>
        <p:spPr>
          <a:xfrm>
            <a:off x="7669037" y="2701305"/>
            <a:ext cx="3858933" cy="157178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lnSpc>
                <a:spcPct val="150000"/>
              </a:lnSpc>
              <a:spcBef>
                <a:spcPct val="0"/>
              </a:spcBef>
            </a:pPr>
            <a:r>
              <a:rPr altLang="en-US" lang="zh-CN" sz="1600">
                <a:latin charset="-122" panose="020b0503020204020204" pitchFamily="34" typeface="微软雅黑"/>
                <a:ea charset="-122" pitchFamily="34" typeface="微软雅黑"/>
              </a:rPr>
              <a:t>求助大人灭火（通常情况下，用干燥的沙子或专用的干粉灭火器灭火，千万不能用水灭火，也不能用泡沫灭火器灭火，因为水导电，容易触电伤人）； </a:t>
            </a:r>
          </a:p>
        </p:txBody>
      </p:sp>
      <p:sp>
        <p:nvSpPr>
          <p:cNvPr id="42" name="TextBox 43">
            <a:extLst>
              <a:ext uri="{FF2B5EF4-FFF2-40B4-BE49-F238E27FC236}">
                <a16:creationId xmlns:a16="http://schemas.microsoft.com/office/drawing/2014/main" id="{FFF5CA05-4EEC-4457-A16E-19C4933E7F7F}"/>
              </a:ext>
            </a:extLst>
          </p:cNvPr>
          <p:cNvSpPr txBox="1"/>
          <p:nvPr/>
        </p:nvSpPr>
        <p:spPr>
          <a:xfrm>
            <a:off x="6917347" y="4479927"/>
            <a:ext cx="712734" cy="1158240"/>
          </a:xfrm>
          <a:prstGeom prst="rect">
            <a:avLst/>
          </a:prstGeom>
          <a:noFill/>
        </p:spPr>
        <p:txBody>
          <a:bodyPr rtlCol="0" wrap="square">
            <a:spAutoFit/>
          </a:bodyPr>
          <a:lstStyle/>
          <a:p>
            <a:pPr algn="ctr"/>
            <a:r>
              <a:rPr lang="en-US" sz="7000">
                <a:solidFill>
                  <a:srgbClr val="6DC1B5"/>
                </a:solidFill>
                <a:latin charset="0" typeface="Source Sans Pro"/>
                <a:ea charset="0" typeface="Source Sans Pro"/>
                <a:cs charset="0" typeface="Source Sans Pro"/>
              </a:rPr>
              <a:t>3</a:t>
            </a:r>
          </a:p>
        </p:txBody>
      </p:sp>
      <p:sp>
        <p:nvSpPr>
          <p:cNvPr id="43" name="Subtitle 2">
            <a:extLst>
              <a:ext uri="{FF2B5EF4-FFF2-40B4-BE49-F238E27FC236}">
                <a16:creationId xmlns:a16="http://schemas.microsoft.com/office/drawing/2014/main" id="{3B2225CD-BED7-45A9-903A-855C273E6F9C}"/>
              </a:ext>
            </a:extLst>
          </p:cNvPr>
          <p:cNvSpPr txBox="1"/>
          <p:nvPr/>
        </p:nvSpPr>
        <p:spPr>
          <a:xfrm>
            <a:off x="7669037" y="4558628"/>
            <a:ext cx="3601304" cy="1206026"/>
          </a:xfrm>
          <a:prstGeom prst="rect">
            <a:avLst/>
          </a:prstGeom>
        </p:spPr>
        <p:txBody>
          <a:bodyPr bIns="54373" lIns="108745" rIns="108745" rtlCol="0" tIns="54373"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lnSpc>
                <a:spcPct val="150000"/>
              </a:lnSpc>
              <a:spcBef>
                <a:spcPct val="0"/>
              </a:spcBef>
            </a:pPr>
            <a:r>
              <a:rPr altLang="en-US" lang="zh-CN" sz="1600">
                <a:latin charset="-122" panose="020b0503020204020204" pitchFamily="34" typeface="微软雅黑"/>
                <a:ea charset="-122" pitchFamily="34" typeface="微软雅黑"/>
              </a:rPr>
              <a:t>较大火灾要迅速逃离火场并拨打“119火警电话（一定要告诉消防人员准确的地址） 。</a:t>
            </a:r>
          </a:p>
        </p:txBody>
      </p:sp>
    </p:spTree>
    <p:extLst>
      <p:ext uri="{BB962C8B-B14F-4D97-AF65-F5344CB8AC3E}">
        <p14:creationId val="186470045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800" fill="hold" id="7"/>
                                        <p:tgtEl>
                                          <p:spTgt spid="20"/>
                                        </p:tgtEl>
                                        <p:attrNameLst>
                                          <p:attrName>ppt_x</p:attrName>
                                        </p:attrNameLst>
                                      </p:cBhvr>
                                      <p:tavLst>
                                        <p:tav tm="0">
                                          <p:val>
                                            <p:strVal val="#ppt_x"/>
                                          </p:val>
                                        </p:tav>
                                        <p:tav tm="100000">
                                          <p:val>
                                            <p:strVal val="#ppt_x"/>
                                          </p:val>
                                        </p:tav>
                                      </p:tavLst>
                                    </p:anim>
                                    <p:anim calcmode="lin" valueType="num">
                                      <p:cBhvr additive="base">
                                        <p:cTn dur="800" fill="hold" id="8"/>
                                        <p:tgtEl>
                                          <p:spTgt spid="20"/>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000" id="12"/>
                                        <p:tgtEl>
                                          <p:spTgt spid="23"/>
                                        </p:tgtEl>
                                      </p:cBhvr>
                                    </p:animEffect>
                                    <p:anim calcmode="lin" valueType="num">
                                      <p:cBhvr>
                                        <p:cTn dur="1000" fill="hold" id="13"/>
                                        <p:tgtEl>
                                          <p:spTgt spid="23"/>
                                        </p:tgtEl>
                                        <p:attrNameLst>
                                          <p:attrName>ppt_x</p:attrName>
                                        </p:attrNameLst>
                                      </p:cBhvr>
                                      <p:tavLst>
                                        <p:tav tm="0">
                                          <p:val>
                                            <p:strVal val="#ppt_x"/>
                                          </p:val>
                                        </p:tav>
                                        <p:tav tm="100000">
                                          <p:val>
                                            <p:strVal val="#ppt_x"/>
                                          </p:val>
                                        </p:tav>
                                      </p:tavLst>
                                    </p:anim>
                                    <p:anim calcmode="lin" valueType="num">
                                      <p:cBhvr>
                                        <p:cTn dur="1000" fill="hold" id="14"/>
                                        <p:tgtEl>
                                          <p:spTgt spid="2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800"/>
                            </p:stCondLst>
                            <p:childTnLst>
                              <p:par>
                                <p:cTn fill="hold" grpId="0" id="16" nodeType="afterEffect" presetClass="entr" presetID="2" presetSubtype="4">
                                  <p:stCondLst>
                                    <p:cond delay="0"/>
                                  </p:stCondLst>
                                  <p:childTnLst>
                                    <p:set>
                                      <p:cBhvr>
                                        <p:cTn dur="1" fill="hold" id="17">
                                          <p:stCondLst>
                                            <p:cond delay="0"/>
                                          </p:stCondLst>
                                        </p:cTn>
                                        <p:tgtEl>
                                          <p:spTgt spid="37"/>
                                        </p:tgtEl>
                                        <p:attrNameLst>
                                          <p:attrName>style.visibility</p:attrName>
                                        </p:attrNameLst>
                                      </p:cBhvr>
                                      <p:to>
                                        <p:strVal val="visible"/>
                                      </p:to>
                                    </p:set>
                                    <p:anim calcmode="lin" valueType="num">
                                      <p:cBhvr additive="base">
                                        <p:cTn dur="500" fill="hold" id="18"/>
                                        <p:tgtEl>
                                          <p:spTgt spid="37"/>
                                        </p:tgtEl>
                                        <p:attrNameLst>
                                          <p:attrName>ppt_x</p:attrName>
                                        </p:attrNameLst>
                                      </p:cBhvr>
                                      <p:tavLst>
                                        <p:tav tm="0">
                                          <p:val>
                                            <p:strVal val="#ppt_x"/>
                                          </p:val>
                                        </p:tav>
                                        <p:tav tm="100000">
                                          <p:val>
                                            <p:strVal val="#ppt_x"/>
                                          </p:val>
                                        </p:tav>
                                      </p:tavLst>
                                    </p:anim>
                                    <p:anim calcmode="lin" valueType="num">
                                      <p:cBhvr additive="base">
                                        <p:cTn dur="500" fill="hold" id="19"/>
                                        <p:tgtEl>
                                          <p:spTgt spid="37"/>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300"/>
                            </p:stCondLst>
                            <p:childTnLst>
                              <p:par>
                                <p:cTn fill="hold" grpId="0" id="21" nodeType="afterEffect" presetClass="entr" presetID="2" presetSubtype="4">
                                  <p:stCondLst>
                                    <p:cond delay="0"/>
                                  </p:stCondLst>
                                  <p:childTnLst>
                                    <p:set>
                                      <p:cBhvr>
                                        <p:cTn dur="1" fill="hold" id="22">
                                          <p:stCondLst>
                                            <p:cond delay="0"/>
                                          </p:stCondLst>
                                        </p:cTn>
                                        <p:tgtEl>
                                          <p:spTgt spid="38"/>
                                        </p:tgtEl>
                                        <p:attrNameLst>
                                          <p:attrName>style.visibility</p:attrName>
                                        </p:attrNameLst>
                                      </p:cBhvr>
                                      <p:to>
                                        <p:strVal val="visible"/>
                                      </p:to>
                                    </p:set>
                                    <p:anim calcmode="lin" valueType="num">
                                      <p:cBhvr additive="base">
                                        <p:cTn dur="500" fill="hold" id="23"/>
                                        <p:tgtEl>
                                          <p:spTgt spid="38"/>
                                        </p:tgtEl>
                                        <p:attrNameLst>
                                          <p:attrName>ppt_x</p:attrName>
                                        </p:attrNameLst>
                                      </p:cBhvr>
                                      <p:tavLst>
                                        <p:tav tm="0">
                                          <p:val>
                                            <p:strVal val="#ppt_x"/>
                                          </p:val>
                                        </p:tav>
                                        <p:tav tm="100000">
                                          <p:val>
                                            <p:strVal val="#ppt_x"/>
                                          </p:val>
                                        </p:tav>
                                      </p:tavLst>
                                    </p:anim>
                                    <p:anim calcmode="lin" valueType="num">
                                      <p:cBhvr additive="base">
                                        <p:cTn dur="500" fill="hold" id="24"/>
                                        <p:tgtEl>
                                          <p:spTgt spid="3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800"/>
                            </p:stCondLst>
                            <p:childTnLst>
                              <p:par>
                                <p:cTn fill="hold" grpId="0" id="26" nodeType="afterEffect" presetClass="entr" presetID="2" presetSubtype="4">
                                  <p:stCondLst>
                                    <p:cond delay="0"/>
                                  </p:stCondLst>
                                  <p:childTnLst>
                                    <p:set>
                                      <p:cBhvr>
                                        <p:cTn dur="1" fill="hold" id="27">
                                          <p:stCondLst>
                                            <p:cond delay="0"/>
                                          </p:stCondLst>
                                        </p:cTn>
                                        <p:tgtEl>
                                          <p:spTgt spid="40"/>
                                        </p:tgtEl>
                                        <p:attrNameLst>
                                          <p:attrName>style.visibility</p:attrName>
                                        </p:attrNameLst>
                                      </p:cBhvr>
                                      <p:to>
                                        <p:strVal val="visible"/>
                                      </p:to>
                                    </p:set>
                                    <p:anim calcmode="lin" valueType="num">
                                      <p:cBhvr additive="base">
                                        <p:cTn dur="500" fill="hold" id="28"/>
                                        <p:tgtEl>
                                          <p:spTgt spid="40"/>
                                        </p:tgtEl>
                                        <p:attrNameLst>
                                          <p:attrName>ppt_x</p:attrName>
                                        </p:attrNameLst>
                                      </p:cBhvr>
                                      <p:tavLst>
                                        <p:tav tm="0">
                                          <p:val>
                                            <p:strVal val="#ppt_x"/>
                                          </p:val>
                                        </p:tav>
                                        <p:tav tm="100000">
                                          <p:val>
                                            <p:strVal val="#ppt_x"/>
                                          </p:val>
                                        </p:tav>
                                      </p:tavLst>
                                    </p:anim>
                                    <p:anim calcmode="lin" valueType="num">
                                      <p:cBhvr additive="base">
                                        <p:cTn dur="500" fill="hold" id="29"/>
                                        <p:tgtEl>
                                          <p:spTgt spid="40"/>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300"/>
                            </p:stCondLst>
                            <p:childTnLst>
                              <p:par>
                                <p:cTn fill="hold" grpId="0" id="31" nodeType="afterEffect" presetClass="entr" presetID="2" presetSubtype="4">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additive="base">
                                        <p:cTn dur="500" fill="hold" id="33"/>
                                        <p:tgtEl>
                                          <p:spTgt spid="41"/>
                                        </p:tgtEl>
                                        <p:attrNameLst>
                                          <p:attrName>ppt_x</p:attrName>
                                        </p:attrNameLst>
                                      </p:cBhvr>
                                      <p:tavLst>
                                        <p:tav tm="0">
                                          <p:val>
                                            <p:strVal val="#ppt_x"/>
                                          </p:val>
                                        </p:tav>
                                        <p:tav tm="100000">
                                          <p:val>
                                            <p:strVal val="#ppt_x"/>
                                          </p:val>
                                        </p:tav>
                                      </p:tavLst>
                                    </p:anim>
                                    <p:anim calcmode="lin" valueType="num">
                                      <p:cBhvr additive="base">
                                        <p:cTn dur="500" fill="hold" id="34"/>
                                        <p:tgtEl>
                                          <p:spTgt spid="41"/>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800"/>
                            </p:stCondLst>
                            <p:childTnLst>
                              <p:par>
                                <p:cTn fill="hold" grpId="0" id="36" nodeType="afterEffect" presetClass="entr" presetID="2" presetSubtype="4">
                                  <p:stCondLst>
                                    <p:cond delay="0"/>
                                  </p:stCondLst>
                                  <p:childTnLst>
                                    <p:set>
                                      <p:cBhvr>
                                        <p:cTn dur="1" fill="hold" id="37">
                                          <p:stCondLst>
                                            <p:cond delay="0"/>
                                          </p:stCondLst>
                                        </p:cTn>
                                        <p:tgtEl>
                                          <p:spTgt spid="42"/>
                                        </p:tgtEl>
                                        <p:attrNameLst>
                                          <p:attrName>style.visibility</p:attrName>
                                        </p:attrNameLst>
                                      </p:cBhvr>
                                      <p:to>
                                        <p:strVal val="visible"/>
                                      </p:to>
                                    </p:set>
                                    <p:anim calcmode="lin" valueType="num">
                                      <p:cBhvr additive="base">
                                        <p:cTn dur="500" fill="hold" id="38"/>
                                        <p:tgtEl>
                                          <p:spTgt spid="42"/>
                                        </p:tgtEl>
                                        <p:attrNameLst>
                                          <p:attrName>ppt_x</p:attrName>
                                        </p:attrNameLst>
                                      </p:cBhvr>
                                      <p:tavLst>
                                        <p:tav tm="0">
                                          <p:val>
                                            <p:strVal val="#ppt_x"/>
                                          </p:val>
                                        </p:tav>
                                        <p:tav tm="100000">
                                          <p:val>
                                            <p:strVal val="#ppt_x"/>
                                          </p:val>
                                        </p:tav>
                                      </p:tavLst>
                                    </p:anim>
                                    <p:anim calcmode="lin" valueType="num">
                                      <p:cBhvr additive="base">
                                        <p:cTn dur="500" fill="hold" id="39"/>
                                        <p:tgtEl>
                                          <p:spTgt spid="4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300"/>
                            </p:stCondLst>
                            <p:childTnLst>
                              <p:par>
                                <p:cTn fill="hold" grpId="0" id="41" nodeType="afterEffect" presetClass="entr" presetID="2" presetSubtype="4">
                                  <p:stCondLst>
                                    <p:cond delay="0"/>
                                  </p:stCondLst>
                                  <p:childTnLst>
                                    <p:set>
                                      <p:cBhvr>
                                        <p:cTn dur="1" fill="hold" id="42">
                                          <p:stCondLst>
                                            <p:cond delay="0"/>
                                          </p:stCondLst>
                                        </p:cTn>
                                        <p:tgtEl>
                                          <p:spTgt spid="43"/>
                                        </p:tgtEl>
                                        <p:attrNameLst>
                                          <p:attrName>style.visibility</p:attrName>
                                        </p:attrNameLst>
                                      </p:cBhvr>
                                      <p:to>
                                        <p:strVal val="visible"/>
                                      </p:to>
                                    </p:set>
                                    <p:anim calcmode="lin" valueType="num">
                                      <p:cBhvr additive="base">
                                        <p:cTn dur="500" fill="hold" id="43"/>
                                        <p:tgtEl>
                                          <p:spTgt spid="43"/>
                                        </p:tgtEl>
                                        <p:attrNameLst>
                                          <p:attrName>ppt_x</p:attrName>
                                        </p:attrNameLst>
                                      </p:cBhvr>
                                      <p:tavLst>
                                        <p:tav tm="0">
                                          <p:val>
                                            <p:strVal val="#ppt_x"/>
                                          </p:val>
                                        </p:tav>
                                        <p:tav tm="100000">
                                          <p:val>
                                            <p:strVal val="#ppt_x"/>
                                          </p:val>
                                        </p:tav>
                                      </p:tavLst>
                                    </p:anim>
                                    <p:anim calcmode="lin" valueType="num">
                                      <p:cBhvr additive="base">
                                        <p:cTn dur="500" fill="hold" id="44"/>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40"/>
      <p:bldP grpId="0" spid="41"/>
      <p:bldP grpId="0" spid="42"/>
      <p:bldP grpId="0" spid="43"/>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ID" val="553512"/>
  <p:tag name="MH" val="20160830110146"/>
  <p:tag name="MH_LIBRARY" val="CONTENTS"/>
  <p:tag name="MH_ORDER" val="4"/>
  <p:tag name="MH_TYPE" val="NUMBER"/>
</p:tagLst>
</file>

<file path=ppt/tags/tag11.xml><?xml version="1.0" encoding="utf-8"?>
<p:tagLst xmlns:p="http://schemas.openxmlformats.org/presentationml/2006/main">
  <p:tag name="ID" val="553512"/>
  <p:tag name="MH" val="20160830110146"/>
  <p:tag name="MH_LIBRARY" val="CONTENTS"/>
  <p:tag name="MH_ORDER" val="4"/>
  <p:tag name="MH_TYPE" val="ENTRY"/>
</p:tagLst>
</file>

<file path=ppt/tags/tag12.xml><?xml version="1.0" encoding="utf-8"?>
<p:tagLst xmlns:p="http://schemas.openxmlformats.org/presentationml/2006/main">
  <p:tag name="ID" val="553512"/>
  <p:tag name="MH" val="20160830110146"/>
  <p:tag name="MH_LIBRARY" val="CONTENTS"/>
  <p:tag name="MH_ORDER" val="4"/>
  <p:tag name="MH_TYPE" val="NUMBER"/>
</p:tagLst>
</file>

<file path=ppt/tags/tag13.xml><?xml version="1.0" encoding="utf-8"?>
<p:tagLst xmlns:p="http://schemas.openxmlformats.org/presentationml/2006/main">
  <p:tag name="ID" val="553512"/>
  <p:tag name="MH" val="20160830110146"/>
  <p:tag name="MH_LIBRARY" val="CONTENTS"/>
  <p:tag name="MH_ORDER" val="4"/>
  <p:tag name="MH_TYPE" val="ENTRY"/>
</p:tagLst>
</file>

<file path=ppt/tags/tag14.xml><?xml version="1.0" encoding="utf-8"?>
<p:tagLst xmlns:p="http://schemas.openxmlformats.org/presentationml/2006/main">
  <p:tag name="ID" val="553512"/>
  <p:tag name="MH" val="20160830110146"/>
  <p:tag name="MH_LIBRARY" val="CONTENTS"/>
  <p:tag name="MH_ORDER" val="1"/>
  <p:tag name="MH_TYPE" val="NUMBER"/>
</p:tagLst>
</file>

<file path=ppt/tags/tag15.xml><?xml version="1.0" encoding="utf-8"?>
<p:tagLst xmlns:p="http://schemas.openxmlformats.org/presentationml/2006/main">
  <p:tag name="ID" val="553512"/>
  <p:tag name="MH" val="20160830110146"/>
  <p:tag name="MH_LIBRARY" val="CONTENTS"/>
  <p:tag name="MH_ORDER" val="1"/>
  <p:tag name="MH_TYPE" val="NUMBER"/>
</p:tagLst>
</file>

<file path=ppt/tags/tag16.xml><?xml version="1.0" encoding="utf-8"?>
<p:tagLst xmlns:p="http://schemas.openxmlformats.org/presentationml/2006/main">
  <p:tag name="ID" val="553512"/>
  <p:tag name="MH" val="20160830110146"/>
  <p:tag name="MH_LIBRARY" val="CONTENTS"/>
  <p:tag name="MH_ORDER" val="1"/>
  <p:tag name="MH_TYPE" val="NUMBER"/>
</p:tagLst>
</file>

<file path=ppt/tags/tag17.xml><?xml version="1.0" encoding="utf-8"?>
<p:tagLst xmlns:p="http://schemas.openxmlformats.org/presentationml/2006/main">
  <p:tag name="ID" val="553512"/>
  <p:tag name="MH" val="20160830110146"/>
  <p:tag name="MH_LIBRARY" val="CONTENTS"/>
  <p:tag name="MH_ORDER" val="1"/>
  <p:tag name="MH_TYPE" val="NUMBER"/>
</p:tagLst>
</file>

<file path=ppt/tags/tag18.xml><?xml version="1.0" encoding="utf-8"?>
<p:tagLst xmlns:p="http://schemas.openxmlformats.org/presentationml/2006/main">
  <p:tag name="ID" val="553512"/>
  <p:tag name="MH" val="20160830110146"/>
  <p:tag name="MH_LIBRARY" val="CONTENTS"/>
  <p:tag name="MH_ORDER" val="1"/>
  <p:tag name="MH_TYPE" val="NUMBER"/>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PRESENTATION_TITLE" val="蓝色卡通安全用电教育主题班会PPT模板"/>
  <p:tag name="ISPRING_ULTRA_SCORM_TRACKING_SLIDES" val="1"/>
</p:tagLst>
</file>

<file path=ppt/tags/tag3.xml><?xml version="1.0" encoding="utf-8"?>
<p:tagLst xmlns:p="http://schemas.openxmlformats.org/presentationml/2006/main">
  <p:tag name="ID" val="553512"/>
  <p:tag name="MH" val="20160830110146"/>
  <p:tag name="MH_LIBRARY" val="CONTENTS"/>
  <p:tag name="MH_ORDER" val="1"/>
  <p:tag name="MH_TYPE" val="NUMBER"/>
</p:tagLst>
</file>

<file path=ppt/tags/tag4.xml><?xml version="1.0" encoding="utf-8"?>
<p:tagLst xmlns:p="http://schemas.openxmlformats.org/presentationml/2006/main">
  <p:tag name="ID" val="553512"/>
  <p:tag name="MH" val="20160830110146"/>
  <p:tag name="MH_LIBRARY" val="CONTENTS"/>
  <p:tag name="MH_ORDER" val="1"/>
  <p:tag name="MH_TYPE" val="NUMBER"/>
</p:tagLst>
</file>

<file path=ppt/tags/tag5.xml><?xml version="1.0" encoding="utf-8"?>
<p:tagLst xmlns:p="http://schemas.openxmlformats.org/presentationml/2006/main">
  <p:tag name="ID" val="553512"/>
  <p:tag name="MH" val="20160830110146"/>
  <p:tag name="MH_LIBRARY" val="CONTENTS"/>
  <p:tag name="MH_ORDER" val="1"/>
  <p:tag name="MH_TYPE" val="ENTRY"/>
</p:tagLst>
</file>

<file path=ppt/tags/tag6.xml><?xml version="1.0" encoding="utf-8"?>
<p:tagLst xmlns:p="http://schemas.openxmlformats.org/presentationml/2006/main">
  <p:tag name="ID" val="553512"/>
  <p:tag name="MH" val="20160830110146"/>
  <p:tag name="MH_LIBRARY" val="CONTENTS"/>
  <p:tag name="MH_ORDER" val="2"/>
  <p:tag name="MH_TYPE" val="NUMBER"/>
</p:tagLst>
</file>

<file path=ppt/tags/tag7.xml><?xml version="1.0" encoding="utf-8"?>
<p:tagLst xmlns:p="http://schemas.openxmlformats.org/presentationml/2006/main">
  <p:tag name="ID" val="553512"/>
  <p:tag name="MH" val="20160830110146"/>
  <p:tag name="MH_LIBRARY" val="CONTENTS"/>
  <p:tag name="MH_ORDER" val="2"/>
  <p:tag name="MH_TYPE" val="ENTRY"/>
</p:tagLst>
</file>

<file path=ppt/tags/tag8.xml><?xml version="1.0" encoding="utf-8"?>
<p:tagLst xmlns:p="http://schemas.openxmlformats.org/presentationml/2006/main">
  <p:tag name="ID" val="553512"/>
  <p:tag name="MH" val="20160830110146"/>
  <p:tag name="MH_LIBRARY" val="CONTENTS"/>
  <p:tag name="MH_ORDER" val="3"/>
  <p:tag name="MH_TYPE" val="NUMBER"/>
</p:tagLst>
</file>

<file path=ppt/tags/tag9.xml><?xml version="1.0" encoding="utf-8"?>
<p:tagLst xmlns:p="http://schemas.openxmlformats.org/presentationml/2006/main">
  <p:tag name="ID" val="553512"/>
  <p:tag name="MH" val="20160830110146"/>
  <p:tag name="MH_LIBRARY" val="CONTENTS"/>
  <p:tag name="MH_ORDER" val="3"/>
  <p:tag name="MH_TYPE" val="ENTRY"/>
</p:tagLst>
</file>

<file path=ppt/theme/theme1.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129</Paragraphs>
  <Slides>29</Slides>
  <Notes>29</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29</vt:i4>
      </vt:variant>
    </vt:vector>
  </HeadingPairs>
  <TitlesOfParts>
    <vt:vector baseType="lpstr" size="48">
      <vt:lpstr>Arial</vt:lpstr>
      <vt:lpstr>Calibri</vt:lpstr>
      <vt:lpstr>宋体</vt:lpstr>
      <vt:lpstr>ITC Avant Garde Std Bk</vt:lpstr>
      <vt:lpstr>微软雅黑</vt:lpstr>
      <vt:lpstr>Calibri Light</vt:lpstr>
      <vt:lpstr>等线 Light</vt:lpstr>
      <vt:lpstr>等线</vt:lpstr>
      <vt:lpstr>MStiffHei PRC UltraBold</vt:lpstr>
      <vt:lpstr>Times New Roman</vt:lpstr>
      <vt:lpstr>Microsoft JhengHei Light</vt:lpstr>
      <vt:lpstr>Helvetica Light</vt:lpstr>
      <vt:lpstr>Lato Regular</vt:lpstr>
      <vt:lpstr>Roboto Bold</vt:lpstr>
      <vt:lpstr>Century Gothic</vt:lpstr>
      <vt:lpstr>Source Sans Pro</vt:lpstr>
      <vt:lpstr>Open Sans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2021-08-22T11:58:10Z</dcterms:created>
  <cp:lastPrinted>2021-08-22T11:58:10Z</cp:lastPrinted>
  <dcterms:modified xsi:type="dcterms:W3CDTF">2021-08-22T05:52:56Z</dcterms:modified>
  <cp:revision>1</cp:revision>
</cp:coreProperties>
</file>