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7" r:id="rId4"/>
    <p:sldId id="258" r:id="rId5"/>
    <p:sldId id="257" r:id="rId6"/>
    <p:sldId id="260" r:id="rId7"/>
    <p:sldId id="264" r:id="rId8"/>
    <p:sldId id="265" r:id="rId9"/>
    <p:sldId id="262" r:id="rId10"/>
    <p:sldId id="263" r:id="rId11"/>
    <p:sldId id="259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7015" userDrawn="1">
          <p15:clr>
            <a:srgbClr val="A4A3A4"/>
          </p15:clr>
        </p15:guide>
        <p15:guide id="5" orient="horz" pos="3634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205"/>
        <p:guide pos="3840"/>
        <p:guide pos="665"/>
        <p:guide pos="7015"/>
        <p:guide orient="horz" pos="3634"/>
        <p:guide orient="horz" pos="5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tags/tag1.xml" Type="http://schemas.openxmlformats.org/officeDocument/2006/relationships/tags"/><Relationship Id="rId14" Target="presProps.xml" Type="http://schemas.openxmlformats.org/officeDocument/2006/relationships/presProps"/><Relationship Id="rId15" Target="viewProps.xml" Type="http://schemas.openxmlformats.org/officeDocument/2006/relationships/viewProps"/><Relationship Id="rId16" Target="theme/theme1.xml" Type="http://schemas.openxmlformats.org/officeDocument/2006/relationships/theme"/><Relationship Id="rId17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colors1.xml" Type="http://schemas.microsoft.com/office/2011/relationships/chartColorStyle"/><Relationship Id="rId5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在此单击添加图表标题</a:t>
            </a:r>
          </a:p>
        </c:rich>
      </c:tx>
      <c:layout>
        <c:manualLayout>
          <c:xMode val="edge"/>
          <c:yMode val="edge"/>
          <c:x val="0.36771458387374878"/>
          <c:y val="0.0664504915475845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862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车型1</c:v>
                </c:pt>
              </c:strCache>
            </c:strRef>
          </c:tx>
          <c:spPr>
            <a:blipFill dpi="0" rotWithShape="1">
              <a:blip r:embed="rId2">
                <a:alphaModFix amt="89000"/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Sheet1!$A$2:$A$6</c:f>
              <c:strCache>
                <c:ptCount val="5"/>
                <c:pt idx="0">
                  <c:v>2011年</c:v>
                </c:pt>
                <c:pt idx="1">
                  <c:v>2012年</c:v>
                </c:pt>
                <c:pt idx="2">
                  <c:v>2013年</c:v>
                </c:pt>
                <c:pt idx="3">
                  <c:v>2014年</c:v>
                </c:pt>
                <c:pt idx="4">
                  <c:v>2015年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2.1</c:v>
                </c:pt>
                <c:pt idx="1">
                  <c:v>2.5</c:v>
                </c:pt>
                <c:pt idx="2">
                  <c:v>2.9</c:v>
                </c:pt>
                <c:pt idx="3">
                  <c:v>3.8</c:v>
                </c:pt>
                <c:pt idx="4">
                  <c:v>5.1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车型2</c:v>
                </c:pt>
              </c:strCache>
            </c:strRef>
          </c:tx>
          <c:spPr>
            <a:blipFill>
              <a:blip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Sheet1!$A$2:$A$6</c:f>
              <c:strCache>
                <c:ptCount val="5"/>
                <c:pt idx="0">
                  <c:v>2011年</c:v>
                </c:pt>
                <c:pt idx="1">
                  <c:v>2012年</c:v>
                </c:pt>
                <c:pt idx="2">
                  <c:v>2013年</c:v>
                </c:pt>
                <c:pt idx="3">
                  <c:v>2014年</c:v>
                </c:pt>
                <c:pt idx="4">
                  <c:v>2015年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2.7</c:v>
                </c:pt>
                <c:pt idx="1">
                  <c:v>3</c:v>
                </c:pt>
                <c:pt idx="2">
                  <c:v>4</c:v>
                </c:pt>
                <c:pt idx="3">
                  <c:v>4.38</c:v>
                </c:pt>
                <c:pt idx="4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60"/>
        <c:overlap val="-27"/>
        <c:axId val="692591264"/>
        <c:axId val="692591824"/>
      </c:barChart>
      <c:catAx>
        <c:axId val="69259126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+mn-ea"/>
              <a:cs typeface="+mn-cs"/>
            </a:endParaRPr>
          </a:p>
        </c:txPr>
        <c:crossAx val="692591824"/>
        <c:crosses val="autoZero"/>
        <c:auto val="0"/>
        <c:lblAlgn val="ctr"/>
        <c:lblOffset/>
        <c:noMultiLvlLbl val="0"/>
      </c:catAx>
      <c:valAx>
        <c:axId val="69259182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92591264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+mn-ea"/>
              <a:cs typeface="+mn-cs"/>
            </a:endParaRPr>
          </a:p>
        </c:txPr>
      </c:legendEntry>
      <c:legendEntry>
        <c:idx val="1"/>
        <c:txPr>
          <a:bodyPr rot="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+mn-ea"/>
              <a:cs typeface="+mn-cs"/>
            </a:endParaRPr>
          </a:p>
        </c:txPr>
      </c:legendEntry>
      <c:layout>
        <c:manualLayout>
          <c:xMode val="edge"/>
          <c:yMode val="edge"/>
          <c:x val="0.3606700599193573"/>
          <c:y val="0.903669536113739"/>
          <c:w val="0.27110058069229126"/>
          <c:h val="0.08005727082490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87E37-5DF3-4F05-9820-8C2AAF7822D3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64B69-8B7E-4C6B-934B-FA51505F0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6741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995797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4609619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2145804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724792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92139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988614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975606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195819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155859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485626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944385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8590934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3500535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060314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083323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88046148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9583125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3191839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15595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9383519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2479788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A56-1B1F-4508-A296-04B755FC9ED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18933067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alpha val="63000"/>
                <a:lumMod val="7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CDA56-1B1F-4508-A296-04B755FC9ED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48397-B2FA-472E-984B-EF071D1CEA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334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p14:dur="0"/>
    </mc:Choice>
    <mc:Fallback>
      <p:transition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627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emf" Type="http://schemas.openxmlformats.org/officeDocument/2006/relationships/image"/><Relationship Id="rId3" Target="../media/image9.png" Type="http://schemas.openxmlformats.org/officeDocument/2006/relationships/image"/><Relationship Id="rId4" Target="../media/image10.emf" Type="http://schemas.openxmlformats.org/officeDocument/2006/relationships/image"/><Relationship Id="rId5" Target="../media/image11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1609" t="4749"/>
          <a:stretch>
            <a:fillRect/>
          </a:stretch>
        </p:blipFill>
        <p:spPr>
          <a:xfrm>
            <a:off x="0" y="-43543"/>
            <a:ext cx="12242390" cy="6901543"/>
          </a:xfrm>
          <a:prstGeom prst="rect">
            <a:avLst/>
          </a:prstGeom>
        </p:spPr>
      </p:pic>
      <p:sp>
        <p:nvSpPr>
          <p:cNvPr id="200" name="任意多边形 199"/>
          <p:cNvSpPr/>
          <p:nvPr/>
        </p:nvSpPr>
        <p:spPr>
          <a:xfrm>
            <a:off x="5072331" y="-43543"/>
            <a:ext cx="7170059" cy="6901543"/>
          </a:xfrm>
          <a:custGeom>
            <a:gdLst>
              <a:gd fmla="*/ 1725386 w 7170059" name="connsiteX0"/>
              <a:gd fmla="*/ 0 h 6901543" name="connsiteY0"/>
              <a:gd fmla="*/ 7170059 w 7170059" name="connsiteX1"/>
              <a:gd fmla="*/ 0 h 6901543" name="connsiteY1"/>
              <a:gd fmla="*/ 7170059 w 7170059" name="connsiteX2"/>
              <a:gd fmla="*/ 6901543 h 6901543" name="connsiteY2"/>
              <a:gd fmla="*/ 0 w 7170059" name="connsiteX3"/>
              <a:gd fmla="*/ 6901543 h 690154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901542" w="7170059">
                <a:moveTo>
                  <a:pt x="1725386" y="0"/>
                </a:moveTo>
                <a:lnTo>
                  <a:pt x="7170059" y="0"/>
                </a:lnTo>
                <a:lnTo>
                  <a:pt x="7170059" y="6901543"/>
                </a:lnTo>
                <a:lnTo>
                  <a:pt x="0" y="690154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5993259" y="3979916"/>
            <a:ext cx="5531630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汽车行业产品宣传模版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993259" y="4948649"/>
            <a:ext cx="38971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在此单击添加文字内容</a:t>
            </a:r>
          </a:p>
        </p:txBody>
      </p:sp>
      <p:sp>
        <p:nvSpPr>
          <p:cNvPr id="197" name="Freeform 5"/>
          <p:cNvSpPr>
            <a:spLocks noEditPoints="1"/>
          </p:cNvSpPr>
          <p:nvPr/>
        </p:nvSpPr>
        <p:spPr bwMode="auto">
          <a:xfrm>
            <a:off x="7845138" y="1543042"/>
            <a:ext cx="1679130" cy="1679130"/>
          </a:xfrm>
          <a:custGeom>
            <a:gdLst>
              <a:gd fmla="*/ 914 w 1184" name="T0"/>
              <a:gd fmla="*/ 271 h 1184" name="T1"/>
              <a:gd fmla="*/ 683 w 1184" name="T2"/>
              <a:gd fmla="*/ 592 h 1184" name="T3"/>
              <a:gd fmla="*/ 501 w 1184" name="T4"/>
              <a:gd fmla="*/ 592 h 1184" name="T5"/>
              <a:gd fmla="*/ 639 w 1184" name="T6"/>
              <a:gd fmla="*/ 515 h 1184" name="T7"/>
              <a:gd fmla="*/ 592 w 1184" name="T8"/>
              <a:gd fmla="*/ 1184 h 1184" name="T9"/>
              <a:gd fmla="*/ 592 w 1184" name="T10"/>
              <a:gd fmla="*/ 0 h 1184" name="T11"/>
              <a:gd fmla="*/ 1055 w 1184" name="T12"/>
              <a:gd fmla="*/ 793 h 1184" name="T13"/>
              <a:gd fmla="*/ 989 w 1184" name="T14"/>
              <a:gd fmla="*/ 742 h 1184" name="T15"/>
              <a:gd fmla="*/ 1095 w 1184" name="T16"/>
              <a:gd fmla="*/ 616 h 1184" name="T17"/>
              <a:gd fmla="*/ 1016 w 1184" name="T18"/>
              <a:gd fmla="*/ 569 h 1184" name="T19"/>
              <a:gd fmla="*/ 1061 w 1184" name="T20"/>
              <a:gd fmla="*/ 408 h 1184" name="T21"/>
              <a:gd fmla="*/ 978 w 1184" name="T22"/>
              <a:gd fmla="*/ 417 h 1184" name="T23"/>
              <a:gd fmla="*/ 793 w 1184" name="T24"/>
              <a:gd fmla="*/ 130 h 1184" name="T25"/>
              <a:gd fmla="*/ 741 w 1184" name="T26"/>
              <a:gd fmla="*/ 196 h 1184" name="T27"/>
              <a:gd fmla="*/ 615 w 1184" name="T28"/>
              <a:gd fmla="*/ 89 h 1184" name="T29"/>
              <a:gd fmla="*/ 569 w 1184" name="T30"/>
              <a:gd fmla="*/ 169 h 1184" name="T31"/>
              <a:gd fmla="*/ 407 w 1184" name="T32"/>
              <a:gd fmla="*/ 124 h 1184" name="T33"/>
              <a:gd fmla="*/ 417 w 1184" name="T34"/>
              <a:gd fmla="*/ 207 h 1184" name="T35"/>
              <a:gd fmla="*/ 253 w 1184" name="T36"/>
              <a:gd fmla="*/ 220 h 1184" name="T37"/>
              <a:gd fmla="*/ 276 w 1184" name="T38"/>
              <a:gd fmla="*/ 309 h 1184" name="T39"/>
              <a:gd fmla="*/ 130 w 1184" name="T40"/>
              <a:gd fmla="*/ 392 h 1184" name="T41"/>
              <a:gd fmla="*/ 196 w 1184" name="T42"/>
              <a:gd fmla="*/ 443 h 1184" name="T43"/>
              <a:gd fmla="*/ 89 w 1184" name="T44"/>
              <a:gd fmla="*/ 569 h 1184" name="T45"/>
              <a:gd fmla="*/ 169 w 1184" name="T46"/>
              <a:gd fmla="*/ 616 h 1184" name="T47"/>
              <a:gd fmla="*/ 124 w 1184" name="T48"/>
              <a:gd fmla="*/ 777 h 1184" name="T49"/>
              <a:gd fmla="*/ 206 w 1184" name="T50"/>
              <a:gd fmla="*/ 768 h 1184" name="T51"/>
              <a:gd fmla="*/ 220 w 1184" name="T52"/>
              <a:gd fmla="*/ 932 h 1184" name="T53"/>
              <a:gd fmla="*/ 309 w 1184" name="T54"/>
              <a:gd fmla="*/ 908 h 1184" name="T55"/>
              <a:gd fmla="*/ 592 w 1184" name="T56"/>
              <a:gd fmla="*/ 1097 h 1184" name="T57"/>
              <a:gd fmla="*/ 875 w 1184" name="T58"/>
              <a:gd fmla="*/ 908 h 1184" name="T59"/>
              <a:gd fmla="*/ 964 w 1184" name="T60"/>
              <a:gd fmla="*/ 932 h 1184" name="T61"/>
              <a:gd fmla="*/ 425 w 1184" name="T62"/>
              <a:gd fmla="*/ 909 h 1184" name="T63"/>
              <a:gd fmla="*/ 760 w 1184" name="T64"/>
              <a:gd fmla="*/ 843 h 1184" name="T65"/>
              <a:gd fmla="*/ 425 w 1184" name="T66"/>
              <a:gd fmla="*/ 909 h 1184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184" w="1184">
                <a:moveTo>
                  <a:pt x="639" y="515"/>
                </a:moveTo>
                <a:cubicBezTo>
                  <a:pt x="914" y="271"/>
                  <a:pt x="914" y="271"/>
                  <a:pt x="914" y="271"/>
                </a:cubicBezTo>
                <a:cubicBezTo>
                  <a:pt x="671" y="548"/>
                  <a:pt x="671" y="548"/>
                  <a:pt x="671" y="548"/>
                </a:cubicBezTo>
                <a:cubicBezTo>
                  <a:pt x="679" y="561"/>
                  <a:pt x="683" y="576"/>
                  <a:pt x="683" y="592"/>
                </a:cubicBezTo>
                <a:cubicBezTo>
                  <a:pt x="683" y="643"/>
                  <a:pt x="642" y="683"/>
                  <a:pt x="592" y="683"/>
                </a:cubicBezTo>
                <a:cubicBezTo>
                  <a:pt x="542" y="683"/>
                  <a:pt x="501" y="643"/>
                  <a:pt x="501" y="592"/>
                </a:cubicBezTo>
                <a:cubicBezTo>
                  <a:pt x="501" y="542"/>
                  <a:pt x="542" y="502"/>
                  <a:pt x="592" y="502"/>
                </a:cubicBezTo>
                <a:cubicBezTo>
                  <a:pt x="610" y="502"/>
                  <a:pt x="625" y="507"/>
                  <a:pt x="639" y="515"/>
                </a:cubicBezTo>
                <a:close/>
                <a:moveTo>
                  <a:pt x="1184" y="592"/>
                </a:moveTo>
                <a:cubicBezTo>
                  <a:pt x="1184" y="919"/>
                  <a:pt x="919" y="1184"/>
                  <a:pt x="592" y="1184"/>
                </a:cubicBezTo>
                <a:cubicBezTo>
                  <a:pt x="266" y="1184"/>
                  <a:pt x="0" y="919"/>
                  <a:pt x="0" y="592"/>
                </a:cubicBezTo>
                <a:cubicBezTo>
                  <a:pt x="0" y="266"/>
                  <a:pt x="266" y="0"/>
                  <a:pt x="592" y="0"/>
                </a:cubicBezTo>
                <a:cubicBezTo>
                  <a:pt x="919" y="0"/>
                  <a:pt x="1184" y="266"/>
                  <a:pt x="1184" y="592"/>
                </a:cubicBezTo>
                <a:close/>
                <a:moveTo>
                  <a:pt x="1055" y="793"/>
                </a:moveTo>
                <a:cubicBezTo>
                  <a:pt x="980" y="763"/>
                  <a:pt x="980" y="763"/>
                  <a:pt x="980" y="763"/>
                </a:cubicBezTo>
                <a:cubicBezTo>
                  <a:pt x="989" y="742"/>
                  <a:pt x="989" y="742"/>
                  <a:pt x="989" y="742"/>
                </a:cubicBezTo>
                <a:cubicBezTo>
                  <a:pt x="1063" y="772"/>
                  <a:pt x="1063" y="772"/>
                  <a:pt x="1063" y="772"/>
                </a:cubicBezTo>
                <a:cubicBezTo>
                  <a:pt x="1082" y="723"/>
                  <a:pt x="1093" y="670"/>
                  <a:pt x="1095" y="616"/>
                </a:cubicBezTo>
                <a:cubicBezTo>
                  <a:pt x="1016" y="616"/>
                  <a:pt x="1016" y="616"/>
                  <a:pt x="1016" y="616"/>
                </a:cubicBezTo>
                <a:cubicBezTo>
                  <a:pt x="1016" y="569"/>
                  <a:pt x="1016" y="569"/>
                  <a:pt x="1016" y="569"/>
                </a:cubicBezTo>
                <a:cubicBezTo>
                  <a:pt x="1095" y="569"/>
                  <a:pt x="1095" y="569"/>
                  <a:pt x="1095" y="569"/>
                </a:cubicBezTo>
                <a:cubicBezTo>
                  <a:pt x="1093" y="512"/>
                  <a:pt x="1081" y="458"/>
                  <a:pt x="1061" y="408"/>
                </a:cubicBezTo>
                <a:cubicBezTo>
                  <a:pt x="987" y="439"/>
                  <a:pt x="987" y="439"/>
                  <a:pt x="987" y="439"/>
                </a:cubicBezTo>
                <a:cubicBezTo>
                  <a:pt x="978" y="417"/>
                  <a:pt x="978" y="417"/>
                  <a:pt x="978" y="417"/>
                </a:cubicBezTo>
                <a:cubicBezTo>
                  <a:pt x="1052" y="386"/>
                  <a:pt x="1052" y="386"/>
                  <a:pt x="1052" y="386"/>
                </a:cubicBezTo>
                <a:cubicBezTo>
                  <a:pt x="1001" y="272"/>
                  <a:pt x="908" y="180"/>
                  <a:pt x="793" y="130"/>
                </a:cubicBezTo>
                <a:cubicBezTo>
                  <a:pt x="763" y="204"/>
                  <a:pt x="763" y="204"/>
                  <a:pt x="763" y="204"/>
                </a:cubicBezTo>
                <a:cubicBezTo>
                  <a:pt x="741" y="196"/>
                  <a:pt x="741" y="196"/>
                  <a:pt x="741" y="196"/>
                </a:cubicBezTo>
                <a:cubicBezTo>
                  <a:pt x="772" y="122"/>
                  <a:pt x="772" y="122"/>
                  <a:pt x="772" y="122"/>
                </a:cubicBezTo>
                <a:cubicBezTo>
                  <a:pt x="723" y="103"/>
                  <a:pt x="670" y="92"/>
                  <a:pt x="615" y="89"/>
                </a:cubicBezTo>
                <a:cubicBezTo>
                  <a:pt x="615" y="169"/>
                  <a:pt x="615" y="169"/>
                  <a:pt x="615" y="169"/>
                </a:cubicBezTo>
                <a:cubicBezTo>
                  <a:pt x="569" y="169"/>
                  <a:pt x="569" y="169"/>
                  <a:pt x="569" y="169"/>
                </a:cubicBezTo>
                <a:cubicBezTo>
                  <a:pt x="569" y="89"/>
                  <a:pt x="569" y="89"/>
                  <a:pt x="569" y="89"/>
                </a:cubicBezTo>
                <a:cubicBezTo>
                  <a:pt x="512" y="92"/>
                  <a:pt x="458" y="104"/>
                  <a:pt x="407" y="124"/>
                </a:cubicBezTo>
                <a:cubicBezTo>
                  <a:pt x="439" y="198"/>
                  <a:pt x="439" y="198"/>
                  <a:pt x="439" y="198"/>
                </a:cubicBezTo>
                <a:cubicBezTo>
                  <a:pt x="417" y="207"/>
                  <a:pt x="417" y="207"/>
                  <a:pt x="417" y="207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37" y="155"/>
                  <a:pt x="292" y="185"/>
                  <a:pt x="253" y="220"/>
                </a:cubicBezTo>
                <a:cubicBezTo>
                  <a:pt x="309" y="277"/>
                  <a:pt x="309" y="277"/>
                  <a:pt x="309" y="277"/>
                </a:cubicBezTo>
                <a:cubicBezTo>
                  <a:pt x="276" y="309"/>
                  <a:pt x="276" y="309"/>
                  <a:pt x="276" y="309"/>
                </a:cubicBezTo>
                <a:cubicBezTo>
                  <a:pt x="220" y="253"/>
                  <a:pt x="220" y="253"/>
                  <a:pt x="220" y="253"/>
                </a:cubicBezTo>
                <a:cubicBezTo>
                  <a:pt x="183" y="294"/>
                  <a:pt x="152" y="340"/>
                  <a:pt x="130" y="392"/>
                </a:cubicBezTo>
                <a:cubicBezTo>
                  <a:pt x="204" y="422"/>
                  <a:pt x="204" y="422"/>
                  <a:pt x="204" y="422"/>
                </a:cubicBezTo>
                <a:cubicBezTo>
                  <a:pt x="196" y="443"/>
                  <a:pt x="196" y="443"/>
                  <a:pt x="196" y="443"/>
                </a:cubicBezTo>
                <a:cubicBezTo>
                  <a:pt x="121" y="413"/>
                  <a:pt x="121" y="413"/>
                  <a:pt x="121" y="413"/>
                </a:cubicBezTo>
                <a:cubicBezTo>
                  <a:pt x="103" y="462"/>
                  <a:pt x="92" y="515"/>
                  <a:pt x="89" y="569"/>
                </a:cubicBezTo>
                <a:cubicBezTo>
                  <a:pt x="169" y="569"/>
                  <a:pt x="169" y="569"/>
                  <a:pt x="169" y="569"/>
                </a:cubicBezTo>
                <a:cubicBezTo>
                  <a:pt x="169" y="616"/>
                  <a:pt x="169" y="616"/>
                  <a:pt x="169" y="616"/>
                </a:cubicBezTo>
                <a:cubicBezTo>
                  <a:pt x="89" y="616"/>
                  <a:pt x="89" y="616"/>
                  <a:pt x="89" y="616"/>
                </a:cubicBezTo>
                <a:cubicBezTo>
                  <a:pt x="92" y="673"/>
                  <a:pt x="104" y="727"/>
                  <a:pt x="124" y="777"/>
                </a:cubicBezTo>
                <a:cubicBezTo>
                  <a:pt x="197" y="746"/>
                  <a:pt x="197" y="746"/>
                  <a:pt x="197" y="746"/>
                </a:cubicBezTo>
                <a:cubicBezTo>
                  <a:pt x="206" y="768"/>
                  <a:pt x="206" y="768"/>
                  <a:pt x="206" y="768"/>
                </a:cubicBezTo>
                <a:cubicBezTo>
                  <a:pt x="133" y="799"/>
                  <a:pt x="133" y="799"/>
                  <a:pt x="133" y="799"/>
                </a:cubicBezTo>
                <a:cubicBezTo>
                  <a:pt x="155" y="848"/>
                  <a:pt x="184" y="892"/>
                  <a:pt x="220" y="932"/>
                </a:cubicBezTo>
                <a:cubicBezTo>
                  <a:pt x="276" y="876"/>
                  <a:pt x="276" y="876"/>
                  <a:pt x="276" y="876"/>
                </a:cubicBezTo>
                <a:cubicBezTo>
                  <a:pt x="309" y="908"/>
                  <a:pt x="309" y="908"/>
                  <a:pt x="309" y="908"/>
                </a:cubicBezTo>
                <a:cubicBezTo>
                  <a:pt x="253" y="964"/>
                  <a:pt x="253" y="964"/>
                  <a:pt x="253" y="964"/>
                </a:cubicBezTo>
                <a:cubicBezTo>
                  <a:pt x="343" y="1046"/>
                  <a:pt x="462" y="1097"/>
                  <a:pt x="592" y="1097"/>
                </a:cubicBezTo>
                <a:cubicBezTo>
                  <a:pt x="723" y="1097"/>
                  <a:pt x="842" y="1046"/>
                  <a:pt x="932" y="964"/>
                </a:cubicBezTo>
                <a:cubicBezTo>
                  <a:pt x="875" y="908"/>
                  <a:pt x="875" y="908"/>
                  <a:pt x="875" y="908"/>
                </a:cubicBezTo>
                <a:cubicBezTo>
                  <a:pt x="908" y="876"/>
                  <a:pt x="908" y="876"/>
                  <a:pt x="908" y="876"/>
                </a:cubicBezTo>
                <a:cubicBezTo>
                  <a:pt x="964" y="932"/>
                  <a:pt x="964" y="932"/>
                  <a:pt x="964" y="932"/>
                </a:cubicBezTo>
                <a:cubicBezTo>
                  <a:pt x="1002" y="891"/>
                  <a:pt x="1032" y="844"/>
                  <a:pt x="1055" y="793"/>
                </a:cubicBezTo>
                <a:close/>
                <a:moveTo>
                  <a:pt x="425" y="909"/>
                </a:moveTo>
                <a:cubicBezTo>
                  <a:pt x="760" y="909"/>
                  <a:pt x="760" y="909"/>
                  <a:pt x="760" y="909"/>
                </a:cubicBezTo>
                <a:cubicBezTo>
                  <a:pt x="760" y="843"/>
                  <a:pt x="760" y="843"/>
                  <a:pt x="760" y="843"/>
                </a:cubicBezTo>
                <a:cubicBezTo>
                  <a:pt x="425" y="843"/>
                  <a:pt x="425" y="843"/>
                  <a:pt x="425" y="843"/>
                </a:cubicBezTo>
                <a:lnTo>
                  <a:pt x="425" y="90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6" name="任意多边形 205"/>
          <p:cNvSpPr/>
          <p:nvPr/>
        </p:nvSpPr>
        <p:spPr>
          <a:xfrm>
            <a:off x="4905246" y="-43544"/>
            <a:ext cx="7170059" cy="6901543"/>
          </a:xfrm>
          <a:custGeom>
            <a:gdLst>
              <a:gd fmla="*/ 1725386 w 7170059" name="connsiteX0"/>
              <a:gd fmla="*/ 0 h 6901543" name="connsiteY0"/>
              <a:gd fmla="*/ 1839397 w 7170059" name="connsiteX1"/>
              <a:gd fmla="*/ 0 h 6901543" name="connsiteY1"/>
              <a:gd fmla="*/ 114011 w 7170059" name="connsiteX2"/>
              <a:gd fmla="*/ 6901542 h 6901543" name="connsiteY2"/>
              <a:gd fmla="*/ 7170059 w 7170059" name="connsiteX3"/>
              <a:gd fmla="*/ 6901542 h 6901543" name="connsiteY3"/>
              <a:gd fmla="*/ 7170059 w 7170059" name="connsiteX4"/>
              <a:gd fmla="*/ 6901543 h 6901543" name="connsiteY4"/>
              <a:gd fmla="*/ 0 w 7170059" name="connsiteX5"/>
              <a:gd fmla="*/ 6901543 h 690154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901542" w="7170059">
                <a:moveTo>
                  <a:pt x="1725386" y="0"/>
                </a:moveTo>
                <a:lnTo>
                  <a:pt x="1839397" y="0"/>
                </a:lnTo>
                <a:lnTo>
                  <a:pt x="114011" y="6901542"/>
                </a:lnTo>
                <a:lnTo>
                  <a:pt x="7170059" y="6901542"/>
                </a:lnTo>
                <a:lnTo>
                  <a:pt x="7170059" y="6901543"/>
                </a:lnTo>
                <a:lnTo>
                  <a:pt x="0" y="690154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25314650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1448999" y="490778"/>
            <a:ext cx="135951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目录页</a:t>
            </a:r>
          </a:p>
        </p:txBody>
      </p:sp>
      <p:grpSp>
        <p:nvGrpSpPr>
          <p:cNvPr id="12" name="组合 11"/>
          <p:cNvGrpSpPr/>
          <p:nvPr/>
        </p:nvGrpSpPr>
        <p:grpSpPr>
          <a:xfrm rot="16200000">
            <a:off x="3867474" y="165870"/>
            <a:ext cx="588078" cy="3868979"/>
            <a:chOff x="25611138" y="-1166812"/>
            <a:chExt cx="1501776" cy="8185150"/>
          </a:xfrm>
        </p:grpSpPr>
        <p:sp>
          <p:nvSpPr>
            <p:cNvPr id="13" name="Rectangle 384"/>
            <p:cNvSpPr>
              <a:spLocks noChangeArrowheads="1"/>
            </p:cNvSpPr>
            <p:nvPr/>
          </p:nvSpPr>
          <p:spPr bwMode="auto">
            <a:xfrm>
              <a:off x="25682577" y="-1155700"/>
              <a:ext cx="1430338" cy="8158163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14" name="Picture 385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5611138" y="-1166812"/>
              <a:ext cx="1450975" cy="818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8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5738139" y="-1042988"/>
              <a:ext cx="1204914" cy="806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387"/>
            <p:cNvSpPr>
              <a:spLocks noEditPoints="1"/>
            </p:cNvSpPr>
            <p:nvPr/>
          </p:nvSpPr>
          <p:spPr bwMode="auto">
            <a:xfrm>
              <a:off x="26328688" y="-984250"/>
              <a:ext cx="82550" cy="7466013"/>
            </a:xfrm>
            <a:custGeom>
              <a:gdLst>
                <a:gd fmla="*/ 52 w 52" name="T0"/>
                <a:gd fmla="*/ 4703 h 4703" name="T1"/>
                <a:gd fmla="*/ 0 w 52" name="T2"/>
                <a:gd fmla="*/ 4703 h 4703" name="T3"/>
                <a:gd fmla="*/ 0 w 52" name="T4"/>
                <a:gd fmla="*/ 4511 h 4703" name="T5"/>
                <a:gd fmla="*/ 52 w 52" name="T6"/>
                <a:gd fmla="*/ 4511 h 4703" name="T7"/>
                <a:gd fmla="*/ 52 w 52" name="T8"/>
                <a:gd fmla="*/ 4703 h 4703" name="T9"/>
                <a:gd fmla="*/ 52 w 52" name="T10"/>
                <a:gd fmla="*/ 4201 h 4703" name="T11"/>
                <a:gd fmla="*/ 0 w 52" name="T12"/>
                <a:gd fmla="*/ 4201 h 4703" name="T13"/>
                <a:gd fmla="*/ 0 w 52" name="T14"/>
                <a:gd fmla="*/ 4010 h 4703" name="T15"/>
                <a:gd fmla="*/ 52 w 52" name="T16"/>
                <a:gd fmla="*/ 4010 h 4703" name="T17"/>
                <a:gd fmla="*/ 52 w 52" name="T18"/>
                <a:gd fmla="*/ 4201 h 4703" name="T19"/>
                <a:gd fmla="*/ 52 w 52" name="T20"/>
                <a:gd fmla="*/ 3700 h 4703" name="T21"/>
                <a:gd fmla="*/ 0 w 52" name="T22"/>
                <a:gd fmla="*/ 3700 h 4703" name="T23"/>
                <a:gd fmla="*/ 0 w 52" name="T24"/>
                <a:gd fmla="*/ 3509 h 4703" name="T25"/>
                <a:gd fmla="*/ 52 w 52" name="T26"/>
                <a:gd fmla="*/ 3509 h 4703" name="T27"/>
                <a:gd fmla="*/ 52 w 52" name="T28"/>
                <a:gd fmla="*/ 3700 h 4703" name="T29"/>
                <a:gd fmla="*/ 52 w 52" name="T30"/>
                <a:gd fmla="*/ 3199 h 4703" name="T31"/>
                <a:gd fmla="*/ 0 w 52" name="T32"/>
                <a:gd fmla="*/ 3199 h 4703" name="T33"/>
                <a:gd fmla="*/ 0 w 52" name="T34"/>
                <a:gd fmla="*/ 3007 h 4703" name="T35"/>
                <a:gd fmla="*/ 52 w 52" name="T36"/>
                <a:gd fmla="*/ 3007 h 4703" name="T37"/>
                <a:gd fmla="*/ 52 w 52" name="T38"/>
                <a:gd fmla="*/ 3199 h 4703" name="T39"/>
                <a:gd fmla="*/ 52 w 52" name="T40"/>
                <a:gd fmla="*/ 2698 h 4703" name="T41"/>
                <a:gd fmla="*/ 0 w 52" name="T42"/>
                <a:gd fmla="*/ 2698 h 4703" name="T43"/>
                <a:gd fmla="*/ 0 w 52" name="T44"/>
                <a:gd fmla="*/ 2506 h 4703" name="T45"/>
                <a:gd fmla="*/ 52 w 52" name="T46"/>
                <a:gd fmla="*/ 2506 h 4703" name="T47"/>
                <a:gd fmla="*/ 52 w 52" name="T48"/>
                <a:gd fmla="*/ 2698 h 4703" name="T49"/>
                <a:gd fmla="*/ 52 w 52" name="T50"/>
                <a:gd fmla="*/ 2197 h 4703" name="T51"/>
                <a:gd fmla="*/ 0 w 52" name="T52"/>
                <a:gd fmla="*/ 2197 h 4703" name="T53"/>
                <a:gd fmla="*/ 0 w 52" name="T54"/>
                <a:gd fmla="*/ 2005 h 4703" name="T55"/>
                <a:gd fmla="*/ 52 w 52" name="T56"/>
                <a:gd fmla="*/ 2005 h 4703" name="T57"/>
                <a:gd fmla="*/ 52 w 52" name="T58"/>
                <a:gd fmla="*/ 2197 h 4703" name="T59"/>
                <a:gd fmla="*/ 52 w 52" name="T60"/>
                <a:gd fmla="*/ 1695 h 4703" name="T61"/>
                <a:gd fmla="*/ 0 w 52" name="T62"/>
                <a:gd fmla="*/ 1695 h 4703" name="T63"/>
                <a:gd fmla="*/ 0 w 52" name="T64"/>
                <a:gd fmla="*/ 1504 h 4703" name="T65"/>
                <a:gd fmla="*/ 52 w 52" name="T66"/>
                <a:gd fmla="*/ 1504 h 4703" name="T67"/>
                <a:gd fmla="*/ 52 w 52" name="T68"/>
                <a:gd fmla="*/ 1695 h 4703" name="T69"/>
                <a:gd fmla="*/ 52 w 52" name="T70"/>
                <a:gd fmla="*/ 1194 h 4703" name="T71"/>
                <a:gd fmla="*/ 0 w 52" name="T72"/>
                <a:gd fmla="*/ 1194 h 4703" name="T73"/>
                <a:gd fmla="*/ 0 w 52" name="T74"/>
                <a:gd fmla="*/ 1003 h 4703" name="T75"/>
                <a:gd fmla="*/ 52 w 52" name="T76"/>
                <a:gd fmla="*/ 1003 h 4703" name="T77"/>
                <a:gd fmla="*/ 52 w 52" name="T78"/>
                <a:gd fmla="*/ 1194 h 4703" name="T79"/>
                <a:gd fmla="*/ 52 w 52" name="T80"/>
                <a:gd fmla="*/ 693 h 4703" name="T81"/>
                <a:gd fmla="*/ 0 w 52" name="T82"/>
                <a:gd fmla="*/ 693 h 4703" name="T83"/>
                <a:gd fmla="*/ 0 w 52" name="T84"/>
                <a:gd fmla="*/ 502 h 4703" name="T85"/>
                <a:gd fmla="*/ 52 w 52" name="T86"/>
                <a:gd fmla="*/ 502 h 4703" name="T87"/>
                <a:gd fmla="*/ 52 w 52" name="T88"/>
                <a:gd fmla="*/ 693 h 4703" name="T89"/>
                <a:gd fmla="*/ 52 w 52" name="T90"/>
                <a:gd fmla="*/ 194 h 4703" name="T91"/>
                <a:gd fmla="*/ 0 w 52" name="T92"/>
                <a:gd fmla="*/ 194 h 4703" name="T93"/>
                <a:gd fmla="*/ 0 w 52" name="T94"/>
                <a:gd fmla="*/ 0 h 4703" name="T95"/>
                <a:gd fmla="*/ 52 w 52" name="T96"/>
                <a:gd fmla="*/ 0 h 4703" name="T97"/>
                <a:gd fmla="*/ 52 w 52" name="T98"/>
                <a:gd fmla="*/ 194 h 470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4703" w="52">
                  <a:moveTo>
                    <a:pt x="52" y="4703"/>
                  </a:moveTo>
                  <a:lnTo>
                    <a:pt x="0" y="4703"/>
                  </a:lnTo>
                  <a:lnTo>
                    <a:pt x="0" y="4511"/>
                  </a:lnTo>
                  <a:lnTo>
                    <a:pt x="52" y="4511"/>
                  </a:lnTo>
                  <a:lnTo>
                    <a:pt x="52" y="4703"/>
                  </a:lnTo>
                  <a:close/>
                  <a:moveTo>
                    <a:pt x="52" y="4201"/>
                  </a:moveTo>
                  <a:lnTo>
                    <a:pt x="0" y="4201"/>
                  </a:lnTo>
                  <a:lnTo>
                    <a:pt x="0" y="4010"/>
                  </a:lnTo>
                  <a:lnTo>
                    <a:pt x="52" y="4010"/>
                  </a:lnTo>
                  <a:lnTo>
                    <a:pt x="52" y="4201"/>
                  </a:lnTo>
                  <a:close/>
                  <a:moveTo>
                    <a:pt x="52" y="3700"/>
                  </a:moveTo>
                  <a:lnTo>
                    <a:pt x="0" y="3700"/>
                  </a:lnTo>
                  <a:lnTo>
                    <a:pt x="0" y="3509"/>
                  </a:lnTo>
                  <a:lnTo>
                    <a:pt x="52" y="3509"/>
                  </a:lnTo>
                  <a:lnTo>
                    <a:pt x="52" y="3700"/>
                  </a:lnTo>
                  <a:close/>
                  <a:moveTo>
                    <a:pt x="52" y="3199"/>
                  </a:moveTo>
                  <a:lnTo>
                    <a:pt x="0" y="3199"/>
                  </a:lnTo>
                  <a:lnTo>
                    <a:pt x="0" y="3007"/>
                  </a:lnTo>
                  <a:lnTo>
                    <a:pt x="52" y="3007"/>
                  </a:lnTo>
                  <a:lnTo>
                    <a:pt x="52" y="3199"/>
                  </a:lnTo>
                  <a:close/>
                  <a:moveTo>
                    <a:pt x="52" y="2698"/>
                  </a:moveTo>
                  <a:lnTo>
                    <a:pt x="0" y="2698"/>
                  </a:lnTo>
                  <a:lnTo>
                    <a:pt x="0" y="2506"/>
                  </a:lnTo>
                  <a:lnTo>
                    <a:pt x="52" y="2506"/>
                  </a:lnTo>
                  <a:lnTo>
                    <a:pt x="52" y="2698"/>
                  </a:lnTo>
                  <a:close/>
                  <a:moveTo>
                    <a:pt x="52" y="2197"/>
                  </a:moveTo>
                  <a:lnTo>
                    <a:pt x="0" y="2197"/>
                  </a:lnTo>
                  <a:lnTo>
                    <a:pt x="0" y="2005"/>
                  </a:lnTo>
                  <a:lnTo>
                    <a:pt x="52" y="2005"/>
                  </a:lnTo>
                  <a:lnTo>
                    <a:pt x="52" y="2197"/>
                  </a:lnTo>
                  <a:close/>
                  <a:moveTo>
                    <a:pt x="52" y="1695"/>
                  </a:moveTo>
                  <a:lnTo>
                    <a:pt x="0" y="1695"/>
                  </a:lnTo>
                  <a:lnTo>
                    <a:pt x="0" y="1504"/>
                  </a:lnTo>
                  <a:lnTo>
                    <a:pt x="52" y="1504"/>
                  </a:lnTo>
                  <a:lnTo>
                    <a:pt x="52" y="1695"/>
                  </a:lnTo>
                  <a:close/>
                  <a:moveTo>
                    <a:pt x="52" y="1194"/>
                  </a:moveTo>
                  <a:lnTo>
                    <a:pt x="0" y="1194"/>
                  </a:lnTo>
                  <a:lnTo>
                    <a:pt x="0" y="1003"/>
                  </a:lnTo>
                  <a:lnTo>
                    <a:pt x="52" y="1003"/>
                  </a:lnTo>
                  <a:lnTo>
                    <a:pt x="52" y="1194"/>
                  </a:lnTo>
                  <a:close/>
                  <a:moveTo>
                    <a:pt x="52" y="693"/>
                  </a:moveTo>
                  <a:lnTo>
                    <a:pt x="0" y="693"/>
                  </a:lnTo>
                  <a:lnTo>
                    <a:pt x="0" y="502"/>
                  </a:lnTo>
                  <a:lnTo>
                    <a:pt x="52" y="502"/>
                  </a:lnTo>
                  <a:lnTo>
                    <a:pt x="52" y="693"/>
                  </a:lnTo>
                  <a:close/>
                  <a:moveTo>
                    <a:pt x="52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94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17" name="Picture 388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6284238" y="-1030287"/>
              <a:ext cx="112713" cy="749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组合 42"/>
          <p:cNvGrpSpPr/>
          <p:nvPr/>
        </p:nvGrpSpPr>
        <p:grpSpPr>
          <a:xfrm>
            <a:off x="1055838" y="1497716"/>
            <a:ext cx="1180556" cy="1201984"/>
            <a:chOff x="2614304" y="3088192"/>
            <a:chExt cx="1180556" cy="1201984"/>
          </a:xfrm>
        </p:grpSpPr>
        <p:sp>
          <p:nvSpPr>
            <p:cNvPr id="40" name="任意多边形 39"/>
            <p:cNvSpPr/>
            <p:nvPr/>
          </p:nvSpPr>
          <p:spPr>
            <a:xfrm rot="10800000">
              <a:off x="2614304" y="3088192"/>
              <a:ext cx="1180556" cy="1201984"/>
            </a:xfrm>
            <a:custGeom>
              <a:gdLst>
                <a:gd fmla="*/ 782723 w 1092530" name="connsiteX0"/>
                <a:gd fmla="*/ 1112361 h 1112361" name="connsiteY0"/>
                <a:gd fmla="*/ 309807 w 1092530" name="connsiteX1"/>
                <a:gd fmla="*/ 1112361 h 1112361" name="connsiteY1"/>
                <a:gd fmla="*/ 0 w 1092530" name="connsiteX2"/>
                <a:gd fmla="*/ 802554 h 1112361" name="connsiteY2"/>
                <a:gd fmla="*/ 0 w 1092530" name="connsiteX3"/>
                <a:gd fmla="*/ 773241 h 1112361" name="connsiteY3"/>
                <a:gd fmla="*/ 0 w 1092530" name="connsiteX4"/>
                <a:gd fmla="*/ 339120 h 1112361" name="connsiteY4"/>
                <a:gd fmla="*/ 0 w 1092530" name="connsiteX5"/>
                <a:gd fmla="*/ 309807 h 1112361" name="connsiteY5"/>
                <a:gd fmla="*/ 309807 w 1092530" name="connsiteX6"/>
                <a:gd fmla="*/ 0 h 1112361" name="connsiteY6"/>
                <a:gd fmla="*/ 782723 w 1092530" name="connsiteX7"/>
                <a:gd fmla="*/ 0 h 1112361" name="connsiteY7"/>
                <a:gd fmla="*/ 1092530 w 1092530" name="connsiteX8"/>
                <a:gd fmla="*/ 309807 h 1112361" name="connsiteY8"/>
                <a:gd fmla="*/ 1092530 w 1092530" name="connsiteX9"/>
                <a:gd fmla="*/ 339120 h 1112361" name="connsiteY9"/>
                <a:gd fmla="*/ 1092530 w 1092530" name="connsiteX10"/>
                <a:gd fmla="*/ 773241 h 1112361" name="connsiteY10"/>
                <a:gd fmla="*/ 1092530 w 1092530" name="connsiteX11"/>
                <a:gd fmla="*/ 802554 h 1112361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112361" w="1092530">
                  <a:moveTo>
                    <a:pt x="782723" y="1112361"/>
                  </a:moveTo>
                  <a:lnTo>
                    <a:pt x="309807" y="1112361"/>
                  </a:lnTo>
                  <a:lnTo>
                    <a:pt x="0" y="802554"/>
                  </a:lnTo>
                  <a:lnTo>
                    <a:pt x="0" y="773241"/>
                  </a:lnTo>
                  <a:lnTo>
                    <a:pt x="0" y="339120"/>
                  </a:lnTo>
                  <a:lnTo>
                    <a:pt x="0" y="309807"/>
                  </a:lnTo>
                  <a:lnTo>
                    <a:pt x="309807" y="0"/>
                  </a:lnTo>
                  <a:lnTo>
                    <a:pt x="782723" y="0"/>
                  </a:lnTo>
                  <a:lnTo>
                    <a:pt x="1092530" y="309807"/>
                  </a:lnTo>
                  <a:lnTo>
                    <a:pt x="1092530" y="339120"/>
                  </a:lnTo>
                  <a:lnTo>
                    <a:pt x="1092530" y="773241"/>
                  </a:lnTo>
                  <a:lnTo>
                    <a:pt x="1092530" y="802554"/>
                  </a:lnTo>
                  <a:close/>
                </a:path>
              </a:pathLst>
            </a:custGeom>
            <a:solidFill>
              <a:srgbClr val="F24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任意多边形 40"/>
            <p:cNvSpPr/>
            <p:nvPr/>
          </p:nvSpPr>
          <p:spPr>
            <a:xfrm rot="10800000">
              <a:off x="2664181" y="3143746"/>
              <a:ext cx="1071429" cy="1090876"/>
            </a:xfrm>
            <a:custGeom>
              <a:gdLst>
                <a:gd fmla="*/ 782723 w 1092530" name="connsiteX0"/>
                <a:gd fmla="*/ 1112361 h 1112361" name="connsiteY0"/>
                <a:gd fmla="*/ 309807 w 1092530" name="connsiteX1"/>
                <a:gd fmla="*/ 1112361 h 1112361" name="connsiteY1"/>
                <a:gd fmla="*/ 0 w 1092530" name="connsiteX2"/>
                <a:gd fmla="*/ 802554 h 1112361" name="connsiteY2"/>
                <a:gd fmla="*/ 0 w 1092530" name="connsiteX3"/>
                <a:gd fmla="*/ 773241 h 1112361" name="connsiteY3"/>
                <a:gd fmla="*/ 0 w 1092530" name="connsiteX4"/>
                <a:gd fmla="*/ 339120 h 1112361" name="connsiteY4"/>
                <a:gd fmla="*/ 0 w 1092530" name="connsiteX5"/>
                <a:gd fmla="*/ 309807 h 1112361" name="connsiteY5"/>
                <a:gd fmla="*/ 309807 w 1092530" name="connsiteX6"/>
                <a:gd fmla="*/ 0 h 1112361" name="connsiteY6"/>
                <a:gd fmla="*/ 782723 w 1092530" name="connsiteX7"/>
                <a:gd fmla="*/ 0 h 1112361" name="connsiteY7"/>
                <a:gd fmla="*/ 1092530 w 1092530" name="connsiteX8"/>
                <a:gd fmla="*/ 309807 h 1112361" name="connsiteY8"/>
                <a:gd fmla="*/ 1092530 w 1092530" name="connsiteX9"/>
                <a:gd fmla="*/ 339120 h 1112361" name="connsiteY9"/>
                <a:gd fmla="*/ 1092530 w 1092530" name="connsiteX10"/>
                <a:gd fmla="*/ 773241 h 1112361" name="connsiteY10"/>
                <a:gd fmla="*/ 1092530 w 1092530" name="connsiteX11"/>
                <a:gd fmla="*/ 802554 h 1112361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112361" w="1092530">
                  <a:moveTo>
                    <a:pt x="782723" y="1112361"/>
                  </a:moveTo>
                  <a:lnTo>
                    <a:pt x="309807" y="1112361"/>
                  </a:lnTo>
                  <a:lnTo>
                    <a:pt x="0" y="802554"/>
                  </a:lnTo>
                  <a:lnTo>
                    <a:pt x="0" y="773241"/>
                  </a:lnTo>
                  <a:lnTo>
                    <a:pt x="0" y="339120"/>
                  </a:lnTo>
                  <a:lnTo>
                    <a:pt x="0" y="309807"/>
                  </a:lnTo>
                  <a:lnTo>
                    <a:pt x="309807" y="0"/>
                  </a:lnTo>
                  <a:lnTo>
                    <a:pt x="782723" y="0"/>
                  </a:lnTo>
                  <a:lnTo>
                    <a:pt x="1092530" y="309807"/>
                  </a:lnTo>
                  <a:lnTo>
                    <a:pt x="1092530" y="339120"/>
                  </a:lnTo>
                  <a:lnTo>
                    <a:pt x="1092530" y="773241"/>
                  </a:lnTo>
                  <a:lnTo>
                    <a:pt x="1092530" y="802554"/>
                  </a:lnTo>
                  <a:close/>
                </a:path>
              </a:pathLst>
            </a:custGeom>
            <a:solidFill>
              <a:srgbClr val="F245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645709" y="3396797"/>
              <a:ext cx="1108372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pc="-150" sz="3200">
                  <a:solidFill>
                    <a:schemeClr val="bg1"/>
                  </a:solidFill>
                </a:rPr>
                <a:t>START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875271" y="1483995"/>
            <a:ext cx="1261042" cy="1261042"/>
            <a:chOff x="9875271" y="1553270"/>
            <a:chExt cx="1261042" cy="1261042"/>
          </a:xfrm>
        </p:grpSpPr>
        <p:sp>
          <p:nvSpPr>
            <p:cNvPr id="44" name="椭圆 43"/>
            <p:cNvSpPr/>
            <p:nvPr/>
          </p:nvSpPr>
          <p:spPr>
            <a:xfrm>
              <a:off x="9875271" y="1553270"/>
              <a:ext cx="1261042" cy="1261042"/>
            </a:xfrm>
            <a:prstGeom prst="ellipse">
              <a:avLst/>
            </a:prstGeom>
            <a:solidFill>
              <a:srgbClr val="F245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106170" y="1645182"/>
              <a:ext cx="919163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pc="-150" sz="3200">
                  <a:solidFill>
                    <a:schemeClr val="bg1"/>
                  </a:solidFill>
                </a:rPr>
                <a:t>TENEND</a:t>
              </a: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9979736" y="2142766"/>
              <a:ext cx="1052112" cy="82051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7" name="组合 56"/>
          <p:cNvGrpSpPr/>
          <p:nvPr/>
        </p:nvGrpSpPr>
        <p:grpSpPr>
          <a:xfrm flipH="1" rot="5400000">
            <a:off x="7698526" y="203798"/>
            <a:ext cx="588078" cy="3793125"/>
            <a:chOff x="25611138" y="-1166812"/>
            <a:chExt cx="1501776" cy="8185150"/>
          </a:xfrm>
        </p:grpSpPr>
        <p:sp>
          <p:nvSpPr>
            <p:cNvPr id="58" name="Rectangle 384"/>
            <p:cNvSpPr>
              <a:spLocks noChangeArrowheads="1"/>
            </p:cNvSpPr>
            <p:nvPr/>
          </p:nvSpPr>
          <p:spPr bwMode="auto">
            <a:xfrm>
              <a:off x="25682577" y="-1155700"/>
              <a:ext cx="1430338" cy="8158163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59" name="Picture 385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5611138" y="-1166812"/>
              <a:ext cx="1450975" cy="818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38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5738139" y="-1042988"/>
              <a:ext cx="1204914" cy="806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387"/>
            <p:cNvSpPr>
              <a:spLocks noEditPoints="1"/>
            </p:cNvSpPr>
            <p:nvPr/>
          </p:nvSpPr>
          <p:spPr bwMode="auto">
            <a:xfrm>
              <a:off x="26328688" y="-984250"/>
              <a:ext cx="82550" cy="7466013"/>
            </a:xfrm>
            <a:custGeom>
              <a:gdLst>
                <a:gd fmla="*/ 52 w 52" name="T0"/>
                <a:gd fmla="*/ 4703 h 4703" name="T1"/>
                <a:gd fmla="*/ 0 w 52" name="T2"/>
                <a:gd fmla="*/ 4703 h 4703" name="T3"/>
                <a:gd fmla="*/ 0 w 52" name="T4"/>
                <a:gd fmla="*/ 4511 h 4703" name="T5"/>
                <a:gd fmla="*/ 52 w 52" name="T6"/>
                <a:gd fmla="*/ 4511 h 4703" name="T7"/>
                <a:gd fmla="*/ 52 w 52" name="T8"/>
                <a:gd fmla="*/ 4703 h 4703" name="T9"/>
                <a:gd fmla="*/ 52 w 52" name="T10"/>
                <a:gd fmla="*/ 4201 h 4703" name="T11"/>
                <a:gd fmla="*/ 0 w 52" name="T12"/>
                <a:gd fmla="*/ 4201 h 4703" name="T13"/>
                <a:gd fmla="*/ 0 w 52" name="T14"/>
                <a:gd fmla="*/ 4010 h 4703" name="T15"/>
                <a:gd fmla="*/ 52 w 52" name="T16"/>
                <a:gd fmla="*/ 4010 h 4703" name="T17"/>
                <a:gd fmla="*/ 52 w 52" name="T18"/>
                <a:gd fmla="*/ 4201 h 4703" name="T19"/>
                <a:gd fmla="*/ 52 w 52" name="T20"/>
                <a:gd fmla="*/ 3700 h 4703" name="T21"/>
                <a:gd fmla="*/ 0 w 52" name="T22"/>
                <a:gd fmla="*/ 3700 h 4703" name="T23"/>
                <a:gd fmla="*/ 0 w 52" name="T24"/>
                <a:gd fmla="*/ 3509 h 4703" name="T25"/>
                <a:gd fmla="*/ 52 w 52" name="T26"/>
                <a:gd fmla="*/ 3509 h 4703" name="T27"/>
                <a:gd fmla="*/ 52 w 52" name="T28"/>
                <a:gd fmla="*/ 3700 h 4703" name="T29"/>
                <a:gd fmla="*/ 52 w 52" name="T30"/>
                <a:gd fmla="*/ 3199 h 4703" name="T31"/>
                <a:gd fmla="*/ 0 w 52" name="T32"/>
                <a:gd fmla="*/ 3199 h 4703" name="T33"/>
                <a:gd fmla="*/ 0 w 52" name="T34"/>
                <a:gd fmla="*/ 3007 h 4703" name="T35"/>
                <a:gd fmla="*/ 52 w 52" name="T36"/>
                <a:gd fmla="*/ 3007 h 4703" name="T37"/>
                <a:gd fmla="*/ 52 w 52" name="T38"/>
                <a:gd fmla="*/ 3199 h 4703" name="T39"/>
                <a:gd fmla="*/ 52 w 52" name="T40"/>
                <a:gd fmla="*/ 2698 h 4703" name="T41"/>
                <a:gd fmla="*/ 0 w 52" name="T42"/>
                <a:gd fmla="*/ 2698 h 4703" name="T43"/>
                <a:gd fmla="*/ 0 w 52" name="T44"/>
                <a:gd fmla="*/ 2506 h 4703" name="T45"/>
                <a:gd fmla="*/ 52 w 52" name="T46"/>
                <a:gd fmla="*/ 2506 h 4703" name="T47"/>
                <a:gd fmla="*/ 52 w 52" name="T48"/>
                <a:gd fmla="*/ 2698 h 4703" name="T49"/>
                <a:gd fmla="*/ 52 w 52" name="T50"/>
                <a:gd fmla="*/ 2197 h 4703" name="T51"/>
                <a:gd fmla="*/ 0 w 52" name="T52"/>
                <a:gd fmla="*/ 2197 h 4703" name="T53"/>
                <a:gd fmla="*/ 0 w 52" name="T54"/>
                <a:gd fmla="*/ 2005 h 4703" name="T55"/>
                <a:gd fmla="*/ 52 w 52" name="T56"/>
                <a:gd fmla="*/ 2005 h 4703" name="T57"/>
                <a:gd fmla="*/ 52 w 52" name="T58"/>
                <a:gd fmla="*/ 2197 h 4703" name="T59"/>
                <a:gd fmla="*/ 52 w 52" name="T60"/>
                <a:gd fmla="*/ 1695 h 4703" name="T61"/>
                <a:gd fmla="*/ 0 w 52" name="T62"/>
                <a:gd fmla="*/ 1695 h 4703" name="T63"/>
                <a:gd fmla="*/ 0 w 52" name="T64"/>
                <a:gd fmla="*/ 1504 h 4703" name="T65"/>
                <a:gd fmla="*/ 52 w 52" name="T66"/>
                <a:gd fmla="*/ 1504 h 4703" name="T67"/>
                <a:gd fmla="*/ 52 w 52" name="T68"/>
                <a:gd fmla="*/ 1695 h 4703" name="T69"/>
                <a:gd fmla="*/ 52 w 52" name="T70"/>
                <a:gd fmla="*/ 1194 h 4703" name="T71"/>
                <a:gd fmla="*/ 0 w 52" name="T72"/>
                <a:gd fmla="*/ 1194 h 4703" name="T73"/>
                <a:gd fmla="*/ 0 w 52" name="T74"/>
                <a:gd fmla="*/ 1003 h 4703" name="T75"/>
                <a:gd fmla="*/ 52 w 52" name="T76"/>
                <a:gd fmla="*/ 1003 h 4703" name="T77"/>
                <a:gd fmla="*/ 52 w 52" name="T78"/>
                <a:gd fmla="*/ 1194 h 4703" name="T79"/>
                <a:gd fmla="*/ 52 w 52" name="T80"/>
                <a:gd fmla="*/ 693 h 4703" name="T81"/>
                <a:gd fmla="*/ 0 w 52" name="T82"/>
                <a:gd fmla="*/ 693 h 4703" name="T83"/>
                <a:gd fmla="*/ 0 w 52" name="T84"/>
                <a:gd fmla="*/ 502 h 4703" name="T85"/>
                <a:gd fmla="*/ 52 w 52" name="T86"/>
                <a:gd fmla="*/ 502 h 4703" name="T87"/>
                <a:gd fmla="*/ 52 w 52" name="T88"/>
                <a:gd fmla="*/ 693 h 4703" name="T89"/>
                <a:gd fmla="*/ 52 w 52" name="T90"/>
                <a:gd fmla="*/ 194 h 4703" name="T91"/>
                <a:gd fmla="*/ 0 w 52" name="T92"/>
                <a:gd fmla="*/ 194 h 4703" name="T93"/>
                <a:gd fmla="*/ 0 w 52" name="T94"/>
                <a:gd fmla="*/ 0 h 4703" name="T95"/>
                <a:gd fmla="*/ 52 w 52" name="T96"/>
                <a:gd fmla="*/ 0 h 4703" name="T97"/>
                <a:gd fmla="*/ 52 w 52" name="T98"/>
                <a:gd fmla="*/ 194 h 470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4703" w="52">
                  <a:moveTo>
                    <a:pt x="52" y="4703"/>
                  </a:moveTo>
                  <a:lnTo>
                    <a:pt x="0" y="4703"/>
                  </a:lnTo>
                  <a:lnTo>
                    <a:pt x="0" y="4511"/>
                  </a:lnTo>
                  <a:lnTo>
                    <a:pt x="52" y="4511"/>
                  </a:lnTo>
                  <a:lnTo>
                    <a:pt x="52" y="4703"/>
                  </a:lnTo>
                  <a:close/>
                  <a:moveTo>
                    <a:pt x="52" y="4201"/>
                  </a:moveTo>
                  <a:lnTo>
                    <a:pt x="0" y="4201"/>
                  </a:lnTo>
                  <a:lnTo>
                    <a:pt x="0" y="4010"/>
                  </a:lnTo>
                  <a:lnTo>
                    <a:pt x="52" y="4010"/>
                  </a:lnTo>
                  <a:lnTo>
                    <a:pt x="52" y="4201"/>
                  </a:lnTo>
                  <a:close/>
                  <a:moveTo>
                    <a:pt x="52" y="3700"/>
                  </a:moveTo>
                  <a:lnTo>
                    <a:pt x="0" y="3700"/>
                  </a:lnTo>
                  <a:lnTo>
                    <a:pt x="0" y="3509"/>
                  </a:lnTo>
                  <a:lnTo>
                    <a:pt x="52" y="3509"/>
                  </a:lnTo>
                  <a:lnTo>
                    <a:pt x="52" y="3700"/>
                  </a:lnTo>
                  <a:close/>
                  <a:moveTo>
                    <a:pt x="52" y="3199"/>
                  </a:moveTo>
                  <a:lnTo>
                    <a:pt x="0" y="3199"/>
                  </a:lnTo>
                  <a:lnTo>
                    <a:pt x="0" y="3007"/>
                  </a:lnTo>
                  <a:lnTo>
                    <a:pt x="52" y="3007"/>
                  </a:lnTo>
                  <a:lnTo>
                    <a:pt x="52" y="3199"/>
                  </a:lnTo>
                  <a:close/>
                  <a:moveTo>
                    <a:pt x="52" y="2698"/>
                  </a:moveTo>
                  <a:lnTo>
                    <a:pt x="0" y="2698"/>
                  </a:lnTo>
                  <a:lnTo>
                    <a:pt x="0" y="2506"/>
                  </a:lnTo>
                  <a:lnTo>
                    <a:pt x="52" y="2506"/>
                  </a:lnTo>
                  <a:lnTo>
                    <a:pt x="52" y="2698"/>
                  </a:lnTo>
                  <a:close/>
                  <a:moveTo>
                    <a:pt x="52" y="2197"/>
                  </a:moveTo>
                  <a:lnTo>
                    <a:pt x="0" y="2197"/>
                  </a:lnTo>
                  <a:lnTo>
                    <a:pt x="0" y="2005"/>
                  </a:lnTo>
                  <a:lnTo>
                    <a:pt x="52" y="2005"/>
                  </a:lnTo>
                  <a:lnTo>
                    <a:pt x="52" y="2197"/>
                  </a:lnTo>
                  <a:close/>
                  <a:moveTo>
                    <a:pt x="52" y="1695"/>
                  </a:moveTo>
                  <a:lnTo>
                    <a:pt x="0" y="1695"/>
                  </a:lnTo>
                  <a:lnTo>
                    <a:pt x="0" y="1504"/>
                  </a:lnTo>
                  <a:lnTo>
                    <a:pt x="52" y="1504"/>
                  </a:lnTo>
                  <a:lnTo>
                    <a:pt x="52" y="1695"/>
                  </a:lnTo>
                  <a:close/>
                  <a:moveTo>
                    <a:pt x="52" y="1194"/>
                  </a:moveTo>
                  <a:lnTo>
                    <a:pt x="0" y="1194"/>
                  </a:lnTo>
                  <a:lnTo>
                    <a:pt x="0" y="1003"/>
                  </a:lnTo>
                  <a:lnTo>
                    <a:pt x="52" y="1003"/>
                  </a:lnTo>
                  <a:lnTo>
                    <a:pt x="52" y="1194"/>
                  </a:lnTo>
                  <a:close/>
                  <a:moveTo>
                    <a:pt x="52" y="693"/>
                  </a:moveTo>
                  <a:lnTo>
                    <a:pt x="0" y="693"/>
                  </a:lnTo>
                  <a:lnTo>
                    <a:pt x="0" y="502"/>
                  </a:lnTo>
                  <a:lnTo>
                    <a:pt x="52" y="502"/>
                  </a:lnTo>
                  <a:lnTo>
                    <a:pt x="52" y="693"/>
                  </a:lnTo>
                  <a:close/>
                  <a:moveTo>
                    <a:pt x="52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94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2" name="Picture 388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6284238" y="-1030287"/>
              <a:ext cx="112713" cy="749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组合 91"/>
          <p:cNvGrpSpPr/>
          <p:nvPr/>
        </p:nvGrpSpPr>
        <p:grpSpPr>
          <a:xfrm>
            <a:off x="2224333" y="3068020"/>
            <a:ext cx="1258850" cy="1258850"/>
            <a:chOff x="2236394" y="2812222"/>
            <a:chExt cx="1258850" cy="1258850"/>
          </a:xfrm>
        </p:grpSpPr>
        <p:sp>
          <p:nvSpPr>
            <p:cNvPr id="78" name="圆角矩形 77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fmla="val 12732" name="adj"/>
              </a:avLst>
            </a:prstGeom>
            <a:solidFill>
              <a:srgbClr val="4E7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fmla="val 12732" name="adj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1" name="矩形 90"/>
          <p:cNvSpPr/>
          <p:nvPr/>
        </p:nvSpPr>
        <p:spPr>
          <a:xfrm>
            <a:off x="2473534" y="3054957"/>
            <a:ext cx="711518" cy="11887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zh-CN" b="0" cap="none" lang="en-US" smtClean="0" spc="0" sz="7200">
                <a:ln w="0"/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3822355" y="3068020"/>
            <a:ext cx="1258850" cy="1258850"/>
            <a:chOff x="2236394" y="2812222"/>
            <a:chExt cx="1258850" cy="1258850"/>
          </a:xfrm>
          <a:solidFill>
            <a:srgbClr val="EEF26D"/>
          </a:solidFill>
        </p:grpSpPr>
        <p:sp>
          <p:nvSpPr>
            <p:cNvPr id="94" name="圆角矩形 93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fmla="val 12732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fmla="val 12732" name="adj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420377" y="3068020"/>
            <a:ext cx="1258850" cy="1258850"/>
            <a:chOff x="2236394" y="2812222"/>
            <a:chExt cx="1258850" cy="1258850"/>
          </a:xfrm>
          <a:solidFill>
            <a:srgbClr val="F27405"/>
          </a:solidFill>
        </p:grpSpPr>
        <p:sp>
          <p:nvSpPr>
            <p:cNvPr id="97" name="圆角矩形 96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fmla="val 12732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圆角矩形 97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fmla="val 12732" name="adj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7018399" y="3068020"/>
            <a:ext cx="1258850" cy="1258850"/>
            <a:chOff x="2236394" y="2812222"/>
            <a:chExt cx="1258850" cy="1258850"/>
          </a:xfrm>
          <a:solidFill>
            <a:srgbClr val="F24535"/>
          </a:solidFill>
        </p:grpSpPr>
        <p:sp>
          <p:nvSpPr>
            <p:cNvPr id="100" name="圆角矩形 99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fmla="val 12732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fmla="val 12732" name="adj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616421" y="3068020"/>
            <a:ext cx="1258850" cy="1258850"/>
            <a:chOff x="2236394" y="2812222"/>
            <a:chExt cx="1258850" cy="1258850"/>
          </a:xfrm>
        </p:grpSpPr>
        <p:sp>
          <p:nvSpPr>
            <p:cNvPr id="103" name="圆角矩形 102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fmla="val 12732" name="adj"/>
              </a:avLst>
            </a:prstGeom>
            <a:solidFill>
              <a:srgbClr val="4E7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4" name="圆角矩形 103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fmla="val 12732" name="adj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6" name="矩形 105"/>
          <p:cNvSpPr/>
          <p:nvPr/>
        </p:nvSpPr>
        <p:spPr>
          <a:xfrm>
            <a:off x="4108547" y="3054957"/>
            <a:ext cx="679768" cy="11887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zh-CN" b="0" cap="none" lang="en-US" smtClean="0" spc="0" sz="720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07" name="矩形 106"/>
          <p:cNvSpPr/>
          <p:nvPr/>
        </p:nvSpPr>
        <p:spPr>
          <a:xfrm>
            <a:off x="5709034" y="3054957"/>
            <a:ext cx="670243" cy="11887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zh-CN" b="0" cap="none" lang="en-US" smtClean="0" spc="0" sz="7200">
                <a:ln w="0"/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08" name="矩形 107"/>
          <p:cNvSpPr/>
          <p:nvPr/>
        </p:nvSpPr>
        <p:spPr>
          <a:xfrm>
            <a:off x="7267454" y="3054957"/>
            <a:ext cx="744855" cy="11887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zh-CN" b="0" cap="none" lang="en-US" smtClean="0" spc="0" sz="7200">
                <a:ln w="0"/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09" name="矩形 108"/>
          <p:cNvSpPr/>
          <p:nvPr/>
        </p:nvSpPr>
        <p:spPr>
          <a:xfrm>
            <a:off x="8925716" y="3054957"/>
            <a:ext cx="628968" cy="11887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zh-CN" b="0" cap="none" lang="en-US" smtClean="0" spc="0" sz="7200">
                <a:ln w="0"/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2138362" y="4856153"/>
            <a:ext cx="146698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在此单击添加文字 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3712640" y="4856153"/>
            <a:ext cx="146698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在此单击添加文字 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5319265" y="4856153"/>
            <a:ext cx="146698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在此单击添加文字 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6906388" y="4856153"/>
            <a:ext cx="146698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在此单击添加文字 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8523767" y="4856153"/>
            <a:ext cx="146698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在此单击添加文字 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919783" y="429702"/>
            <a:ext cx="1291938" cy="77470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55837" y="583660"/>
            <a:ext cx="437061" cy="324390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文本框 52"/>
          <p:cNvSpPr txBox="1"/>
          <p:nvPr/>
        </p:nvSpPr>
        <p:spPr>
          <a:xfrm>
            <a:off x="3009258" y="490778"/>
            <a:ext cx="38971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在此单击添加标题内容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11147361" y="5792725"/>
            <a:ext cx="704211" cy="455795"/>
            <a:chOff x="2894013" y="908050"/>
            <a:chExt cx="7137400" cy="4619626"/>
          </a:xfrm>
        </p:grpSpPr>
        <p:sp>
          <p:nvSpPr>
            <p:cNvPr id="54" name="AutoShape 3"/>
            <p:cNvSpPr>
              <a:spLocks noChangeArrowheads="1" noChangeAspect="1" noTextEdit="1"/>
            </p:cNvSpPr>
            <p:nvPr/>
          </p:nvSpPr>
          <p:spPr bwMode="auto">
            <a:xfrm>
              <a:off x="2894013" y="908050"/>
              <a:ext cx="7137400" cy="461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5538788" y="909638"/>
              <a:ext cx="4492625" cy="4618038"/>
            </a:xfrm>
            <a:custGeom>
              <a:gdLst>
                <a:gd fmla="*/ 1495 w 1913" name="T0"/>
                <a:gd fmla="*/ 277 h 1965" name="T1"/>
                <a:gd fmla="*/ 706 w 1913" name="T2"/>
                <a:gd fmla="*/ 0 h 1965" name="T3"/>
                <a:gd fmla="*/ 138 w 1913" name="T4"/>
                <a:gd fmla="*/ 311 h 1965" name="T5"/>
                <a:gd fmla="*/ 0 w 1913" name="T6"/>
                <a:gd fmla="*/ 983 h 1965" name="T7"/>
                <a:gd fmla="*/ 138 w 1913" name="T8"/>
                <a:gd fmla="*/ 1655 h 1965" name="T9"/>
                <a:gd fmla="*/ 706 w 1913" name="T10"/>
                <a:gd fmla="*/ 1965 h 1965" name="T11"/>
                <a:gd fmla="*/ 1495 w 1913" name="T12"/>
                <a:gd fmla="*/ 1688 h 1965" name="T13"/>
                <a:gd fmla="*/ 1913 w 1913" name="T14"/>
                <a:gd fmla="*/ 983 h 1965" name="T15"/>
                <a:gd fmla="*/ 1495 w 1913" name="T16"/>
                <a:gd fmla="*/ 277 h 1965" name="T17"/>
                <a:gd fmla="*/ 1368 w 1913" name="T18"/>
                <a:gd fmla="*/ 1514 h 1965" name="T19"/>
                <a:gd fmla="*/ 706 w 1913" name="T20"/>
                <a:gd fmla="*/ 1750 h 1965" name="T21"/>
                <a:gd fmla="*/ 215 w 1913" name="T22"/>
                <a:gd fmla="*/ 983 h 1965" name="T23"/>
                <a:gd fmla="*/ 706 w 1913" name="T24"/>
                <a:gd fmla="*/ 216 h 1965" name="T25"/>
                <a:gd fmla="*/ 1368 w 1913" name="T26"/>
                <a:gd fmla="*/ 451 h 1965" name="T27"/>
                <a:gd fmla="*/ 1697 w 1913" name="T28"/>
                <a:gd fmla="*/ 983 h 1965" name="T29"/>
                <a:gd fmla="*/ 1368 w 1913" name="T30"/>
                <a:gd fmla="*/ 1514 h 196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65" w="1912">
                  <a:moveTo>
                    <a:pt x="1495" y="277"/>
                  </a:moveTo>
                  <a:cubicBezTo>
                    <a:pt x="1258" y="104"/>
                    <a:pt x="963" y="0"/>
                    <a:pt x="706" y="0"/>
                  </a:cubicBezTo>
                  <a:cubicBezTo>
                    <a:pt x="447" y="0"/>
                    <a:pt x="256" y="105"/>
                    <a:pt x="138" y="311"/>
                  </a:cubicBezTo>
                  <a:cubicBezTo>
                    <a:pt x="45" y="472"/>
                    <a:pt x="0" y="692"/>
                    <a:pt x="0" y="983"/>
                  </a:cubicBezTo>
                  <a:cubicBezTo>
                    <a:pt x="0" y="1274"/>
                    <a:pt x="45" y="1494"/>
                    <a:pt x="138" y="1655"/>
                  </a:cubicBezTo>
                  <a:cubicBezTo>
                    <a:pt x="256" y="1861"/>
                    <a:pt x="447" y="1965"/>
                    <a:pt x="706" y="1965"/>
                  </a:cubicBezTo>
                  <a:cubicBezTo>
                    <a:pt x="963" y="1965"/>
                    <a:pt x="1258" y="1862"/>
                    <a:pt x="1495" y="1688"/>
                  </a:cubicBezTo>
                  <a:cubicBezTo>
                    <a:pt x="1765" y="1491"/>
                    <a:pt x="1913" y="1240"/>
                    <a:pt x="1913" y="983"/>
                  </a:cubicBezTo>
                  <a:cubicBezTo>
                    <a:pt x="1913" y="725"/>
                    <a:pt x="1765" y="475"/>
                    <a:pt x="1495" y="277"/>
                  </a:cubicBezTo>
                  <a:close/>
                  <a:moveTo>
                    <a:pt x="1368" y="1514"/>
                  </a:moveTo>
                  <a:cubicBezTo>
                    <a:pt x="1170" y="1659"/>
                    <a:pt x="916" y="1750"/>
                    <a:pt x="706" y="1750"/>
                  </a:cubicBezTo>
                  <a:cubicBezTo>
                    <a:pt x="478" y="1750"/>
                    <a:pt x="215" y="1662"/>
                    <a:pt x="215" y="983"/>
                  </a:cubicBezTo>
                  <a:cubicBezTo>
                    <a:pt x="215" y="303"/>
                    <a:pt x="478" y="216"/>
                    <a:pt x="706" y="216"/>
                  </a:cubicBezTo>
                  <a:cubicBezTo>
                    <a:pt x="916" y="216"/>
                    <a:pt x="1170" y="306"/>
                    <a:pt x="1368" y="451"/>
                  </a:cubicBezTo>
                  <a:cubicBezTo>
                    <a:pt x="1577" y="605"/>
                    <a:pt x="1697" y="798"/>
                    <a:pt x="1697" y="983"/>
                  </a:cubicBezTo>
                  <a:cubicBezTo>
                    <a:pt x="1697" y="1167"/>
                    <a:pt x="1577" y="1361"/>
                    <a:pt x="1368" y="1514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6"/>
            <p:cNvSpPr/>
            <p:nvPr/>
          </p:nvSpPr>
          <p:spPr bwMode="auto">
            <a:xfrm>
              <a:off x="2895601" y="1168400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7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7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7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7"/>
            <p:cNvSpPr/>
            <p:nvPr/>
          </p:nvSpPr>
          <p:spPr bwMode="auto">
            <a:xfrm>
              <a:off x="2895601" y="2092325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8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8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8"/>
            <p:cNvSpPr/>
            <p:nvPr/>
          </p:nvSpPr>
          <p:spPr bwMode="auto">
            <a:xfrm>
              <a:off x="2895601" y="3016250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8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8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9"/>
            <p:cNvSpPr/>
            <p:nvPr/>
          </p:nvSpPr>
          <p:spPr bwMode="auto">
            <a:xfrm>
              <a:off x="2895601" y="3938588"/>
              <a:ext cx="2414588" cy="508000"/>
            </a:xfrm>
            <a:custGeom>
              <a:gdLst>
                <a:gd fmla="*/ 921 w 1028" name="T0"/>
                <a:gd fmla="*/ 0 h 216" name="T1"/>
                <a:gd fmla="*/ 108 w 1028" name="T2"/>
                <a:gd fmla="*/ 0 h 216" name="T3"/>
                <a:gd fmla="*/ 0 w 1028" name="T4"/>
                <a:gd fmla="*/ 108 h 216" name="T5"/>
                <a:gd fmla="*/ 108 w 1028" name="T6"/>
                <a:gd fmla="*/ 216 h 216" name="T7"/>
                <a:gd fmla="*/ 921 w 1028" name="T8"/>
                <a:gd fmla="*/ 216 h 216" name="T9"/>
                <a:gd fmla="*/ 1028 w 1028" name="T10"/>
                <a:gd fmla="*/ 108 h 216" name="T11"/>
                <a:gd fmla="*/ 921 w 1028" name="T12"/>
                <a:gd fmla="*/ 0 h 2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10"/>
            <p:cNvSpPr/>
            <p:nvPr/>
          </p:nvSpPr>
          <p:spPr bwMode="auto">
            <a:xfrm>
              <a:off x="2895601" y="4862513"/>
              <a:ext cx="2414588" cy="506413"/>
            </a:xfrm>
            <a:custGeom>
              <a:gdLst>
                <a:gd fmla="*/ 921 w 1028" name="T0"/>
                <a:gd fmla="*/ 0 h 216" name="T1"/>
                <a:gd fmla="*/ 108 w 1028" name="T2"/>
                <a:gd fmla="*/ 0 h 216" name="T3"/>
                <a:gd fmla="*/ 0 w 1028" name="T4"/>
                <a:gd fmla="*/ 108 h 216" name="T5"/>
                <a:gd fmla="*/ 108 w 1028" name="T6"/>
                <a:gd fmla="*/ 216 h 216" name="T7"/>
                <a:gd fmla="*/ 921 w 1028" name="T8"/>
                <a:gd fmla="*/ 216 h 216" name="T9"/>
                <a:gd fmla="*/ 1028 w 1028" name="T10"/>
                <a:gd fmla="*/ 108 h 216" name="T11"/>
                <a:gd fmla="*/ 921 w 1028" name="T12"/>
                <a:gd fmla="*/ 0 h 2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412316" y="5877787"/>
            <a:ext cx="55801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</p:spTree>
    <p:extLst>
      <p:ext uri="{BB962C8B-B14F-4D97-AF65-F5344CB8AC3E}">
        <p14:creationId val="99290219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 rot="16200000">
            <a:off x="3867474" y="165870"/>
            <a:ext cx="588078" cy="3868979"/>
            <a:chOff x="25611138" y="-1166812"/>
            <a:chExt cx="1501776" cy="8185150"/>
          </a:xfrm>
        </p:grpSpPr>
        <p:sp>
          <p:nvSpPr>
            <p:cNvPr id="13" name="Rectangle 384"/>
            <p:cNvSpPr>
              <a:spLocks noChangeArrowheads="1"/>
            </p:cNvSpPr>
            <p:nvPr/>
          </p:nvSpPr>
          <p:spPr bwMode="auto">
            <a:xfrm>
              <a:off x="25682577" y="-1155700"/>
              <a:ext cx="1430338" cy="8158163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14" name="Picture 385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5611138" y="-1166812"/>
              <a:ext cx="1450975" cy="818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8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5738139" y="-1042988"/>
              <a:ext cx="1204914" cy="806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387"/>
            <p:cNvSpPr>
              <a:spLocks noEditPoints="1"/>
            </p:cNvSpPr>
            <p:nvPr/>
          </p:nvSpPr>
          <p:spPr bwMode="auto">
            <a:xfrm>
              <a:off x="26328688" y="-984250"/>
              <a:ext cx="82550" cy="7466013"/>
            </a:xfrm>
            <a:custGeom>
              <a:gdLst>
                <a:gd fmla="*/ 52 w 52" name="T0"/>
                <a:gd fmla="*/ 4703 h 4703" name="T1"/>
                <a:gd fmla="*/ 0 w 52" name="T2"/>
                <a:gd fmla="*/ 4703 h 4703" name="T3"/>
                <a:gd fmla="*/ 0 w 52" name="T4"/>
                <a:gd fmla="*/ 4511 h 4703" name="T5"/>
                <a:gd fmla="*/ 52 w 52" name="T6"/>
                <a:gd fmla="*/ 4511 h 4703" name="T7"/>
                <a:gd fmla="*/ 52 w 52" name="T8"/>
                <a:gd fmla="*/ 4703 h 4703" name="T9"/>
                <a:gd fmla="*/ 52 w 52" name="T10"/>
                <a:gd fmla="*/ 4201 h 4703" name="T11"/>
                <a:gd fmla="*/ 0 w 52" name="T12"/>
                <a:gd fmla="*/ 4201 h 4703" name="T13"/>
                <a:gd fmla="*/ 0 w 52" name="T14"/>
                <a:gd fmla="*/ 4010 h 4703" name="T15"/>
                <a:gd fmla="*/ 52 w 52" name="T16"/>
                <a:gd fmla="*/ 4010 h 4703" name="T17"/>
                <a:gd fmla="*/ 52 w 52" name="T18"/>
                <a:gd fmla="*/ 4201 h 4703" name="T19"/>
                <a:gd fmla="*/ 52 w 52" name="T20"/>
                <a:gd fmla="*/ 3700 h 4703" name="T21"/>
                <a:gd fmla="*/ 0 w 52" name="T22"/>
                <a:gd fmla="*/ 3700 h 4703" name="T23"/>
                <a:gd fmla="*/ 0 w 52" name="T24"/>
                <a:gd fmla="*/ 3509 h 4703" name="T25"/>
                <a:gd fmla="*/ 52 w 52" name="T26"/>
                <a:gd fmla="*/ 3509 h 4703" name="T27"/>
                <a:gd fmla="*/ 52 w 52" name="T28"/>
                <a:gd fmla="*/ 3700 h 4703" name="T29"/>
                <a:gd fmla="*/ 52 w 52" name="T30"/>
                <a:gd fmla="*/ 3199 h 4703" name="T31"/>
                <a:gd fmla="*/ 0 w 52" name="T32"/>
                <a:gd fmla="*/ 3199 h 4703" name="T33"/>
                <a:gd fmla="*/ 0 w 52" name="T34"/>
                <a:gd fmla="*/ 3007 h 4703" name="T35"/>
                <a:gd fmla="*/ 52 w 52" name="T36"/>
                <a:gd fmla="*/ 3007 h 4703" name="T37"/>
                <a:gd fmla="*/ 52 w 52" name="T38"/>
                <a:gd fmla="*/ 3199 h 4703" name="T39"/>
                <a:gd fmla="*/ 52 w 52" name="T40"/>
                <a:gd fmla="*/ 2698 h 4703" name="T41"/>
                <a:gd fmla="*/ 0 w 52" name="T42"/>
                <a:gd fmla="*/ 2698 h 4703" name="T43"/>
                <a:gd fmla="*/ 0 w 52" name="T44"/>
                <a:gd fmla="*/ 2506 h 4703" name="T45"/>
                <a:gd fmla="*/ 52 w 52" name="T46"/>
                <a:gd fmla="*/ 2506 h 4703" name="T47"/>
                <a:gd fmla="*/ 52 w 52" name="T48"/>
                <a:gd fmla="*/ 2698 h 4703" name="T49"/>
                <a:gd fmla="*/ 52 w 52" name="T50"/>
                <a:gd fmla="*/ 2197 h 4703" name="T51"/>
                <a:gd fmla="*/ 0 w 52" name="T52"/>
                <a:gd fmla="*/ 2197 h 4703" name="T53"/>
                <a:gd fmla="*/ 0 w 52" name="T54"/>
                <a:gd fmla="*/ 2005 h 4703" name="T55"/>
                <a:gd fmla="*/ 52 w 52" name="T56"/>
                <a:gd fmla="*/ 2005 h 4703" name="T57"/>
                <a:gd fmla="*/ 52 w 52" name="T58"/>
                <a:gd fmla="*/ 2197 h 4703" name="T59"/>
                <a:gd fmla="*/ 52 w 52" name="T60"/>
                <a:gd fmla="*/ 1695 h 4703" name="T61"/>
                <a:gd fmla="*/ 0 w 52" name="T62"/>
                <a:gd fmla="*/ 1695 h 4703" name="T63"/>
                <a:gd fmla="*/ 0 w 52" name="T64"/>
                <a:gd fmla="*/ 1504 h 4703" name="T65"/>
                <a:gd fmla="*/ 52 w 52" name="T66"/>
                <a:gd fmla="*/ 1504 h 4703" name="T67"/>
                <a:gd fmla="*/ 52 w 52" name="T68"/>
                <a:gd fmla="*/ 1695 h 4703" name="T69"/>
                <a:gd fmla="*/ 52 w 52" name="T70"/>
                <a:gd fmla="*/ 1194 h 4703" name="T71"/>
                <a:gd fmla="*/ 0 w 52" name="T72"/>
                <a:gd fmla="*/ 1194 h 4703" name="T73"/>
                <a:gd fmla="*/ 0 w 52" name="T74"/>
                <a:gd fmla="*/ 1003 h 4703" name="T75"/>
                <a:gd fmla="*/ 52 w 52" name="T76"/>
                <a:gd fmla="*/ 1003 h 4703" name="T77"/>
                <a:gd fmla="*/ 52 w 52" name="T78"/>
                <a:gd fmla="*/ 1194 h 4703" name="T79"/>
                <a:gd fmla="*/ 52 w 52" name="T80"/>
                <a:gd fmla="*/ 693 h 4703" name="T81"/>
                <a:gd fmla="*/ 0 w 52" name="T82"/>
                <a:gd fmla="*/ 693 h 4703" name="T83"/>
                <a:gd fmla="*/ 0 w 52" name="T84"/>
                <a:gd fmla="*/ 502 h 4703" name="T85"/>
                <a:gd fmla="*/ 52 w 52" name="T86"/>
                <a:gd fmla="*/ 502 h 4703" name="T87"/>
                <a:gd fmla="*/ 52 w 52" name="T88"/>
                <a:gd fmla="*/ 693 h 4703" name="T89"/>
                <a:gd fmla="*/ 52 w 52" name="T90"/>
                <a:gd fmla="*/ 194 h 4703" name="T91"/>
                <a:gd fmla="*/ 0 w 52" name="T92"/>
                <a:gd fmla="*/ 194 h 4703" name="T93"/>
                <a:gd fmla="*/ 0 w 52" name="T94"/>
                <a:gd fmla="*/ 0 h 4703" name="T95"/>
                <a:gd fmla="*/ 52 w 52" name="T96"/>
                <a:gd fmla="*/ 0 h 4703" name="T97"/>
                <a:gd fmla="*/ 52 w 52" name="T98"/>
                <a:gd fmla="*/ 194 h 470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4703" w="52">
                  <a:moveTo>
                    <a:pt x="52" y="4703"/>
                  </a:moveTo>
                  <a:lnTo>
                    <a:pt x="0" y="4703"/>
                  </a:lnTo>
                  <a:lnTo>
                    <a:pt x="0" y="4511"/>
                  </a:lnTo>
                  <a:lnTo>
                    <a:pt x="52" y="4511"/>
                  </a:lnTo>
                  <a:lnTo>
                    <a:pt x="52" y="4703"/>
                  </a:lnTo>
                  <a:close/>
                  <a:moveTo>
                    <a:pt x="52" y="4201"/>
                  </a:moveTo>
                  <a:lnTo>
                    <a:pt x="0" y="4201"/>
                  </a:lnTo>
                  <a:lnTo>
                    <a:pt x="0" y="4010"/>
                  </a:lnTo>
                  <a:lnTo>
                    <a:pt x="52" y="4010"/>
                  </a:lnTo>
                  <a:lnTo>
                    <a:pt x="52" y="4201"/>
                  </a:lnTo>
                  <a:close/>
                  <a:moveTo>
                    <a:pt x="52" y="3700"/>
                  </a:moveTo>
                  <a:lnTo>
                    <a:pt x="0" y="3700"/>
                  </a:lnTo>
                  <a:lnTo>
                    <a:pt x="0" y="3509"/>
                  </a:lnTo>
                  <a:lnTo>
                    <a:pt x="52" y="3509"/>
                  </a:lnTo>
                  <a:lnTo>
                    <a:pt x="52" y="3700"/>
                  </a:lnTo>
                  <a:close/>
                  <a:moveTo>
                    <a:pt x="52" y="3199"/>
                  </a:moveTo>
                  <a:lnTo>
                    <a:pt x="0" y="3199"/>
                  </a:lnTo>
                  <a:lnTo>
                    <a:pt x="0" y="3007"/>
                  </a:lnTo>
                  <a:lnTo>
                    <a:pt x="52" y="3007"/>
                  </a:lnTo>
                  <a:lnTo>
                    <a:pt x="52" y="3199"/>
                  </a:lnTo>
                  <a:close/>
                  <a:moveTo>
                    <a:pt x="52" y="2698"/>
                  </a:moveTo>
                  <a:lnTo>
                    <a:pt x="0" y="2698"/>
                  </a:lnTo>
                  <a:lnTo>
                    <a:pt x="0" y="2506"/>
                  </a:lnTo>
                  <a:lnTo>
                    <a:pt x="52" y="2506"/>
                  </a:lnTo>
                  <a:lnTo>
                    <a:pt x="52" y="2698"/>
                  </a:lnTo>
                  <a:close/>
                  <a:moveTo>
                    <a:pt x="52" y="2197"/>
                  </a:moveTo>
                  <a:lnTo>
                    <a:pt x="0" y="2197"/>
                  </a:lnTo>
                  <a:lnTo>
                    <a:pt x="0" y="2005"/>
                  </a:lnTo>
                  <a:lnTo>
                    <a:pt x="52" y="2005"/>
                  </a:lnTo>
                  <a:lnTo>
                    <a:pt x="52" y="2197"/>
                  </a:lnTo>
                  <a:close/>
                  <a:moveTo>
                    <a:pt x="52" y="1695"/>
                  </a:moveTo>
                  <a:lnTo>
                    <a:pt x="0" y="1695"/>
                  </a:lnTo>
                  <a:lnTo>
                    <a:pt x="0" y="1504"/>
                  </a:lnTo>
                  <a:lnTo>
                    <a:pt x="52" y="1504"/>
                  </a:lnTo>
                  <a:lnTo>
                    <a:pt x="52" y="1695"/>
                  </a:lnTo>
                  <a:close/>
                  <a:moveTo>
                    <a:pt x="52" y="1194"/>
                  </a:moveTo>
                  <a:lnTo>
                    <a:pt x="0" y="1194"/>
                  </a:lnTo>
                  <a:lnTo>
                    <a:pt x="0" y="1003"/>
                  </a:lnTo>
                  <a:lnTo>
                    <a:pt x="52" y="1003"/>
                  </a:lnTo>
                  <a:lnTo>
                    <a:pt x="52" y="1194"/>
                  </a:lnTo>
                  <a:close/>
                  <a:moveTo>
                    <a:pt x="52" y="693"/>
                  </a:moveTo>
                  <a:lnTo>
                    <a:pt x="0" y="693"/>
                  </a:lnTo>
                  <a:lnTo>
                    <a:pt x="0" y="502"/>
                  </a:lnTo>
                  <a:lnTo>
                    <a:pt x="52" y="502"/>
                  </a:lnTo>
                  <a:lnTo>
                    <a:pt x="52" y="693"/>
                  </a:lnTo>
                  <a:close/>
                  <a:moveTo>
                    <a:pt x="52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94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17" name="Picture 388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6284238" y="-1030287"/>
              <a:ext cx="112713" cy="749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组合 42"/>
          <p:cNvGrpSpPr/>
          <p:nvPr/>
        </p:nvGrpSpPr>
        <p:grpSpPr>
          <a:xfrm>
            <a:off x="1055838" y="1497716"/>
            <a:ext cx="1180556" cy="1201984"/>
            <a:chOff x="2614304" y="3088192"/>
            <a:chExt cx="1180556" cy="1201984"/>
          </a:xfrm>
        </p:grpSpPr>
        <p:sp>
          <p:nvSpPr>
            <p:cNvPr id="40" name="任意多边形 39"/>
            <p:cNvSpPr/>
            <p:nvPr/>
          </p:nvSpPr>
          <p:spPr>
            <a:xfrm rot="10800000">
              <a:off x="2614304" y="3088192"/>
              <a:ext cx="1180556" cy="1201984"/>
            </a:xfrm>
            <a:custGeom>
              <a:gdLst>
                <a:gd fmla="*/ 782723 w 1092530" name="connsiteX0"/>
                <a:gd fmla="*/ 1112361 h 1112361" name="connsiteY0"/>
                <a:gd fmla="*/ 309807 w 1092530" name="connsiteX1"/>
                <a:gd fmla="*/ 1112361 h 1112361" name="connsiteY1"/>
                <a:gd fmla="*/ 0 w 1092530" name="connsiteX2"/>
                <a:gd fmla="*/ 802554 h 1112361" name="connsiteY2"/>
                <a:gd fmla="*/ 0 w 1092530" name="connsiteX3"/>
                <a:gd fmla="*/ 773241 h 1112361" name="connsiteY3"/>
                <a:gd fmla="*/ 0 w 1092530" name="connsiteX4"/>
                <a:gd fmla="*/ 339120 h 1112361" name="connsiteY4"/>
                <a:gd fmla="*/ 0 w 1092530" name="connsiteX5"/>
                <a:gd fmla="*/ 309807 h 1112361" name="connsiteY5"/>
                <a:gd fmla="*/ 309807 w 1092530" name="connsiteX6"/>
                <a:gd fmla="*/ 0 h 1112361" name="connsiteY6"/>
                <a:gd fmla="*/ 782723 w 1092530" name="connsiteX7"/>
                <a:gd fmla="*/ 0 h 1112361" name="connsiteY7"/>
                <a:gd fmla="*/ 1092530 w 1092530" name="connsiteX8"/>
                <a:gd fmla="*/ 309807 h 1112361" name="connsiteY8"/>
                <a:gd fmla="*/ 1092530 w 1092530" name="connsiteX9"/>
                <a:gd fmla="*/ 339120 h 1112361" name="connsiteY9"/>
                <a:gd fmla="*/ 1092530 w 1092530" name="connsiteX10"/>
                <a:gd fmla="*/ 773241 h 1112361" name="connsiteY10"/>
                <a:gd fmla="*/ 1092530 w 1092530" name="connsiteX11"/>
                <a:gd fmla="*/ 802554 h 1112361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112361" w="1092530">
                  <a:moveTo>
                    <a:pt x="782723" y="1112361"/>
                  </a:moveTo>
                  <a:lnTo>
                    <a:pt x="309807" y="1112361"/>
                  </a:lnTo>
                  <a:lnTo>
                    <a:pt x="0" y="802554"/>
                  </a:lnTo>
                  <a:lnTo>
                    <a:pt x="0" y="773241"/>
                  </a:lnTo>
                  <a:lnTo>
                    <a:pt x="0" y="339120"/>
                  </a:lnTo>
                  <a:lnTo>
                    <a:pt x="0" y="309807"/>
                  </a:lnTo>
                  <a:lnTo>
                    <a:pt x="309807" y="0"/>
                  </a:lnTo>
                  <a:lnTo>
                    <a:pt x="782723" y="0"/>
                  </a:lnTo>
                  <a:lnTo>
                    <a:pt x="1092530" y="309807"/>
                  </a:lnTo>
                  <a:lnTo>
                    <a:pt x="1092530" y="339120"/>
                  </a:lnTo>
                  <a:lnTo>
                    <a:pt x="1092530" y="773241"/>
                  </a:lnTo>
                  <a:lnTo>
                    <a:pt x="1092530" y="802554"/>
                  </a:lnTo>
                  <a:close/>
                </a:path>
              </a:pathLst>
            </a:custGeom>
            <a:solidFill>
              <a:srgbClr val="F24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任意多边形 40"/>
            <p:cNvSpPr/>
            <p:nvPr/>
          </p:nvSpPr>
          <p:spPr>
            <a:xfrm rot="10800000">
              <a:off x="2664181" y="3143746"/>
              <a:ext cx="1071429" cy="1090876"/>
            </a:xfrm>
            <a:custGeom>
              <a:gdLst>
                <a:gd fmla="*/ 782723 w 1092530" name="connsiteX0"/>
                <a:gd fmla="*/ 1112361 h 1112361" name="connsiteY0"/>
                <a:gd fmla="*/ 309807 w 1092530" name="connsiteX1"/>
                <a:gd fmla="*/ 1112361 h 1112361" name="connsiteY1"/>
                <a:gd fmla="*/ 0 w 1092530" name="connsiteX2"/>
                <a:gd fmla="*/ 802554 h 1112361" name="connsiteY2"/>
                <a:gd fmla="*/ 0 w 1092530" name="connsiteX3"/>
                <a:gd fmla="*/ 773241 h 1112361" name="connsiteY3"/>
                <a:gd fmla="*/ 0 w 1092530" name="connsiteX4"/>
                <a:gd fmla="*/ 339120 h 1112361" name="connsiteY4"/>
                <a:gd fmla="*/ 0 w 1092530" name="connsiteX5"/>
                <a:gd fmla="*/ 309807 h 1112361" name="connsiteY5"/>
                <a:gd fmla="*/ 309807 w 1092530" name="connsiteX6"/>
                <a:gd fmla="*/ 0 h 1112361" name="connsiteY6"/>
                <a:gd fmla="*/ 782723 w 1092530" name="connsiteX7"/>
                <a:gd fmla="*/ 0 h 1112361" name="connsiteY7"/>
                <a:gd fmla="*/ 1092530 w 1092530" name="connsiteX8"/>
                <a:gd fmla="*/ 309807 h 1112361" name="connsiteY8"/>
                <a:gd fmla="*/ 1092530 w 1092530" name="connsiteX9"/>
                <a:gd fmla="*/ 339120 h 1112361" name="connsiteY9"/>
                <a:gd fmla="*/ 1092530 w 1092530" name="connsiteX10"/>
                <a:gd fmla="*/ 773241 h 1112361" name="connsiteY10"/>
                <a:gd fmla="*/ 1092530 w 1092530" name="connsiteX11"/>
                <a:gd fmla="*/ 802554 h 1112361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112361" w="1092530">
                  <a:moveTo>
                    <a:pt x="782723" y="1112361"/>
                  </a:moveTo>
                  <a:lnTo>
                    <a:pt x="309807" y="1112361"/>
                  </a:lnTo>
                  <a:lnTo>
                    <a:pt x="0" y="802554"/>
                  </a:lnTo>
                  <a:lnTo>
                    <a:pt x="0" y="773241"/>
                  </a:lnTo>
                  <a:lnTo>
                    <a:pt x="0" y="339120"/>
                  </a:lnTo>
                  <a:lnTo>
                    <a:pt x="0" y="309807"/>
                  </a:lnTo>
                  <a:lnTo>
                    <a:pt x="309807" y="0"/>
                  </a:lnTo>
                  <a:lnTo>
                    <a:pt x="782723" y="0"/>
                  </a:lnTo>
                  <a:lnTo>
                    <a:pt x="1092530" y="309807"/>
                  </a:lnTo>
                  <a:lnTo>
                    <a:pt x="1092530" y="339120"/>
                  </a:lnTo>
                  <a:lnTo>
                    <a:pt x="1092530" y="773241"/>
                  </a:lnTo>
                  <a:lnTo>
                    <a:pt x="1092530" y="802554"/>
                  </a:lnTo>
                  <a:close/>
                </a:path>
              </a:pathLst>
            </a:custGeom>
            <a:solidFill>
              <a:srgbClr val="F245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645709" y="3396797"/>
              <a:ext cx="1108372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pc="-150" sz="3200">
                  <a:solidFill>
                    <a:schemeClr val="bg1"/>
                  </a:solidFill>
                </a:rPr>
                <a:t>START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875271" y="1483995"/>
            <a:ext cx="1261042" cy="1261042"/>
            <a:chOff x="9875271" y="1553270"/>
            <a:chExt cx="1261042" cy="1261042"/>
          </a:xfrm>
        </p:grpSpPr>
        <p:sp>
          <p:nvSpPr>
            <p:cNvPr id="44" name="椭圆 43"/>
            <p:cNvSpPr/>
            <p:nvPr/>
          </p:nvSpPr>
          <p:spPr>
            <a:xfrm>
              <a:off x="9875271" y="1553270"/>
              <a:ext cx="1261042" cy="1261042"/>
            </a:xfrm>
            <a:prstGeom prst="ellipse">
              <a:avLst/>
            </a:prstGeom>
            <a:solidFill>
              <a:srgbClr val="F245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106170" y="1645182"/>
              <a:ext cx="919163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pc="-150" sz="3200">
                  <a:solidFill>
                    <a:schemeClr val="bg1"/>
                  </a:solidFill>
                </a:rPr>
                <a:t>TENEND</a:t>
              </a: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9979736" y="2142766"/>
              <a:ext cx="1052112" cy="82051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7" name="组合 56"/>
          <p:cNvGrpSpPr/>
          <p:nvPr/>
        </p:nvGrpSpPr>
        <p:grpSpPr>
          <a:xfrm flipH="1" rot="5400000">
            <a:off x="7698526" y="203798"/>
            <a:ext cx="588078" cy="3793125"/>
            <a:chOff x="25611138" y="-1166812"/>
            <a:chExt cx="1501776" cy="8185150"/>
          </a:xfrm>
        </p:grpSpPr>
        <p:sp>
          <p:nvSpPr>
            <p:cNvPr id="58" name="Rectangle 384"/>
            <p:cNvSpPr>
              <a:spLocks noChangeArrowheads="1"/>
            </p:cNvSpPr>
            <p:nvPr/>
          </p:nvSpPr>
          <p:spPr bwMode="auto">
            <a:xfrm>
              <a:off x="25682577" y="-1155700"/>
              <a:ext cx="1430338" cy="8158163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59" name="Picture 385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5611138" y="-1166812"/>
              <a:ext cx="1450975" cy="818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38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5738139" y="-1042988"/>
              <a:ext cx="1204914" cy="806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387"/>
            <p:cNvSpPr>
              <a:spLocks noEditPoints="1"/>
            </p:cNvSpPr>
            <p:nvPr/>
          </p:nvSpPr>
          <p:spPr bwMode="auto">
            <a:xfrm>
              <a:off x="26328688" y="-984250"/>
              <a:ext cx="82550" cy="7466013"/>
            </a:xfrm>
            <a:custGeom>
              <a:gdLst>
                <a:gd fmla="*/ 52 w 52" name="T0"/>
                <a:gd fmla="*/ 4703 h 4703" name="T1"/>
                <a:gd fmla="*/ 0 w 52" name="T2"/>
                <a:gd fmla="*/ 4703 h 4703" name="T3"/>
                <a:gd fmla="*/ 0 w 52" name="T4"/>
                <a:gd fmla="*/ 4511 h 4703" name="T5"/>
                <a:gd fmla="*/ 52 w 52" name="T6"/>
                <a:gd fmla="*/ 4511 h 4703" name="T7"/>
                <a:gd fmla="*/ 52 w 52" name="T8"/>
                <a:gd fmla="*/ 4703 h 4703" name="T9"/>
                <a:gd fmla="*/ 52 w 52" name="T10"/>
                <a:gd fmla="*/ 4201 h 4703" name="T11"/>
                <a:gd fmla="*/ 0 w 52" name="T12"/>
                <a:gd fmla="*/ 4201 h 4703" name="T13"/>
                <a:gd fmla="*/ 0 w 52" name="T14"/>
                <a:gd fmla="*/ 4010 h 4703" name="T15"/>
                <a:gd fmla="*/ 52 w 52" name="T16"/>
                <a:gd fmla="*/ 4010 h 4703" name="T17"/>
                <a:gd fmla="*/ 52 w 52" name="T18"/>
                <a:gd fmla="*/ 4201 h 4703" name="T19"/>
                <a:gd fmla="*/ 52 w 52" name="T20"/>
                <a:gd fmla="*/ 3700 h 4703" name="T21"/>
                <a:gd fmla="*/ 0 w 52" name="T22"/>
                <a:gd fmla="*/ 3700 h 4703" name="T23"/>
                <a:gd fmla="*/ 0 w 52" name="T24"/>
                <a:gd fmla="*/ 3509 h 4703" name="T25"/>
                <a:gd fmla="*/ 52 w 52" name="T26"/>
                <a:gd fmla="*/ 3509 h 4703" name="T27"/>
                <a:gd fmla="*/ 52 w 52" name="T28"/>
                <a:gd fmla="*/ 3700 h 4703" name="T29"/>
                <a:gd fmla="*/ 52 w 52" name="T30"/>
                <a:gd fmla="*/ 3199 h 4703" name="T31"/>
                <a:gd fmla="*/ 0 w 52" name="T32"/>
                <a:gd fmla="*/ 3199 h 4703" name="T33"/>
                <a:gd fmla="*/ 0 w 52" name="T34"/>
                <a:gd fmla="*/ 3007 h 4703" name="T35"/>
                <a:gd fmla="*/ 52 w 52" name="T36"/>
                <a:gd fmla="*/ 3007 h 4703" name="T37"/>
                <a:gd fmla="*/ 52 w 52" name="T38"/>
                <a:gd fmla="*/ 3199 h 4703" name="T39"/>
                <a:gd fmla="*/ 52 w 52" name="T40"/>
                <a:gd fmla="*/ 2698 h 4703" name="T41"/>
                <a:gd fmla="*/ 0 w 52" name="T42"/>
                <a:gd fmla="*/ 2698 h 4703" name="T43"/>
                <a:gd fmla="*/ 0 w 52" name="T44"/>
                <a:gd fmla="*/ 2506 h 4703" name="T45"/>
                <a:gd fmla="*/ 52 w 52" name="T46"/>
                <a:gd fmla="*/ 2506 h 4703" name="T47"/>
                <a:gd fmla="*/ 52 w 52" name="T48"/>
                <a:gd fmla="*/ 2698 h 4703" name="T49"/>
                <a:gd fmla="*/ 52 w 52" name="T50"/>
                <a:gd fmla="*/ 2197 h 4703" name="T51"/>
                <a:gd fmla="*/ 0 w 52" name="T52"/>
                <a:gd fmla="*/ 2197 h 4703" name="T53"/>
                <a:gd fmla="*/ 0 w 52" name="T54"/>
                <a:gd fmla="*/ 2005 h 4703" name="T55"/>
                <a:gd fmla="*/ 52 w 52" name="T56"/>
                <a:gd fmla="*/ 2005 h 4703" name="T57"/>
                <a:gd fmla="*/ 52 w 52" name="T58"/>
                <a:gd fmla="*/ 2197 h 4703" name="T59"/>
                <a:gd fmla="*/ 52 w 52" name="T60"/>
                <a:gd fmla="*/ 1695 h 4703" name="T61"/>
                <a:gd fmla="*/ 0 w 52" name="T62"/>
                <a:gd fmla="*/ 1695 h 4703" name="T63"/>
                <a:gd fmla="*/ 0 w 52" name="T64"/>
                <a:gd fmla="*/ 1504 h 4703" name="T65"/>
                <a:gd fmla="*/ 52 w 52" name="T66"/>
                <a:gd fmla="*/ 1504 h 4703" name="T67"/>
                <a:gd fmla="*/ 52 w 52" name="T68"/>
                <a:gd fmla="*/ 1695 h 4703" name="T69"/>
                <a:gd fmla="*/ 52 w 52" name="T70"/>
                <a:gd fmla="*/ 1194 h 4703" name="T71"/>
                <a:gd fmla="*/ 0 w 52" name="T72"/>
                <a:gd fmla="*/ 1194 h 4703" name="T73"/>
                <a:gd fmla="*/ 0 w 52" name="T74"/>
                <a:gd fmla="*/ 1003 h 4703" name="T75"/>
                <a:gd fmla="*/ 52 w 52" name="T76"/>
                <a:gd fmla="*/ 1003 h 4703" name="T77"/>
                <a:gd fmla="*/ 52 w 52" name="T78"/>
                <a:gd fmla="*/ 1194 h 4703" name="T79"/>
                <a:gd fmla="*/ 52 w 52" name="T80"/>
                <a:gd fmla="*/ 693 h 4703" name="T81"/>
                <a:gd fmla="*/ 0 w 52" name="T82"/>
                <a:gd fmla="*/ 693 h 4703" name="T83"/>
                <a:gd fmla="*/ 0 w 52" name="T84"/>
                <a:gd fmla="*/ 502 h 4703" name="T85"/>
                <a:gd fmla="*/ 52 w 52" name="T86"/>
                <a:gd fmla="*/ 502 h 4703" name="T87"/>
                <a:gd fmla="*/ 52 w 52" name="T88"/>
                <a:gd fmla="*/ 693 h 4703" name="T89"/>
                <a:gd fmla="*/ 52 w 52" name="T90"/>
                <a:gd fmla="*/ 194 h 4703" name="T91"/>
                <a:gd fmla="*/ 0 w 52" name="T92"/>
                <a:gd fmla="*/ 194 h 4703" name="T93"/>
                <a:gd fmla="*/ 0 w 52" name="T94"/>
                <a:gd fmla="*/ 0 h 4703" name="T95"/>
                <a:gd fmla="*/ 52 w 52" name="T96"/>
                <a:gd fmla="*/ 0 h 4703" name="T97"/>
                <a:gd fmla="*/ 52 w 52" name="T98"/>
                <a:gd fmla="*/ 194 h 470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4703" w="52">
                  <a:moveTo>
                    <a:pt x="52" y="4703"/>
                  </a:moveTo>
                  <a:lnTo>
                    <a:pt x="0" y="4703"/>
                  </a:lnTo>
                  <a:lnTo>
                    <a:pt x="0" y="4511"/>
                  </a:lnTo>
                  <a:lnTo>
                    <a:pt x="52" y="4511"/>
                  </a:lnTo>
                  <a:lnTo>
                    <a:pt x="52" y="4703"/>
                  </a:lnTo>
                  <a:close/>
                  <a:moveTo>
                    <a:pt x="52" y="4201"/>
                  </a:moveTo>
                  <a:lnTo>
                    <a:pt x="0" y="4201"/>
                  </a:lnTo>
                  <a:lnTo>
                    <a:pt x="0" y="4010"/>
                  </a:lnTo>
                  <a:lnTo>
                    <a:pt x="52" y="4010"/>
                  </a:lnTo>
                  <a:lnTo>
                    <a:pt x="52" y="4201"/>
                  </a:lnTo>
                  <a:close/>
                  <a:moveTo>
                    <a:pt x="52" y="3700"/>
                  </a:moveTo>
                  <a:lnTo>
                    <a:pt x="0" y="3700"/>
                  </a:lnTo>
                  <a:lnTo>
                    <a:pt x="0" y="3509"/>
                  </a:lnTo>
                  <a:lnTo>
                    <a:pt x="52" y="3509"/>
                  </a:lnTo>
                  <a:lnTo>
                    <a:pt x="52" y="3700"/>
                  </a:lnTo>
                  <a:close/>
                  <a:moveTo>
                    <a:pt x="52" y="3199"/>
                  </a:moveTo>
                  <a:lnTo>
                    <a:pt x="0" y="3199"/>
                  </a:lnTo>
                  <a:lnTo>
                    <a:pt x="0" y="3007"/>
                  </a:lnTo>
                  <a:lnTo>
                    <a:pt x="52" y="3007"/>
                  </a:lnTo>
                  <a:lnTo>
                    <a:pt x="52" y="3199"/>
                  </a:lnTo>
                  <a:close/>
                  <a:moveTo>
                    <a:pt x="52" y="2698"/>
                  </a:moveTo>
                  <a:lnTo>
                    <a:pt x="0" y="2698"/>
                  </a:lnTo>
                  <a:lnTo>
                    <a:pt x="0" y="2506"/>
                  </a:lnTo>
                  <a:lnTo>
                    <a:pt x="52" y="2506"/>
                  </a:lnTo>
                  <a:lnTo>
                    <a:pt x="52" y="2698"/>
                  </a:lnTo>
                  <a:close/>
                  <a:moveTo>
                    <a:pt x="52" y="2197"/>
                  </a:moveTo>
                  <a:lnTo>
                    <a:pt x="0" y="2197"/>
                  </a:lnTo>
                  <a:lnTo>
                    <a:pt x="0" y="2005"/>
                  </a:lnTo>
                  <a:lnTo>
                    <a:pt x="52" y="2005"/>
                  </a:lnTo>
                  <a:lnTo>
                    <a:pt x="52" y="2197"/>
                  </a:lnTo>
                  <a:close/>
                  <a:moveTo>
                    <a:pt x="52" y="1695"/>
                  </a:moveTo>
                  <a:lnTo>
                    <a:pt x="0" y="1695"/>
                  </a:lnTo>
                  <a:lnTo>
                    <a:pt x="0" y="1504"/>
                  </a:lnTo>
                  <a:lnTo>
                    <a:pt x="52" y="1504"/>
                  </a:lnTo>
                  <a:lnTo>
                    <a:pt x="52" y="1695"/>
                  </a:lnTo>
                  <a:close/>
                  <a:moveTo>
                    <a:pt x="52" y="1194"/>
                  </a:moveTo>
                  <a:lnTo>
                    <a:pt x="0" y="1194"/>
                  </a:lnTo>
                  <a:lnTo>
                    <a:pt x="0" y="1003"/>
                  </a:lnTo>
                  <a:lnTo>
                    <a:pt x="52" y="1003"/>
                  </a:lnTo>
                  <a:lnTo>
                    <a:pt x="52" y="1194"/>
                  </a:lnTo>
                  <a:close/>
                  <a:moveTo>
                    <a:pt x="52" y="693"/>
                  </a:moveTo>
                  <a:lnTo>
                    <a:pt x="0" y="693"/>
                  </a:lnTo>
                  <a:lnTo>
                    <a:pt x="0" y="502"/>
                  </a:lnTo>
                  <a:lnTo>
                    <a:pt x="52" y="502"/>
                  </a:lnTo>
                  <a:lnTo>
                    <a:pt x="52" y="693"/>
                  </a:lnTo>
                  <a:close/>
                  <a:moveTo>
                    <a:pt x="52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94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2" name="Picture 388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6284238" y="-1030287"/>
              <a:ext cx="112713" cy="749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组合 91"/>
          <p:cNvGrpSpPr/>
          <p:nvPr/>
        </p:nvGrpSpPr>
        <p:grpSpPr>
          <a:xfrm>
            <a:off x="2224333" y="3068020"/>
            <a:ext cx="1258850" cy="1258850"/>
            <a:chOff x="2236394" y="2812222"/>
            <a:chExt cx="1258850" cy="1258850"/>
          </a:xfrm>
        </p:grpSpPr>
        <p:sp>
          <p:nvSpPr>
            <p:cNvPr id="78" name="圆角矩形 77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fmla="val 12732" name="adj"/>
              </a:avLst>
            </a:prstGeom>
            <a:solidFill>
              <a:srgbClr val="4E7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fmla="val 12732" name="adj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1" name="矩形 90"/>
          <p:cNvSpPr/>
          <p:nvPr/>
        </p:nvSpPr>
        <p:spPr>
          <a:xfrm>
            <a:off x="2473534" y="3054957"/>
            <a:ext cx="711518" cy="11887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zh-CN" b="0" cap="none" lang="en-US" smtClean="0" spc="0" sz="7200">
                <a:ln w="0"/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17" name="矩形 116"/>
          <p:cNvSpPr/>
          <p:nvPr/>
        </p:nvSpPr>
        <p:spPr>
          <a:xfrm>
            <a:off x="1055837" y="583660"/>
            <a:ext cx="437061" cy="324390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" name="文本框 117"/>
          <p:cNvSpPr txBox="1"/>
          <p:nvPr/>
        </p:nvSpPr>
        <p:spPr>
          <a:xfrm>
            <a:off x="1544073" y="490778"/>
            <a:ext cx="38971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在此单击添加标题内容</a:t>
            </a:r>
          </a:p>
        </p:txBody>
      </p:sp>
      <p:pic>
        <p:nvPicPr>
          <p:cNvPr id="119" name="图片 1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200700" y="1717340"/>
            <a:ext cx="1291938" cy="774707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2138362" y="4856153"/>
            <a:ext cx="146698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在此单击添加文字 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712640" y="4856153"/>
            <a:ext cx="146698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在此单击添加文字 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319265" y="4856153"/>
            <a:ext cx="146698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在此单击添加文字 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906388" y="4856153"/>
            <a:ext cx="146698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在此单击添加文字 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523767" y="4856153"/>
            <a:ext cx="146698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在此单击添加文字 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11147361" y="5792725"/>
            <a:ext cx="704211" cy="455795"/>
            <a:chOff x="2894013" y="908050"/>
            <a:chExt cx="7137400" cy="4619626"/>
          </a:xfrm>
        </p:grpSpPr>
        <p:sp>
          <p:nvSpPr>
            <p:cNvPr id="74" name="AutoShape 3"/>
            <p:cNvSpPr>
              <a:spLocks noChangeArrowheads="1" noChangeAspect="1" noTextEdit="1"/>
            </p:cNvSpPr>
            <p:nvPr/>
          </p:nvSpPr>
          <p:spPr bwMode="auto">
            <a:xfrm>
              <a:off x="2894013" y="908050"/>
              <a:ext cx="7137400" cy="461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5"/>
            <p:cNvSpPr>
              <a:spLocks noEditPoints="1"/>
            </p:cNvSpPr>
            <p:nvPr/>
          </p:nvSpPr>
          <p:spPr bwMode="auto">
            <a:xfrm>
              <a:off x="5538788" y="909638"/>
              <a:ext cx="4492625" cy="4618038"/>
            </a:xfrm>
            <a:custGeom>
              <a:gdLst>
                <a:gd fmla="*/ 1495 w 1913" name="T0"/>
                <a:gd fmla="*/ 277 h 1965" name="T1"/>
                <a:gd fmla="*/ 706 w 1913" name="T2"/>
                <a:gd fmla="*/ 0 h 1965" name="T3"/>
                <a:gd fmla="*/ 138 w 1913" name="T4"/>
                <a:gd fmla="*/ 311 h 1965" name="T5"/>
                <a:gd fmla="*/ 0 w 1913" name="T6"/>
                <a:gd fmla="*/ 983 h 1965" name="T7"/>
                <a:gd fmla="*/ 138 w 1913" name="T8"/>
                <a:gd fmla="*/ 1655 h 1965" name="T9"/>
                <a:gd fmla="*/ 706 w 1913" name="T10"/>
                <a:gd fmla="*/ 1965 h 1965" name="T11"/>
                <a:gd fmla="*/ 1495 w 1913" name="T12"/>
                <a:gd fmla="*/ 1688 h 1965" name="T13"/>
                <a:gd fmla="*/ 1913 w 1913" name="T14"/>
                <a:gd fmla="*/ 983 h 1965" name="T15"/>
                <a:gd fmla="*/ 1495 w 1913" name="T16"/>
                <a:gd fmla="*/ 277 h 1965" name="T17"/>
                <a:gd fmla="*/ 1368 w 1913" name="T18"/>
                <a:gd fmla="*/ 1514 h 1965" name="T19"/>
                <a:gd fmla="*/ 706 w 1913" name="T20"/>
                <a:gd fmla="*/ 1750 h 1965" name="T21"/>
                <a:gd fmla="*/ 215 w 1913" name="T22"/>
                <a:gd fmla="*/ 983 h 1965" name="T23"/>
                <a:gd fmla="*/ 706 w 1913" name="T24"/>
                <a:gd fmla="*/ 216 h 1965" name="T25"/>
                <a:gd fmla="*/ 1368 w 1913" name="T26"/>
                <a:gd fmla="*/ 451 h 1965" name="T27"/>
                <a:gd fmla="*/ 1697 w 1913" name="T28"/>
                <a:gd fmla="*/ 983 h 1965" name="T29"/>
                <a:gd fmla="*/ 1368 w 1913" name="T30"/>
                <a:gd fmla="*/ 1514 h 196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65" w="1912">
                  <a:moveTo>
                    <a:pt x="1495" y="277"/>
                  </a:moveTo>
                  <a:cubicBezTo>
                    <a:pt x="1258" y="104"/>
                    <a:pt x="963" y="0"/>
                    <a:pt x="706" y="0"/>
                  </a:cubicBezTo>
                  <a:cubicBezTo>
                    <a:pt x="447" y="0"/>
                    <a:pt x="256" y="105"/>
                    <a:pt x="138" y="311"/>
                  </a:cubicBezTo>
                  <a:cubicBezTo>
                    <a:pt x="45" y="472"/>
                    <a:pt x="0" y="692"/>
                    <a:pt x="0" y="983"/>
                  </a:cubicBezTo>
                  <a:cubicBezTo>
                    <a:pt x="0" y="1274"/>
                    <a:pt x="45" y="1494"/>
                    <a:pt x="138" y="1655"/>
                  </a:cubicBezTo>
                  <a:cubicBezTo>
                    <a:pt x="256" y="1861"/>
                    <a:pt x="447" y="1965"/>
                    <a:pt x="706" y="1965"/>
                  </a:cubicBezTo>
                  <a:cubicBezTo>
                    <a:pt x="963" y="1965"/>
                    <a:pt x="1258" y="1862"/>
                    <a:pt x="1495" y="1688"/>
                  </a:cubicBezTo>
                  <a:cubicBezTo>
                    <a:pt x="1765" y="1491"/>
                    <a:pt x="1913" y="1240"/>
                    <a:pt x="1913" y="983"/>
                  </a:cubicBezTo>
                  <a:cubicBezTo>
                    <a:pt x="1913" y="725"/>
                    <a:pt x="1765" y="475"/>
                    <a:pt x="1495" y="277"/>
                  </a:cubicBezTo>
                  <a:close/>
                  <a:moveTo>
                    <a:pt x="1368" y="1514"/>
                  </a:moveTo>
                  <a:cubicBezTo>
                    <a:pt x="1170" y="1659"/>
                    <a:pt x="916" y="1750"/>
                    <a:pt x="706" y="1750"/>
                  </a:cubicBezTo>
                  <a:cubicBezTo>
                    <a:pt x="478" y="1750"/>
                    <a:pt x="215" y="1662"/>
                    <a:pt x="215" y="983"/>
                  </a:cubicBezTo>
                  <a:cubicBezTo>
                    <a:pt x="215" y="303"/>
                    <a:pt x="478" y="216"/>
                    <a:pt x="706" y="216"/>
                  </a:cubicBezTo>
                  <a:cubicBezTo>
                    <a:pt x="916" y="216"/>
                    <a:pt x="1170" y="306"/>
                    <a:pt x="1368" y="451"/>
                  </a:cubicBezTo>
                  <a:cubicBezTo>
                    <a:pt x="1577" y="605"/>
                    <a:pt x="1697" y="798"/>
                    <a:pt x="1697" y="983"/>
                  </a:cubicBezTo>
                  <a:cubicBezTo>
                    <a:pt x="1697" y="1167"/>
                    <a:pt x="1577" y="1361"/>
                    <a:pt x="1368" y="1514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2895601" y="1168400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7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7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7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2895601" y="2092325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8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8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2895601" y="3016250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8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8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2895601" y="3938588"/>
              <a:ext cx="2414588" cy="508000"/>
            </a:xfrm>
            <a:custGeom>
              <a:gdLst>
                <a:gd fmla="*/ 921 w 1028" name="T0"/>
                <a:gd fmla="*/ 0 h 216" name="T1"/>
                <a:gd fmla="*/ 108 w 1028" name="T2"/>
                <a:gd fmla="*/ 0 h 216" name="T3"/>
                <a:gd fmla="*/ 0 w 1028" name="T4"/>
                <a:gd fmla="*/ 108 h 216" name="T5"/>
                <a:gd fmla="*/ 108 w 1028" name="T6"/>
                <a:gd fmla="*/ 216 h 216" name="T7"/>
                <a:gd fmla="*/ 921 w 1028" name="T8"/>
                <a:gd fmla="*/ 216 h 216" name="T9"/>
                <a:gd fmla="*/ 1028 w 1028" name="T10"/>
                <a:gd fmla="*/ 108 h 216" name="T11"/>
                <a:gd fmla="*/ 921 w 1028" name="T12"/>
                <a:gd fmla="*/ 0 h 2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10"/>
            <p:cNvSpPr/>
            <p:nvPr/>
          </p:nvSpPr>
          <p:spPr bwMode="auto">
            <a:xfrm>
              <a:off x="2895601" y="4862513"/>
              <a:ext cx="2414588" cy="506413"/>
            </a:xfrm>
            <a:custGeom>
              <a:gdLst>
                <a:gd fmla="*/ 921 w 1028" name="T0"/>
                <a:gd fmla="*/ 0 h 216" name="T1"/>
                <a:gd fmla="*/ 108 w 1028" name="T2"/>
                <a:gd fmla="*/ 0 h 216" name="T3"/>
                <a:gd fmla="*/ 0 w 1028" name="T4"/>
                <a:gd fmla="*/ 108 h 216" name="T5"/>
                <a:gd fmla="*/ 108 w 1028" name="T6"/>
                <a:gd fmla="*/ 216 h 216" name="T7"/>
                <a:gd fmla="*/ 921 w 1028" name="T8"/>
                <a:gd fmla="*/ 216 h 216" name="T9"/>
                <a:gd fmla="*/ 1028 w 1028" name="T10"/>
                <a:gd fmla="*/ 108 h 216" name="T11"/>
                <a:gd fmla="*/ 921 w 1028" name="T12"/>
                <a:gd fmla="*/ 0 h 2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11412316" y="5877787"/>
            <a:ext cx="55801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3822355" y="3068020"/>
            <a:ext cx="1258850" cy="1258850"/>
            <a:chOff x="2236394" y="2812222"/>
            <a:chExt cx="1258850" cy="1258850"/>
          </a:xfrm>
          <a:solidFill>
            <a:srgbClr val="EEF26D"/>
          </a:solidFill>
        </p:grpSpPr>
        <p:sp>
          <p:nvSpPr>
            <p:cNvPr id="65" name="圆角矩形 64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fmla="val 12732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fmla="val 12732" name="adj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420377" y="3068020"/>
            <a:ext cx="1258850" cy="1258850"/>
            <a:chOff x="2236394" y="2812222"/>
            <a:chExt cx="1258850" cy="1258850"/>
          </a:xfrm>
          <a:solidFill>
            <a:srgbClr val="F27405"/>
          </a:solidFill>
        </p:grpSpPr>
        <p:sp>
          <p:nvSpPr>
            <p:cNvPr id="68" name="圆角矩形 67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fmla="val 12732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fmla="val 12732" name="adj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018399" y="3068020"/>
            <a:ext cx="1258850" cy="1258850"/>
            <a:chOff x="2236394" y="2812222"/>
            <a:chExt cx="1258850" cy="1258850"/>
          </a:xfrm>
          <a:solidFill>
            <a:srgbClr val="F24535"/>
          </a:solidFill>
        </p:grpSpPr>
        <p:sp>
          <p:nvSpPr>
            <p:cNvPr id="71" name="圆角矩形 70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fmla="val 12732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fmla="val 12732" name="adj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616421" y="3068020"/>
            <a:ext cx="1258850" cy="1258850"/>
            <a:chOff x="2236394" y="2812222"/>
            <a:chExt cx="1258850" cy="1258850"/>
          </a:xfrm>
        </p:grpSpPr>
        <p:sp>
          <p:nvSpPr>
            <p:cNvPr id="84" name="圆角矩形 83"/>
            <p:cNvSpPr/>
            <p:nvPr/>
          </p:nvSpPr>
          <p:spPr>
            <a:xfrm>
              <a:off x="2236394" y="2812222"/>
              <a:ext cx="1258850" cy="1258850"/>
            </a:xfrm>
            <a:prstGeom prst="roundRect">
              <a:avLst>
                <a:gd fmla="val 12732" name="adj"/>
              </a:avLst>
            </a:prstGeom>
            <a:solidFill>
              <a:srgbClr val="4E7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2311102" y="2886930"/>
              <a:ext cx="1098142" cy="1098142"/>
            </a:xfrm>
            <a:prstGeom prst="roundRect">
              <a:avLst>
                <a:gd fmla="val 12732" name="adj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6" name="矩形 85"/>
          <p:cNvSpPr/>
          <p:nvPr/>
        </p:nvSpPr>
        <p:spPr>
          <a:xfrm>
            <a:off x="4108547" y="3054957"/>
            <a:ext cx="679768" cy="11887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zh-CN" b="0" cap="none" lang="en-US" smtClean="0" spc="0" sz="720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87" name="矩形 86"/>
          <p:cNvSpPr/>
          <p:nvPr/>
        </p:nvSpPr>
        <p:spPr>
          <a:xfrm>
            <a:off x="5709034" y="3054957"/>
            <a:ext cx="670243" cy="11887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zh-CN" b="0" cap="none" lang="en-US" smtClean="0" spc="0" sz="7200">
                <a:ln w="0"/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88" name="矩形 87"/>
          <p:cNvSpPr/>
          <p:nvPr/>
        </p:nvSpPr>
        <p:spPr>
          <a:xfrm>
            <a:off x="7267454" y="3054957"/>
            <a:ext cx="744855" cy="11887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zh-CN" b="0" cap="none" lang="en-US" smtClean="0" spc="0" sz="7200">
                <a:ln w="0"/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89" name="矩形 88"/>
          <p:cNvSpPr/>
          <p:nvPr/>
        </p:nvSpPr>
        <p:spPr>
          <a:xfrm>
            <a:off x="8925716" y="3054957"/>
            <a:ext cx="628968" cy="11887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zh-CN" b="0" cap="none" lang="en-US" smtClean="0" spc="0" sz="7200">
                <a:ln w="0"/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97" name="圆角矩形 96"/>
          <p:cNvSpPr/>
          <p:nvPr/>
        </p:nvSpPr>
        <p:spPr>
          <a:xfrm>
            <a:off x="3799773" y="3071245"/>
            <a:ext cx="1286266" cy="1286266"/>
          </a:xfrm>
          <a:prstGeom prst="roundRect">
            <a:avLst>
              <a:gd fmla="val 12732" name="adj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2" name="圆角矩形 101"/>
          <p:cNvSpPr/>
          <p:nvPr/>
        </p:nvSpPr>
        <p:spPr>
          <a:xfrm>
            <a:off x="5402629" y="3071245"/>
            <a:ext cx="1286266" cy="1286266"/>
          </a:xfrm>
          <a:prstGeom prst="roundRect">
            <a:avLst>
              <a:gd fmla="val 12732" name="adj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3" name="圆角矩形 102"/>
          <p:cNvSpPr/>
          <p:nvPr/>
        </p:nvSpPr>
        <p:spPr>
          <a:xfrm>
            <a:off x="6994004" y="3071245"/>
            <a:ext cx="1286266" cy="1286266"/>
          </a:xfrm>
          <a:prstGeom prst="roundRect">
            <a:avLst>
              <a:gd fmla="val 12732" name="adj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4" name="圆角矩形 103"/>
          <p:cNvSpPr/>
          <p:nvPr/>
        </p:nvSpPr>
        <p:spPr>
          <a:xfrm>
            <a:off x="8597067" y="3071245"/>
            <a:ext cx="1286266" cy="1286266"/>
          </a:xfrm>
          <a:prstGeom prst="roundRect">
            <a:avLst>
              <a:gd fmla="val 12732" name="adj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162425229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7" name="组合 36"/>
          <p:cNvGrpSpPr/>
          <p:nvPr/>
        </p:nvGrpSpPr>
        <p:grpSpPr>
          <a:xfrm>
            <a:off x="1055688" y="1615282"/>
            <a:ext cx="2108034" cy="2108034"/>
            <a:chOff x="1055688" y="1863640"/>
            <a:chExt cx="2108034" cy="2108034"/>
          </a:xfrm>
        </p:grpSpPr>
        <p:sp>
          <p:nvSpPr>
            <p:cNvPr id="24" name="椭圆 23"/>
            <p:cNvSpPr/>
            <p:nvPr/>
          </p:nvSpPr>
          <p:spPr>
            <a:xfrm>
              <a:off x="1055688" y="1863640"/>
              <a:ext cx="2108034" cy="2108034"/>
            </a:xfrm>
            <a:prstGeom prst="ellipse">
              <a:avLst/>
            </a:prstGeom>
            <a:solidFill>
              <a:srgbClr val="4E7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椭圆 24"/>
            <p:cNvSpPr/>
            <p:nvPr/>
          </p:nvSpPr>
          <p:spPr>
            <a:xfrm>
              <a:off x="1167764" y="1975716"/>
              <a:ext cx="1883882" cy="188388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756744" y="1615282"/>
            <a:ext cx="2108034" cy="2108034"/>
            <a:chOff x="1055688" y="1863640"/>
            <a:chExt cx="2108034" cy="2108034"/>
          </a:xfrm>
          <a:solidFill>
            <a:srgbClr val="EEF26D"/>
          </a:solidFill>
        </p:grpSpPr>
        <p:sp>
          <p:nvSpPr>
            <p:cNvPr id="39" name="椭圆 38"/>
            <p:cNvSpPr/>
            <p:nvPr/>
          </p:nvSpPr>
          <p:spPr>
            <a:xfrm>
              <a:off x="1055688" y="1863640"/>
              <a:ext cx="2108034" cy="21080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>
              <a:off x="1167764" y="1975716"/>
              <a:ext cx="1883882" cy="188388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57799" y="1615282"/>
            <a:ext cx="2108034" cy="2108034"/>
            <a:chOff x="1055688" y="1863640"/>
            <a:chExt cx="2108034" cy="2108034"/>
          </a:xfrm>
          <a:solidFill>
            <a:srgbClr val="F27405"/>
          </a:solidFill>
        </p:grpSpPr>
        <p:sp>
          <p:nvSpPr>
            <p:cNvPr id="42" name="椭圆 41"/>
            <p:cNvSpPr/>
            <p:nvPr/>
          </p:nvSpPr>
          <p:spPr>
            <a:xfrm>
              <a:off x="1055688" y="1863640"/>
              <a:ext cx="2108034" cy="21080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椭圆 42"/>
            <p:cNvSpPr/>
            <p:nvPr/>
          </p:nvSpPr>
          <p:spPr>
            <a:xfrm>
              <a:off x="1167764" y="1975716"/>
              <a:ext cx="1883882" cy="188388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028279" y="1615282"/>
            <a:ext cx="2108034" cy="2108034"/>
            <a:chOff x="1055688" y="1863640"/>
            <a:chExt cx="2108034" cy="2108034"/>
          </a:xfrm>
          <a:solidFill>
            <a:srgbClr val="F24535"/>
          </a:solidFill>
        </p:grpSpPr>
        <p:sp>
          <p:nvSpPr>
            <p:cNvPr id="45" name="椭圆 44"/>
            <p:cNvSpPr/>
            <p:nvPr/>
          </p:nvSpPr>
          <p:spPr>
            <a:xfrm>
              <a:off x="1055688" y="1863640"/>
              <a:ext cx="2108034" cy="21080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椭圆 45"/>
            <p:cNvSpPr/>
            <p:nvPr/>
          </p:nvSpPr>
          <p:spPr>
            <a:xfrm>
              <a:off x="1167764" y="1975716"/>
              <a:ext cx="1883882" cy="188388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392860" y="4118533"/>
            <a:ext cx="142786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11147361" y="5792725"/>
            <a:ext cx="704211" cy="455795"/>
            <a:chOff x="2894013" y="908050"/>
            <a:chExt cx="7137400" cy="4619626"/>
          </a:xfrm>
        </p:grpSpPr>
        <p:sp>
          <p:nvSpPr>
            <p:cNvPr id="66" name="AutoShape 3"/>
            <p:cNvSpPr>
              <a:spLocks noChangeArrowheads="1" noChangeAspect="1" noTextEdit="1"/>
            </p:cNvSpPr>
            <p:nvPr/>
          </p:nvSpPr>
          <p:spPr bwMode="auto">
            <a:xfrm>
              <a:off x="2894013" y="908050"/>
              <a:ext cx="7137400" cy="461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5"/>
            <p:cNvSpPr>
              <a:spLocks noEditPoints="1"/>
            </p:cNvSpPr>
            <p:nvPr/>
          </p:nvSpPr>
          <p:spPr bwMode="auto">
            <a:xfrm>
              <a:off x="5538788" y="909638"/>
              <a:ext cx="4492625" cy="4618038"/>
            </a:xfrm>
            <a:custGeom>
              <a:gdLst>
                <a:gd fmla="*/ 1495 w 1913" name="T0"/>
                <a:gd fmla="*/ 277 h 1965" name="T1"/>
                <a:gd fmla="*/ 706 w 1913" name="T2"/>
                <a:gd fmla="*/ 0 h 1965" name="T3"/>
                <a:gd fmla="*/ 138 w 1913" name="T4"/>
                <a:gd fmla="*/ 311 h 1965" name="T5"/>
                <a:gd fmla="*/ 0 w 1913" name="T6"/>
                <a:gd fmla="*/ 983 h 1965" name="T7"/>
                <a:gd fmla="*/ 138 w 1913" name="T8"/>
                <a:gd fmla="*/ 1655 h 1965" name="T9"/>
                <a:gd fmla="*/ 706 w 1913" name="T10"/>
                <a:gd fmla="*/ 1965 h 1965" name="T11"/>
                <a:gd fmla="*/ 1495 w 1913" name="T12"/>
                <a:gd fmla="*/ 1688 h 1965" name="T13"/>
                <a:gd fmla="*/ 1913 w 1913" name="T14"/>
                <a:gd fmla="*/ 983 h 1965" name="T15"/>
                <a:gd fmla="*/ 1495 w 1913" name="T16"/>
                <a:gd fmla="*/ 277 h 1965" name="T17"/>
                <a:gd fmla="*/ 1368 w 1913" name="T18"/>
                <a:gd fmla="*/ 1514 h 1965" name="T19"/>
                <a:gd fmla="*/ 706 w 1913" name="T20"/>
                <a:gd fmla="*/ 1750 h 1965" name="T21"/>
                <a:gd fmla="*/ 215 w 1913" name="T22"/>
                <a:gd fmla="*/ 983 h 1965" name="T23"/>
                <a:gd fmla="*/ 706 w 1913" name="T24"/>
                <a:gd fmla="*/ 216 h 1965" name="T25"/>
                <a:gd fmla="*/ 1368 w 1913" name="T26"/>
                <a:gd fmla="*/ 451 h 1965" name="T27"/>
                <a:gd fmla="*/ 1697 w 1913" name="T28"/>
                <a:gd fmla="*/ 983 h 1965" name="T29"/>
                <a:gd fmla="*/ 1368 w 1913" name="T30"/>
                <a:gd fmla="*/ 1514 h 196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65" w="1912">
                  <a:moveTo>
                    <a:pt x="1495" y="277"/>
                  </a:moveTo>
                  <a:cubicBezTo>
                    <a:pt x="1258" y="104"/>
                    <a:pt x="963" y="0"/>
                    <a:pt x="706" y="0"/>
                  </a:cubicBezTo>
                  <a:cubicBezTo>
                    <a:pt x="447" y="0"/>
                    <a:pt x="256" y="105"/>
                    <a:pt x="138" y="311"/>
                  </a:cubicBezTo>
                  <a:cubicBezTo>
                    <a:pt x="45" y="472"/>
                    <a:pt x="0" y="692"/>
                    <a:pt x="0" y="983"/>
                  </a:cubicBezTo>
                  <a:cubicBezTo>
                    <a:pt x="0" y="1274"/>
                    <a:pt x="45" y="1494"/>
                    <a:pt x="138" y="1655"/>
                  </a:cubicBezTo>
                  <a:cubicBezTo>
                    <a:pt x="256" y="1861"/>
                    <a:pt x="447" y="1965"/>
                    <a:pt x="706" y="1965"/>
                  </a:cubicBezTo>
                  <a:cubicBezTo>
                    <a:pt x="963" y="1965"/>
                    <a:pt x="1258" y="1862"/>
                    <a:pt x="1495" y="1688"/>
                  </a:cubicBezTo>
                  <a:cubicBezTo>
                    <a:pt x="1765" y="1491"/>
                    <a:pt x="1913" y="1240"/>
                    <a:pt x="1913" y="983"/>
                  </a:cubicBezTo>
                  <a:cubicBezTo>
                    <a:pt x="1913" y="725"/>
                    <a:pt x="1765" y="475"/>
                    <a:pt x="1495" y="277"/>
                  </a:cubicBezTo>
                  <a:close/>
                  <a:moveTo>
                    <a:pt x="1368" y="1514"/>
                  </a:moveTo>
                  <a:cubicBezTo>
                    <a:pt x="1170" y="1659"/>
                    <a:pt x="916" y="1750"/>
                    <a:pt x="706" y="1750"/>
                  </a:cubicBezTo>
                  <a:cubicBezTo>
                    <a:pt x="478" y="1750"/>
                    <a:pt x="215" y="1662"/>
                    <a:pt x="215" y="983"/>
                  </a:cubicBezTo>
                  <a:cubicBezTo>
                    <a:pt x="215" y="303"/>
                    <a:pt x="478" y="216"/>
                    <a:pt x="706" y="216"/>
                  </a:cubicBezTo>
                  <a:cubicBezTo>
                    <a:pt x="916" y="216"/>
                    <a:pt x="1170" y="306"/>
                    <a:pt x="1368" y="451"/>
                  </a:cubicBezTo>
                  <a:cubicBezTo>
                    <a:pt x="1577" y="605"/>
                    <a:pt x="1697" y="798"/>
                    <a:pt x="1697" y="983"/>
                  </a:cubicBezTo>
                  <a:cubicBezTo>
                    <a:pt x="1697" y="1167"/>
                    <a:pt x="1577" y="1361"/>
                    <a:pt x="1368" y="1514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6"/>
            <p:cNvSpPr/>
            <p:nvPr/>
          </p:nvSpPr>
          <p:spPr bwMode="auto">
            <a:xfrm>
              <a:off x="2895601" y="1168400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7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7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7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7"/>
            <p:cNvSpPr/>
            <p:nvPr/>
          </p:nvSpPr>
          <p:spPr bwMode="auto">
            <a:xfrm>
              <a:off x="2895601" y="2092325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8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8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8"/>
            <p:cNvSpPr/>
            <p:nvPr/>
          </p:nvSpPr>
          <p:spPr bwMode="auto">
            <a:xfrm>
              <a:off x="2895601" y="3016250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8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8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9"/>
            <p:cNvSpPr/>
            <p:nvPr/>
          </p:nvSpPr>
          <p:spPr bwMode="auto">
            <a:xfrm>
              <a:off x="2895601" y="3938588"/>
              <a:ext cx="2414588" cy="508000"/>
            </a:xfrm>
            <a:custGeom>
              <a:gdLst>
                <a:gd fmla="*/ 921 w 1028" name="T0"/>
                <a:gd fmla="*/ 0 h 216" name="T1"/>
                <a:gd fmla="*/ 108 w 1028" name="T2"/>
                <a:gd fmla="*/ 0 h 216" name="T3"/>
                <a:gd fmla="*/ 0 w 1028" name="T4"/>
                <a:gd fmla="*/ 108 h 216" name="T5"/>
                <a:gd fmla="*/ 108 w 1028" name="T6"/>
                <a:gd fmla="*/ 216 h 216" name="T7"/>
                <a:gd fmla="*/ 921 w 1028" name="T8"/>
                <a:gd fmla="*/ 216 h 216" name="T9"/>
                <a:gd fmla="*/ 1028 w 1028" name="T10"/>
                <a:gd fmla="*/ 108 h 216" name="T11"/>
                <a:gd fmla="*/ 921 w 1028" name="T12"/>
                <a:gd fmla="*/ 0 h 2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10"/>
            <p:cNvSpPr/>
            <p:nvPr/>
          </p:nvSpPr>
          <p:spPr bwMode="auto">
            <a:xfrm>
              <a:off x="2895601" y="4862513"/>
              <a:ext cx="2414588" cy="506413"/>
            </a:xfrm>
            <a:custGeom>
              <a:gdLst>
                <a:gd fmla="*/ 921 w 1028" name="T0"/>
                <a:gd fmla="*/ 0 h 216" name="T1"/>
                <a:gd fmla="*/ 108 w 1028" name="T2"/>
                <a:gd fmla="*/ 0 h 216" name="T3"/>
                <a:gd fmla="*/ 0 w 1028" name="T4"/>
                <a:gd fmla="*/ 108 h 216" name="T5"/>
                <a:gd fmla="*/ 108 w 1028" name="T6"/>
                <a:gd fmla="*/ 216 h 216" name="T7"/>
                <a:gd fmla="*/ 921 w 1028" name="T8"/>
                <a:gd fmla="*/ 216 h 216" name="T9"/>
                <a:gd fmla="*/ 1028 w 1028" name="T10"/>
                <a:gd fmla="*/ 108 h 216" name="T11"/>
                <a:gd fmla="*/ 921 w 1028" name="T12"/>
                <a:gd fmla="*/ 0 h 2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11412316" y="5877787"/>
            <a:ext cx="55801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1655472" y="490778"/>
            <a:ext cx="38971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在此单击添加标题内容</a:t>
            </a:r>
          </a:p>
        </p:txBody>
      </p:sp>
      <p:sp>
        <p:nvSpPr>
          <p:cNvPr id="75" name="矩形 74"/>
          <p:cNvSpPr/>
          <p:nvPr/>
        </p:nvSpPr>
        <p:spPr>
          <a:xfrm>
            <a:off x="1055837" y="583660"/>
            <a:ext cx="437061" cy="324390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Freeform 725"/>
          <p:cNvSpPr>
            <a:spLocks noEditPoints="1"/>
          </p:cNvSpPr>
          <p:nvPr/>
        </p:nvSpPr>
        <p:spPr bwMode="auto">
          <a:xfrm>
            <a:off x="1592536" y="2126102"/>
            <a:ext cx="1034339" cy="1086395"/>
          </a:xfrm>
          <a:custGeom>
            <a:gdLst>
              <a:gd fmla="*/ 93 w 228" name="T0"/>
              <a:gd fmla="*/ 105 h 240" name="T1"/>
              <a:gd fmla="*/ 93 w 228" name="T2"/>
              <a:gd fmla="*/ 28 h 240" name="T3"/>
              <a:gd fmla="*/ 113 w 228" name="T4"/>
              <a:gd fmla="*/ 28 h 240" name="T5"/>
              <a:gd fmla="*/ 148 w 228" name="T6"/>
              <a:gd fmla="*/ 31 h 240" name="T7"/>
              <a:gd fmla="*/ 169 w 228" name="T8"/>
              <a:gd fmla="*/ 66 h 240" name="T9"/>
              <a:gd fmla="*/ 158 w 228" name="T10"/>
              <a:gd fmla="*/ 95 h 240" name="T11"/>
              <a:gd fmla="*/ 115 w 228" name="T12"/>
              <a:gd fmla="*/ 105 h 240" name="T13"/>
              <a:gd fmla="*/ 93 w 228" name="T14"/>
              <a:gd fmla="*/ 105 h 240" name="T15"/>
              <a:gd fmla="*/ 93 w 228" name="T16"/>
              <a:gd fmla="*/ 132 h 240" name="T17"/>
              <a:gd fmla="*/ 124 w 228" name="T18"/>
              <a:gd fmla="*/ 132 h 240" name="T19"/>
              <a:gd fmla="*/ 201 w 228" name="T20"/>
              <a:gd fmla="*/ 120 h 240" name="T21"/>
              <a:gd fmla="*/ 228 w 228" name="T22"/>
              <a:gd fmla="*/ 67 h 240" name="T23"/>
              <a:gd fmla="*/ 202 w 228" name="T24"/>
              <a:gd fmla="*/ 17 h 240" name="T25"/>
              <a:gd fmla="*/ 129 w 228" name="T26"/>
              <a:gd fmla="*/ 0 h 240" name="T27"/>
              <a:gd fmla="*/ 0 w 228" name="T28"/>
              <a:gd fmla="*/ 0 h 240" name="T29"/>
              <a:gd fmla="*/ 0 w 228" name="T30"/>
              <a:gd fmla="*/ 28 h 240" name="T31"/>
              <a:gd fmla="*/ 13 w 228" name="T32"/>
              <a:gd fmla="*/ 28 h 240" name="T33"/>
              <a:gd fmla="*/ 36 w 228" name="T34"/>
              <a:gd fmla="*/ 50 h 240" name="T35"/>
              <a:gd fmla="*/ 36 w 228" name="T36"/>
              <a:gd fmla="*/ 191 h 240" name="T37"/>
              <a:gd fmla="*/ 13 w 228" name="T38"/>
              <a:gd fmla="*/ 213 h 240" name="T39"/>
              <a:gd fmla="*/ 0 w 228" name="T40"/>
              <a:gd fmla="*/ 213 h 240" name="T41"/>
              <a:gd fmla="*/ 0 w 228" name="T42"/>
              <a:gd fmla="*/ 240 h 240" name="T43"/>
              <a:gd fmla="*/ 131 w 228" name="T44"/>
              <a:gd fmla="*/ 240 h 240" name="T45"/>
              <a:gd fmla="*/ 131 w 228" name="T46"/>
              <a:gd fmla="*/ 213 h 240" name="T47"/>
              <a:gd fmla="*/ 115 w 228" name="T48"/>
              <a:gd fmla="*/ 213 h 240" name="T49"/>
              <a:gd fmla="*/ 93 w 228" name="T50"/>
              <a:gd fmla="*/ 191 h 240" name="T51"/>
              <a:gd fmla="*/ 93 w 228" name="T52"/>
              <a:gd fmla="*/ 132 h 240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240" w="228">
                <a:moveTo>
                  <a:pt x="93" y="105"/>
                </a:moveTo>
                <a:cubicBezTo>
                  <a:pt x="93" y="28"/>
                  <a:pt x="93" y="28"/>
                  <a:pt x="93" y="28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33" y="28"/>
                  <a:pt x="140" y="28"/>
                  <a:pt x="148" y="31"/>
                </a:cubicBezTo>
                <a:cubicBezTo>
                  <a:pt x="161" y="36"/>
                  <a:pt x="169" y="48"/>
                  <a:pt x="169" y="66"/>
                </a:cubicBezTo>
                <a:cubicBezTo>
                  <a:pt x="169" y="78"/>
                  <a:pt x="165" y="89"/>
                  <a:pt x="158" y="95"/>
                </a:cubicBezTo>
                <a:cubicBezTo>
                  <a:pt x="150" y="102"/>
                  <a:pt x="139" y="105"/>
                  <a:pt x="115" y="105"/>
                </a:cubicBezTo>
                <a:cubicBezTo>
                  <a:pt x="93" y="105"/>
                  <a:pt x="93" y="105"/>
                  <a:pt x="93" y="105"/>
                </a:cubicBezTo>
                <a:close/>
                <a:moveTo>
                  <a:pt x="93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65" y="132"/>
                  <a:pt x="185" y="129"/>
                  <a:pt x="201" y="120"/>
                </a:cubicBezTo>
                <a:cubicBezTo>
                  <a:pt x="218" y="109"/>
                  <a:pt x="228" y="90"/>
                  <a:pt x="228" y="67"/>
                </a:cubicBezTo>
                <a:cubicBezTo>
                  <a:pt x="228" y="46"/>
                  <a:pt x="219" y="28"/>
                  <a:pt x="202" y="17"/>
                </a:cubicBezTo>
                <a:cubicBezTo>
                  <a:pt x="186" y="5"/>
                  <a:pt x="163" y="0"/>
                  <a:pt x="1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34" y="28"/>
                  <a:pt x="36" y="30"/>
                  <a:pt x="36" y="50"/>
                </a:cubicBezTo>
                <a:cubicBezTo>
                  <a:pt x="36" y="191"/>
                  <a:pt x="36" y="191"/>
                  <a:pt x="36" y="191"/>
                </a:cubicBezTo>
                <a:cubicBezTo>
                  <a:pt x="36" y="211"/>
                  <a:pt x="34" y="213"/>
                  <a:pt x="13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0"/>
                  <a:pt x="0" y="240"/>
                  <a:pt x="0" y="240"/>
                </a:cubicBezTo>
                <a:cubicBezTo>
                  <a:pt x="131" y="240"/>
                  <a:pt x="131" y="240"/>
                  <a:pt x="131" y="240"/>
                </a:cubicBezTo>
                <a:cubicBezTo>
                  <a:pt x="131" y="213"/>
                  <a:pt x="131" y="213"/>
                  <a:pt x="131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95" y="213"/>
                  <a:pt x="93" y="211"/>
                  <a:pt x="93" y="191"/>
                </a:cubicBezTo>
                <a:lnTo>
                  <a:pt x="93" y="1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6690163" y="2372069"/>
            <a:ext cx="1643307" cy="594460"/>
            <a:chOff x="7123113" y="2764690"/>
            <a:chExt cx="763588" cy="276225"/>
          </a:xfrm>
        </p:grpSpPr>
        <p:sp>
          <p:nvSpPr>
            <p:cNvPr id="35" name="Freeform 461"/>
            <p:cNvSpPr/>
            <p:nvPr/>
          </p:nvSpPr>
          <p:spPr bwMode="auto">
            <a:xfrm>
              <a:off x="7123113" y="2866290"/>
              <a:ext cx="763588" cy="174625"/>
            </a:xfrm>
            <a:custGeom>
              <a:gdLst>
                <a:gd fmla="*/ 190 w 240" name="T0"/>
                <a:gd fmla="*/ 25 h 55" name="T1"/>
                <a:gd fmla="*/ 178 w 240" name="T2"/>
                <a:gd fmla="*/ 0 h 55" name="T3"/>
                <a:gd fmla="*/ 167 w 240" name="T4"/>
                <a:gd fmla="*/ 25 h 55" name="T5"/>
                <a:gd fmla="*/ 67 w 240" name="T6"/>
                <a:gd fmla="*/ 30 h 55" name="T7"/>
                <a:gd fmla="*/ 73 w 240" name="T8"/>
                <a:gd fmla="*/ 6 h 55" name="T9"/>
                <a:gd fmla="*/ 50 w 240" name="T10"/>
                <a:gd fmla="*/ 22 h 55" name="T11"/>
                <a:gd fmla="*/ 59 w 240" name="T12"/>
                <a:gd fmla="*/ 30 h 55" name="T13"/>
                <a:gd fmla="*/ 2 w 240" name="T14"/>
                <a:gd fmla="*/ 43 h 55" name="T15"/>
                <a:gd fmla="*/ 17 w 240" name="T16"/>
                <a:gd fmla="*/ 54 h 55" name="T17"/>
                <a:gd fmla="*/ 27 w 240" name="T18"/>
                <a:gd fmla="*/ 46 h 55" name="T19"/>
                <a:gd fmla="*/ 28 w 240" name="T20"/>
                <a:gd fmla="*/ 46 h 55" name="T21"/>
                <a:gd fmla="*/ 29 w 240" name="T22"/>
                <a:gd fmla="*/ 47 h 55" name="T23"/>
                <a:gd fmla="*/ 42 w 240" name="T24"/>
                <a:gd fmla="*/ 54 h 55" name="T25"/>
                <a:gd fmla="*/ 54 w 240" name="T26"/>
                <a:gd fmla="*/ 47 h 55" name="T27"/>
                <a:gd fmla="*/ 55 w 240" name="T28"/>
                <a:gd fmla="*/ 48 h 55" name="T29"/>
                <a:gd fmla="*/ 68 w 240" name="T30"/>
                <a:gd fmla="*/ 54 h 55" name="T31"/>
                <a:gd fmla="*/ 79 w 240" name="T32"/>
                <a:gd fmla="*/ 48 h 55" name="T33"/>
                <a:gd fmla="*/ 80 w 240" name="T34"/>
                <a:gd fmla="*/ 48 h 55" name="T35"/>
                <a:gd fmla="*/ 81 w 240" name="T36"/>
                <a:gd fmla="*/ 48 h 55" name="T37"/>
                <a:gd fmla="*/ 92 w 240" name="T38"/>
                <a:gd fmla="*/ 55 h 55" name="T39"/>
                <a:gd fmla="*/ 103 w 240" name="T40"/>
                <a:gd fmla="*/ 48 h 55" name="T41"/>
                <a:gd fmla="*/ 104 w 240" name="T42"/>
                <a:gd fmla="*/ 48 h 55" name="T43"/>
                <a:gd fmla="*/ 105 w 240" name="T44"/>
                <a:gd fmla="*/ 49 h 55" name="T45"/>
                <a:gd fmla="*/ 125 w 240" name="T46"/>
                <a:gd fmla="*/ 51 h 55" name="T47"/>
                <a:gd fmla="*/ 129 w 240" name="T48"/>
                <a:gd fmla="*/ 47 h 55" name="T49"/>
                <a:gd fmla="*/ 130 w 240" name="T50"/>
                <a:gd fmla="*/ 47 h 55" name="T51"/>
                <a:gd fmla="*/ 135 w 240" name="T52"/>
                <a:gd fmla="*/ 53 h 55" name="T53"/>
                <a:gd fmla="*/ 154 w 240" name="T54"/>
                <a:gd fmla="*/ 47 h 55" name="T55"/>
                <a:gd fmla="*/ 154 w 240" name="T56"/>
                <a:gd fmla="*/ 47 h 55" name="T57"/>
                <a:gd fmla="*/ 155 w 240" name="T58"/>
                <a:gd fmla="*/ 48 h 55" name="T59"/>
                <a:gd fmla="*/ 167 w 240" name="T60"/>
                <a:gd fmla="*/ 54 h 55" name="T61"/>
                <a:gd fmla="*/ 179 w 240" name="T62"/>
                <a:gd fmla="*/ 48 h 55" name="T63"/>
                <a:gd fmla="*/ 179 w 240" name="T64"/>
                <a:gd fmla="*/ 47 h 55" name="T65"/>
                <a:gd fmla="*/ 180 w 240" name="T66"/>
                <a:gd fmla="*/ 48 h 55" name="T67"/>
                <a:gd fmla="*/ 193 w 240" name="T68"/>
                <a:gd fmla="*/ 54 h 55" name="T69"/>
                <a:gd fmla="*/ 204 w 240" name="T70"/>
                <a:gd fmla="*/ 47 h 55" name="T71"/>
                <a:gd fmla="*/ 205 w 240" name="T72"/>
                <a:gd fmla="*/ 46 h 55" name="T73"/>
                <a:gd fmla="*/ 206 w 240" name="T74"/>
                <a:gd fmla="*/ 47 h 55" name="T75"/>
                <a:gd fmla="*/ 218 w 240" name="T76"/>
                <a:gd fmla="*/ 54 h 55" name="T77"/>
                <a:gd fmla="*/ 230 w 240" name="T78"/>
                <a:gd fmla="*/ 46 h 55" name="T79"/>
                <a:gd fmla="*/ 181 w 240" name="T80"/>
                <a:gd fmla="*/ 30 h 5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55" w="240">
                  <a:moveTo>
                    <a:pt x="181" y="30"/>
                  </a:moveTo>
                  <a:cubicBezTo>
                    <a:pt x="184" y="29"/>
                    <a:pt x="187" y="28"/>
                    <a:pt x="190" y="25"/>
                  </a:cubicBezTo>
                  <a:cubicBezTo>
                    <a:pt x="193" y="20"/>
                    <a:pt x="194" y="15"/>
                    <a:pt x="192" y="9"/>
                  </a:cubicBezTo>
                  <a:cubicBezTo>
                    <a:pt x="190" y="4"/>
                    <a:pt x="184" y="0"/>
                    <a:pt x="178" y="0"/>
                  </a:cubicBezTo>
                  <a:cubicBezTo>
                    <a:pt x="173" y="0"/>
                    <a:pt x="167" y="4"/>
                    <a:pt x="165" y="9"/>
                  </a:cubicBezTo>
                  <a:cubicBezTo>
                    <a:pt x="163" y="15"/>
                    <a:pt x="164" y="20"/>
                    <a:pt x="167" y="25"/>
                  </a:cubicBezTo>
                  <a:cubicBezTo>
                    <a:pt x="170" y="28"/>
                    <a:pt x="173" y="29"/>
                    <a:pt x="176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70" y="29"/>
                    <a:pt x="72" y="27"/>
                    <a:pt x="74" y="25"/>
                  </a:cubicBezTo>
                  <a:cubicBezTo>
                    <a:pt x="79" y="19"/>
                    <a:pt x="78" y="11"/>
                    <a:pt x="73" y="6"/>
                  </a:cubicBezTo>
                  <a:cubicBezTo>
                    <a:pt x="68" y="1"/>
                    <a:pt x="61" y="0"/>
                    <a:pt x="55" y="4"/>
                  </a:cubicBezTo>
                  <a:cubicBezTo>
                    <a:pt x="49" y="8"/>
                    <a:pt x="47" y="16"/>
                    <a:pt x="50" y="22"/>
                  </a:cubicBezTo>
                  <a:cubicBezTo>
                    <a:pt x="51" y="24"/>
                    <a:pt x="53" y="26"/>
                    <a:pt x="55" y="28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8"/>
                    <a:pt x="6" y="51"/>
                    <a:pt x="10" y="53"/>
                  </a:cubicBezTo>
                  <a:cubicBezTo>
                    <a:pt x="12" y="54"/>
                    <a:pt x="15" y="54"/>
                    <a:pt x="17" y="54"/>
                  </a:cubicBezTo>
                  <a:cubicBezTo>
                    <a:pt x="19" y="53"/>
                    <a:pt x="21" y="53"/>
                    <a:pt x="23" y="52"/>
                  </a:cubicBezTo>
                  <a:cubicBezTo>
                    <a:pt x="25" y="50"/>
                    <a:pt x="26" y="48"/>
                    <a:pt x="2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7"/>
                    <a:pt x="29" y="47"/>
                  </a:cubicBezTo>
                  <a:cubicBezTo>
                    <a:pt x="30" y="49"/>
                    <a:pt x="33" y="51"/>
                    <a:pt x="35" y="52"/>
                  </a:cubicBezTo>
                  <a:cubicBezTo>
                    <a:pt x="37" y="53"/>
                    <a:pt x="39" y="54"/>
                    <a:pt x="42" y="54"/>
                  </a:cubicBezTo>
                  <a:cubicBezTo>
                    <a:pt x="46" y="54"/>
                    <a:pt x="49" y="53"/>
                    <a:pt x="51" y="50"/>
                  </a:cubicBezTo>
                  <a:cubicBezTo>
                    <a:pt x="52" y="49"/>
                    <a:pt x="53" y="48"/>
                    <a:pt x="54" y="47"/>
                  </a:cubicBezTo>
                  <a:cubicBezTo>
                    <a:pt x="54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8"/>
                  </a:cubicBezTo>
                  <a:cubicBezTo>
                    <a:pt x="57" y="50"/>
                    <a:pt x="58" y="51"/>
                    <a:pt x="61" y="53"/>
                  </a:cubicBezTo>
                  <a:cubicBezTo>
                    <a:pt x="63" y="54"/>
                    <a:pt x="65" y="54"/>
                    <a:pt x="68" y="54"/>
                  </a:cubicBezTo>
                  <a:cubicBezTo>
                    <a:pt x="70" y="54"/>
                    <a:pt x="72" y="54"/>
                    <a:pt x="74" y="52"/>
                  </a:cubicBezTo>
                  <a:cubicBezTo>
                    <a:pt x="76" y="51"/>
                    <a:pt x="78" y="49"/>
                    <a:pt x="79" y="48"/>
                  </a:cubicBezTo>
                  <a:cubicBezTo>
                    <a:pt x="79" y="48"/>
                    <a:pt x="79" y="48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8"/>
                    <a:pt x="81" y="48"/>
                    <a:pt x="81" y="48"/>
                  </a:cubicBezTo>
                  <a:cubicBezTo>
                    <a:pt x="82" y="50"/>
                    <a:pt x="83" y="51"/>
                    <a:pt x="85" y="53"/>
                  </a:cubicBezTo>
                  <a:cubicBezTo>
                    <a:pt x="87" y="54"/>
                    <a:pt x="90" y="54"/>
                    <a:pt x="92" y="55"/>
                  </a:cubicBezTo>
                  <a:cubicBezTo>
                    <a:pt x="94" y="55"/>
                    <a:pt x="96" y="54"/>
                    <a:pt x="99" y="53"/>
                  </a:cubicBezTo>
                  <a:cubicBezTo>
                    <a:pt x="101" y="52"/>
                    <a:pt x="102" y="50"/>
                    <a:pt x="103" y="48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8"/>
                    <a:pt x="105" y="48"/>
                    <a:pt x="105" y="48"/>
                  </a:cubicBezTo>
                  <a:cubicBezTo>
                    <a:pt x="105" y="48"/>
                    <a:pt x="105" y="48"/>
                    <a:pt x="105" y="49"/>
                  </a:cubicBezTo>
                  <a:cubicBezTo>
                    <a:pt x="106" y="50"/>
                    <a:pt x="109" y="52"/>
                    <a:pt x="111" y="53"/>
                  </a:cubicBezTo>
                  <a:cubicBezTo>
                    <a:pt x="115" y="55"/>
                    <a:pt x="122" y="55"/>
                    <a:pt x="125" y="51"/>
                  </a:cubicBezTo>
                  <a:cubicBezTo>
                    <a:pt x="127" y="50"/>
                    <a:pt x="128" y="49"/>
                    <a:pt x="128" y="47"/>
                  </a:cubicBezTo>
                  <a:cubicBezTo>
                    <a:pt x="128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30" y="47"/>
                  </a:cubicBezTo>
                  <a:cubicBezTo>
                    <a:pt x="130" y="47"/>
                    <a:pt x="130" y="47"/>
                    <a:pt x="130" y="48"/>
                  </a:cubicBezTo>
                  <a:cubicBezTo>
                    <a:pt x="131" y="50"/>
                    <a:pt x="133" y="51"/>
                    <a:pt x="135" y="53"/>
                  </a:cubicBezTo>
                  <a:cubicBezTo>
                    <a:pt x="140" y="55"/>
                    <a:pt x="147" y="55"/>
                    <a:pt x="151" y="51"/>
                  </a:cubicBezTo>
                  <a:cubicBezTo>
                    <a:pt x="152" y="50"/>
                    <a:pt x="153" y="49"/>
                    <a:pt x="154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7"/>
                    <a:pt x="155" y="47"/>
                    <a:pt x="155" y="47"/>
                  </a:cubicBezTo>
                  <a:cubicBezTo>
                    <a:pt x="155" y="47"/>
                    <a:pt x="155" y="47"/>
                    <a:pt x="155" y="48"/>
                  </a:cubicBezTo>
                  <a:cubicBezTo>
                    <a:pt x="156" y="49"/>
                    <a:pt x="158" y="52"/>
                    <a:pt x="160" y="52"/>
                  </a:cubicBezTo>
                  <a:cubicBezTo>
                    <a:pt x="162" y="54"/>
                    <a:pt x="165" y="54"/>
                    <a:pt x="167" y="54"/>
                  </a:cubicBezTo>
                  <a:cubicBezTo>
                    <a:pt x="170" y="54"/>
                    <a:pt x="172" y="54"/>
                    <a:pt x="174" y="53"/>
                  </a:cubicBezTo>
                  <a:cubicBezTo>
                    <a:pt x="176" y="51"/>
                    <a:pt x="177" y="50"/>
                    <a:pt x="179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7"/>
                    <a:pt x="180" y="47"/>
                    <a:pt x="180" y="47"/>
                  </a:cubicBezTo>
                  <a:cubicBezTo>
                    <a:pt x="180" y="47"/>
                    <a:pt x="180" y="47"/>
                    <a:pt x="180" y="48"/>
                  </a:cubicBezTo>
                  <a:cubicBezTo>
                    <a:pt x="182" y="50"/>
                    <a:pt x="183" y="51"/>
                    <a:pt x="186" y="53"/>
                  </a:cubicBezTo>
                  <a:cubicBezTo>
                    <a:pt x="188" y="54"/>
                    <a:pt x="190" y="54"/>
                    <a:pt x="193" y="54"/>
                  </a:cubicBezTo>
                  <a:cubicBezTo>
                    <a:pt x="196" y="54"/>
                    <a:pt x="198" y="53"/>
                    <a:pt x="200" y="52"/>
                  </a:cubicBezTo>
                  <a:cubicBezTo>
                    <a:pt x="202" y="51"/>
                    <a:pt x="203" y="49"/>
                    <a:pt x="204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5" y="46"/>
                    <a:pt x="205" y="46"/>
                    <a:pt x="205" y="46"/>
                  </a:cubicBezTo>
                  <a:cubicBezTo>
                    <a:pt x="205" y="46"/>
                    <a:pt x="205" y="46"/>
                    <a:pt x="205" y="47"/>
                  </a:cubicBezTo>
                  <a:cubicBezTo>
                    <a:pt x="205" y="47"/>
                    <a:pt x="206" y="47"/>
                    <a:pt x="206" y="47"/>
                  </a:cubicBezTo>
                  <a:cubicBezTo>
                    <a:pt x="207" y="49"/>
                    <a:pt x="209" y="51"/>
                    <a:pt x="211" y="52"/>
                  </a:cubicBezTo>
                  <a:cubicBezTo>
                    <a:pt x="213" y="53"/>
                    <a:pt x="215" y="54"/>
                    <a:pt x="218" y="54"/>
                  </a:cubicBezTo>
                  <a:cubicBezTo>
                    <a:pt x="220" y="54"/>
                    <a:pt x="221" y="53"/>
                    <a:pt x="223" y="53"/>
                  </a:cubicBezTo>
                  <a:cubicBezTo>
                    <a:pt x="226" y="52"/>
                    <a:pt x="229" y="49"/>
                    <a:pt x="230" y="46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181" y="30"/>
                    <a:pt x="181" y="30"/>
                    <a:pt x="1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462"/>
            <p:cNvSpPr/>
            <p:nvPr/>
          </p:nvSpPr>
          <p:spPr bwMode="auto">
            <a:xfrm>
              <a:off x="7199313" y="2764690"/>
              <a:ext cx="592138" cy="146050"/>
            </a:xfrm>
            <a:custGeom>
              <a:gdLst>
                <a:gd fmla="*/ 126 w 186" name="T0"/>
                <a:gd fmla="*/ 18 h 46" name="T1"/>
                <a:gd fmla="*/ 111 w 186" name="T2"/>
                <a:gd fmla="*/ 0 h 46" name="T3"/>
                <a:gd fmla="*/ 48 w 186" name="T4"/>
                <a:gd fmla="*/ 0 h 46" name="T5"/>
                <a:gd fmla="*/ 40 w 186" name="T6"/>
                <a:gd fmla="*/ 16 h 46" name="T7"/>
                <a:gd fmla="*/ 3 w 186" name="T8"/>
                <a:gd fmla="*/ 20 h 46" name="T9"/>
                <a:gd fmla="*/ 0 w 186" name="T10"/>
                <a:gd fmla="*/ 42 h 46" name="T11"/>
                <a:gd fmla="*/ 22 w 186" name="T12"/>
                <a:gd fmla="*/ 45 h 46" name="T13"/>
                <a:gd fmla="*/ 26 w 186" name="T14"/>
                <a:gd fmla="*/ 36 h 46" name="T15"/>
                <a:gd fmla="*/ 49 w 186" name="T16"/>
                <a:gd fmla="*/ 33 h 46" name="T17"/>
                <a:gd fmla="*/ 55 w 186" name="T18"/>
                <a:gd fmla="*/ 41 h 46" name="T19"/>
                <a:gd fmla="*/ 56 w 186" name="T20"/>
                <a:gd fmla="*/ 46 h 46" name="T21"/>
                <a:gd fmla="*/ 137 w 186" name="T22"/>
                <a:gd fmla="*/ 45 h 46" name="T23"/>
                <a:gd fmla="*/ 141 w 186" name="T24"/>
                <a:gd fmla="*/ 36 h 46" name="T25"/>
                <a:gd fmla="*/ 164 w 186" name="T26"/>
                <a:gd fmla="*/ 33 h 46" name="T27"/>
                <a:gd fmla="*/ 170 w 186" name="T28"/>
                <a:gd fmla="*/ 40 h 46" name="T29"/>
                <a:gd fmla="*/ 172 w 186" name="T30"/>
                <a:gd fmla="*/ 45 h 46" name="T31"/>
                <a:gd fmla="*/ 186 w 186" name="T32"/>
                <a:gd fmla="*/ 44 h 46" name="T33"/>
                <a:gd fmla="*/ 183 w 186" name="T34"/>
                <a:gd fmla="*/ 22 h 46" name="T35"/>
                <a:gd fmla="*/ 126 w 186" name="T36"/>
                <a:gd fmla="*/ 18 h 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6" w="186">
                  <a:moveTo>
                    <a:pt x="126" y="18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2"/>
                    <a:pt x="23" y="39"/>
                    <a:pt x="26" y="36"/>
                  </a:cubicBezTo>
                  <a:cubicBezTo>
                    <a:pt x="32" y="29"/>
                    <a:pt x="42" y="28"/>
                    <a:pt x="49" y="33"/>
                  </a:cubicBezTo>
                  <a:cubicBezTo>
                    <a:pt x="52" y="35"/>
                    <a:pt x="54" y="38"/>
                    <a:pt x="55" y="41"/>
                  </a:cubicBezTo>
                  <a:cubicBezTo>
                    <a:pt x="55" y="43"/>
                    <a:pt x="56" y="45"/>
                    <a:pt x="56" y="46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8" y="42"/>
                    <a:pt x="139" y="39"/>
                    <a:pt x="141" y="36"/>
                  </a:cubicBezTo>
                  <a:cubicBezTo>
                    <a:pt x="147" y="29"/>
                    <a:pt x="157" y="28"/>
                    <a:pt x="164" y="33"/>
                  </a:cubicBezTo>
                  <a:cubicBezTo>
                    <a:pt x="167" y="35"/>
                    <a:pt x="169" y="37"/>
                    <a:pt x="170" y="40"/>
                  </a:cubicBezTo>
                  <a:cubicBezTo>
                    <a:pt x="171" y="41"/>
                    <a:pt x="172" y="43"/>
                    <a:pt x="172" y="45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26" y="18"/>
                    <a:pt x="126" y="18"/>
                    <a:pt x="126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98442" y="2034895"/>
            <a:ext cx="624639" cy="1268809"/>
            <a:chOff x="4493461" y="2342604"/>
            <a:chExt cx="624639" cy="1268809"/>
          </a:xfrm>
        </p:grpSpPr>
        <p:sp>
          <p:nvSpPr>
            <p:cNvPr id="47" name="Freeform 475"/>
            <p:cNvSpPr/>
            <p:nvPr/>
          </p:nvSpPr>
          <p:spPr bwMode="auto">
            <a:xfrm>
              <a:off x="4493461" y="2342604"/>
              <a:ext cx="323825" cy="1268809"/>
            </a:xfrm>
            <a:custGeom>
              <a:gdLst>
                <a:gd fmla="*/ 27 w 40" name="T0"/>
                <a:gd fmla="*/ 206 h 213" name="T1"/>
                <a:gd fmla="*/ 21 w 40" name="T2"/>
                <a:gd fmla="*/ 213 h 213" name="T3"/>
                <a:gd fmla="*/ 14 w 40" name="T4"/>
                <a:gd fmla="*/ 206 h 213" name="T5"/>
                <a:gd fmla="*/ 14 w 40" name="T6"/>
                <a:gd fmla="*/ 72 h 213" name="T7"/>
                <a:gd fmla="*/ 2 w 40" name="T8"/>
                <a:gd fmla="*/ 39 h 213" name="T9"/>
                <a:gd fmla="*/ 9 w 40" name="T10"/>
                <a:gd fmla="*/ 0 h 213" name="T11"/>
                <a:gd fmla="*/ 10 w 40" name="T12"/>
                <a:gd fmla="*/ 0 h 213" name="T13"/>
                <a:gd fmla="*/ 11 w 40" name="T14"/>
                <a:gd fmla="*/ 47 h 213" name="T15"/>
                <a:gd fmla="*/ 13 w 40" name="T16"/>
                <a:gd fmla="*/ 47 h 213" name="T17"/>
                <a:gd fmla="*/ 16 w 40" name="T18"/>
                <a:gd fmla="*/ 0 h 213" name="T19"/>
                <a:gd fmla="*/ 18 w 40" name="T20"/>
                <a:gd fmla="*/ 0 h 213" name="T21"/>
                <a:gd fmla="*/ 19 w 40" name="T22"/>
                <a:gd fmla="*/ 47 h 213" name="T23"/>
                <a:gd fmla="*/ 22 w 40" name="T24"/>
                <a:gd fmla="*/ 47 h 213" name="T25"/>
                <a:gd fmla="*/ 24 w 40" name="T26"/>
                <a:gd fmla="*/ 0 h 213" name="T27"/>
                <a:gd fmla="*/ 25 w 40" name="T28"/>
                <a:gd fmla="*/ 0 h 213" name="T29"/>
                <a:gd fmla="*/ 27 w 40" name="T30"/>
                <a:gd fmla="*/ 47 h 213" name="T31"/>
                <a:gd fmla="*/ 31 w 40" name="T32"/>
                <a:gd fmla="*/ 47 h 213" name="T33"/>
                <a:gd fmla="*/ 31 w 40" name="T34"/>
                <a:gd fmla="*/ 0 h 213" name="T35"/>
                <a:gd fmla="*/ 32 w 40" name="T36"/>
                <a:gd fmla="*/ 0 h 213" name="T37"/>
                <a:gd fmla="*/ 39 w 40" name="T38"/>
                <a:gd fmla="*/ 39 h 213" name="T39"/>
                <a:gd fmla="*/ 26 w 40" name="T40"/>
                <a:gd fmla="*/ 72 h 213" name="T41"/>
                <a:gd fmla="*/ 27 w 40" name="T42"/>
                <a:gd fmla="*/ 206 h 21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13" w="40">
                  <a:moveTo>
                    <a:pt x="27" y="206"/>
                  </a:moveTo>
                  <a:cubicBezTo>
                    <a:pt x="27" y="212"/>
                    <a:pt x="24" y="213"/>
                    <a:pt x="21" y="213"/>
                  </a:cubicBezTo>
                  <a:cubicBezTo>
                    <a:pt x="17" y="213"/>
                    <a:pt x="14" y="212"/>
                    <a:pt x="14" y="206"/>
                  </a:cubicBezTo>
                  <a:cubicBezTo>
                    <a:pt x="14" y="161"/>
                    <a:pt x="14" y="117"/>
                    <a:pt x="14" y="72"/>
                  </a:cubicBezTo>
                  <a:cubicBezTo>
                    <a:pt x="3" y="64"/>
                    <a:pt x="0" y="53"/>
                    <a:pt x="2" y="39"/>
                  </a:cubicBezTo>
                  <a:cubicBezTo>
                    <a:pt x="4" y="26"/>
                    <a:pt x="7" y="13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15"/>
                    <a:pt x="11" y="31"/>
                    <a:pt x="11" y="47"/>
                  </a:cubicBezTo>
                  <a:cubicBezTo>
                    <a:pt x="12" y="47"/>
                    <a:pt x="12" y="47"/>
                    <a:pt x="13" y="47"/>
                  </a:cubicBezTo>
                  <a:cubicBezTo>
                    <a:pt x="14" y="31"/>
                    <a:pt x="15" y="15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15"/>
                    <a:pt x="18" y="31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2" y="31"/>
                    <a:pt x="23" y="15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6" y="15"/>
                    <a:pt x="27" y="31"/>
                    <a:pt x="27" y="47"/>
                  </a:cubicBezTo>
                  <a:cubicBezTo>
                    <a:pt x="28" y="47"/>
                    <a:pt x="30" y="47"/>
                    <a:pt x="31" y="47"/>
                  </a:cubicBezTo>
                  <a:cubicBezTo>
                    <a:pt x="31" y="31"/>
                    <a:pt x="31" y="15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4" y="13"/>
                    <a:pt x="36" y="26"/>
                    <a:pt x="39" y="39"/>
                  </a:cubicBezTo>
                  <a:cubicBezTo>
                    <a:pt x="40" y="54"/>
                    <a:pt x="37" y="66"/>
                    <a:pt x="26" y="72"/>
                  </a:cubicBezTo>
                  <a:cubicBezTo>
                    <a:pt x="26" y="117"/>
                    <a:pt x="26" y="161"/>
                    <a:pt x="27" y="20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8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476"/>
            <p:cNvSpPr/>
            <p:nvPr/>
          </p:nvSpPr>
          <p:spPr bwMode="auto">
            <a:xfrm>
              <a:off x="4902318" y="2342604"/>
              <a:ext cx="215782" cy="1268809"/>
            </a:xfrm>
            <a:custGeom>
              <a:gdLst>
                <a:gd fmla="*/ 24 w 24" name="T0"/>
                <a:gd fmla="*/ 2 h 214" name="T1"/>
                <a:gd fmla="*/ 24 w 24" name="T2"/>
                <a:gd fmla="*/ 208 h 214" name="T3"/>
                <a:gd fmla="*/ 17 w 24" name="T4"/>
                <a:gd fmla="*/ 214 h 214" name="T5"/>
                <a:gd fmla="*/ 11 w 24" name="T6"/>
                <a:gd fmla="*/ 208 h 214" name="T7"/>
                <a:gd fmla="*/ 11 w 24" name="T8"/>
                <a:gd fmla="*/ 105 h 214" name="T9"/>
                <a:gd fmla="*/ 5 w 24" name="T10"/>
                <a:gd fmla="*/ 86 h 214" name="T11"/>
                <a:gd fmla="*/ 0 w 24" name="T12"/>
                <a:gd fmla="*/ 75 h 214" name="T13"/>
                <a:gd fmla="*/ 1 w 24" name="T14"/>
                <a:gd fmla="*/ 14 h 214" name="T15"/>
                <a:gd fmla="*/ 24 w 24" name="T16"/>
                <a:gd fmla="*/ 2 h 2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4" w="24">
                  <a:moveTo>
                    <a:pt x="24" y="2"/>
                  </a:moveTo>
                  <a:cubicBezTo>
                    <a:pt x="24" y="70"/>
                    <a:pt x="24" y="139"/>
                    <a:pt x="24" y="208"/>
                  </a:cubicBezTo>
                  <a:cubicBezTo>
                    <a:pt x="23" y="212"/>
                    <a:pt x="21" y="214"/>
                    <a:pt x="17" y="214"/>
                  </a:cubicBezTo>
                  <a:cubicBezTo>
                    <a:pt x="13" y="214"/>
                    <a:pt x="11" y="213"/>
                    <a:pt x="11" y="208"/>
                  </a:cubicBezTo>
                  <a:cubicBezTo>
                    <a:pt x="11" y="174"/>
                    <a:pt x="11" y="139"/>
                    <a:pt x="11" y="105"/>
                  </a:cubicBezTo>
                  <a:cubicBezTo>
                    <a:pt x="11" y="98"/>
                    <a:pt x="11" y="92"/>
                    <a:pt x="5" y="86"/>
                  </a:cubicBezTo>
                  <a:cubicBezTo>
                    <a:pt x="2" y="84"/>
                    <a:pt x="0" y="80"/>
                    <a:pt x="0" y="75"/>
                  </a:cubicBezTo>
                  <a:cubicBezTo>
                    <a:pt x="0" y="54"/>
                    <a:pt x="0" y="34"/>
                    <a:pt x="1" y="14"/>
                  </a:cubicBezTo>
                  <a:cubicBezTo>
                    <a:pt x="0" y="0"/>
                    <a:pt x="14" y="1"/>
                    <a:pt x="24" y="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8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557628" y="2018548"/>
            <a:ext cx="1049337" cy="1301502"/>
            <a:chOff x="9800662" y="2226909"/>
            <a:chExt cx="614363" cy="762000"/>
          </a:xfrm>
        </p:grpSpPr>
        <p:sp>
          <p:nvSpPr>
            <p:cNvPr id="57" name="Freeform 480"/>
            <p:cNvSpPr/>
            <p:nvPr/>
          </p:nvSpPr>
          <p:spPr bwMode="auto">
            <a:xfrm>
              <a:off x="9800662" y="2226909"/>
              <a:ext cx="614363" cy="762000"/>
            </a:xfrm>
            <a:custGeom>
              <a:gdLst>
                <a:gd fmla="*/ 0 w 193" name="T0"/>
                <a:gd fmla="*/ 223 h 240" name="T1"/>
                <a:gd fmla="*/ 51 w 193" name="T2"/>
                <a:gd fmla="*/ 223 h 240" name="T3"/>
                <a:gd fmla="*/ 51 w 193" name="T4"/>
                <a:gd fmla="*/ 9 h 240" name="T5"/>
                <a:gd fmla="*/ 51 w 193" name="T6"/>
                <a:gd fmla="*/ 9 h 240" name="T7"/>
                <a:gd fmla="*/ 60 w 193" name="T8"/>
                <a:gd fmla="*/ 0 h 240" name="T9"/>
                <a:gd fmla="*/ 60 w 193" name="T10"/>
                <a:gd fmla="*/ 0 h 240" name="T11"/>
                <a:gd fmla="*/ 137 w 193" name="T12"/>
                <a:gd fmla="*/ 0 h 240" name="T13"/>
                <a:gd fmla="*/ 146 w 193" name="T14"/>
                <a:gd fmla="*/ 9 h 240" name="T15"/>
                <a:gd fmla="*/ 146 w 193" name="T16"/>
                <a:gd fmla="*/ 24 h 240" name="T17"/>
                <a:gd fmla="*/ 167 w 193" name="T18"/>
                <a:gd fmla="*/ 41 h 240" name="T19"/>
                <a:gd fmla="*/ 173 w 193" name="T20"/>
                <a:gd fmla="*/ 53 h 240" name="T21"/>
                <a:gd fmla="*/ 173 w 193" name="T22"/>
                <a:gd fmla="*/ 134 h 240" name="T23"/>
                <a:gd fmla="*/ 189 w 193" name="T24"/>
                <a:gd fmla="*/ 202 h 240" name="T25"/>
                <a:gd fmla="*/ 171 w 193" name="T26"/>
                <a:gd fmla="*/ 221 h 240" name="T27"/>
                <a:gd fmla="*/ 152 w 193" name="T28"/>
                <a:gd fmla="*/ 206 h 240" name="T29"/>
                <a:gd fmla="*/ 150 w 193" name="T30"/>
                <a:gd fmla="*/ 106 h 240" name="T31"/>
                <a:gd fmla="*/ 146 w 193" name="T32"/>
                <a:gd fmla="*/ 106 h 240" name="T33"/>
                <a:gd fmla="*/ 146 w 193" name="T34"/>
                <a:gd fmla="*/ 223 h 240" name="T35"/>
                <a:gd fmla="*/ 193 w 193" name="T36"/>
                <a:gd fmla="*/ 223 h 240" name="T37"/>
                <a:gd fmla="*/ 193 w 193" name="T38"/>
                <a:gd fmla="*/ 240 h 240" name="T39"/>
                <a:gd fmla="*/ 0 w 193" name="T40"/>
                <a:gd fmla="*/ 240 h 240" name="T41"/>
                <a:gd fmla="*/ 0 w 193" name="T42"/>
                <a:gd fmla="*/ 223 h 24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40" w="193">
                  <a:moveTo>
                    <a:pt x="0" y="223"/>
                  </a:moveTo>
                  <a:cubicBezTo>
                    <a:pt x="51" y="223"/>
                    <a:pt x="51" y="223"/>
                    <a:pt x="51" y="223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4"/>
                    <a:pt x="55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2" y="0"/>
                    <a:pt x="146" y="4"/>
                    <a:pt x="146" y="9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71" y="44"/>
                    <a:pt x="173" y="49"/>
                    <a:pt x="173" y="53"/>
                  </a:cubicBezTo>
                  <a:cubicBezTo>
                    <a:pt x="173" y="83"/>
                    <a:pt x="173" y="110"/>
                    <a:pt x="173" y="134"/>
                  </a:cubicBezTo>
                  <a:cubicBezTo>
                    <a:pt x="173" y="161"/>
                    <a:pt x="189" y="182"/>
                    <a:pt x="189" y="202"/>
                  </a:cubicBezTo>
                  <a:cubicBezTo>
                    <a:pt x="189" y="213"/>
                    <a:pt x="181" y="221"/>
                    <a:pt x="171" y="221"/>
                  </a:cubicBezTo>
                  <a:cubicBezTo>
                    <a:pt x="162" y="221"/>
                    <a:pt x="154" y="214"/>
                    <a:pt x="152" y="206"/>
                  </a:cubicBezTo>
                  <a:cubicBezTo>
                    <a:pt x="148" y="192"/>
                    <a:pt x="150" y="122"/>
                    <a:pt x="150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223"/>
                    <a:pt x="146" y="223"/>
                    <a:pt x="146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3" y="240"/>
                    <a:pt x="193" y="240"/>
                    <a:pt x="193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23"/>
                    <a:pt x="0" y="223"/>
                    <a:pt x="0" y="2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482"/>
            <p:cNvSpPr/>
            <p:nvPr/>
          </p:nvSpPr>
          <p:spPr bwMode="auto">
            <a:xfrm>
              <a:off x="10003862" y="2265010"/>
              <a:ext cx="220663" cy="177800"/>
            </a:xfrm>
            <a:custGeom>
              <a:gdLst>
                <a:gd fmla="*/ 6 w 69" name="T0"/>
                <a:gd fmla="*/ 0 h 56" name="T1"/>
                <a:gd fmla="*/ 63 w 69" name="T2"/>
                <a:gd fmla="*/ 0 h 56" name="T3"/>
                <a:gd fmla="*/ 69 w 69" name="T4"/>
                <a:gd fmla="*/ 6 h 56" name="T5"/>
                <a:gd fmla="*/ 69 w 69" name="T6"/>
                <a:gd fmla="*/ 50 h 56" name="T7"/>
                <a:gd fmla="*/ 63 w 69" name="T8"/>
                <a:gd fmla="*/ 56 h 56" name="T9"/>
                <a:gd fmla="*/ 6 w 69" name="T10"/>
                <a:gd fmla="*/ 56 h 56" name="T11"/>
                <a:gd fmla="*/ 0 w 69" name="T12"/>
                <a:gd fmla="*/ 50 h 56" name="T13"/>
                <a:gd fmla="*/ 0 w 69" name="T14"/>
                <a:gd fmla="*/ 6 h 56" name="T15"/>
                <a:gd fmla="*/ 6 w 69" name="T16"/>
                <a:gd fmla="*/ 0 h 5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6" w="69">
                  <a:moveTo>
                    <a:pt x="6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3"/>
                    <a:pt x="69" y="6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9" y="53"/>
                    <a:pt x="66" y="56"/>
                    <a:pt x="63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3" y="56"/>
                    <a:pt x="0" y="53"/>
                    <a:pt x="0" y="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245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049867" y="4713575"/>
            <a:ext cx="2113855" cy="11612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单击此处添加文字介绍内容文字介绍内容文字介绍内容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4099737" y="4118533"/>
            <a:ext cx="142786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3756744" y="4713575"/>
            <a:ext cx="2113855" cy="11612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单击此处添加文字介绍内容文字介绍内容文字介绍内容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6806613" y="4118533"/>
            <a:ext cx="142786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6463620" y="4713575"/>
            <a:ext cx="2113855" cy="11612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单击此处添加文字介绍内容文字介绍内容文字介绍内容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9371273" y="4118533"/>
            <a:ext cx="142786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9028280" y="4713575"/>
            <a:ext cx="2113855" cy="11612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单击此处添加文字介绍内容文字介绍内容文字介绍内容</a:t>
            </a:r>
          </a:p>
        </p:txBody>
      </p:sp>
    </p:spTree>
    <p:extLst>
      <p:ext uri="{BB962C8B-B14F-4D97-AF65-F5344CB8AC3E}">
        <p14:creationId val="417530388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655472" y="490778"/>
            <a:ext cx="38971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在此单击添加标题内容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1055837" y="583660"/>
            <a:ext cx="437061" cy="324390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3" name="同心圆 102"/>
          <p:cNvSpPr/>
          <p:nvPr/>
        </p:nvSpPr>
        <p:spPr>
          <a:xfrm>
            <a:off x="3764558" y="1097558"/>
            <a:ext cx="4662884" cy="4662884"/>
          </a:xfrm>
          <a:prstGeom prst="donut">
            <a:avLst>
              <a:gd fmla="val 22195" name="adj"/>
            </a:avLst>
          </a:prstGeom>
          <a:solidFill>
            <a:srgbClr val="4C4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3808412" y="1141412"/>
            <a:ext cx="4575176" cy="457517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7" name="椭圆 256"/>
          <p:cNvSpPr/>
          <p:nvPr/>
        </p:nvSpPr>
        <p:spPr>
          <a:xfrm>
            <a:off x="4749800" y="2082800"/>
            <a:ext cx="2692400" cy="2692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8" name="椭圆 257"/>
          <p:cNvSpPr/>
          <p:nvPr/>
        </p:nvSpPr>
        <p:spPr>
          <a:xfrm>
            <a:off x="4241800" y="1574800"/>
            <a:ext cx="3708400" cy="3708400"/>
          </a:xfrm>
          <a:prstGeom prst="ellipse">
            <a:avLst/>
          </a:prstGeom>
          <a:noFill/>
          <a:ln w="317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59" name="图片 2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9145394">
            <a:off x="4510943" y="2033557"/>
            <a:ext cx="956732" cy="573701"/>
          </a:xfrm>
          <a:prstGeom prst="rect">
            <a:avLst/>
          </a:prstGeom>
        </p:spPr>
      </p:pic>
      <p:pic>
        <p:nvPicPr>
          <p:cNvPr id="260" name="图片 2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879226">
            <a:off x="6816597" y="2105099"/>
            <a:ext cx="956732" cy="573701"/>
          </a:xfrm>
          <a:prstGeom prst="rect">
            <a:avLst/>
          </a:prstGeom>
        </p:spPr>
      </p:pic>
      <p:pic>
        <p:nvPicPr>
          <p:cNvPr id="261" name="图片 2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3387879">
            <a:off x="4456356" y="4200231"/>
            <a:ext cx="956732" cy="573701"/>
          </a:xfrm>
          <a:prstGeom prst="rect">
            <a:avLst/>
          </a:prstGeom>
        </p:spPr>
      </p:pic>
      <p:pic>
        <p:nvPicPr>
          <p:cNvPr id="262" name="图片 2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8016187">
            <a:off x="6776527" y="4252658"/>
            <a:ext cx="956732" cy="573701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4E7DA6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0000" l="10000" r="90000" t="10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83262" y="2130212"/>
            <a:ext cx="2578832" cy="2578832"/>
          </a:xfrm>
          <a:prstGeom prst="rect">
            <a:avLst/>
          </a:prstGeom>
        </p:spPr>
      </p:pic>
      <p:grpSp>
        <p:nvGrpSpPr>
          <p:cNvPr id="125" name="组合 124"/>
          <p:cNvGrpSpPr/>
          <p:nvPr/>
        </p:nvGrpSpPr>
        <p:grpSpPr>
          <a:xfrm>
            <a:off x="1062802" y="1494426"/>
            <a:ext cx="3965364" cy="935007"/>
            <a:chOff x="1062802" y="1494426"/>
            <a:chExt cx="3965364" cy="935007"/>
          </a:xfrm>
        </p:grpSpPr>
        <p:sp>
          <p:nvSpPr>
            <p:cNvPr id="113" name="同心圆 112"/>
            <p:cNvSpPr/>
            <p:nvPr/>
          </p:nvSpPr>
          <p:spPr>
            <a:xfrm>
              <a:off x="4867419" y="2268686"/>
              <a:ext cx="160747" cy="160747"/>
            </a:xfrm>
            <a:prstGeom prst="donut">
              <a:avLst>
                <a:gd fmla="val 17017" name="adj"/>
              </a:avLst>
            </a:prstGeom>
            <a:solidFill>
              <a:srgbClr val="F2740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cxnSp>
          <p:nvCxnSpPr>
            <p:cNvPr id="115" name="肘形连接符 114"/>
            <p:cNvCxnSpPr>
              <a:stCxn id="113" idx="2"/>
              <a:endCxn id="283" idx="6"/>
            </p:cNvCxnSpPr>
            <p:nvPr/>
          </p:nvCxnSpPr>
          <p:spPr>
            <a:xfrm rot="10800000">
              <a:off x="1223549" y="1574800"/>
              <a:ext cx="3643870" cy="774260"/>
            </a:xfrm>
            <a:prstGeom prst="bentConnector3">
              <a:avLst>
                <a:gd fmla="val 24048" name="adj1"/>
              </a:avLst>
            </a:prstGeom>
            <a:ln w="31750">
              <a:solidFill>
                <a:srgbClr val="F27405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同心圆 282"/>
            <p:cNvSpPr/>
            <p:nvPr/>
          </p:nvSpPr>
          <p:spPr>
            <a:xfrm>
              <a:off x="1062802" y="1494426"/>
              <a:ext cx="160747" cy="160747"/>
            </a:xfrm>
            <a:prstGeom prst="donut">
              <a:avLst>
                <a:gd fmla="val 17017" name="adj"/>
              </a:avLst>
            </a:prstGeom>
            <a:solidFill>
              <a:srgbClr val="F2740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294" name="组合 293"/>
          <p:cNvGrpSpPr/>
          <p:nvPr/>
        </p:nvGrpSpPr>
        <p:grpSpPr>
          <a:xfrm flipH="1">
            <a:off x="7206063" y="1494426"/>
            <a:ext cx="3930250" cy="935007"/>
            <a:chOff x="1062802" y="1494426"/>
            <a:chExt cx="3965364" cy="935007"/>
          </a:xfrm>
        </p:grpSpPr>
        <p:sp>
          <p:nvSpPr>
            <p:cNvPr id="295" name="同心圆 294"/>
            <p:cNvSpPr/>
            <p:nvPr/>
          </p:nvSpPr>
          <p:spPr>
            <a:xfrm>
              <a:off x="4867419" y="2268686"/>
              <a:ext cx="160747" cy="160747"/>
            </a:xfrm>
            <a:prstGeom prst="donut">
              <a:avLst>
                <a:gd fmla="val 17017" name="adj"/>
              </a:avLst>
            </a:prstGeom>
            <a:solidFill>
              <a:srgbClr val="F2740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cxnSp>
          <p:nvCxnSpPr>
            <p:cNvPr id="296" name="肘形连接符 295"/>
            <p:cNvCxnSpPr>
              <a:stCxn id="295" idx="2"/>
              <a:endCxn id="297" idx="6"/>
            </p:cNvCxnSpPr>
            <p:nvPr/>
          </p:nvCxnSpPr>
          <p:spPr>
            <a:xfrm rot="10800000">
              <a:off x="1223549" y="1574800"/>
              <a:ext cx="3643870" cy="774260"/>
            </a:xfrm>
            <a:prstGeom prst="bentConnector3">
              <a:avLst>
                <a:gd fmla="val 24048" name="adj1"/>
              </a:avLst>
            </a:prstGeom>
            <a:ln w="31750">
              <a:solidFill>
                <a:srgbClr val="F27405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同心圆 296"/>
            <p:cNvSpPr/>
            <p:nvPr/>
          </p:nvSpPr>
          <p:spPr>
            <a:xfrm>
              <a:off x="1062802" y="1494426"/>
              <a:ext cx="160747" cy="160747"/>
            </a:xfrm>
            <a:prstGeom prst="donut">
              <a:avLst>
                <a:gd fmla="val 17017" name="adj"/>
              </a:avLst>
            </a:prstGeom>
            <a:solidFill>
              <a:srgbClr val="F2740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298" name="组合 297"/>
          <p:cNvGrpSpPr/>
          <p:nvPr/>
        </p:nvGrpSpPr>
        <p:grpSpPr>
          <a:xfrm flipV="1">
            <a:off x="1062802" y="4441403"/>
            <a:ext cx="3965364" cy="935007"/>
            <a:chOff x="1062802" y="1494426"/>
            <a:chExt cx="3965364" cy="935007"/>
          </a:xfrm>
        </p:grpSpPr>
        <p:sp>
          <p:nvSpPr>
            <p:cNvPr id="299" name="同心圆 298"/>
            <p:cNvSpPr/>
            <p:nvPr/>
          </p:nvSpPr>
          <p:spPr>
            <a:xfrm>
              <a:off x="4867419" y="2268686"/>
              <a:ext cx="160747" cy="160747"/>
            </a:xfrm>
            <a:prstGeom prst="donut">
              <a:avLst>
                <a:gd fmla="val 17017" name="adj"/>
              </a:avLst>
            </a:prstGeom>
            <a:solidFill>
              <a:srgbClr val="F2740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cxnSp>
          <p:nvCxnSpPr>
            <p:cNvPr id="300" name="肘形连接符 299"/>
            <p:cNvCxnSpPr>
              <a:stCxn id="299" idx="2"/>
              <a:endCxn id="301" idx="6"/>
            </p:cNvCxnSpPr>
            <p:nvPr/>
          </p:nvCxnSpPr>
          <p:spPr>
            <a:xfrm rot="10800000">
              <a:off x="1223549" y="1574800"/>
              <a:ext cx="3643870" cy="774260"/>
            </a:xfrm>
            <a:prstGeom prst="bentConnector3">
              <a:avLst>
                <a:gd fmla="val 24048" name="adj1"/>
              </a:avLst>
            </a:prstGeom>
            <a:ln w="31750">
              <a:solidFill>
                <a:srgbClr val="F27405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同心圆 300"/>
            <p:cNvSpPr/>
            <p:nvPr/>
          </p:nvSpPr>
          <p:spPr>
            <a:xfrm>
              <a:off x="1062802" y="1494426"/>
              <a:ext cx="160747" cy="160747"/>
            </a:xfrm>
            <a:prstGeom prst="donut">
              <a:avLst>
                <a:gd fmla="val 17017" name="adj"/>
              </a:avLst>
            </a:prstGeom>
            <a:solidFill>
              <a:srgbClr val="F2740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02" name="组合 301"/>
          <p:cNvGrpSpPr/>
          <p:nvPr/>
        </p:nvGrpSpPr>
        <p:grpSpPr>
          <a:xfrm flipH="1" flipV="1">
            <a:off x="7206063" y="4441402"/>
            <a:ext cx="3941298" cy="935007"/>
            <a:chOff x="1062802" y="1494426"/>
            <a:chExt cx="3965364" cy="935007"/>
          </a:xfrm>
        </p:grpSpPr>
        <p:sp>
          <p:nvSpPr>
            <p:cNvPr id="303" name="同心圆 302"/>
            <p:cNvSpPr/>
            <p:nvPr/>
          </p:nvSpPr>
          <p:spPr>
            <a:xfrm>
              <a:off x="4867419" y="2268686"/>
              <a:ext cx="160747" cy="160747"/>
            </a:xfrm>
            <a:prstGeom prst="donut">
              <a:avLst>
                <a:gd fmla="val 17017" name="adj"/>
              </a:avLst>
            </a:prstGeom>
            <a:ln w="31750">
              <a:solidFill>
                <a:srgbClr val="F27405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cxnSp>
          <p:nvCxnSpPr>
            <p:cNvPr id="304" name="肘形连接符 303"/>
            <p:cNvCxnSpPr>
              <a:stCxn id="303" idx="2"/>
              <a:endCxn id="305" idx="6"/>
            </p:cNvCxnSpPr>
            <p:nvPr/>
          </p:nvCxnSpPr>
          <p:spPr>
            <a:xfrm rot="10800000">
              <a:off x="1223549" y="1574800"/>
              <a:ext cx="3643870" cy="774260"/>
            </a:xfrm>
            <a:prstGeom prst="bentConnector3">
              <a:avLst>
                <a:gd fmla="val 24048" name="adj1"/>
              </a:avLst>
            </a:prstGeom>
            <a:ln w="31750">
              <a:solidFill>
                <a:srgbClr val="F27405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同心圆 304"/>
            <p:cNvSpPr/>
            <p:nvPr/>
          </p:nvSpPr>
          <p:spPr>
            <a:xfrm>
              <a:off x="1062802" y="1494426"/>
              <a:ext cx="160747" cy="160747"/>
            </a:xfrm>
            <a:prstGeom prst="donut">
              <a:avLst>
                <a:gd fmla="val 17017" name="adj"/>
              </a:avLst>
            </a:prstGeom>
            <a:ln w="31750">
              <a:solidFill>
                <a:srgbClr val="F27405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53" name="Freeform 109"/>
          <p:cNvSpPr/>
          <p:nvPr/>
        </p:nvSpPr>
        <p:spPr bwMode="auto">
          <a:xfrm>
            <a:off x="1094732" y="1707131"/>
            <a:ext cx="751384" cy="811181"/>
          </a:xfrm>
          <a:custGeom>
            <a:gdLst>
              <a:gd fmla="*/ 508 w 646" name="T0"/>
              <a:gd fmla="*/ 357 h 698" name="T1"/>
              <a:gd fmla="*/ 646 w 646" name="T2"/>
              <a:gd fmla="*/ 220 h 698" name="T3"/>
              <a:gd fmla="*/ 508 w 646" name="T4"/>
              <a:gd fmla="*/ 82 h 698" name="T5"/>
              <a:gd fmla="*/ 323 w 646" name="T6"/>
              <a:gd fmla="*/ 82 h 698" name="T7"/>
              <a:gd fmla="*/ 323 w 646" name="T8"/>
              <a:gd fmla="*/ 15 h 698" name="T9"/>
              <a:gd fmla="*/ 308 w 646" name="T10"/>
              <a:gd fmla="*/ 0 h 698" name="T11"/>
              <a:gd fmla="*/ 253 w 646" name="T12"/>
              <a:gd fmla="*/ 0 h 698" name="T13"/>
              <a:gd fmla="*/ 238 w 646" name="T14"/>
              <a:gd fmla="*/ 15 h 698" name="T15"/>
              <a:gd fmla="*/ 238 w 646" name="T16"/>
              <a:gd fmla="*/ 82 h 698" name="T17"/>
              <a:gd fmla="*/ 7 w 646" name="T18"/>
              <a:gd fmla="*/ 82 h 698" name="T19"/>
              <a:gd fmla="*/ 0 w 646" name="T20"/>
              <a:gd fmla="*/ 89 h 698" name="T21"/>
              <a:gd fmla="*/ 0 w 646" name="T22"/>
              <a:gd fmla="*/ 350 h 698" name="T23"/>
              <a:gd fmla="*/ 7 w 646" name="T24"/>
              <a:gd fmla="*/ 357 h 698" name="T25"/>
              <a:gd fmla="*/ 238 w 646" name="T26"/>
              <a:gd fmla="*/ 357 h 698" name="T27"/>
              <a:gd fmla="*/ 238 w 646" name="T28"/>
              <a:gd fmla="*/ 412 h 698" name="T29"/>
              <a:gd fmla="*/ 152 w 646" name="T30"/>
              <a:gd fmla="*/ 412 h 698" name="T31"/>
              <a:gd fmla="*/ 83 w 646" name="T32"/>
              <a:gd fmla="*/ 480 h 698" name="T33"/>
              <a:gd fmla="*/ 152 w 646" name="T34"/>
              <a:gd fmla="*/ 549 h 698" name="T35"/>
              <a:gd fmla="*/ 238 w 646" name="T36"/>
              <a:gd fmla="*/ 549 h 698" name="T37"/>
              <a:gd fmla="*/ 238 w 646" name="T38"/>
              <a:gd fmla="*/ 683 h 698" name="T39"/>
              <a:gd fmla="*/ 253 w 646" name="T40"/>
              <a:gd fmla="*/ 698 h 698" name="T41"/>
              <a:gd fmla="*/ 308 w 646" name="T42"/>
              <a:gd fmla="*/ 698 h 698" name="T43"/>
              <a:gd fmla="*/ 323 w 646" name="T44"/>
              <a:gd fmla="*/ 683 h 698" name="T45"/>
              <a:gd fmla="*/ 323 w 646" name="T46"/>
              <a:gd fmla="*/ 549 h 698" name="T47"/>
              <a:gd fmla="*/ 428 w 646" name="T48"/>
              <a:gd fmla="*/ 549 h 698" name="T49"/>
              <a:gd fmla="*/ 436 w 646" name="T50"/>
              <a:gd fmla="*/ 542 h 698" name="T51"/>
              <a:gd fmla="*/ 436 w 646" name="T52"/>
              <a:gd fmla="*/ 419 h 698" name="T53"/>
              <a:gd fmla="*/ 428 w 646" name="T54"/>
              <a:gd fmla="*/ 412 h 698" name="T55"/>
              <a:gd fmla="*/ 323 w 646" name="T56"/>
              <a:gd fmla="*/ 412 h 698" name="T57"/>
              <a:gd fmla="*/ 323 w 646" name="T58"/>
              <a:gd fmla="*/ 357 h 698" name="T59"/>
              <a:gd fmla="*/ 508 w 646" name="T60"/>
              <a:gd fmla="*/ 357 h 698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698" w="646">
                <a:moveTo>
                  <a:pt x="508" y="357"/>
                </a:moveTo>
                <a:cubicBezTo>
                  <a:pt x="646" y="220"/>
                  <a:pt x="646" y="220"/>
                  <a:pt x="646" y="220"/>
                </a:cubicBezTo>
                <a:cubicBezTo>
                  <a:pt x="508" y="82"/>
                  <a:pt x="508" y="82"/>
                  <a:pt x="508" y="82"/>
                </a:cubicBezTo>
                <a:cubicBezTo>
                  <a:pt x="323" y="82"/>
                  <a:pt x="323" y="82"/>
                  <a:pt x="323" y="82"/>
                </a:cubicBezTo>
                <a:cubicBezTo>
                  <a:pt x="323" y="15"/>
                  <a:pt x="323" y="15"/>
                  <a:pt x="323" y="15"/>
                </a:cubicBezTo>
                <a:cubicBezTo>
                  <a:pt x="323" y="7"/>
                  <a:pt x="316" y="0"/>
                  <a:pt x="308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45" y="0"/>
                  <a:pt x="238" y="7"/>
                  <a:pt x="238" y="15"/>
                </a:cubicBezTo>
                <a:cubicBezTo>
                  <a:pt x="238" y="82"/>
                  <a:pt x="238" y="82"/>
                  <a:pt x="238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3" y="82"/>
                  <a:pt x="0" y="85"/>
                  <a:pt x="0" y="89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54"/>
                  <a:pt x="3" y="357"/>
                  <a:pt x="7" y="357"/>
                </a:cubicBezTo>
                <a:cubicBezTo>
                  <a:pt x="238" y="357"/>
                  <a:pt x="238" y="357"/>
                  <a:pt x="238" y="357"/>
                </a:cubicBezTo>
                <a:cubicBezTo>
                  <a:pt x="238" y="412"/>
                  <a:pt x="238" y="412"/>
                  <a:pt x="238" y="412"/>
                </a:cubicBezTo>
                <a:cubicBezTo>
                  <a:pt x="152" y="412"/>
                  <a:pt x="152" y="412"/>
                  <a:pt x="152" y="412"/>
                </a:cubicBezTo>
                <a:cubicBezTo>
                  <a:pt x="83" y="480"/>
                  <a:pt x="83" y="480"/>
                  <a:pt x="83" y="480"/>
                </a:cubicBezTo>
                <a:cubicBezTo>
                  <a:pt x="152" y="549"/>
                  <a:pt x="152" y="549"/>
                  <a:pt x="152" y="549"/>
                </a:cubicBezTo>
                <a:cubicBezTo>
                  <a:pt x="238" y="549"/>
                  <a:pt x="238" y="549"/>
                  <a:pt x="238" y="549"/>
                </a:cubicBezTo>
                <a:cubicBezTo>
                  <a:pt x="238" y="683"/>
                  <a:pt x="238" y="683"/>
                  <a:pt x="238" y="683"/>
                </a:cubicBezTo>
                <a:cubicBezTo>
                  <a:pt x="238" y="691"/>
                  <a:pt x="245" y="698"/>
                  <a:pt x="253" y="698"/>
                </a:cubicBezTo>
                <a:cubicBezTo>
                  <a:pt x="308" y="698"/>
                  <a:pt x="308" y="698"/>
                  <a:pt x="308" y="698"/>
                </a:cubicBezTo>
                <a:cubicBezTo>
                  <a:pt x="316" y="698"/>
                  <a:pt x="323" y="691"/>
                  <a:pt x="323" y="683"/>
                </a:cubicBezTo>
                <a:cubicBezTo>
                  <a:pt x="323" y="549"/>
                  <a:pt x="323" y="549"/>
                  <a:pt x="323" y="549"/>
                </a:cubicBezTo>
                <a:cubicBezTo>
                  <a:pt x="428" y="549"/>
                  <a:pt x="428" y="549"/>
                  <a:pt x="428" y="549"/>
                </a:cubicBezTo>
                <a:cubicBezTo>
                  <a:pt x="432" y="549"/>
                  <a:pt x="436" y="546"/>
                  <a:pt x="436" y="542"/>
                </a:cubicBezTo>
                <a:cubicBezTo>
                  <a:pt x="436" y="419"/>
                  <a:pt x="436" y="419"/>
                  <a:pt x="436" y="419"/>
                </a:cubicBezTo>
                <a:cubicBezTo>
                  <a:pt x="436" y="415"/>
                  <a:pt x="432" y="412"/>
                  <a:pt x="428" y="412"/>
                </a:cubicBezTo>
                <a:cubicBezTo>
                  <a:pt x="323" y="412"/>
                  <a:pt x="323" y="412"/>
                  <a:pt x="323" y="412"/>
                </a:cubicBezTo>
                <a:cubicBezTo>
                  <a:pt x="323" y="357"/>
                  <a:pt x="323" y="357"/>
                  <a:pt x="323" y="357"/>
                </a:cubicBezTo>
                <a:cubicBezTo>
                  <a:pt x="508" y="357"/>
                  <a:pt x="508" y="357"/>
                  <a:pt x="508" y="357"/>
                </a:cubicBezTo>
                <a:close/>
              </a:path>
            </a:pathLst>
          </a:custGeom>
          <a:solidFill>
            <a:srgbClr val="F2740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4" name="文本框 253"/>
          <p:cNvSpPr txBox="1"/>
          <p:nvPr/>
        </p:nvSpPr>
        <p:spPr>
          <a:xfrm>
            <a:off x="1263755" y="1793335"/>
            <a:ext cx="39030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315" name="Freeform 109"/>
          <p:cNvSpPr/>
          <p:nvPr/>
        </p:nvSpPr>
        <p:spPr bwMode="auto">
          <a:xfrm>
            <a:off x="8796979" y="1763576"/>
            <a:ext cx="751384" cy="811181"/>
          </a:xfrm>
          <a:custGeom>
            <a:gdLst>
              <a:gd fmla="*/ 508 w 646" name="T0"/>
              <a:gd fmla="*/ 357 h 698" name="T1"/>
              <a:gd fmla="*/ 646 w 646" name="T2"/>
              <a:gd fmla="*/ 220 h 698" name="T3"/>
              <a:gd fmla="*/ 508 w 646" name="T4"/>
              <a:gd fmla="*/ 82 h 698" name="T5"/>
              <a:gd fmla="*/ 323 w 646" name="T6"/>
              <a:gd fmla="*/ 82 h 698" name="T7"/>
              <a:gd fmla="*/ 323 w 646" name="T8"/>
              <a:gd fmla="*/ 15 h 698" name="T9"/>
              <a:gd fmla="*/ 308 w 646" name="T10"/>
              <a:gd fmla="*/ 0 h 698" name="T11"/>
              <a:gd fmla="*/ 253 w 646" name="T12"/>
              <a:gd fmla="*/ 0 h 698" name="T13"/>
              <a:gd fmla="*/ 238 w 646" name="T14"/>
              <a:gd fmla="*/ 15 h 698" name="T15"/>
              <a:gd fmla="*/ 238 w 646" name="T16"/>
              <a:gd fmla="*/ 82 h 698" name="T17"/>
              <a:gd fmla="*/ 7 w 646" name="T18"/>
              <a:gd fmla="*/ 82 h 698" name="T19"/>
              <a:gd fmla="*/ 0 w 646" name="T20"/>
              <a:gd fmla="*/ 89 h 698" name="T21"/>
              <a:gd fmla="*/ 0 w 646" name="T22"/>
              <a:gd fmla="*/ 350 h 698" name="T23"/>
              <a:gd fmla="*/ 7 w 646" name="T24"/>
              <a:gd fmla="*/ 357 h 698" name="T25"/>
              <a:gd fmla="*/ 238 w 646" name="T26"/>
              <a:gd fmla="*/ 357 h 698" name="T27"/>
              <a:gd fmla="*/ 238 w 646" name="T28"/>
              <a:gd fmla="*/ 412 h 698" name="T29"/>
              <a:gd fmla="*/ 152 w 646" name="T30"/>
              <a:gd fmla="*/ 412 h 698" name="T31"/>
              <a:gd fmla="*/ 83 w 646" name="T32"/>
              <a:gd fmla="*/ 480 h 698" name="T33"/>
              <a:gd fmla="*/ 152 w 646" name="T34"/>
              <a:gd fmla="*/ 549 h 698" name="T35"/>
              <a:gd fmla="*/ 238 w 646" name="T36"/>
              <a:gd fmla="*/ 549 h 698" name="T37"/>
              <a:gd fmla="*/ 238 w 646" name="T38"/>
              <a:gd fmla="*/ 683 h 698" name="T39"/>
              <a:gd fmla="*/ 253 w 646" name="T40"/>
              <a:gd fmla="*/ 698 h 698" name="T41"/>
              <a:gd fmla="*/ 308 w 646" name="T42"/>
              <a:gd fmla="*/ 698 h 698" name="T43"/>
              <a:gd fmla="*/ 323 w 646" name="T44"/>
              <a:gd fmla="*/ 683 h 698" name="T45"/>
              <a:gd fmla="*/ 323 w 646" name="T46"/>
              <a:gd fmla="*/ 549 h 698" name="T47"/>
              <a:gd fmla="*/ 428 w 646" name="T48"/>
              <a:gd fmla="*/ 549 h 698" name="T49"/>
              <a:gd fmla="*/ 436 w 646" name="T50"/>
              <a:gd fmla="*/ 542 h 698" name="T51"/>
              <a:gd fmla="*/ 436 w 646" name="T52"/>
              <a:gd fmla="*/ 419 h 698" name="T53"/>
              <a:gd fmla="*/ 428 w 646" name="T54"/>
              <a:gd fmla="*/ 412 h 698" name="T55"/>
              <a:gd fmla="*/ 323 w 646" name="T56"/>
              <a:gd fmla="*/ 412 h 698" name="T57"/>
              <a:gd fmla="*/ 323 w 646" name="T58"/>
              <a:gd fmla="*/ 357 h 698" name="T59"/>
              <a:gd fmla="*/ 508 w 646" name="T60"/>
              <a:gd fmla="*/ 357 h 698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698" w="646">
                <a:moveTo>
                  <a:pt x="508" y="357"/>
                </a:moveTo>
                <a:cubicBezTo>
                  <a:pt x="646" y="220"/>
                  <a:pt x="646" y="220"/>
                  <a:pt x="646" y="220"/>
                </a:cubicBezTo>
                <a:cubicBezTo>
                  <a:pt x="508" y="82"/>
                  <a:pt x="508" y="82"/>
                  <a:pt x="508" y="82"/>
                </a:cubicBezTo>
                <a:cubicBezTo>
                  <a:pt x="323" y="82"/>
                  <a:pt x="323" y="82"/>
                  <a:pt x="323" y="82"/>
                </a:cubicBezTo>
                <a:cubicBezTo>
                  <a:pt x="323" y="15"/>
                  <a:pt x="323" y="15"/>
                  <a:pt x="323" y="15"/>
                </a:cubicBezTo>
                <a:cubicBezTo>
                  <a:pt x="323" y="7"/>
                  <a:pt x="316" y="0"/>
                  <a:pt x="308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45" y="0"/>
                  <a:pt x="238" y="7"/>
                  <a:pt x="238" y="15"/>
                </a:cubicBezTo>
                <a:cubicBezTo>
                  <a:pt x="238" y="82"/>
                  <a:pt x="238" y="82"/>
                  <a:pt x="238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3" y="82"/>
                  <a:pt x="0" y="85"/>
                  <a:pt x="0" y="89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54"/>
                  <a:pt x="3" y="357"/>
                  <a:pt x="7" y="357"/>
                </a:cubicBezTo>
                <a:cubicBezTo>
                  <a:pt x="238" y="357"/>
                  <a:pt x="238" y="357"/>
                  <a:pt x="238" y="357"/>
                </a:cubicBezTo>
                <a:cubicBezTo>
                  <a:pt x="238" y="412"/>
                  <a:pt x="238" y="412"/>
                  <a:pt x="238" y="412"/>
                </a:cubicBezTo>
                <a:cubicBezTo>
                  <a:pt x="152" y="412"/>
                  <a:pt x="152" y="412"/>
                  <a:pt x="152" y="412"/>
                </a:cubicBezTo>
                <a:cubicBezTo>
                  <a:pt x="83" y="480"/>
                  <a:pt x="83" y="480"/>
                  <a:pt x="83" y="480"/>
                </a:cubicBezTo>
                <a:cubicBezTo>
                  <a:pt x="152" y="549"/>
                  <a:pt x="152" y="549"/>
                  <a:pt x="152" y="549"/>
                </a:cubicBezTo>
                <a:cubicBezTo>
                  <a:pt x="238" y="549"/>
                  <a:pt x="238" y="549"/>
                  <a:pt x="238" y="549"/>
                </a:cubicBezTo>
                <a:cubicBezTo>
                  <a:pt x="238" y="683"/>
                  <a:pt x="238" y="683"/>
                  <a:pt x="238" y="683"/>
                </a:cubicBezTo>
                <a:cubicBezTo>
                  <a:pt x="238" y="691"/>
                  <a:pt x="245" y="698"/>
                  <a:pt x="253" y="698"/>
                </a:cubicBezTo>
                <a:cubicBezTo>
                  <a:pt x="308" y="698"/>
                  <a:pt x="308" y="698"/>
                  <a:pt x="308" y="698"/>
                </a:cubicBezTo>
                <a:cubicBezTo>
                  <a:pt x="316" y="698"/>
                  <a:pt x="323" y="691"/>
                  <a:pt x="323" y="683"/>
                </a:cubicBezTo>
                <a:cubicBezTo>
                  <a:pt x="323" y="549"/>
                  <a:pt x="323" y="549"/>
                  <a:pt x="323" y="549"/>
                </a:cubicBezTo>
                <a:cubicBezTo>
                  <a:pt x="428" y="549"/>
                  <a:pt x="428" y="549"/>
                  <a:pt x="428" y="549"/>
                </a:cubicBezTo>
                <a:cubicBezTo>
                  <a:pt x="432" y="549"/>
                  <a:pt x="436" y="546"/>
                  <a:pt x="436" y="542"/>
                </a:cubicBezTo>
                <a:cubicBezTo>
                  <a:pt x="436" y="419"/>
                  <a:pt x="436" y="419"/>
                  <a:pt x="436" y="419"/>
                </a:cubicBezTo>
                <a:cubicBezTo>
                  <a:pt x="436" y="415"/>
                  <a:pt x="432" y="412"/>
                  <a:pt x="428" y="412"/>
                </a:cubicBezTo>
                <a:cubicBezTo>
                  <a:pt x="323" y="412"/>
                  <a:pt x="323" y="412"/>
                  <a:pt x="323" y="412"/>
                </a:cubicBezTo>
                <a:cubicBezTo>
                  <a:pt x="323" y="357"/>
                  <a:pt x="323" y="357"/>
                  <a:pt x="323" y="357"/>
                </a:cubicBezTo>
                <a:cubicBezTo>
                  <a:pt x="508" y="357"/>
                  <a:pt x="508" y="357"/>
                  <a:pt x="508" y="357"/>
                </a:cubicBezTo>
                <a:close/>
              </a:path>
            </a:pathLst>
          </a:custGeom>
          <a:solidFill>
            <a:srgbClr val="F2740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6" name="文本框 315"/>
          <p:cNvSpPr txBox="1"/>
          <p:nvPr/>
        </p:nvSpPr>
        <p:spPr>
          <a:xfrm>
            <a:off x="8953303" y="1849780"/>
            <a:ext cx="41958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317" name="Freeform 109"/>
          <p:cNvSpPr/>
          <p:nvPr/>
        </p:nvSpPr>
        <p:spPr bwMode="auto">
          <a:xfrm>
            <a:off x="1083443" y="3551741"/>
            <a:ext cx="751384" cy="811181"/>
          </a:xfrm>
          <a:custGeom>
            <a:gdLst>
              <a:gd fmla="*/ 508 w 646" name="T0"/>
              <a:gd fmla="*/ 357 h 698" name="T1"/>
              <a:gd fmla="*/ 646 w 646" name="T2"/>
              <a:gd fmla="*/ 220 h 698" name="T3"/>
              <a:gd fmla="*/ 508 w 646" name="T4"/>
              <a:gd fmla="*/ 82 h 698" name="T5"/>
              <a:gd fmla="*/ 323 w 646" name="T6"/>
              <a:gd fmla="*/ 82 h 698" name="T7"/>
              <a:gd fmla="*/ 323 w 646" name="T8"/>
              <a:gd fmla="*/ 15 h 698" name="T9"/>
              <a:gd fmla="*/ 308 w 646" name="T10"/>
              <a:gd fmla="*/ 0 h 698" name="T11"/>
              <a:gd fmla="*/ 253 w 646" name="T12"/>
              <a:gd fmla="*/ 0 h 698" name="T13"/>
              <a:gd fmla="*/ 238 w 646" name="T14"/>
              <a:gd fmla="*/ 15 h 698" name="T15"/>
              <a:gd fmla="*/ 238 w 646" name="T16"/>
              <a:gd fmla="*/ 82 h 698" name="T17"/>
              <a:gd fmla="*/ 7 w 646" name="T18"/>
              <a:gd fmla="*/ 82 h 698" name="T19"/>
              <a:gd fmla="*/ 0 w 646" name="T20"/>
              <a:gd fmla="*/ 89 h 698" name="T21"/>
              <a:gd fmla="*/ 0 w 646" name="T22"/>
              <a:gd fmla="*/ 350 h 698" name="T23"/>
              <a:gd fmla="*/ 7 w 646" name="T24"/>
              <a:gd fmla="*/ 357 h 698" name="T25"/>
              <a:gd fmla="*/ 238 w 646" name="T26"/>
              <a:gd fmla="*/ 357 h 698" name="T27"/>
              <a:gd fmla="*/ 238 w 646" name="T28"/>
              <a:gd fmla="*/ 412 h 698" name="T29"/>
              <a:gd fmla="*/ 152 w 646" name="T30"/>
              <a:gd fmla="*/ 412 h 698" name="T31"/>
              <a:gd fmla="*/ 83 w 646" name="T32"/>
              <a:gd fmla="*/ 480 h 698" name="T33"/>
              <a:gd fmla="*/ 152 w 646" name="T34"/>
              <a:gd fmla="*/ 549 h 698" name="T35"/>
              <a:gd fmla="*/ 238 w 646" name="T36"/>
              <a:gd fmla="*/ 549 h 698" name="T37"/>
              <a:gd fmla="*/ 238 w 646" name="T38"/>
              <a:gd fmla="*/ 683 h 698" name="T39"/>
              <a:gd fmla="*/ 253 w 646" name="T40"/>
              <a:gd fmla="*/ 698 h 698" name="T41"/>
              <a:gd fmla="*/ 308 w 646" name="T42"/>
              <a:gd fmla="*/ 698 h 698" name="T43"/>
              <a:gd fmla="*/ 323 w 646" name="T44"/>
              <a:gd fmla="*/ 683 h 698" name="T45"/>
              <a:gd fmla="*/ 323 w 646" name="T46"/>
              <a:gd fmla="*/ 549 h 698" name="T47"/>
              <a:gd fmla="*/ 428 w 646" name="T48"/>
              <a:gd fmla="*/ 549 h 698" name="T49"/>
              <a:gd fmla="*/ 436 w 646" name="T50"/>
              <a:gd fmla="*/ 542 h 698" name="T51"/>
              <a:gd fmla="*/ 436 w 646" name="T52"/>
              <a:gd fmla="*/ 419 h 698" name="T53"/>
              <a:gd fmla="*/ 428 w 646" name="T54"/>
              <a:gd fmla="*/ 412 h 698" name="T55"/>
              <a:gd fmla="*/ 323 w 646" name="T56"/>
              <a:gd fmla="*/ 412 h 698" name="T57"/>
              <a:gd fmla="*/ 323 w 646" name="T58"/>
              <a:gd fmla="*/ 357 h 698" name="T59"/>
              <a:gd fmla="*/ 508 w 646" name="T60"/>
              <a:gd fmla="*/ 357 h 698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698" w="646">
                <a:moveTo>
                  <a:pt x="508" y="357"/>
                </a:moveTo>
                <a:cubicBezTo>
                  <a:pt x="646" y="220"/>
                  <a:pt x="646" y="220"/>
                  <a:pt x="646" y="220"/>
                </a:cubicBezTo>
                <a:cubicBezTo>
                  <a:pt x="508" y="82"/>
                  <a:pt x="508" y="82"/>
                  <a:pt x="508" y="82"/>
                </a:cubicBezTo>
                <a:cubicBezTo>
                  <a:pt x="323" y="82"/>
                  <a:pt x="323" y="82"/>
                  <a:pt x="323" y="82"/>
                </a:cubicBezTo>
                <a:cubicBezTo>
                  <a:pt x="323" y="15"/>
                  <a:pt x="323" y="15"/>
                  <a:pt x="323" y="15"/>
                </a:cubicBezTo>
                <a:cubicBezTo>
                  <a:pt x="323" y="7"/>
                  <a:pt x="316" y="0"/>
                  <a:pt x="308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45" y="0"/>
                  <a:pt x="238" y="7"/>
                  <a:pt x="238" y="15"/>
                </a:cubicBezTo>
                <a:cubicBezTo>
                  <a:pt x="238" y="82"/>
                  <a:pt x="238" y="82"/>
                  <a:pt x="238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3" y="82"/>
                  <a:pt x="0" y="85"/>
                  <a:pt x="0" y="89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54"/>
                  <a:pt x="3" y="357"/>
                  <a:pt x="7" y="357"/>
                </a:cubicBezTo>
                <a:cubicBezTo>
                  <a:pt x="238" y="357"/>
                  <a:pt x="238" y="357"/>
                  <a:pt x="238" y="357"/>
                </a:cubicBezTo>
                <a:cubicBezTo>
                  <a:pt x="238" y="412"/>
                  <a:pt x="238" y="412"/>
                  <a:pt x="238" y="412"/>
                </a:cubicBezTo>
                <a:cubicBezTo>
                  <a:pt x="152" y="412"/>
                  <a:pt x="152" y="412"/>
                  <a:pt x="152" y="412"/>
                </a:cubicBezTo>
                <a:cubicBezTo>
                  <a:pt x="83" y="480"/>
                  <a:pt x="83" y="480"/>
                  <a:pt x="83" y="480"/>
                </a:cubicBezTo>
                <a:cubicBezTo>
                  <a:pt x="152" y="549"/>
                  <a:pt x="152" y="549"/>
                  <a:pt x="152" y="549"/>
                </a:cubicBezTo>
                <a:cubicBezTo>
                  <a:pt x="238" y="549"/>
                  <a:pt x="238" y="549"/>
                  <a:pt x="238" y="549"/>
                </a:cubicBezTo>
                <a:cubicBezTo>
                  <a:pt x="238" y="683"/>
                  <a:pt x="238" y="683"/>
                  <a:pt x="238" y="683"/>
                </a:cubicBezTo>
                <a:cubicBezTo>
                  <a:pt x="238" y="691"/>
                  <a:pt x="245" y="698"/>
                  <a:pt x="253" y="698"/>
                </a:cubicBezTo>
                <a:cubicBezTo>
                  <a:pt x="308" y="698"/>
                  <a:pt x="308" y="698"/>
                  <a:pt x="308" y="698"/>
                </a:cubicBezTo>
                <a:cubicBezTo>
                  <a:pt x="316" y="698"/>
                  <a:pt x="323" y="691"/>
                  <a:pt x="323" y="683"/>
                </a:cubicBezTo>
                <a:cubicBezTo>
                  <a:pt x="323" y="549"/>
                  <a:pt x="323" y="549"/>
                  <a:pt x="323" y="549"/>
                </a:cubicBezTo>
                <a:cubicBezTo>
                  <a:pt x="428" y="549"/>
                  <a:pt x="428" y="549"/>
                  <a:pt x="428" y="549"/>
                </a:cubicBezTo>
                <a:cubicBezTo>
                  <a:pt x="432" y="549"/>
                  <a:pt x="436" y="546"/>
                  <a:pt x="436" y="542"/>
                </a:cubicBezTo>
                <a:cubicBezTo>
                  <a:pt x="436" y="419"/>
                  <a:pt x="436" y="419"/>
                  <a:pt x="436" y="419"/>
                </a:cubicBezTo>
                <a:cubicBezTo>
                  <a:pt x="436" y="415"/>
                  <a:pt x="432" y="412"/>
                  <a:pt x="428" y="412"/>
                </a:cubicBezTo>
                <a:cubicBezTo>
                  <a:pt x="323" y="412"/>
                  <a:pt x="323" y="412"/>
                  <a:pt x="323" y="412"/>
                </a:cubicBezTo>
                <a:cubicBezTo>
                  <a:pt x="323" y="357"/>
                  <a:pt x="323" y="357"/>
                  <a:pt x="323" y="357"/>
                </a:cubicBezTo>
                <a:cubicBezTo>
                  <a:pt x="508" y="357"/>
                  <a:pt x="508" y="357"/>
                  <a:pt x="508" y="357"/>
                </a:cubicBezTo>
                <a:close/>
              </a:path>
            </a:pathLst>
          </a:custGeom>
          <a:solidFill>
            <a:srgbClr val="F2740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8" name="文本框 317"/>
          <p:cNvSpPr txBox="1"/>
          <p:nvPr/>
        </p:nvSpPr>
        <p:spPr>
          <a:xfrm>
            <a:off x="1252466" y="3637945"/>
            <a:ext cx="39030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319" name="Freeform 109"/>
          <p:cNvSpPr/>
          <p:nvPr/>
        </p:nvSpPr>
        <p:spPr bwMode="auto">
          <a:xfrm>
            <a:off x="8819798" y="3546055"/>
            <a:ext cx="751384" cy="811181"/>
          </a:xfrm>
          <a:custGeom>
            <a:gdLst>
              <a:gd fmla="*/ 508 w 646" name="T0"/>
              <a:gd fmla="*/ 357 h 698" name="T1"/>
              <a:gd fmla="*/ 646 w 646" name="T2"/>
              <a:gd fmla="*/ 220 h 698" name="T3"/>
              <a:gd fmla="*/ 508 w 646" name="T4"/>
              <a:gd fmla="*/ 82 h 698" name="T5"/>
              <a:gd fmla="*/ 323 w 646" name="T6"/>
              <a:gd fmla="*/ 82 h 698" name="T7"/>
              <a:gd fmla="*/ 323 w 646" name="T8"/>
              <a:gd fmla="*/ 15 h 698" name="T9"/>
              <a:gd fmla="*/ 308 w 646" name="T10"/>
              <a:gd fmla="*/ 0 h 698" name="T11"/>
              <a:gd fmla="*/ 253 w 646" name="T12"/>
              <a:gd fmla="*/ 0 h 698" name="T13"/>
              <a:gd fmla="*/ 238 w 646" name="T14"/>
              <a:gd fmla="*/ 15 h 698" name="T15"/>
              <a:gd fmla="*/ 238 w 646" name="T16"/>
              <a:gd fmla="*/ 82 h 698" name="T17"/>
              <a:gd fmla="*/ 7 w 646" name="T18"/>
              <a:gd fmla="*/ 82 h 698" name="T19"/>
              <a:gd fmla="*/ 0 w 646" name="T20"/>
              <a:gd fmla="*/ 89 h 698" name="T21"/>
              <a:gd fmla="*/ 0 w 646" name="T22"/>
              <a:gd fmla="*/ 350 h 698" name="T23"/>
              <a:gd fmla="*/ 7 w 646" name="T24"/>
              <a:gd fmla="*/ 357 h 698" name="T25"/>
              <a:gd fmla="*/ 238 w 646" name="T26"/>
              <a:gd fmla="*/ 357 h 698" name="T27"/>
              <a:gd fmla="*/ 238 w 646" name="T28"/>
              <a:gd fmla="*/ 412 h 698" name="T29"/>
              <a:gd fmla="*/ 152 w 646" name="T30"/>
              <a:gd fmla="*/ 412 h 698" name="T31"/>
              <a:gd fmla="*/ 83 w 646" name="T32"/>
              <a:gd fmla="*/ 480 h 698" name="T33"/>
              <a:gd fmla="*/ 152 w 646" name="T34"/>
              <a:gd fmla="*/ 549 h 698" name="T35"/>
              <a:gd fmla="*/ 238 w 646" name="T36"/>
              <a:gd fmla="*/ 549 h 698" name="T37"/>
              <a:gd fmla="*/ 238 w 646" name="T38"/>
              <a:gd fmla="*/ 683 h 698" name="T39"/>
              <a:gd fmla="*/ 253 w 646" name="T40"/>
              <a:gd fmla="*/ 698 h 698" name="T41"/>
              <a:gd fmla="*/ 308 w 646" name="T42"/>
              <a:gd fmla="*/ 698 h 698" name="T43"/>
              <a:gd fmla="*/ 323 w 646" name="T44"/>
              <a:gd fmla="*/ 683 h 698" name="T45"/>
              <a:gd fmla="*/ 323 w 646" name="T46"/>
              <a:gd fmla="*/ 549 h 698" name="T47"/>
              <a:gd fmla="*/ 428 w 646" name="T48"/>
              <a:gd fmla="*/ 549 h 698" name="T49"/>
              <a:gd fmla="*/ 436 w 646" name="T50"/>
              <a:gd fmla="*/ 542 h 698" name="T51"/>
              <a:gd fmla="*/ 436 w 646" name="T52"/>
              <a:gd fmla="*/ 419 h 698" name="T53"/>
              <a:gd fmla="*/ 428 w 646" name="T54"/>
              <a:gd fmla="*/ 412 h 698" name="T55"/>
              <a:gd fmla="*/ 323 w 646" name="T56"/>
              <a:gd fmla="*/ 412 h 698" name="T57"/>
              <a:gd fmla="*/ 323 w 646" name="T58"/>
              <a:gd fmla="*/ 357 h 698" name="T59"/>
              <a:gd fmla="*/ 508 w 646" name="T60"/>
              <a:gd fmla="*/ 357 h 698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698" w="646">
                <a:moveTo>
                  <a:pt x="508" y="357"/>
                </a:moveTo>
                <a:cubicBezTo>
                  <a:pt x="646" y="220"/>
                  <a:pt x="646" y="220"/>
                  <a:pt x="646" y="220"/>
                </a:cubicBezTo>
                <a:cubicBezTo>
                  <a:pt x="508" y="82"/>
                  <a:pt x="508" y="82"/>
                  <a:pt x="508" y="82"/>
                </a:cubicBezTo>
                <a:cubicBezTo>
                  <a:pt x="323" y="82"/>
                  <a:pt x="323" y="82"/>
                  <a:pt x="323" y="82"/>
                </a:cubicBezTo>
                <a:cubicBezTo>
                  <a:pt x="323" y="15"/>
                  <a:pt x="323" y="15"/>
                  <a:pt x="323" y="15"/>
                </a:cubicBezTo>
                <a:cubicBezTo>
                  <a:pt x="323" y="7"/>
                  <a:pt x="316" y="0"/>
                  <a:pt x="308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45" y="0"/>
                  <a:pt x="238" y="7"/>
                  <a:pt x="238" y="15"/>
                </a:cubicBezTo>
                <a:cubicBezTo>
                  <a:pt x="238" y="82"/>
                  <a:pt x="238" y="82"/>
                  <a:pt x="238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3" y="82"/>
                  <a:pt x="0" y="85"/>
                  <a:pt x="0" y="89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354"/>
                  <a:pt x="3" y="357"/>
                  <a:pt x="7" y="357"/>
                </a:cubicBezTo>
                <a:cubicBezTo>
                  <a:pt x="238" y="357"/>
                  <a:pt x="238" y="357"/>
                  <a:pt x="238" y="357"/>
                </a:cubicBezTo>
                <a:cubicBezTo>
                  <a:pt x="238" y="412"/>
                  <a:pt x="238" y="412"/>
                  <a:pt x="238" y="412"/>
                </a:cubicBezTo>
                <a:cubicBezTo>
                  <a:pt x="152" y="412"/>
                  <a:pt x="152" y="412"/>
                  <a:pt x="152" y="412"/>
                </a:cubicBezTo>
                <a:cubicBezTo>
                  <a:pt x="83" y="480"/>
                  <a:pt x="83" y="480"/>
                  <a:pt x="83" y="480"/>
                </a:cubicBezTo>
                <a:cubicBezTo>
                  <a:pt x="152" y="549"/>
                  <a:pt x="152" y="549"/>
                  <a:pt x="152" y="549"/>
                </a:cubicBezTo>
                <a:cubicBezTo>
                  <a:pt x="238" y="549"/>
                  <a:pt x="238" y="549"/>
                  <a:pt x="238" y="549"/>
                </a:cubicBezTo>
                <a:cubicBezTo>
                  <a:pt x="238" y="683"/>
                  <a:pt x="238" y="683"/>
                  <a:pt x="238" y="683"/>
                </a:cubicBezTo>
                <a:cubicBezTo>
                  <a:pt x="238" y="691"/>
                  <a:pt x="245" y="698"/>
                  <a:pt x="253" y="698"/>
                </a:cubicBezTo>
                <a:cubicBezTo>
                  <a:pt x="308" y="698"/>
                  <a:pt x="308" y="698"/>
                  <a:pt x="308" y="698"/>
                </a:cubicBezTo>
                <a:cubicBezTo>
                  <a:pt x="316" y="698"/>
                  <a:pt x="323" y="691"/>
                  <a:pt x="323" y="683"/>
                </a:cubicBezTo>
                <a:cubicBezTo>
                  <a:pt x="323" y="549"/>
                  <a:pt x="323" y="549"/>
                  <a:pt x="323" y="549"/>
                </a:cubicBezTo>
                <a:cubicBezTo>
                  <a:pt x="428" y="549"/>
                  <a:pt x="428" y="549"/>
                  <a:pt x="428" y="549"/>
                </a:cubicBezTo>
                <a:cubicBezTo>
                  <a:pt x="432" y="549"/>
                  <a:pt x="436" y="546"/>
                  <a:pt x="436" y="542"/>
                </a:cubicBezTo>
                <a:cubicBezTo>
                  <a:pt x="436" y="419"/>
                  <a:pt x="436" y="419"/>
                  <a:pt x="436" y="419"/>
                </a:cubicBezTo>
                <a:cubicBezTo>
                  <a:pt x="436" y="415"/>
                  <a:pt x="432" y="412"/>
                  <a:pt x="428" y="412"/>
                </a:cubicBezTo>
                <a:cubicBezTo>
                  <a:pt x="323" y="412"/>
                  <a:pt x="323" y="412"/>
                  <a:pt x="323" y="412"/>
                </a:cubicBezTo>
                <a:cubicBezTo>
                  <a:pt x="323" y="357"/>
                  <a:pt x="323" y="357"/>
                  <a:pt x="323" y="357"/>
                </a:cubicBezTo>
                <a:cubicBezTo>
                  <a:pt x="508" y="357"/>
                  <a:pt x="508" y="357"/>
                  <a:pt x="508" y="357"/>
                </a:cubicBezTo>
                <a:close/>
              </a:path>
            </a:pathLst>
          </a:custGeom>
          <a:solidFill>
            <a:srgbClr val="F2740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0" name="文本框 319"/>
          <p:cNvSpPr txBox="1"/>
          <p:nvPr/>
        </p:nvSpPr>
        <p:spPr>
          <a:xfrm>
            <a:off x="8988822" y="3632259"/>
            <a:ext cx="39030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grpSp>
        <p:nvGrpSpPr>
          <p:cNvPr id="324" name="组合 323"/>
          <p:cNvGrpSpPr/>
          <p:nvPr/>
        </p:nvGrpSpPr>
        <p:grpSpPr>
          <a:xfrm>
            <a:off x="11147361" y="5792725"/>
            <a:ext cx="704211" cy="455795"/>
            <a:chOff x="2894013" y="908050"/>
            <a:chExt cx="7137400" cy="4619626"/>
          </a:xfrm>
        </p:grpSpPr>
        <p:sp>
          <p:nvSpPr>
            <p:cNvPr id="325" name="AutoShape 3"/>
            <p:cNvSpPr>
              <a:spLocks noChangeArrowheads="1" noChangeAspect="1" noTextEdit="1"/>
            </p:cNvSpPr>
            <p:nvPr/>
          </p:nvSpPr>
          <p:spPr bwMode="auto">
            <a:xfrm>
              <a:off x="2894013" y="908050"/>
              <a:ext cx="7137400" cy="461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6" name="Freeform 5"/>
            <p:cNvSpPr>
              <a:spLocks noEditPoints="1"/>
            </p:cNvSpPr>
            <p:nvPr/>
          </p:nvSpPr>
          <p:spPr bwMode="auto">
            <a:xfrm>
              <a:off x="5538788" y="909638"/>
              <a:ext cx="4492625" cy="4618038"/>
            </a:xfrm>
            <a:custGeom>
              <a:gdLst>
                <a:gd fmla="*/ 1495 w 1913" name="T0"/>
                <a:gd fmla="*/ 277 h 1965" name="T1"/>
                <a:gd fmla="*/ 706 w 1913" name="T2"/>
                <a:gd fmla="*/ 0 h 1965" name="T3"/>
                <a:gd fmla="*/ 138 w 1913" name="T4"/>
                <a:gd fmla="*/ 311 h 1965" name="T5"/>
                <a:gd fmla="*/ 0 w 1913" name="T6"/>
                <a:gd fmla="*/ 983 h 1965" name="T7"/>
                <a:gd fmla="*/ 138 w 1913" name="T8"/>
                <a:gd fmla="*/ 1655 h 1965" name="T9"/>
                <a:gd fmla="*/ 706 w 1913" name="T10"/>
                <a:gd fmla="*/ 1965 h 1965" name="T11"/>
                <a:gd fmla="*/ 1495 w 1913" name="T12"/>
                <a:gd fmla="*/ 1688 h 1965" name="T13"/>
                <a:gd fmla="*/ 1913 w 1913" name="T14"/>
                <a:gd fmla="*/ 983 h 1965" name="T15"/>
                <a:gd fmla="*/ 1495 w 1913" name="T16"/>
                <a:gd fmla="*/ 277 h 1965" name="T17"/>
                <a:gd fmla="*/ 1368 w 1913" name="T18"/>
                <a:gd fmla="*/ 1514 h 1965" name="T19"/>
                <a:gd fmla="*/ 706 w 1913" name="T20"/>
                <a:gd fmla="*/ 1750 h 1965" name="T21"/>
                <a:gd fmla="*/ 215 w 1913" name="T22"/>
                <a:gd fmla="*/ 983 h 1965" name="T23"/>
                <a:gd fmla="*/ 706 w 1913" name="T24"/>
                <a:gd fmla="*/ 216 h 1965" name="T25"/>
                <a:gd fmla="*/ 1368 w 1913" name="T26"/>
                <a:gd fmla="*/ 451 h 1965" name="T27"/>
                <a:gd fmla="*/ 1697 w 1913" name="T28"/>
                <a:gd fmla="*/ 983 h 1965" name="T29"/>
                <a:gd fmla="*/ 1368 w 1913" name="T30"/>
                <a:gd fmla="*/ 1514 h 196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65" w="1912">
                  <a:moveTo>
                    <a:pt x="1495" y="277"/>
                  </a:moveTo>
                  <a:cubicBezTo>
                    <a:pt x="1258" y="104"/>
                    <a:pt x="963" y="0"/>
                    <a:pt x="706" y="0"/>
                  </a:cubicBezTo>
                  <a:cubicBezTo>
                    <a:pt x="447" y="0"/>
                    <a:pt x="256" y="105"/>
                    <a:pt x="138" y="311"/>
                  </a:cubicBezTo>
                  <a:cubicBezTo>
                    <a:pt x="45" y="472"/>
                    <a:pt x="0" y="692"/>
                    <a:pt x="0" y="983"/>
                  </a:cubicBezTo>
                  <a:cubicBezTo>
                    <a:pt x="0" y="1274"/>
                    <a:pt x="45" y="1494"/>
                    <a:pt x="138" y="1655"/>
                  </a:cubicBezTo>
                  <a:cubicBezTo>
                    <a:pt x="256" y="1861"/>
                    <a:pt x="447" y="1965"/>
                    <a:pt x="706" y="1965"/>
                  </a:cubicBezTo>
                  <a:cubicBezTo>
                    <a:pt x="963" y="1965"/>
                    <a:pt x="1258" y="1862"/>
                    <a:pt x="1495" y="1688"/>
                  </a:cubicBezTo>
                  <a:cubicBezTo>
                    <a:pt x="1765" y="1491"/>
                    <a:pt x="1913" y="1240"/>
                    <a:pt x="1913" y="983"/>
                  </a:cubicBezTo>
                  <a:cubicBezTo>
                    <a:pt x="1913" y="725"/>
                    <a:pt x="1765" y="475"/>
                    <a:pt x="1495" y="277"/>
                  </a:cubicBezTo>
                  <a:close/>
                  <a:moveTo>
                    <a:pt x="1368" y="1514"/>
                  </a:moveTo>
                  <a:cubicBezTo>
                    <a:pt x="1170" y="1659"/>
                    <a:pt x="916" y="1750"/>
                    <a:pt x="706" y="1750"/>
                  </a:cubicBezTo>
                  <a:cubicBezTo>
                    <a:pt x="478" y="1750"/>
                    <a:pt x="215" y="1662"/>
                    <a:pt x="215" y="983"/>
                  </a:cubicBezTo>
                  <a:cubicBezTo>
                    <a:pt x="215" y="303"/>
                    <a:pt x="478" y="216"/>
                    <a:pt x="706" y="216"/>
                  </a:cubicBezTo>
                  <a:cubicBezTo>
                    <a:pt x="916" y="216"/>
                    <a:pt x="1170" y="306"/>
                    <a:pt x="1368" y="451"/>
                  </a:cubicBezTo>
                  <a:cubicBezTo>
                    <a:pt x="1577" y="605"/>
                    <a:pt x="1697" y="798"/>
                    <a:pt x="1697" y="983"/>
                  </a:cubicBezTo>
                  <a:cubicBezTo>
                    <a:pt x="1697" y="1167"/>
                    <a:pt x="1577" y="1361"/>
                    <a:pt x="1368" y="1514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7" name="Freeform 6"/>
            <p:cNvSpPr/>
            <p:nvPr/>
          </p:nvSpPr>
          <p:spPr bwMode="auto">
            <a:xfrm>
              <a:off x="2895601" y="1168400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7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7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7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8" name="Freeform 7"/>
            <p:cNvSpPr/>
            <p:nvPr/>
          </p:nvSpPr>
          <p:spPr bwMode="auto">
            <a:xfrm>
              <a:off x="2895601" y="2092325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8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8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9" name="Freeform 8"/>
            <p:cNvSpPr/>
            <p:nvPr/>
          </p:nvSpPr>
          <p:spPr bwMode="auto">
            <a:xfrm>
              <a:off x="2895601" y="3016250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8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8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0" name="Freeform 9"/>
            <p:cNvSpPr/>
            <p:nvPr/>
          </p:nvSpPr>
          <p:spPr bwMode="auto">
            <a:xfrm>
              <a:off x="2895601" y="3938588"/>
              <a:ext cx="2414588" cy="508000"/>
            </a:xfrm>
            <a:custGeom>
              <a:gdLst>
                <a:gd fmla="*/ 921 w 1028" name="T0"/>
                <a:gd fmla="*/ 0 h 216" name="T1"/>
                <a:gd fmla="*/ 108 w 1028" name="T2"/>
                <a:gd fmla="*/ 0 h 216" name="T3"/>
                <a:gd fmla="*/ 0 w 1028" name="T4"/>
                <a:gd fmla="*/ 108 h 216" name="T5"/>
                <a:gd fmla="*/ 108 w 1028" name="T6"/>
                <a:gd fmla="*/ 216 h 216" name="T7"/>
                <a:gd fmla="*/ 921 w 1028" name="T8"/>
                <a:gd fmla="*/ 216 h 216" name="T9"/>
                <a:gd fmla="*/ 1028 w 1028" name="T10"/>
                <a:gd fmla="*/ 108 h 216" name="T11"/>
                <a:gd fmla="*/ 921 w 1028" name="T12"/>
                <a:gd fmla="*/ 0 h 2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1" name="Freeform 10"/>
            <p:cNvSpPr/>
            <p:nvPr/>
          </p:nvSpPr>
          <p:spPr bwMode="auto">
            <a:xfrm>
              <a:off x="2895601" y="4862513"/>
              <a:ext cx="2414588" cy="506413"/>
            </a:xfrm>
            <a:custGeom>
              <a:gdLst>
                <a:gd fmla="*/ 921 w 1028" name="T0"/>
                <a:gd fmla="*/ 0 h 216" name="T1"/>
                <a:gd fmla="*/ 108 w 1028" name="T2"/>
                <a:gd fmla="*/ 0 h 216" name="T3"/>
                <a:gd fmla="*/ 0 w 1028" name="T4"/>
                <a:gd fmla="*/ 108 h 216" name="T5"/>
                <a:gd fmla="*/ 108 w 1028" name="T6"/>
                <a:gd fmla="*/ 216 h 216" name="T7"/>
                <a:gd fmla="*/ 921 w 1028" name="T8"/>
                <a:gd fmla="*/ 216 h 216" name="T9"/>
                <a:gd fmla="*/ 1028 w 1028" name="T10"/>
                <a:gd fmla="*/ 108 h 216" name="T11"/>
                <a:gd fmla="*/ 921 w 1028" name="T12"/>
                <a:gd fmla="*/ 0 h 2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32" name="文本框 331"/>
          <p:cNvSpPr txBox="1"/>
          <p:nvPr/>
        </p:nvSpPr>
        <p:spPr>
          <a:xfrm>
            <a:off x="11412316" y="5877787"/>
            <a:ext cx="55801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05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030271" y="1814142"/>
            <a:ext cx="142786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78757" y="2621574"/>
            <a:ext cx="247942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单击此处添加文字介绍内容文字介绍内容文字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778329" y="1814142"/>
            <a:ext cx="142786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726815" y="2621574"/>
            <a:ext cx="247942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单击此处添加文字介绍内容文字介绍内容文字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030271" y="3636816"/>
            <a:ext cx="142786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78757" y="4444248"/>
            <a:ext cx="247942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单击此处添加文字介绍内容文字介绍内容文字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778329" y="3642089"/>
            <a:ext cx="142786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8726815" y="4449519"/>
            <a:ext cx="247942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单击此处添加文字介绍内容文字介绍内容文字</a:t>
            </a:r>
          </a:p>
        </p:txBody>
      </p:sp>
    </p:spTree>
    <p:extLst>
      <p:ext uri="{BB962C8B-B14F-4D97-AF65-F5344CB8AC3E}">
        <p14:creationId val="41039963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" name="矩形 86"/>
          <p:cNvSpPr/>
          <p:nvPr/>
        </p:nvSpPr>
        <p:spPr>
          <a:xfrm>
            <a:off x="7752147" y="984821"/>
            <a:ext cx="3384165" cy="967804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1655472" y="490778"/>
            <a:ext cx="38971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在此单击添加标题内容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1055837" y="583660"/>
            <a:ext cx="437061" cy="324390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8" name="组合 67"/>
          <p:cNvGrpSpPr/>
          <p:nvPr/>
        </p:nvGrpSpPr>
        <p:grpSpPr>
          <a:xfrm>
            <a:off x="5133501" y="997149"/>
            <a:ext cx="962499" cy="962499"/>
            <a:chOff x="5615501" y="997149"/>
            <a:chExt cx="962499" cy="962499"/>
          </a:xfrm>
        </p:grpSpPr>
        <p:grpSp>
          <p:nvGrpSpPr>
            <p:cNvPr id="30" name="组合 29"/>
            <p:cNvGrpSpPr/>
            <p:nvPr/>
          </p:nvGrpSpPr>
          <p:grpSpPr>
            <a:xfrm>
              <a:off x="5615501" y="997149"/>
              <a:ext cx="962499" cy="962499"/>
              <a:chOff x="1055688" y="1863640"/>
              <a:chExt cx="2108034" cy="2108034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055688" y="1863640"/>
                <a:ext cx="2108034" cy="2108034"/>
              </a:xfrm>
              <a:prstGeom prst="ellipse">
                <a:avLst/>
              </a:prstGeom>
              <a:solidFill>
                <a:srgbClr val="4E7D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167764" y="1975716"/>
                <a:ext cx="1883882" cy="188388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3794" y="1182742"/>
              <a:ext cx="591314" cy="591314"/>
            </a:xfrm>
            <a:prstGeom prst="rect">
              <a:avLst/>
            </a:prstGeom>
          </p:spPr>
        </p:pic>
      </p:grpSp>
      <p:grpSp>
        <p:nvGrpSpPr>
          <p:cNvPr id="59" name="组合 58"/>
          <p:cNvGrpSpPr/>
          <p:nvPr/>
        </p:nvGrpSpPr>
        <p:grpSpPr>
          <a:xfrm>
            <a:off x="5133501" y="3535451"/>
            <a:ext cx="962499" cy="962499"/>
            <a:chOff x="3756744" y="1863640"/>
            <a:chExt cx="2108034" cy="2108034"/>
          </a:xfrm>
        </p:grpSpPr>
        <p:grpSp>
          <p:nvGrpSpPr>
            <p:cNvPr id="34" name="组合 33"/>
            <p:cNvGrpSpPr/>
            <p:nvPr/>
          </p:nvGrpSpPr>
          <p:grpSpPr>
            <a:xfrm>
              <a:off x="3756744" y="1863640"/>
              <a:ext cx="2108034" cy="2108034"/>
              <a:chOff x="1055688" y="1863640"/>
              <a:chExt cx="2108034" cy="2108034"/>
            </a:xfrm>
            <a:solidFill>
              <a:srgbClr val="EEF26D"/>
            </a:solidFill>
          </p:grpSpPr>
          <p:sp>
            <p:nvSpPr>
              <p:cNvPr id="35" name="椭圆 34"/>
              <p:cNvSpPr/>
              <p:nvPr/>
            </p:nvSpPr>
            <p:spPr>
              <a:xfrm>
                <a:off x="1055688" y="1863640"/>
                <a:ext cx="2108034" cy="2108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167764" y="1975716"/>
                <a:ext cx="1883882" cy="1883882"/>
              </a:xfrm>
              <a:prstGeom prst="ellips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4068204" y="2133885"/>
              <a:ext cx="1555705" cy="1567543"/>
            </a:xfrm>
            <a:prstGeom prst="rect">
              <a:avLst/>
            </a:prstGeom>
            <a:blipFill dpi="0" rotWithShape="1">
              <a:blip r:embed="rId3">
                <a:alphaModFix amt="70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133501" y="4804601"/>
            <a:ext cx="962499" cy="962499"/>
            <a:chOff x="9028279" y="1863640"/>
            <a:chExt cx="2108034" cy="2108034"/>
          </a:xfrm>
        </p:grpSpPr>
        <p:grpSp>
          <p:nvGrpSpPr>
            <p:cNvPr id="40" name="组合 39"/>
            <p:cNvGrpSpPr/>
            <p:nvPr/>
          </p:nvGrpSpPr>
          <p:grpSpPr>
            <a:xfrm>
              <a:off x="9028279" y="1863640"/>
              <a:ext cx="2108034" cy="2108034"/>
              <a:chOff x="1055688" y="1863640"/>
              <a:chExt cx="2108034" cy="2108034"/>
            </a:xfrm>
            <a:solidFill>
              <a:srgbClr val="F24535"/>
            </a:solidFill>
          </p:grpSpPr>
          <p:sp>
            <p:nvSpPr>
              <p:cNvPr id="41" name="椭圆 40"/>
              <p:cNvSpPr/>
              <p:nvPr/>
            </p:nvSpPr>
            <p:spPr>
              <a:xfrm>
                <a:off x="1055688" y="1863640"/>
                <a:ext cx="2108034" cy="2108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167764" y="1975716"/>
                <a:ext cx="1883882" cy="1883882"/>
              </a:xfrm>
              <a:prstGeom prst="ellips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9355" y="2134716"/>
              <a:ext cx="1565882" cy="1565882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>
            <a:off x="5133501" y="2266300"/>
            <a:ext cx="962499" cy="962499"/>
            <a:chOff x="6457799" y="1863640"/>
            <a:chExt cx="2108034" cy="2108034"/>
          </a:xfrm>
        </p:grpSpPr>
        <p:grpSp>
          <p:nvGrpSpPr>
            <p:cNvPr id="37" name="组合 36"/>
            <p:cNvGrpSpPr/>
            <p:nvPr/>
          </p:nvGrpSpPr>
          <p:grpSpPr>
            <a:xfrm>
              <a:off x="6457799" y="1863640"/>
              <a:ext cx="2108034" cy="2108034"/>
              <a:chOff x="1055688" y="1863640"/>
              <a:chExt cx="2108034" cy="2108034"/>
            </a:xfrm>
            <a:solidFill>
              <a:srgbClr val="F27405"/>
            </a:solidFill>
          </p:grpSpPr>
          <p:sp>
            <p:nvSpPr>
              <p:cNvPr id="38" name="椭圆 37"/>
              <p:cNvSpPr/>
              <p:nvPr/>
            </p:nvSpPr>
            <p:spPr>
              <a:xfrm>
                <a:off x="1055688" y="1863640"/>
                <a:ext cx="2108034" cy="2108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167764" y="1975716"/>
                <a:ext cx="1883882" cy="1883882"/>
              </a:xfrm>
              <a:prstGeom prst="ellips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8429" y="2394602"/>
              <a:ext cx="1326774" cy="1046110"/>
            </a:xfrm>
            <a:prstGeom prst="rect">
              <a:avLst/>
            </a:prstGeom>
          </p:spPr>
        </p:pic>
      </p:grpSp>
      <p:cxnSp>
        <p:nvCxnSpPr>
          <p:cNvPr id="63" name="直接连接符 62"/>
          <p:cNvCxnSpPr/>
          <p:nvPr/>
        </p:nvCxnSpPr>
        <p:spPr>
          <a:xfrm flipV="1">
            <a:off x="3696802" y="1649769"/>
            <a:ext cx="1424279" cy="996285"/>
          </a:xfrm>
          <a:prstGeom prst="line">
            <a:avLst/>
          </a:prstGeom>
          <a:ln w="31750">
            <a:solidFill>
              <a:srgbClr val="5F89AE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1065735" y="2041964"/>
            <a:ext cx="2762637" cy="2762637"/>
            <a:chOff x="1055688" y="1863640"/>
            <a:chExt cx="2108034" cy="2108034"/>
          </a:xfrm>
        </p:grpSpPr>
        <p:sp>
          <p:nvSpPr>
            <p:cNvPr id="66" name="椭圆 65"/>
            <p:cNvSpPr/>
            <p:nvPr/>
          </p:nvSpPr>
          <p:spPr>
            <a:xfrm>
              <a:off x="1055688" y="1863640"/>
              <a:ext cx="2108034" cy="2108034"/>
            </a:xfrm>
            <a:prstGeom prst="ellipse">
              <a:avLst/>
            </a:prstGeom>
            <a:solidFill>
              <a:srgbClr val="4E7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椭圆 66"/>
            <p:cNvSpPr/>
            <p:nvPr/>
          </p:nvSpPr>
          <p:spPr>
            <a:xfrm>
              <a:off x="1167764" y="1975716"/>
              <a:ext cx="1883882" cy="188388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506282" y="2986685"/>
            <a:ext cx="1881543" cy="873194"/>
            <a:chOff x="719138" y="3840162"/>
            <a:chExt cx="5613399" cy="2605086"/>
          </a:xfrm>
          <a:solidFill>
            <a:schemeClr val="bg1"/>
          </a:solidFill>
        </p:grpSpPr>
        <p:sp>
          <p:nvSpPr>
            <p:cNvPr id="49" name="Freeform 5"/>
            <p:cNvSpPr/>
            <p:nvPr/>
          </p:nvSpPr>
          <p:spPr bwMode="auto">
            <a:xfrm>
              <a:off x="719138" y="3840162"/>
              <a:ext cx="5613399" cy="2317749"/>
            </a:xfrm>
            <a:custGeom>
              <a:gdLst>
                <a:gd fmla="*/ 1479 w 1513" name="T0"/>
                <a:gd fmla="*/ 322 h 623" name="T1"/>
                <a:gd fmla="*/ 1470 w 1513" name="T2"/>
                <a:gd fmla="*/ 243 h 623" name="T3"/>
                <a:gd fmla="*/ 1436 w 1513" name="T4"/>
                <a:gd fmla="*/ 203 h 623" name="T5"/>
                <a:gd fmla="*/ 1429 w 1513" name="T6"/>
                <a:gd fmla="*/ 203 h 623" name="T7"/>
                <a:gd fmla="*/ 1423 w 1513" name="T8"/>
                <a:gd fmla="*/ 204 h 623" name="T9"/>
                <a:gd fmla="*/ 1421 w 1513" name="T10"/>
                <a:gd fmla="*/ 200 h 623" name="T11"/>
                <a:gd fmla="*/ 1347 w 1513" name="T12"/>
                <a:gd fmla="*/ 125 h 623" name="T13"/>
                <a:gd fmla="*/ 1322 w 1513" name="T14"/>
                <a:gd fmla="*/ 103 h 623" name="T15"/>
                <a:gd fmla="*/ 1315 w 1513" name="T16"/>
                <a:gd fmla="*/ 67 h 623" name="T17"/>
                <a:gd fmla="*/ 1292 w 1513" name="T18"/>
                <a:gd fmla="*/ 56 h 623" name="T19"/>
                <a:gd fmla="*/ 1283 w 1513" name="T20"/>
                <a:gd fmla="*/ 57 h 623" name="T21"/>
                <a:gd fmla="*/ 1231 w 1513" name="T22"/>
                <a:gd fmla="*/ 48 h 623" name="T23"/>
                <a:gd fmla="*/ 863 w 1513" name="T24"/>
                <a:gd fmla="*/ 6 h 623" name="T25"/>
                <a:gd fmla="*/ 383 w 1513" name="T26"/>
                <a:gd fmla="*/ 199 h 623" name="T27"/>
                <a:gd fmla="*/ 377 w 1513" name="T28"/>
                <a:gd fmla="*/ 205 h 623" name="T29"/>
                <a:gd fmla="*/ 227 w 1513" name="T30"/>
                <a:gd fmla="*/ 243 h 623" name="T31"/>
                <a:gd fmla="*/ 44 w 1513" name="T32"/>
                <a:gd fmla="*/ 338 h 623" name="T33"/>
                <a:gd fmla="*/ 10 w 1513" name="T34"/>
                <a:gd fmla="*/ 393 h 623" name="T35"/>
                <a:gd fmla="*/ 2 w 1513" name="T36"/>
                <a:gd fmla="*/ 421 h 623" name="T37"/>
                <a:gd fmla="*/ 0 w 1513" name="T38"/>
                <a:gd fmla="*/ 424 h 623" name="T39"/>
                <a:gd fmla="*/ 0 w 1513" name="T40"/>
                <a:gd fmla="*/ 564 h 623" name="T41"/>
                <a:gd fmla="*/ 0 w 1513" name="T42"/>
                <a:gd fmla="*/ 566 h 623" name="T43"/>
                <a:gd fmla="*/ 111 w 1513" name="T44"/>
                <a:gd fmla="*/ 623 h 623" name="T45"/>
                <a:gd fmla="*/ 147 w 1513" name="T46"/>
                <a:gd fmla="*/ 621 h 623" name="T47"/>
                <a:gd fmla="*/ 170 w 1513" name="T48"/>
                <a:gd fmla="*/ 621 h 623" name="T49"/>
                <a:gd fmla="*/ 166 w 1513" name="T50"/>
                <a:gd fmla="*/ 609 h 623" name="T51"/>
                <a:gd fmla="*/ 163 w 1513" name="T52"/>
                <a:gd fmla="*/ 597 h 623" name="T53"/>
                <a:gd fmla="*/ 160 w 1513" name="T54"/>
                <a:gd fmla="*/ 568 h 623" name="T55"/>
                <a:gd fmla="*/ 316 w 1513" name="T56"/>
                <a:gd fmla="*/ 412 h 623" name="T57"/>
                <a:gd fmla="*/ 472 w 1513" name="T58"/>
                <a:gd fmla="*/ 568 h 623" name="T59"/>
                <a:gd fmla="*/ 470 w 1513" name="T60"/>
                <a:gd fmla="*/ 590 h 623" name="T61"/>
                <a:gd fmla="*/ 468 w 1513" name="T62"/>
                <a:gd fmla="*/ 602 h 623" name="T63"/>
                <a:gd fmla="*/ 465 w 1513" name="T64"/>
                <a:gd fmla="*/ 614 h 623" name="T65"/>
                <a:gd fmla="*/ 1099 w 1513" name="T66"/>
                <a:gd fmla="*/ 600 h 623" name="T67"/>
                <a:gd fmla="*/ 1097 w 1513" name="T68"/>
                <a:gd fmla="*/ 588 h 623" name="T69"/>
                <a:gd fmla="*/ 1096 w 1513" name="T70"/>
                <a:gd fmla="*/ 576 h 623" name="T71"/>
                <a:gd fmla="*/ 1095 w 1513" name="T72"/>
                <a:gd fmla="*/ 568 h 623" name="T73"/>
                <a:gd fmla="*/ 1251 w 1513" name="T74"/>
                <a:gd fmla="*/ 412 h 623" name="T75"/>
                <a:gd fmla="*/ 1407 w 1513" name="T76"/>
                <a:gd fmla="*/ 564 h 623" name="T77"/>
                <a:gd fmla="*/ 1407 w 1513" name="T78"/>
                <a:gd fmla="*/ 568 h 623" name="T79"/>
                <a:gd fmla="*/ 1407 w 1513" name="T80"/>
                <a:gd fmla="*/ 577 h 623" name="T81"/>
                <a:gd fmla="*/ 1406 w 1513" name="T82"/>
                <a:gd fmla="*/ 589 h 623" name="T83"/>
                <a:gd fmla="*/ 1486 w 1513" name="T84"/>
                <a:gd fmla="*/ 533 h 623" name="T85"/>
                <a:gd fmla="*/ 1489 w 1513" name="T86"/>
                <a:gd fmla="*/ 392 h 623" name="T87"/>
                <a:gd fmla="*/ 1479 w 1513" name="T88"/>
                <a:gd fmla="*/ 322 h 623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623" w="1513">
                  <a:moveTo>
                    <a:pt x="1479" y="322"/>
                  </a:moveTo>
                  <a:cubicBezTo>
                    <a:pt x="1477" y="297"/>
                    <a:pt x="1475" y="268"/>
                    <a:pt x="1470" y="243"/>
                  </a:cubicBezTo>
                  <a:cubicBezTo>
                    <a:pt x="1467" y="226"/>
                    <a:pt x="1460" y="203"/>
                    <a:pt x="1436" y="203"/>
                  </a:cubicBezTo>
                  <a:cubicBezTo>
                    <a:pt x="1433" y="203"/>
                    <a:pt x="1431" y="203"/>
                    <a:pt x="1429" y="203"/>
                  </a:cubicBezTo>
                  <a:cubicBezTo>
                    <a:pt x="1427" y="203"/>
                    <a:pt x="1426" y="204"/>
                    <a:pt x="1423" y="204"/>
                  </a:cubicBezTo>
                  <a:cubicBezTo>
                    <a:pt x="1423" y="204"/>
                    <a:pt x="1422" y="203"/>
                    <a:pt x="1421" y="200"/>
                  </a:cubicBezTo>
                  <a:cubicBezTo>
                    <a:pt x="1414" y="180"/>
                    <a:pt x="1385" y="155"/>
                    <a:pt x="1347" y="125"/>
                  </a:cubicBezTo>
                  <a:cubicBezTo>
                    <a:pt x="1338" y="117"/>
                    <a:pt x="1327" y="108"/>
                    <a:pt x="1322" y="103"/>
                  </a:cubicBezTo>
                  <a:cubicBezTo>
                    <a:pt x="1324" y="91"/>
                    <a:pt x="1324" y="77"/>
                    <a:pt x="1315" y="67"/>
                  </a:cubicBezTo>
                  <a:cubicBezTo>
                    <a:pt x="1312" y="62"/>
                    <a:pt x="1304" y="56"/>
                    <a:pt x="1292" y="56"/>
                  </a:cubicBezTo>
                  <a:cubicBezTo>
                    <a:pt x="1290" y="56"/>
                    <a:pt x="1288" y="56"/>
                    <a:pt x="1283" y="57"/>
                  </a:cubicBezTo>
                  <a:cubicBezTo>
                    <a:pt x="1274" y="57"/>
                    <a:pt x="1256" y="53"/>
                    <a:pt x="1231" y="48"/>
                  </a:cubicBezTo>
                  <a:cubicBezTo>
                    <a:pt x="1166" y="34"/>
                    <a:pt x="1045" y="9"/>
                    <a:pt x="863" y="6"/>
                  </a:cubicBezTo>
                  <a:cubicBezTo>
                    <a:pt x="599" y="0"/>
                    <a:pt x="391" y="191"/>
                    <a:pt x="383" y="199"/>
                  </a:cubicBezTo>
                  <a:cubicBezTo>
                    <a:pt x="377" y="205"/>
                    <a:pt x="377" y="205"/>
                    <a:pt x="377" y="205"/>
                  </a:cubicBezTo>
                  <a:cubicBezTo>
                    <a:pt x="366" y="210"/>
                    <a:pt x="332" y="223"/>
                    <a:pt x="227" y="243"/>
                  </a:cubicBezTo>
                  <a:cubicBezTo>
                    <a:pt x="78" y="272"/>
                    <a:pt x="50" y="320"/>
                    <a:pt x="44" y="338"/>
                  </a:cubicBezTo>
                  <a:cubicBezTo>
                    <a:pt x="33" y="347"/>
                    <a:pt x="13" y="368"/>
                    <a:pt x="10" y="393"/>
                  </a:cubicBezTo>
                  <a:cubicBezTo>
                    <a:pt x="8" y="413"/>
                    <a:pt x="2" y="421"/>
                    <a:pt x="2" y="421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8" y="604"/>
                    <a:pt x="47" y="623"/>
                    <a:pt x="111" y="623"/>
                  </a:cubicBezTo>
                  <a:cubicBezTo>
                    <a:pt x="132" y="623"/>
                    <a:pt x="148" y="621"/>
                    <a:pt x="147" y="621"/>
                  </a:cubicBezTo>
                  <a:cubicBezTo>
                    <a:pt x="148" y="621"/>
                    <a:pt x="156" y="621"/>
                    <a:pt x="170" y="621"/>
                  </a:cubicBezTo>
                  <a:cubicBezTo>
                    <a:pt x="168" y="617"/>
                    <a:pt x="167" y="613"/>
                    <a:pt x="166" y="609"/>
                  </a:cubicBezTo>
                  <a:cubicBezTo>
                    <a:pt x="165" y="605"/>
                    <a:pt x="164" y="601"/>
                    <a:pt x="163" y="597"/>
                  </a:cubicBezTo>
                  <a:cubicBezTo>
                    <a:pt x="161" y="587"/>
                    <a:pt x="160" y="578"/>
                    <a:pt x="160" y="568"/>
                  </a:cubicBezTo>
                  <a:cubicBezTo>
                    <a:pt x="160" y="482"/>
                    <a:pt x="230" y="412"/>
                    <a:pt x="316" y="412"/>
                  </a:cubicBezTo>
                  <a:cubicBezTo>
                    <a:pt x="402" y="412"/>
                    <a:pt x="472" y="482"/>
                    <a:pt x="472" y="568"/>
                  </a:cubicBezTo>
                  <a:cubicBezTo>
                    <a:pt x="472" y="575"/>
                    <a:pt x="471" y="583"/>
                    <a:pt x="470" y="590"/>
                  </a:cubicBezTo>
                  <a:cubicBezTo>
                    <a:pt x="469" y="594"/>
                    <a:pt x="469" y="598"/>
                    <a:pt x="468" y="602"/>
                  </a:cubicBezTo>
                  <a:cubicBezTo>
                    <a:pt x="467" y="607"/>
                    <a:pt x="466" y="611"/>
                    <a:pt x="465" y="614"/>
                  </a:cubicBezTo>
                  <a:cubicBezTo>
                    <a:pt x="659" y="610"/>
                    <a:pt x="907" y="605"/>
                    <a:pt x="1099" y="600"/>
                  </a:cubicBezTo>
                  <a:cubicBezTo>
                    <a:pt x="1098" y="596"/>
                    <a:pt x="1097" y="592"/>
                    <a:pt x="1097" y="588"/>
                  </a:cubicBezTo>
                  <a:cubicBezTo>
                    <a:pt x="1096" y="584"/>
                    <a:pt x="1096" y="580"/>
                    <a:pt x="1096" y="576"/>
                  </a:cubicBezTo>
                  <a:cubicBezTo>
                    <a:pt x="1096" y="573"/>
                    <a:pt x="1095" y="570"/>
                    <a:pt x="1095" y="568"/>
                  </a:cubicBezTo>
                  <a:cubicBezTo>
                    <a:pt x="1095" y="482"/>
                    <a:pt x="1165" y="412"/>
                    <a:pt x="1251" y="412"/>
                  </a:cubicBezTo>
                  <a:cubicBezTo>
                    <a:pt x="1336" y="412"/>
                    <a:pt x="1405" y="480"/>
                    <a:pt x="1407" y="564"/>
                  </a:cubicBezTo>
                  <a:cubicBezTo>
                    <a:pt x="1407" y="565"/>
                    <a:pt x="1407" y="566"/>
                    <a:pt x="1407" y="568"/>
                  </a:cubicBezTo>
                  <a:cubicBezTo>
                    <a:pt x="1407" y="571"/>
                    <a:pt x="1407" y="574"/>
                    <a:pt x="1407" y="577"/>
                  </a:cubicBezTo>
                  <a:cubicBezTo>
                    <a:pt x="1406" y="581"/>
                    <a:pt x="1406" y="585"/>
                    <a:pt x="1406" y="589"/>
                  </a:cubicBezTo>
                  <a:cubicBezTo>
                    <a:pt x="1442" y="583"/>
                    <a:pt x="1470" y="564"/>
                    <a:pt x="1486" y="533"/>
                  </a:cubicBezTo>
                  <a:cubicBezTo>
                    <a:pt x="1513" y="479"/>
                    <a:pt x="1499" y="407"/>
                    <a:pt x="1489" y="392"/>
                  </a:cubicBezTo>
                  <a:cubicBezTo>
                    <a:pt x="1484" y="383"/>
                    <a:pt x="1481" y="351"/>
                    <a:pt x="1479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1401762" y="5462585"/>
              <a:ext cx="979486" cy="982663"/>
            </a:xfrm>
            <a:custGeom>
              <a:gdLst>
                <a:gd fmla="*/ 11 w 264" name="T0"/>
                <a:gd fmla="*/ 184 h 264" name="T1"/>
                <a:gd fmla="*/ 132 w 264" name="T2"/>
                <a:gd fmla="*/ 264 h 264" name="T3"/>
                <a:gd fmla="*/ 255 w 264" name="T4"/>
                <a:gd fmla="*/ 179 h 264" name="T5"/>
                <a:gd fmla="*/ 259 w 264" name="T6"/>
                <a:gd fmla="*/ 167 h 264" name="T7"/>
                <a:gd fmla="*/ 262 w 264" name="T8"/>
                <a:gd fmla="*/ 155 h 264" name="T9"/>
                <a:gd fmla="*/ 264 w 264" name="T10"/>
                <a:gd fmla="*/ 132 h 264" name="T11"/>
                <a:gd fmla="*/ 132 w 264" name="T12"/>
                <a:gd fmla="*/ 0 h 264" name="T13"/>
                <a:gd fmla="*/ 0 w 264" name="T14"/>
                <a:gd fmla="*/ 132 h 264" name="T15"/>
                <a:gd fmla="*/ 3 w 264" name="T16"/>
                <a:gd fmla="*/ 160 h 264" name="T17"/>
                <a:gd fmla="*/ 7 w 264" name="T18"/>
                <a:gd fmla="*/ 172 h 264" name="T19"/>
                <a:gd fmla="*/ 11 w 264" name="T20"/>
                <a:gd fmla="*/ 184 h 2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4" w="264">
                  <a:moveTo>
                    <a:pt x="11" y="184"/>
                  </a:moveTo>
                  <a:cubicBezTo>
                    <a:pt x="31" y="231"/>
                    <a:pt x="78" y="264"/>
                    <a:pt x="132" y="264"/>
                  </a:cubicBezTo>
                  <a:cubicBezTo>
                    <a:pt x="188" y="264"/>
                    <a:pt x="236" y="228"/>
                    <a:pt x="255" y="179"/>
                  </a:cubicBezTo>
                  <a:cubicBezTo>
                    <a:pt x="256" y="175"/>
                    <a:pt x="258" y="171"/>
                    <a:pt x="259" y="167"/>
                  </a:cubicBezTo>
                  <a:cubicBezTo>
                    <a:pt x="260" y="163"/>
                    <a:pt x="261" y="159"/>
                    <a:pt x="262" y="155"/>
                  </a:cubicBezTo>
                  <a:cubicBezTo>
                    <a:pt x="263" y="147"/>
                    <a:pt x="264" y="140"/>
                    <a:pt x="264" y="132"/>
                  </a:cubicBezTo>
                  <a:cubicBezTo>
                    <a:pt x="264" y="59"/>
                    <a:pt x="205" y="0"/>
                    <a:pt x="132" y="0"/>
                  </a:cubicBezTo>
                  <a:cubicBezTo>
                    <a:pt x="59" y="0"/>
                    <a:pt x="0" y="59"/>
                    <a:pt x="0" y="132"/>
                  </a:cubicBezTo>
                  <a:cubicBezTo>
                    <a:pt x="0" y="141"/>
                    <a:pt x="1" y="151"/>
                    <a:pt x="3" y="160"/>
                  </a:cubicBezTo>
                  <a:cubicBezTo>
                    <a:pt x="4" y="164"/>
                    <a:pt x="5" y="168"/>
                    <a:pt x="7" y="172"/>
                  </a:cubicBezTo>
                  <a:cubicBezTo>
                    <a:pt x="8" y="176"/>
                    <a:pt x="9" y="180"/>
                    <a:pt x="11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7"/>
            <p:cNvSpPr/>
            <p:nvPr/>
          </p:nvSpPr>
          <p:spPr bwMode="auto">
            <a:xfrm>
              <a:off x="4870449" y="5462585"/>
              <a:ext cx="979486" cy="982663"/>
            </a:xfrm>
            <a:custGeom>
              <a:gdLst>
                <a:gd fmla="*/ 4 w 264" name="T0"/>
                <a:gd fmla="*/ 163 h 264" name="T1"/>
                <a:gd fmla="*/ 132 w 264" name="T2"/>
                <a:gd fmla="*/ 264 h 264" name="T3"/>
                <a:gd fmla="*/ 262 w 264" name="T4"/>
                <a:gd fmla="*/ 155 h 264" name="T5"/>
                <a:gd fmla="*/ 264 w 264" name="T6"/>
                <a:gd fmla="*/ 143 h 264" name="T7"/>
                <a:gd fmla="*/ 264 w 264" name="T8"/>
                <a:gd fmla="*/ 132 h 264" name="T9"/>
                <a:gd fmla="*/ 264 w 264" name="T10"/>
                <a:gd fmla="*/ 131 h 264" name="T11"/>
                <a:gd fmla="*/ 132 w 264" name="T12"/>
                <a:gd fmla="*/ 0 h 264" name="T13"/>
                <a:gd fmla="*/ 0 w 264" name="T14"/>
                <a:gd fmla="*/ 132 h 264" name="T15"/>
                <a:gd fmla="*/ 1 w 264" name="T16"/>
                <a:gd fmla="*/ 139 h 264" name="T17"/>
                <a:gd fmla="*/ 2 w 264" name="T18"/>
                <a:gd fmla="*/ 151 h 264" name="T19"/>
                <a:gd fmla="*/ 4 w 264" name="T20"/>
                <a:gd fmla="*/ 163 h 2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4" w="264">
                  <a:moveTo>
                    <a:pt x="4" y="163"/>
                  </a:moveTo>
                  <a:cubicBezTo>
                    <a:pt x="19" y="221"/>
                    <a:pt x="70" y="264"/>
                    <a:pt x="132" y="264"/>
                  </a:cubicBezTo>
                  <a:cubicBezTo>
                    <a:pt x="197" y="264"/>
                    <a:pt x="251" y="217"/>
                    <a:pt x="262" y="155"/>
                  </a:cubicBezTo>
                  <a:cubicBezTo>
                    <a:pt x="263" y="151"/>
                    <a:pt x="263" y="147"/>
                    <a:pt x="264" y="143"/>
                  </a:cubicBezTo>
                  <a:cubicBezTo>
                    <a:pt x="264" y="139"/>
                    <a:pt x="264" y="136"/>
                    <a:pt x="264" y="132"/>
                  </a:cubicBezTo>
                  <a:cubicBezTo>
                    <a:pt x="264" y="132"/>
                    <a:pt x="264" y="131"/>
                    <a:pt x="264" y="131"/>
                  </a:cubicBezTo>
                  <a:cubicBezTo>
                    <a:pt x="264" y="59"/>
                    <a:pt x="205" y="0"/>
                    <a:pt x="132" y="0"/>
                  </a:cubicBezTo>
                  <a:cubicBezTo>
                    <a:pt x="59" y="0"/>
                    <a:pt x="0" y="59"/>
                    <a:pt x="0" y="132"/>
                  </a:cubicBezTo>
                  <a:cubicBezTo>
                    <a:pt x="0" y="134"/>
                    <a:pt x="1" y="137"/>
                    <a:pt x="1" y="139"/>
                  </a:cubicBezTo>
                  <a:cubicBezTo>
                    <a:pt x="1" y="144"/>
                    <a:pt x="1" y="147"/>
                    <a:pt x="2" y="151"/>
                  </a:cubicBezTo>
                  <a:cubicBezTo>
                    <a:pt x="3" y="155"/>
                    <a:pt x="3" y="159"/>
                    <a:pt x="4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72" name="直接连接符 71"/>
          <p:cNvCxnSpPr>
            <a:endCxn id="38" idx="2"/>
          </p:cNvCxnSpPr>
          <p:nvPr/>
        </p:nvCxnSpPr>
        <p:spPr>
          <a:xfrm flipV="1">
            <a:off x="3808678" y="2781300"/>
            <a:ext cx="1271322" cy="205069"/>
          </a:xfrm>
          <a:prstGeom prst="line">
            <a:avLst/>
          </a:prstGeom>
          <a:ln w="31750">
            <a:solidFill>
              <a:srgbClr val="F27405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3879544" y="3695190"/>
            <a:ext cx="1213156" cy="216410"/>
          </a:xfrm>
          <a:prstGeom prst="line">
            <a:avLst/>
          </a:prstGeom>
          <a:ln w="31750">
            <a:solidFill>
              <a:srgbClr val="EEF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689708" y="4169798"/>
            <a:ext cx="1466492" cy="859402"/>
          </a:xfrm>
          <a:prstGeom prst="line">
            <a:avLst/>
          </a:prstGeom>
          <a:ln w="31750">
            <a:solidFill>
              <a:srgbClr val="F67A6E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/>
          <p:cNvSpPr txBox="1"/>
          <p:nvPr/>
        </p:nvSpPr>
        <p:spPr>
          <a:xfrm>
            <a:off x="1350640" y="4822120"/>
            <a:ext cx="2192826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单击此处添加文字介绍内容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7879642" y="1069601"/>
            <a:ext cx="2977790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单击此处添加文字介绍内容文字介绍内容文字介绍内容</a:t>
            </a:r>
          </a:p>
        </p:txBody>
      </p:sp>
      <p:sp>
        <p:nvSpPr>
          <p:cNvPr id="88" name="矩形 87"/>
          <p:cNvSpPr/>
          <p:nvPr/>
        </p:nvSpPr>
        <p:spPr>
          <a:xfrm>
            <a:off x="7752147" y="2260995"/>
            <a:ext cx="3395214" cy="967804"/>
          </a:xfrm>
          <a:prstGeom prst="rect">
            <a:avLst/>
          </a:prstGeom>
          <a:solidFill>
            <a:srgbClr val="F27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7752147" y="3530502"/>
            <a:ext cx="3395214" cy="967804"/>
          </a:xfrm>
          <a:prstGeom prst="rect">
            <a:avLst/>
          </a:prstGeom>
          <a:solidFill>
            <a:srgbClr val="EEF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矩形 89"/>
          <p:cNvSpPr/>
          <p:nvPr/>
        </p:nvSpPr>
        <p:spPr>
          <a:xfrm>
            <a:off x="7752147" y="4784020"/>
            <a:ext cx="3395214" cy="967804"/>
          </a:xfrm>
          <a:prstGeom prst="rect">
            <a:avLst/>
          </a:prstGeom>
          <a:solidFill>
            <a:srgbClr val="F24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4" name="组合 93"/>
          <p:cNvGrpSpPr/>
          <p:nvPr/>
        </p:nvGrpSpPr>
        <p:grpSpPr>
          <a:xfrm>
            <a:off x="11147361" y="5792725"/>
            <a:ext cx="704211" cy="455795"/>
            <a:chOff x="2894013" y="908050"/>
            <a:chExt cx="7137400" cy="4619626"/>
          </a:xfrm>
        </p:grpSpPr>
        <p:sp>
          <p:nvSpPr>
            <p:cNvPr id="95" name="AutoShape 3"/>
            <p:cNvSpPr>
              <a:spLocks noChangeArrowheads="1" noChangeAspect="1" noTextEdit="1"/>
            </p:cNvSpPr>
            <p:nvPr/>
          </p:nvSpPr>
          <p:spPr bwMode="auto">
            <a:xfrm>
              <a:off x="2894013" y="908050"/>
              <a:ext cx="7137400" cy="461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5"/>
            <p:cNvSpPr>
              <a:spLocks noEditPoints="1"/>
            </p:cNvSpPr>
            <p:nvPr/>
          </p:nvSpPr>
          <p:spPr bwMode="auto">
            <a:xfrm>
              <a:off x="5538788" y="909638"/>
              <a:ext cx="4492625" cy="4618038"/>
            </a:xfrm>
            <a:custGeom>
              <a:gdLst>
                <a:gd fmla="*/ 1495 w 1913" name="T0"/>
                <a:gd fmla="*/ 277 h 1965" name="T1"/>
                <a:gd fmla="*/ 706 w 1913" name="T2"/>
                <a:gd fmla="*/ 0 h 1965" name="T3"/>
                <a:gd fmla="*/ 138 w 1913" name="T4"/>
                <a:gd fmla="*/ 311 h 1965" name="T5"/>
                <a:gd fmla="*/ 0 w 1913" name="T6"/>
                <a:gd fmla="*/ 983 h 1965" name="T7"/>
                <a:gd fmla="*/ 138 w 1913" name="T8"/>
                <a:gd fmla="*/ 1655 h 1965" name="T9"/>
                <a:gd fmla="*/ 706 w 1913" name="T10"/>
                <a:gd fmla="*/ 1965 h 1965" name="T11"/>
                <a:gd fmla="*/ 1495 w 1913" name="T12"/>
                <a:gd fmla="*/ 1688 h 1965" name="T13"/>
                <a:gd fmla="*/ 1913 w 1913" name="T14"/>
                <a:gd fmla="*/ 983 h 1965" name="T15"/>
                <a:gd fmla="*/ 1495 w 1913" name="T16"/>
                <a:gd fmla="*/ 277 h 1965" name="T17"/>
                <a:gd fmla="*/ 1368 w 1913" name="T18"/>
                <a:gd fmla="*/ 1514 h 1965" name="T19"/>
                <a:gd fmla="*/ 706 w 1913" name="T20"/>
                <a:gd fmla="*/ 1750 h 1965" name="T21"/>
                <a:gd fmla="*/ 215 w 1913" name="T22"/>
                <a:gd fmla="*/ 983 h 1965" name="T23"/>
                <a:gd fmla="*/ 706 w 1913" name="T24"/>
                <a:gd fmla="*/ 216 h 1965" name="T25"/>
                <a:gd fmla="*/ 1368 w 1913" name="T26"/>
                <a:gd fmla="*/ 451 h 1965" name="T27"/>
                <a:gd fmla="*/ 1697 w 1913" name="T28"/>
                <a:gd fmla="*/ 983 h 1965" name="T29"/>
                <a:gd fmla="*/ 1368 w 1913" name="T30"/>
                <a:gd fmla="*/ 1514 h 196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65" w="1912">
                  <a:moveTo>
                    <a:pt x="1495" y="277"/>
                  </a:moveTo>
                  <a:cubicBezTo>
                    <a:pt x="1258" y="104"/>
                    <a:pt x="963" y="0"/>
                    <a:pt x="706" y="0"/>
                  </a:cubicBezTo>
                  <a:cubicBezTo>
                    <a:pt x="447" y="0"/>
                    <a:pt x="256" y="105"/>
                    <a:pt x="138" y="311"/>
                  </a:cubicBezTo>
                  <a:cubicBezTo>
                    <a:pt x="45" y="472"/>
                    <a:pt x="0" y="692"/>
                    <a:pt x="0" y="983"/>
                  </a:cubicBezTo>
                  <a:cubicBezTo>
                    <a:pt x="0" y="1274"/>
                    <a:pt x="45" y="1494"/>
                    <a:pt x="138" y="1655"/>
                  </a:cubicBezTo>
                  <a:cubicBezTo>
                    <a:pt x="256" y="1861"/>
                    <a:pt x="447" y="1965"/>
                    <a:pt x="706" y="1965"/>
                  </a:cubicBezTo>
                  <a:cubicBezTo>
                    <a:pt x="963" y="1965"/>
                    <a:pt x="1258" y="1862"/>
                    <a:pt x="1495" y="1688"/>
                  </a:cubicBezTo>
                  <a:cubicBezTo>
                    <a:pt x="1765" y="1491"/>
                    <a:pt x="1913" y="1240"/>
                    <a:pt x="1913" y="983"/>
                  </a:cubicBezTo>
                  <a:cubicBezTo>
                    <a:pt x="1913" y="725"/>
                    <a:pt x="1765" y="475"/>
                    <a:pt x="1495" y="277"/>
                  </a:cubicBezTo>
                  <a:close/>
                  <a:moveTo>
                    <a:pt x="1368" y="1514"/>
                  </a:moveTo>
                  <a:cubicBezTo>
                    <a:pt x="1170" y="1659"/>
                    <a:pt x="916" y="1750"/>
                    <a:pt x="706" y="1750"/>
                  </a:cubicBezTo>
                  <a:cubicBezTo>
                    <a:pt x="478" y="1750"/>
                    <a:pt x="215" y="1662"/>
                    <a:pt x="215" y="983"/>
                  </a:cubicBezTo>
                  <a:cubicBezTo>
                    <a:pt x="215" y="303"/>
                    <a:pt x="478" y="216"/>
                    <a:pt x="706" y="216"/>
                  </a:cubicBezTo>
                  <a:cubicBezTo>
                    <a:pt x="916" y="216"/>
                    <a:pt x="1170" y="306"/>
                    <a:pt x="1368" y="451"/>
                  </a:cubicBezTo>
                  <a:cubicBezTo>
                    <a:pt x="1577" y="605"/>
                    <a:pt x="1697" y="798"/>
                    <a:pt x="1697" y="983"/>
                  </a:cubicBezTo>
                  <a:cubicBezTo>
                    <a:pt x="1697" y="1167"/>
                    <a:pt x="1577" y="1361"/>
                    <a:pt x="1368" y="1514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6"/>
            <p:cNvSpPr/>
            <p:nvPr/>
          </p:nvSpPr>
          <p:spPr bwMode="auto">
            <a:xfrm>
              <a:off x="2895601" y="1168400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7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7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7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7"/>
            <p:cNvSpPr/>
            <p:nvPr/>
          </p:nvSpPr>
          <p:spPr bwMode="auto">
            <a:xfrm>
              <a:off x="2895601" y="2092325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8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8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8"/>
            <p:cNvSpPr/>
            <p:nvPr/>
          </p:nvSpPr>
          <p:spPr bwMode="auto">
            <a:xfrm>
              <a:off x="2895601" y="3016250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8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8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9"/>
            <p:cNvSpPr/>
            <p:nvPr/>
          </p:nvSpPr>
          <p:spPr bwMode="auto">
            <a:xfrm>
              <a:off x="2895601" y="3938588"/>
              <a:ext cx="2414588" cy="508000"/>
            </a:xfrm>
            <a:custGeom>
              <a:gdLst>
                <a:gd fmla="*/ 921 w 1028" name="T0"/>
                <a:gd fmla="*/ 0 h 216" name="T1"/>
                <a:gd fmla="*/ 108 w 1028" name="T2"/>
                <a:gd fmla="*/ 0 h 216" name="T3"/>
                <a:gd fmla="*/ 0 w 1028" name="T4"/>
                <a:gd fmla="*/ 108 h 216" name="T5"/>
                <a:gd fmla="*/ 108 w 1028" name="T6"/>
                <a:gd fmla="*/ 216 h 216" name="T7"/>
                <a:gd fmla="*/ 921 w 1028" name="T8"/>
                <a:gd fmla="*/ 216 h 216" name="T9"/>
                <a:gd fmla="*/ 1028 w 1028" name="T10"/>
                <a:gd fmla="*/ 108 h 216" name="T11"/>
                <a:gd fmla="*/ 921 w 1028" name="T12"/>
                <a:gd fmla="*/ 0 h 2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10"/>
            <p:cNvSpPr/>
            <p:nvPr/>
          </p:nvSpPr>
          <p:spPr bwMode="auto">
            <a:xfrm>
              <a:off x="2895601" y="4862513"/>
              <a:ext cx="2414588" cy="506413"/>
            </a:xfrm>
            <a:custGeom>
              <a:gdLst>
                <a:gd fmla="*/ 921 w 1028" name="T0"/>
                <a:gd fmla="*/ 0 h 216" name="T1"/>
                <a:gd fmla="*/ 108 w 1028" name="T2"/>
                <a:gd fmla="*/ 0 h 216" name="T3"/>
                <a:gd fmla="*/ 0 w 1028" name="T4"/>
                <a:gd fmla="*/ 108 h 216" name="T5"/>
                <a:gd fmla="*/ 108 w 1028" name="T6"/>
                <a:gd fmla="*/ 216 h 216" name="T7"/>
                <a:gd fmla="*/ 921 w 1028" name="T8"/>
                <a:gd fmla="*/ 216 h 216" name="T9"/>
                <a:gd fmla="*/ 1028 w 1028" name="T10"/>
                <a:gd fmla="*/ 108 h 216" name="T11"/>
                <a:gd fmla="*/ 921 w 1028" name="T12"/>
                <a:gd fmla="*/ 0 h 2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11412316" y="5877787"/>
            <a:ext cx="55801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06</a:t>
            </a:r>
          </a:p>
        </p:txBody>
      </p:sp>
      <p:sp>
        <p:nvSpPr>
          <p:cNvPr id="54" name="矩形 53"/>
          <p:cNvSpPr/>
          <p:nvPr/>
        </p:nvSpPr>
        <p:spPr>
          <a:xfrm>
            <a:off x="6329508" y="984821"/>
            <a:ext cx="1106311" cy="967804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文本框 54"/>
          <p:cNvSpPr txBox="1"/>
          <p:nvPr/>
        </p:nvSpPr>
        <p:spPr>
          <a:xfrm>
            <a:off x="6458920" y="942425"/>
            <a:ext cx="847486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dist">
              <a:lnSpc>
                <a:spcPct val="13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56" name="矩形 55"/>
          <p:cNvSpPr/>
          <p:nvPr/>
        </p:nvSpPr>
        <p:spPr>
          <a:xfrm>
            <a:off x="6329508" y="2297398"/>
            <a:ext cx="1106311" cy="967804"/>
          </a:xfrm>
          <a:prstGeom prst="rect">
            <a:avLst/>
          </a:prstGeom>
          <a:solidFill>
            <a:srgbClr val="F27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文本框 57"/>
          <p:cNvSpPr txBox="1"/>
          <p:nvPr/>
        </p:nvSpPr>
        <p:spPr>
          <a:xfrm>
            <a:off x="6458920" y="2255002"/>
            <a:ext cx="847486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dist">
              <a:lnSpc>
                <a:spcPct val="13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62" name="矩形 61"/>
          <p:cNvSpPr/>
          <p:nvPr/>
        </p:nvSpPr>
        <p:spPr>
          <a:xfrm>
            <a:off x="6329508" y="3572898"/>
            <a:ext cx="1106311" cy="967804"/>
          </a:xfrm>
          <a:prstGeom prst="rect">
            <a:avLst/>
          </a:prstGeom>
          <a:solidFill>
            <a:srgbClr val="EEF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文本框 63"/>
          <p:cNvSpPr txBox="1"/>
          <p:nvPr/>
        </p:nvSpPr>
        <p:spPr>
          <a:xfrm>
            <a:off x="6458920" y="3530502"/>
            <a:ext cx="847486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dist">
              <a:lnSpc>
                <a:spcPct val="130000"/>
              </a:lnSpc>
            </a:pPr>
            <a:r>
              <a:rPr altLang="en-US" lang="zh-CN" smtClean="0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69" name="矩形 68"/>
          <p:cNvSpPr/>
          <p:nvPr/>
        </p:nvSpPr>
        <p:spPr>
          <a:xfrm>
            <a:off x="6329508" y="4784020"/>
            <a:ext cx="1106311" cy="967804"/>
          </a:xfrm>
          <a:prstGeom prst="rect">
            <a:avLst/>
          </a:prstGeom>
          <a:solidFill>
            <a:srgbClr val="F24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文本框 69"/>
          <p:cNvSpPr txBox="1"/>
          <p:nvPr/>
        </p:nvSpPr>
        <p:spPr>
          <a:xfrm>
            <a:off x="6458920" y="4741625"/>
            <a:ext cx="847486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dist">
              <a:lnSpc>
                <a:spcPct val="13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879642" y="2356168"/>
            <a:ext cx="2977790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单击此处添加文字介绍内容文字介绍内容文字介绍内容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7879642" y="3625674"/>
            <a:ext cx="2977790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单击此处添加文字介绍内容文字介绍内容文字介绍内容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7879642" y="4897121"/>
            <a:ext cx="2977790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单击此处添加文字介绍内容文字介绍内容文字介绍内容</a:t>
            </a:r>
          </a:p>
        </p:txBody>
      </p:sp>
    </p:spTree>
    <p:extLst>
      <p:ext uri="{BB962C8B-B14F-4D97-AF65-F5344CB8AC3E}">
        <p14:creationId val="357045070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655472" y="490778"/>
            <a:ext cx="38971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在此单击添加标题内容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1055837" y="583660"/>
            <a:ext cx="437061" cy="324390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val="1383603757"/>
              </p:ext>
            </p:extLst>
          </p:nvPr>
        </p:nvGraphicFramePr>
        <p:xfrm>
          <a:off x="1055837" y="1013998"/>
          <a:ext cx="10080476" cy="496911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11147361" y="5792725"/>
            <a:ext cx="704211" cy="455795"/>
            <a:chOff x="2894013" y="908050"/>
            <a:chExt cx="7137400" cy="4619626"/>
          </a:xfrm>
        </p:grpSpPr>
        <p:sp>
          <p:nvSpPr>
            <p:cNvPr id="13" name="AutoShape 3"/>
            <p:cNvSpPr>
              <a:spLocks noChangeArrowheads="1" noChangeAspect="1" noTextEdit="1"/>
            </p:cNvSpPr>
            <p:nvPr/>
          </p:nvSpPr>
          <p:spPr bwMode="auto">
            <a:xfrm>
              <a:off x="2894013" y="908050"/>
              <a:ext cx="7137400" cy="461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5538788" y="909638"/>
              <a:ext cx="4492625" cy="4618038"/>
            </a:xfrm>
            <a:custGeom>
              <a:gdLst>
                <a:gd fmla="*/ 1495 w 1913" name="T0"/>
                <a:gd fmla="*/ 277 h 1965" name="T1"/>
                <a:gd fmla="*/ 706 w 1913" name="T2"/>
                <a:gd fmla="*/ 0 h 1965" name="T3"/>
                <a:gd fmla="*/ 138 w 1913" name="T4"/>
                <a:gd fmla="*/ 311 h 1965" name="T5"/>
                <a:gd fmla="*/ 0 w 1913" name="T6"/>
                <a:gd fmla="*/ 983 h 1965" name="T7"/>
                <a:gd fmla="*/ 138 w 1913" name="T8"/>
                <a:gd fmla="*/ 1655 h 1965" name="T9"/>
                <a:gd fmla="*/ 706 w 1913" name="T10"/>
                <a:gd fmla="*/ 1965 h 1965" name="T11"/>
                <a:gd fmla="*/ 1495 w 1913" name="T12"/>
                <a:gd fmla="*/ 1688 h 1965" name="T13"/>
                <a:gd fmla="*/ 1913 w 1913" name="T14"/>
                <a:gd fmla="*/ 983 h 1965" name="T15"/>
                <a:gd fmla="*/ 1495 w 1913" name="T16"/>
                <a:gd fmla="*/ 277 h 1965" name="T17"/>
                <a:gd fmla="*/ 1368 w 1913" name="T18"/>
                <a:gd fmla="*/ 1514 h 1965" name="T19"/>
                <a:gd fmla="*/ 706 w 1913" name="T20"/>
                <a:gd fmla="*/ 1750 h 1965" name="T21"/>
                <a:gd fmla="*/ 215 w 1913" name="T22"/>
                <a:gd fmla="*/ 983 h 1965" name="T23"/>
                <a:gd fmla="*/ 706 w 1913" name="T24"/>
                <a:gd fmla="*/ 216 h 1965" name="T25"/>
                <a:gd fmla="*/ 1368 w 1913" name="T26"/>
                <a:gd fmla="*/ 451 h 1965" name="T27"/>
                <a:gd fmla="*/ 1697 w 1913" name="T28"/>
                <a:gd fmla="*/ 983 h 1965" name="T29"/>
                <a:gd fmla="*/ 1368 w 1913" name="T30"/>
                <a:gd fmla="*/ 1514 h 196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65" w="1912">
                  <a:moveTo>
                    <a:pt x="1495" y="277"/>
                  </a:moveTo>
                  <a:cubicBezTo>
                    <a:pt x="1258" y="104"/>
                    <a:pt x="963" y="0"/>
                    <a:pt x="706" y="0"/>
                  </a:cubicBezTo>
                  <a:cubicBezTo>
                    <a:pt x="447" y="0"/>
                    <a:pt x="256" y="105"/>
                    <a:pt x="138" y="311"/>
                  </a:cubicBezTo>
                  <a:cubicBezTo>
                    <a:pt x="45" y="472"/>
                    <a:pt x="0" y="692"/>
                    <a:pt x="0" y="983"/>
                  </a:cubicBezTo>
                  <a:cubicBezTo>
                    <a:pt x="0" y="1274"/>
                    <a:pt x="45" y="1494"/>
                    <a:pt x="138" y="1655"/>
                  </a:cubicBezTo>
                  <a:cubicBezTo>
                    <a:pt x="256" y="1861"/>
                    <a:pt x="447" y="1965"/>
                    <a:pt x="706" y="1965"/>
                  </a:cubicBezTo>
                  <a:cubicBezTo>
                    <a:pt x="963" y="1965"/>
                    <a:pt x="1258" y="1862"/>
                    <a:pt x="1495" y="1688"/>
                  </a:cubicBezTo>
                  <a:cubicBezTo>
                    <a:pt x="1765" y="1491"/>
                    <a:pt x="1913" y="1240"/>
                    <a:pt x="1913" y="983"/>
                  </a:cubicBezTo>
                  <a:cubicBezTo>
                    <a:pt x="1913" y="725"/>
                    <a:pt x="1765" y="475"/>
                    <a:pt x="1495" y="277"/>
                  </a:cubicBezTo>
                  <a:close/>
                  <a:moveTo>
                    <a:pt x="1368" y="1514"/>
                  </a:moveTo>
                  <a:cubicBezTo>
                    <a:pt x="1170" y="1659"/>
                    <a:pt x="916" y="1750"/>
                    <a:pt x="706" y="1750"/>
                  </a:cubicBezTo>
                  <a:cubicBezTo>
                    <a:pt x="478" y="1750"/>
                    <a:pt x="215" y="1662"/>
                    <a:pt x="215" y="983"/>
                  </a:cubicBezTo>
                  <a:cubicBezTo>
                    <a:pt x="215" y="303"/>
                    <a:pt x="478" y="216"/>
                    <a:pt x="706" y="216"/>
                  </a:cubicBezTo>
                  <a:cubicBezTo>
                    <a:pt x="916" y="216"/>
                    <a:pt x="1170" y="306"/>
                    <a:pt x="1368" y="451"/>
                  </a:cubicBezTo>
                  <a:cubicBezTo>
                    <a:pt x="1577" y="605"/>
                    <a:pt x="1697" y="798"/>
                    <a:pt x="1697" y="983"/>
                  </a:cubicBezTo>
                  <a:cubicBezTo>
                    <a:pt x="1697" y="1167"/>
                    <a:pt x="1577" y="1361"/>
                    <a:pt x="1368" y="1514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2895601" y="1168400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7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7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7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2895601" y="2092325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8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8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2895601" y="3016250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8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8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2895601" y="3938588"/>
              <a:ext cx="2414588" cy="508000"/>
            </a:xfrm>
            <a:custGeom>
              <a:gdLst>
                <a:gd fmla="*/ 921 w 1028" name="T0"/>
                <a:gd fmla="*/ 0 h 216" name="T1"/>
                <a:gd fmla="*/ 108 w 1028" name="T2"/>
                <a:gd fmla="*/ 0 h 216" name="T3"/>
                <a:gd fmla="*/ 0 w 1028" name="T4"/>
                <a:gd fmla="*/ 108 h 216" name="T5"/>
                <a:gd fmla="*/ 108 w 1028" name="T6"/>
                <a:gd fmla="*/ 216 h 216" name="T7"/>
                <a:gd fmla="*/ 921 w 1028" name="T8"/>
                <a:gd fmla="*/ 216 h 216" name="T9"/>
                <a:gd fmla="*/ 1028 w 1028" name="T10"/>
                <a:gd fmla="*/ 108 h 216" name="T11"/>
                <a:gd fmla="*/ 921 w 1028" name="T12"/>
                <a:gd fmla="*/ 0 h 2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2895601" y="4862513"/>
              <a:ext cx="2414588" cy="506413"/>
            </a:xfrm>
            <a:custGeom>
              <a:gdLst>
                <a:gd fmla="*/ 921 w 1028" name="T0"/>
                <a:gd fmla="*/ 0 h 216" name="T1"/>
                <a:gd fmla="*/ 108 w 1028" name="T2"/>
                <a:gd fmla="*/ 0 h 216" name="T3"/>
                <a:gd fmla="*/ 0 w 1028" name="T4"/>
                <a:gd fmla="*/ 108 h 216" name="T5"/>
                <a:gd fmla="*/ 108 w 1028" name="T6"/>
                <a:gd fmla="*/ 216 h 216" name="T7"/>
                <a:gd fmla="*/ 921 w 1028" name="T8"/>
                <a:gd fmla="*/ 216 h 216" name="T9"/>
                <a:gd fmla="*/ 1028 w 1028" name="T10"/>
                <a:gd fmla="*/ 108 h 216" name="T11"/>
                <a:gd fmla="*/ 921 w 1028" name="T12"/>
                <a:gd fmla="*/ 0 h 2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412316" y="5877787"/>
            <a:ext cx="55801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07</a:t>
            </a:r>
          </a:p>
        </p:txBody>
      </p:sp>
    </p:spTree>
    <p:extLst>
      <p:ext uri="{BB962C8B-B14F-4D97-AF65-F5344CB8AC3E}">
        <p14:creationId val="307192565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val="3265167641"/>
              </p:ext>
            </p:extLst>
          </p:nvPr>
        </p:nvGraphicFramePr>
        <p:xfrm>
          <a:off x="1055688" y="1982553"/>
          <a:ext cx="10080624" cy="3313656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520156"/>
                <a:gridCol w="2520156"/>
                <a:gridCol w="2520156"/>
                <a:gridCol w="2520156"/>
              </a:tblGrid>
              <a:tr h="1656828"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blipFill dpi="0" rotWithShape="1">
                      <a:blip r:embed="rId2">
                        <a:alphaModFix amt="92000"/>
                      </a:blip>
                      <a:stretch>
                        <a:fillRect/>
                      </a:stretch>
                    </a:blip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EF26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blipFill>
                      <a:blip r:embed="rId3">
                        <a:alphaModFix amt="92000"/>
                      </a:blip>
                      <a:stretch>
                        <a:fillRect/>
                      </a:stretch>
                    </a:blip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27405"/>
                    </a:solidFill>
                  </a:tcPr>
                </a:tc>
              </a:tr>
              <a:tr h="1656828"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4E7DA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blipFill>
                      <a:blip r:embed="rId4">
                        <a:alphaModFix amt="92000"/>
                      </a:blip>
                      <a:stretch>
                        <a:fillRect/>
                      </a:stretch>
                    </a:blip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24535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blipFill>
                      <a:blip r:embed="rId5">
                        <a:alphaModFix amt="92000"/>
                      </a:blip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655472" y="490778"/>
            <a:ext cx="38971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在此单击添加标题内容</a:t>
            </a:r>
          </a:p>
        </p:txBody>
      </p:sp>
      <p:sp>
        <p:nvSpPr>
          <p:cNvPr id="6" name="矩形 5"/>
          <p:cNvSpPr/>
          <p:nvPr/>
        </p:nvSpPr>
        <p:spPr>
          <a:xfrm>
            <a:off x="1055837" y="583660"/>
            <a:ext cx="437061" cy="324390"/>
          </a:xfrm>
          <a:prstGeom prst="rect">
            <a:avLst/>
          </a:prstGeom>
          <a:solidFill>
            <a:srgbClr val="4E7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1150840" y="3728846"/>
            <a:ext cx="2319081" cy="15179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单击此处添加介绍内容上海锐普广告一站式在线演示、素材销售、服务交易系统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27786" y="2028695"/>
            <a:ext cx="2319081" cy="15179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单击此处添加介绍内容上海锐普广告一站式在线演示、素材销售、服务交易系统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72457" y="3728846"/>
            <a:ext cx="2319081" cy="15179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单击此处添加介绍内容上海锐普广告一站式在线演示、素材销售、服务交易系统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13777" y="2063768"/>
            <a:ext cx="2319081" cy="15179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单击此处添加介绍内容上海锐普广告一站式在线演示、素材销售、服务交易系统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147361" y="5792725"/>
            <a:ext cx="704211" cy="455795"/>
            <a:chOff x="2894013" y="908050"/>
            <a:chExt cx="7137400" cy="4619626"/>
          </a:xfrm>
        </p:grpSpPr>
        <p:sp>
          <p:nvSpPr>
            <p:cNvPr id="13" name="AutoShape 3"/>
            <p:cNvSpPr>
              <a:spLocks noChangeArrowheads="1" noChangeAspect="1" noTextEdit="1"/>
            </p:cNvSpPr>
            <p:nvPr/>
          </p:nvSpPr>
          <p:spPr bwMode="auto">
            <a:xfrm>
              <a:off x="2894013" y="908050"/>
              <a:ext cx="7137400" cy="461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5538788" y="909638"/>
              <a:ext cx="4492625" cy="4618038"/>
            </a:xfrm>
            <a:custGeom>
              <a:gdLst>
                <a:gd fmla="*/ 1495 w 1913" name="T0"/>
                <a:gd fmla="*/ 277 h 1965" name="T1"/>
                <a:gd fmla="*/ 706 w 1913" name="T2"/>
                <a:gd fmla="*/ 0 h 1965" name="T3"/>
                <a:gd fmla="*/ 138 w 1913" name="T4"/>
                <a:gd fmla="*/ 311 h 1965" name="T5"/>
                <a:gd fmla="*/ 0 w 1913" name="T6"/>
                <a:gd fmla="*/ 983 h 1965" name="T7"/>
                <a:gd fmla="*/ 138 w 1913" name="T8"/>
                <a:gd fmla="*/ 1655 h 1965" name="T9"/>
                <a:gd fmla="*/ 706 w 1913" name="T10"/>
                <a:gd fmla="*/ 1965 h 1965" name="T11"/>
                <a:gd fmla="*/ 1495 w 1913" name="T12"/>
                <a:gd fmla="*/ 1688 h 1965" name="T13"/>
                <a:gd fmla="*/ 1913 w 1913" name="T14"/>
                <a:gd fmla="*/ 983 h 1965" name="T15"/>
                <a:gd fmla="*/ 1495 w 1913" name="T16"/>
                <a:gd fmla="*/ 277 h 1965" name="T17"/>
                <a:gd fmla="*/ 1368 w 1913" name="T18"/>
                <a:gd fmla="*/ 1514 h 1965" name="T19"/>
                <a:gd fmla="*/ 706 w 1913" name="T20"/>
                <a:gd fmla="*/ 1750 h 1965" name="T21"/>
                <a:gd fmla="*/ 215 w 1913" name="T22"/>
                <a:gd fmla="*/ 983 h 1965" name="T23"/>
                <a:gd fmla="*/ 706 w 1913" name="T24"/>
                <a:gd fmla="*/ 216 h 1965" name="T25"/>
                <a:gd fmla="*/ 1368 w 1913" name="T26"/>
                <a:gd fmla="*/ 451 h 1965" name="T27"/>
                <a:gd fmla="*/ 1697 w 1913" name="T28"/>
                <a:gd fmla="*/ 983 h 1965" name="T29"/>
                <a:gd fmla="*/ 1368 w 1913" name="T30"/>
                <a:gd fmla="*/ 1514 h 196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65" w="1912">
                  <a:moveTo>
                    <a:pt x="1495" y="277"/>
                  </a:moveTo>
                  <a:cubicBezTo>
                    <a:pt x="1258" y="104"/>
                    <a:pt x="963" y="0"/>
                    <a:pt x="706" y="0"/>
                  </a:cubicBezTo>
                  <a:cubicBezTo>
                    <a:pt x="447" y="0"/>
                    <a:pt x="256" y="105"/>
                    <a:pt x="138" y="311"/>
                  </a:cubicBezTo>
                  <a:cubicBezTo>
                    <a:pt x="45" y="472"/>
                    <a:pt x="0" y="692"/>
                    <a:pt x="0" y="983"/>
                  </a:cubicBezTo>
                  <a:cubicBezTo>
                    <a:pt x="0" y="1274"/>
                    <a:pt x="45" y="1494"/>
                    <a:pt x="138" y="1655"/>
                  </a:cubicBezTo>
                  <a:cubicBezTo>
                    <a:pt x="256" y="1861"/>
                    <a:pt x="447" y="1965"/>
                    <a:pt x="706" y="1965"/>
                  </a:cubicBezTo>
                  <a:cubicBezTo>
                    <a:pt x="963" y="1965"/>
                    <a:pt x="1258" y="1862"/>
                    <a:pt x="1495" y="1688"/>
                  </a:cubicBezTo>
                  <a:cubicBezTo>
                    <a:pt x="1765" y="1491"/>
                    <a:pt x="1913" y="1240"/>
                    <a:pt x="1913" y="983"/>
                  </a:cubicBezTo>
                  <a:cubicBezTo>
                    <a:pt x="1913" y="725"/>
                    <a:pt x="1765" y="475"/>
                    <a:pt x="1495" y="277"/>
                  </a:cubicBezTo>
                  <a:close/>
                  <a:moveTo>
                    <a:pt x="1368" y="1514"/>
                  </a:moveTo>
                  <a:cubicBezTo>
                    <a:pt x="1170" y="1659"/>
                    <a:pt x="916" y="1750"/>
                    <a:pt x="706" y="1750"/>
                  </a:cubicBezTo>
                  <a:cubicBezTo>
                    <a:pt x="478" y="1750"/>
                    <a:pt x="215" y="1662"/>
                    <a:pt x="215" y="983"/>
                  </a:cubicBezTo>
                  <a:cubicBezTo>
                    <a:pt x="215" y="303"/>
                    <a:pt x="478" y="216"/>
                    <a:pt x="706" y="216"/>
                  </a:cubicBezTo>
                  <a:cubicBezTo>
                    <a:pt x="916" y="216"/>
                    <a:pt x="1170" y="306"/>
                    <a:pt x="1368" y="451"/>
                  </a:cubicBezTo>
                  <a:cubicBezTo>
                    <a:pt x="1577" y="605"/>
                    <a:pt x="1697" y="798"/>
                    <a:pt x="1697" y="983"/>
                  </a:cubicBezTo>
                  <a:cubicBezTo>
                    <a:pt x="1697" y="1167"/>
                    <a:pt x="1577" y="1361"/>
                    <a:pt x="1368" y="1514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2895601" y="1168400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7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7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7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2895601" y="2092325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8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8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2895601" y="3016250"/>
              <a:ext cx="2414588" cy="504825"/>
            </a:xfrm>
            <a:custGeom>
              <a:gdLst>
                <a:gd fmla="*/ 921 w 1028" name="T0"/>
                <a:gd fmla="*/ 0 h 215" name="T1"/>
                <a:gd fmla="*/ 108 w 1028" name="T2"/>
                <a:gd fmla="*/ 0 h 215" name="T3"/>
                <a:gd fmla="*/ 0 w 1028" name="T4"/>
                <a:gd fmla="*/ 108 h 215" name="T5"/>
                <a:gd fmla="*/ 108 w 1028" name="T6"/>
                <a:gd fmla="*/ 215 h 215" name="T7"/>
                <a:gd fmla="*/ 921 w 1028" name="T8"/>
                <a:gd fmla="*/ 215 h 215" name="T9"/>
                <a:gd fmla="*/ 1028 w 1028" name="T10"/>
                <a:gd fmla="*/ 108 h 215" name="T11"/>
                <a:gd fmla="*/ 921 w 1028" name="T12"/>
                <a:gd fmla="*/ 0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921" y="215"/>
                    <a:pt x="921" y="215"/>
                    <a:pt x="921" y="215"/>
                  </a:cubicBezTo>
                  <a:cubicBezTo>
                    <a:pt x="980" y="215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2895601" y="3938588"/>
              <a:ext cx="2414588" cy="508000"/>
            </a:xfrm>
            <a:custGeom>
              <a:gdLst>
                <a:gd fmla="*/ 921 w 1028" name="T0"/>
                <a:gd fmla="*/ 0 h 216" name="T1"/>
                <a:gd fmla="*/ 108 w 1028" name="T2"/>
                <a:gd fmla="*/ 0 h 216" name="T3"/>
                <a:gd fmla="*/ 0 w 1028" name="T4"/>
                <a:gd fmla="*/ 108 h 216" name="T5"/>
                <a:gd fmla="*/ 108 w 1028" name="T6"/>
                <a:gd fmla="*/ 216 h 216" name="T7"/>
                <a:gd fmla="*/ 921 w 1028" name="T8"/>
                <a:gd fmla="*/ 216 h 216" name="T9"/>
                <a:gd fmla="*/ 1028 w 1028" name="T10"/>
                <a:gd fmla="*/ 108 h 216" name="T11"/>
                <a:gd fmla="*/ 921 w 1028" name="T12"/>
                <a:gd fmla="*/ 0 h 2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2895601" y="4862513"/>
              <a:ext cx="2414588" cy="506413"/>
            </a:xfrm>
            <a:custGeom>
              <a:gdLst>
                <a:gd fmla="*/ 921 w 1028" name="T0"/>
                <a:gd fmla="*/ 0 h 216" name="T1"/>
                <a:gd fmla="*/ 108 w 1028" name="T2"/>
                <a:gd fmla="*/ 0 h 216" name="T3"/>
                <a:gd fmla="*/ 0 w 1028" name="T4"/>
                <a:gd fmla="*/ 108 h 216" name="T5"/>
                <a:gd fmla="*/ 108 w 1028" name="T6"/>
                <a:gd fmla="*/ 216 h 216" name="T7"/>
                <a:gd fmla="*/ 921 w 1028" name="T8"/>
                <a:gd fmla="*/ 216 h 216" name="T9"/>
                <a:gd fmla="*/ 1028 w 1028" name="T10"/>
                <a:gd fmla="*/ 108 h 216" name="T11"/>
                <a:gd fmla="*/ 921 w 1028" name="T12"/>
                <a:gd fmla="*/ 0 h 2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" w="1028">
                  <a:moveTo>
                    <a:pt x="921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6"/>
                    <a:pt x="108" y="216"/>
                  </a:cubicBezTo>
                  <a:cubicBezTo>
                    <a:pt x="921" y="216"/>
                    <a:pt x="921" y="216"/>
                    <a:pt x="921" y="216"/>
                  </a:cubicBezTo>
                  <a:cubicBezTo>
                    <a:pt x="980" y="216"/>
                    <a:pt x="1028" y="167"/>
                    <a:pt x="1028" y="108"/>
                  </a:cubicBezTo>
                  <a:cubicBezTo>
                    <a:pt x="1028" y="48"/>
                    <a:pt x="980" y="0"/>
                    <a:pt x="921" y="0"/>
                  </a:cubicBezTo>
                  <a:close/>
                </a:path>
              </a:pathLst>
            </a:custGeom>
            <a:solidFill>
              <a:srgbClr val="4E7DA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412316" y="5877787"/>
            <a:ext cx="55801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08</a:t>
            </a:r>
          </a:p>
        </p:txBody>
      </p:sp>
    </p:spTree>
    <p:extLst>
      <p:ext uri="{BB962C8B-B14F-4D97-AF65-F5344CB8AC3E}">
        <p14:creationId val="150274822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809" l="123" r="-123"/>
          <a:stretch>
            <a:fillRect/>
          </a:stretch>
        </p:blipFill>
        <p:spPr>
          <a:xfrm>
            <a:off x="0" y="0"/>
            <a:ext cx="12244218" cy="68654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8053" l="123" r="-123" t="37131"/>
          <a:stretch>
            <a:fillRect/>
          </a:stretch>
        </p:blipFill>
        <p:spPr>
          <a:xfrm>
            <a:off x="0" y="3028012"/>
            <a:ext cx="12244218" cy="2023673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3028012"/>
            <a:ext cx="12244218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5051685"/>
            <a:ext cx="12244218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055688" y="3453847"/>
            <a:ext cx="1214727" cy="1201984"/>
            <a:chOff x="2614304" y="3088192"/>
            <a:chExt cx="1214727" cy="1201984"/>
          </a:xfrm>
        </p:grpSpPr>
        <p:sp>
          <p:nvSpPr>
            <p:cNvPr id="9" name="任意多边形 8"/>
            <p:cNvSpPr/>
            <p:nvPr/>
          </p:nvSpPr>
          <p:spPr>
            <a:xfrm rot="10800000">
              <a:off x="2614304" y="3088192"/>
              <a:ext cx="1180556" cy="1201984"/>
            </a:xfrm>
            <a:custGeom>
              <a:gdLst>
                <a:gd fmla="*/ 782723 w 1092530" name="connsiteX0"/>
                <a:gd fmla="*/ 1112361 h 1112361" name="connsiteY0"/>
                <a:gd fmla="*/ 309807 w 1092530" name="connsiteX1"/>
                <a:gd fmla="*/ 1112361 h 1112361" name="connsiteY1"/>
                <a:gd fmla="*/ 0 w 1092530" name="connsiteX2"/>
                <a:gd fmla="*/ 802554 h 1112361" name="connsiteY2"/>
                <a:gd fmla="*/ 0 w 1092530" name="connsiteX3"/>
                <a:gd fmla="*/ 773241 h 1112361" name="connsiteY3"/>
                <a:gd fmla="*/ 0 w 1092530" name="connsiteX4"/>
                <a:gd fmla="*/ 339120 h 1112361" name="connsiteY4"/>
                <a:gd fmla="*/ 0 w 1092530" name="connsiteX5"/>
                <a:gd fmla="*/ 309807 h 1112361" name="connsiteY5"/>
                <a:gd fmla="*/ 309807 w 1092530" name="connsiteX6"/>
                <a:gd fmla="*/ 0 h 1112361" name="connsiteY6"/>
                <a:gd fmla="*/ 782723 w 1092530" name="connsiteX7"/>
                <a:gd fmla="*/ 0 h 1112361" name="connsiteY7"/>
                <a:gd fmla="*/ 1092530 w 1092530" name="connsiteX8"/>
                <a:gd fmla="*/ 309807 h 1112361" name="connsiteY8"/>
                <a:gd fmla="*/ 1092530 w 1092530" name="connsiteX9"/>
                <a:gd fmla="*/ 339120 h 1112361" name="connsiteY9"/>
                <a:gd fmla="*/ 1092530 w 1092530" name="connsiteX10"/>
                <a:gd fmla="*/ 773241 h 1112361" name="connsiteY10"/>
                <a:gd fmla="*/ 1092530 w 1092530" name="connsiteX11"/>
                <a:gd fmla="*/ 802554 h 1112361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112361" w="1092530">
                  <a:moveTo>
                    <a:pt x="782723" y="1112361"/>
                  </a:moveTo>
                  <a:lnTo>
                    <a:pt x="309807" y="1112361"/>
                  </a:lnTo>
                  <a:lnTo>
                    <a:pt x="0" y="802554"/>
                  </a:lnTo>
                  <a:lnTo>
                    <a:pt x="0" y="773241"/>
                  </a:lnTo>
                  <a:lnTo>
                    <a:pt x="0" y="339120"/>
                  </a:lnTo>
                  <a:lnTo>
                    <a:pt x="0" y="309807"/>
                  </a:lnTo>
                  <a:lnTo>
                    <a:pt x="309807" y="0"/>
                  </a:lnTo>
                  <a:lnTo>
                    <a:pt x="782723" y="0"/>
                  </a:lnTo>
                  <a:lnTo>
                    <a:pt x="1092530" y="309807"/>
                  </a:lnTo>
                  <a:lnTo>
                    <a:pt x="1092530" y="339120"/>
                  </a:lnTo>
                  <a:lnTo>
                    <a:pt x="1092530" y="773241"/>
                  </a:lnTo>
                  <a:lnTo>
                    <a:pt x="1092530" y="802554"/>
                  </a:lnTo>
                  <a:close/>
                </a:path>
              </a:pathLst>
            </a:custGeom>
            <a:solidFill>
              <a:srgbClr val="F24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任意多边形 9"/>
            <p:cNvSpPr/>
            <p:nvPr/>
          </p:nvSpPr>
          <p:spPr>
            <a:xfrm rot="10800000">
              <a:off x="2664181" y="3143746"/>
              <a:ext cx="1071429" cy="1090876"/>
            </a:xfrm>
            <a:custGeom>
              <a:gdLst>
                <a:gd fmla="*/ 782723 w 1092530" name="connsiteX0"/>
                <a:gd fmla="*/ 1112361 h 1112361" name="connsiteY0"/>
                <a:gd fmla="*/ 309807 w 1092530" name="connsiteX1"/>
                <a:gd fmla="*/ 1112361 h 1112361" name="connsiteY1"/>
                <a:gd fmla="*/ 0 w 1092530" name="connsiteX2"/>
                <a:gd fmla="*/ 802554 h 1112361" name="connsiteY2"/>
                <a:gd fmla="*/ 0 w 1092530" name="connsiteX3"/>
                <a:gd fmla="*/ 773241 h 1112361" name="connsiteY3"/>
                <a:gd fmla="*/ 0 w 1092530" name="connsiteX4"/>
                <a:gd fmla="*/ 339120 h 1112361" name="connsiteY4"/>
                <a:gd fmla="*/ 0 w 1092530" name="connsiteX5"/>
                <a:gd fmla="*/ 309807 h 1112361" name="connsiteY5"/>
                <a:gd fmla="*/ 309807 w 1092530" name="connsiteX6"/>
                <a:gd fmla="*/ 0 h 1112361" name="connsiteY6"/>
                <a:gd fmla="*/ 782723 w 1092530" name="connsiteX7"/>
                <a:gd fmla="*/ 0 h 1112361" name="connsiteY7"/>
                <a:gd fmla="*/ 1092530 w 1092530" name="connsiteX8"/>
                <a:gd fmla="*/ 309807 h 1112361" name="connsiteY8"/>
                <a:gd fmla="*/ 1092530 w 1092530" name="connsiteX9"/>
                <a:gd fmla="*/ 339120 h 1112361" name="connsiteY9"/>
                <a:gd fmla="*/ 1092530 w 1092530" name="connsiteX10"/>
                <a:gd fmla="*/ 773241 h 1112361" name="connsiteY10"/>
                <a:gd fmla="*/ 1092530 w 1092530" name="connsiteX11"/>
                <a:gd fmla="*/ 802554 h 1112361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112361" w="1092530">
                  <a:moveTo>
                    <a:pt x="782723" y="1112361"/>
                  </a:moveTo>
                  <a:lnTo>
                    <a:pt x="309807" y="1112361"/>
                  </a:lnTo>
                  <a:lnTo>
                    <a:pt x="0" y="802554"/>
                  </a:lnTo>
                  <a:lnTo>
                    <a:pt x="0" y="773241"/>
                  </a:lnTo>
                  <a:lnTo>
                    <a:pt x="0" y="339120"/>
                  </a:lnTo>
                  <a:lnTo>
                    <a:pt x="0" y="309807"/>
                  </a:lnTo>
                  <a:lnTo>
                    <a:pt x="309807" y="0"/>
                  </a:lnTo>
                  <a:lnTo>
                    <a:pt x="782723" y="0"/>
                  </a:lnTo>
                  <a:lnTo>
                    <a:pt x="1092530" y="309807"/>
                  </a:lnTo>
                  <a:lnTo>
                    <a:pt x="1092530" y="339120"/>
                  </a:lnTo>
                  <a:lnTo>
                    <a:pt x="1092530" y="773241"/>
                  </a:lnTo>
                  <a:lnTo>
                    <a:pt x="1092530" y="802554"/>
                  </a:lnTo>
                  <a:close/>
                </a:path>
              </a:pathLst>
            </a:custGeom>
            <a:solidFill>
              <a:srgbClr val="F245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720659" y="3396797"/>
              <a:ext cx="1108372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pc="-150" sz="3200">
                  <a:solidFill>
                    <a:schemeClr val="bg1"/>
                  </a:solidFill>
                </a:rPr>
                <a:t>STOP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068250" y="3593174"/>
            <a:ext cx="356412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THANKS!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42591" y="3593174"/>
            <a:ext cx="359763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END</a:t>
            </a:r>
          </a:p>
        </p:txBody>
      </p:sp>
    </p:spTree>
    <p:extLst>
      <p:ext uri="{BB962C8B-B14F-4D97-AF65-F5344CB8AC3E}">
        <p14:creationId val="1613386149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81</Paragraphs>
  <Slides>9</Slides>
  <Notes>0</Notes>
  <TotalTime>1074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4">
      <vt:lpstr>Arial</vt:lpstr>
      <vt:lpstr>Calibri Light</vt:lpstr>
      <vt:lpstr>Calibri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2015-11-27T03:53:39Z</dcterms:created>
  <cp:lastModifiedBy>优品PPT</cp:lastModifiedBy>
  <dcterms:modified xsi:type="dcterms:W3CDTF">2021-08-20T10:54:28Z</dcterms:modified>
  <cp:revision>120</cp:revision>
  <dc:title>PowerPoint 演示文稿</dc:title>
</cp:coreProperties>
</file>