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Data+xml" PartName="/ppt/diagrams/data4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ms-office.drawingml.diagramDrawing+xml" PartName="/ppt/diagrams/drawing4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4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4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3"/>
  </p:notesMasterIdLst>
  <p:handoutMasterIdLst>
    <p:handoutMasterId r:id="rId4"/>
  </p:handoutMasterIdLst>
  <p:sldIdLst>
    <p:sldId id="365" r:id="rId5"/>
    <p:sldId id="398" r:id="rId6"/>
    <p:sldId id="421" r:id="rId7"/>
    <p:sldId id="422" r:id="rId8"/>
    <p:sldId id="399" r:id="rId9"/>
    <p:sldId id="423" r:id="rId10"/>
    <p:sldId id="403" r:id="rId11"/>
    <p:sldId id="424" r:id="rId12"/>
    <p:sldId id="425" r:id="rId13"/>
    <p:sldId id="427" r:id="rId14"/>
    <p:sldId id="428" r:id="rId15"/>
    <p:sldId id="429" r:id="rId16"/>
    <p:sldId id="430" r:id="rId17"/>
    <p:sldId id="431" r:id="rId18"/>
    <p:sldId id="432" r:id="rId19"/>
    <p:sldId id="412" r:id="rId20"/>
    <p:sldId id="433" r:id="rId21"/>
    <p:sldId id="434" r:id="rId22"/>
    <p:sldId id="413" r:id="rId23"/>
    <p:sldId id="435" r:id="rId24"/>
    <p:sldId id="416" r:id="rId25"/>
    <p:sldId id="266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141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4271" userDrawn="1">
          <p15:clr>
            <a:srgbClr val="A4A3A4"/>
          </p15:clr>
        </p15:guide>
        <p15:guide id="5" pos="74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4" autoAdjust="0"/>
    <p:restoredTop sz="95317" autoAdjust="0"/>
  </p:normalViewPr>
  <p:slideViewPr>
    <p:cSldViewPr snapToGrid="0" snapToObjects="1" showGuides="1">
      <p:cViewPr varScale="1">
        <p:scale>
          <a:sx n="84" d="100"/>
          <a:sy n="84" d="100"/>
        </p:scale>
        <p:origin x="372" y="96"/>
      </p:cViewPr>
      <p:guideLst>
        <p:guide orient="horz" pos="2160"/>
        <p:guide pos="1141"/>
        <p:guide pos="3840"/>
        <p:guide pos="4271"/>
        <p:guide pos="74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956" y="3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6.xml" Type="http://schemas.microsoft.com/office/2011/relationships/chartColorStyle"/><Relationship Id="rId3" Target="style6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研究事项</c:v>
                </c:pt>
              </c:strCache>
            </c:strRef>
          </c:tx>
          <c:spPr>
            <a:solidFill>
              <a:schemeClr val="bg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p>
                  <a:pPr>
                    <a:defRPr sz="1600" b="1" i="0" u="none" strike="noStrike" kern="1200" baseline="0" smtId="4294967295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sz="1600" b="1" i="0" u="none" strike="noStrike" kern="1200" baseline="0" smtId="4294967295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endParaRPr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0" i="0" u="none" strike="noStrike" kern="1200" baseline="0" smtId="4294967295">
                  <a:solidFill>
                    <a:schemeClr val="tx1">
                      <a:lumMod val="8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0.5</c:v>
                </c:pt>
                <c:pt idx="2">
                  <c:v>0.3</c:v>
                </c:pt>
                <c:pt idx="3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overlap val="-27"/>
        <c:axId val="341978432"/>
        <c:axId val="341978992"/>
      </c:barChart>
      <c:catAx>
        <c:axId val="34197843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000" b="0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000" b="0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341978992"/>
        <c:crosses val="autoZero"/>
        <c:auto val="0"/>
        <c:lblAlgn val="ctr"/>
        <c:lblOffset/>
        <c:noMultiLvlLbl val="0"/>
      </c:catAx>
      <c:valAx>
        <c:axId val="341978992"/>
        <c:scaling>
          <c:orientation/>
          <c:max val="1"/>
        </c:scaling>
        <c:delete val="1"/>
        <c:axPos val="l"/>
        <c:numFmt formatCode="0%" sourceLinked="1"/>
        <c:majorTickMark val="none"/>
        <c:minorTickMark val="none"/>
        <c:crossAx val="341978432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65000"/>
          <a:lumOff val="35000"/>
        </a:schemeClr>
      </a:solidFill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列0</c:v>
                </c:pt>
              </c:strCache>
            </c:strRef>
          </c:tx>
          <c:spPr>
            <a:ln w="57150">
              <a:noFill/>
            </a:ln>
          </c:spPr>
          <c:dPt>
            <c:idx val="0"/>
            <c:invertIfNegative val="1"/>
            <c:spPr>
              <a:solidFill>
                <a:schemeClr val="tx1">
                  <a:lumMod val="50000"/>
                </a:schemeClr>
              </a:solidFill>
              <a:ln w="57150">
                <a:noFill/>
              </a:ln>
            </c:spPr>
          </c:dPt>
          <c:dPt>
            <c:idx val="1"/>
            <c:invertIfNegative val="1"/>
            <c:spPr>
              <a:noFill/>
              <a:ln w="571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销售额</c:v>
                </c:pt>
                <c:pt idx="1">
                  <c:v>参照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 w="57150">
              <a:noFill/>
            </a:ln>
          </c:spPr>
          <c:dPt>
            <c:idx val="0"/>
            <c:invertIfNegative val="1"/>
            <c:spPr>
              <a:solidFill>
                <a:schemeClr val="tx1">
                  <a:lumMod val="65000"/>
                </a:schemeClr>
              </a:solidFill>
              <a:ln w="57150">
                <a:noFill/>
              </a:ln>
            </c:spPr>
          </c:dPt>
          <c:dPt>
            <c:idx val="1"/>
            <c:invertIfNegative val="1"/>
            <c:spPr>
              <a:noFill/>
              <a:ln w="571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销售额</c:v>
                </c:pt>
                <c:pt idx="1">
                  <c:v>参照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0.43</c:v>
                </c:pt>
                <c:pt idx="1">
                  <c:v>0.57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 w="57150">
              <a:noFill/>
            </a:ln>
          </c:spPr>
          <c:dPt>
            <c:idx val="0"/>
            <c:invertIfNegative val="1"/>
            <c:spPr>
              <a:solidFill>
                <a:schemeClr val="tx1">
                  <a:lumMod val="75000"/>
                </a:schemeClr>
              </a:solidFill>
              <a:ln w="57150">
                <a:noFill/>
              </a:ln>
            </c:spPr>
          </c:dPt>
          <c:dPt>
            <c:idx val="1"/>
            <c:invertIfNegative val="1"/>
            <c:spPr>
              <a:noFill/>
              <a:ln w="571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销售额</c:v>
                </c:pt>
                <c:pt idx="1">
                  <c:v>参照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0.52</c:v>
                </c:pt>
                <c:pt idx="1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列3</c:v>
                </c:pt>
              </c:strCache>
            </c:strRef>
          </c:tx>
          <c:spPr>
            <a:ln w="57150">
              <a:noFill/>
            </a:ln>
          </c:spPr>
          <c:dPt>
            <c:idx val="0"/>
            <c:invertIfNegative val="1"/>
            <c:spPr>
              <a:solidFill>
                <a:schemeClr val="tx1">
                  <a:lumMod val="85000"/>
                </a:schemeClr>
              </a:solidFill>
              <a:ln w="57150">
                <a:noFill/>
              </a:ln>
            </c:spPr>
          </c:dPt>
          <c:dPt>
            <c:idx val="1"/>
            <c:invertIfNegative val="1"/>
            <c:spPr>
              <a:noFill/>
              <a:ln w="571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销售额</c:v>
                </c:pt>
                <c:pt idx="1">
                  <c:v>参照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0.59</c:v>
                </c:pt>
                <c:pt idx="1">
                  <c:v>0.41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列4</c:v>
                </c:pt>
              </c:strCache>
            </c:strRef>
          </c:tx>
          <c:spPr>
            <a:ln w="57150">
              <a:noFill/>
            </a:ln>
          </c:spPr>
          <c:dPt>
            <c:idx val="0"/>
            <c:invertIfNegative val="1"/>
            <c:spPr>
              <a:solidFill>
                <a:schemeClr val="tx1"/>
              </a:solidFill>
              <a:ln w="57150">
                <a:noFill/>
              </a:ln>
            </c:spPr>
          </c:dPt>
          <c:dPt>
            <c:idx val="1"/>
            <c:invertIfNegative val="1"/>
            <c:spPr>
              <a:noFill/>
              <a:ln w="571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销售额</c:v>
                </c:pt>
                <c:pt idx="1">
                  <c:v>参照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0.65</c:v>
                </c:pt>
                <c:pt idx="1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51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类别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noFill/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值</c:v>
                </c:pt>
                <c:pt idx="1">
                  <c:v>参考值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类别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2E75B6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noFill/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值</c:v>
                </c:pt>
                <c:pt idx="1">
                  <c:v>参考值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0.55</c:v>
                </c:pt>
                <c:pt idx="1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类别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2E75B6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noFill/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值</c:v>
                </c:pt>
                <c:pt idx="1">
                  <c:v>参考值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类别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2E75B6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noFill/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值</c:v>
                </c:pt>
                <c:pt idx="1">
                  <c:v>参考值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0.23</c:v>
                </c:pt>
                <c:pt idx="1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5E608B8F-22FF-416D-BF91-B35D8155A6A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1641FB2-075D-490B-B5EB-3FFA2AA0C133}" type="parTrans" cxnId="{3D154F5C-F050-4A65-B480-5B0D41E40F35}">
      <dgm:prSet custT="1"/>
      <dgm:spPr/>
      <dgm:t>
        <a:bodyPr/>
        <a:lstStyle/>
        <a:p>
          <a:endParaRPr lang="zh-CN" altLang="en-US" sz="800"/>
        </a:p>
      </dgm:t>
    </dgm:pt>
    <dgm:pt modelId="{4AC634DF-EB57-48A4-BFD8-61FAEEA2F569}">
      <dgm:prSet phldrT="[文本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US" altLang="zh-CN" sz="2400" b="1" smtClean="0">
              <a:solidFill>
                <a:schemeClr val="tx1"/>
              </a:solidFill>
            </a:rPr>
            <a:t>A</a:t>
          </a:r>
          <a:endParaRPr lang="zh-CN" altLang="en-US" sz="2400" b="1">
            <a:solidFill>
              <a:schemeClr val="tx1"/>
            </a:solidFill>
          </a:endParaRPr>
        </a:p>
      </dgm:t>
    </dgm:pt>
    <dgm:pt modelId="{CB11617C-E748-42B7-BC93-DD7129ACC840}" type="sibTrans" cxnId="{3D154F5C-F050-4A65-B480-5B0D41E40F35}">
      <dgm:prSet custT="1"/>
      <dgm:spPr/>
      <dgm:t>
        <a:bodyPr/>
        <a:lstStyle/>
        <a:p>
          <a:endParaRPr lang="zh-CN" altLang="en-US" sz="800"/>
        </a:p>
      </dgm:t>
    </dgm:pt>
    <dgm:pt modelId="{575D90C5-38E6-41CA-8DC6-D2EFD57E53E6}" type="parTrans" cxnId="{0ED24BB9-2703-4007-AEB6-E530B2F1E7AA}">
      <dgm:prSet custT="1"/>
      <dgm:spPr/>
      <dgm:t>
        <a:bodyPr/>
        <a:lstStyle/>
        <a:p>
          <a:endParaRPr lang="zh-CN" altLang="en-US" sz="800"/>
        </a:p>
      </dgm:t>
    </dgm:pt>
    <dgm:pt modelId="{83F58509-1C1B-4FC8-BFE4-9F385616F608}">
      <dgm:prSet phldrT="[文本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US" altLang="zh-CN" sz="2400" b="1" smtClean="0">
              <a:solidFill>
                <a:schemeClr val="tx1"/>
              </a:solidFill>
            </a:rPr>
            <a:t>B</a:t>
          </a:r>
          <a:endParaRPr lang="zh-CN" altLang="en-US" sz="2400" b="1">
            <a:solidFill>
              <a:schemeClr val="tx1"/>
            </a:solidFill>
          </a:endParaRPr>
        </a:p>
      </dgm:t>
    </dgm:pt>
    <dgm:pt modelId="{0B91802D-32F5-4E3C-8F7A-7DEDE4947B06}" type="sibTrans" cxnId="{0ED24BB9-2703-4007-AEB6-E530B2F1E7AA}">
      <dgm:prSet custT="1"/>
      <dgm:spPr/>
      <dgm:t>
        <a:bodyPr/>
        <a:lstStyle/>
        <a:p>
          <a:endParaRPr lang="zh-CN" altLang="en-US" sz="800"/>
        </a:p>
      </dgm:t>
    </dgm:pt>
    <dgm:pt modelId="{DF4A8D16-8D4B-442B-A3E0-3D7BEF252241}" type="parTrans" cxnId="{24732F9C-0734-4754-98E8-C087C610AD5F}">
      <dgm:prSet custT="1"/>
      <dgm:spPr/>
      <dgm:t>
        <a:bodyPr/>
        <a:lstStyle/>
        <a:p>
          <a:endParaRPr lang="zh-CN" altLang="en-US" sz="800"/>
        </a:p>
      </dgm:t>
    </dgm:pt>
    <dgm:pt modelId="{97D441E8-A4C8-4A6C-8B00-2512838A8EA2}">
      <dgm:prSet phldrT="[文本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US" altLang="zh-CN" sz="2400" b="1" smtClean="0">
              <a:solidFill>
                <a:schemeClr val="tx1"/>
              </a:solidFill>
            </a:rPr>
            <a:t>C</a:t>
          </a:r>
          <a:endParaRPr lang="zh-CN" altLang="en-US" sz="2400" b="1">
            <a:solidFill>
              <a:schemeClr val="tx1"/>
            </a:solidFill>
          </a:endParaRPr>
        </a:p>
      </dgm:t>
    </dgm:pt>
    <dgm:pt modelId="{17909B2D-9532-4AD4-9E7D-14018CF01595}" type="sibTrans" cxnId="{24732F9C-0734-4754-98E8-C087C610AD5F}">
      <dgm:prSet custT="1"/>
      <dgm:spPr/>
      <dgm:t>
        <a:bodyPr/>
        <a:lstStyle/>
        <a:p>
          <a:endParaRPr lang="zh-CN" altLang="en-US" sz="800"/>
        </a:p>
      </dgm:t>
    </dgm:pt>
    <dgm:pt modelId="{E39E66FB-5FB4-47D6-929A-864A1EF76D44}" type="parTrans" cxnId="{99C60A1C-91D7-4BAA-9676-73E9B593F211}">
      <dgm:prSet custT="1"/>
      <dgm:spPr/>
      <dgm:t>
        <a:bodyPr/>
        <a:lstStyle/>
        <a:p>
          <a:endParaRPr lang="zh-CN" altLang="en-US" sz="800"/>
        </a:p>
      </dgm:t>
    </dgm:pt>
    <dgm:pt modelId="{140DA2CB-2F52-4F66-9647-FE0A7632E386}">
      <dgm:prSet phldrT="[文本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US" altLang="zh-CN" sz="2400" b="1" smtClean="0">
              <a:solidFill>
                <a:schemeClr val="tx1"/>
              </a:solidFill>
            </a:rPr>
            <a:t>D</a:t>
          </a:r>
          <a:endParaRPr lang="zh-CN" altLang="en-US" sz="2400" b="1">
            <a:solidFill>
              <a:schemeClr val="tx1"/>
            </a:solidFill>
          </a:endParaRPr>
        </a:p>
      </dgm:t>
    </dgm:pt>
    <dgm:pt modelId="{5919BE95-B902-42B6-BAB4-C3169954239E}" type="sibTrans" cxnId="{99C60A1C-91D7-4BAA-9676-73E9B593F211}">
      <dgm:prSet custT="1"/>
      <dgm:spPr/>
      <dgm:t>
        <a:bodyPr/>
        <a:lstStyle/>
        <a:p>
          <a:endParaRPr lang="zh-CN" altLang="en-US" sz="800"/>
        </a:p>
      </dgm:t>
    </dgm:pt>
    <dgm:pt modelId="{A66F61B8-6330-4B4C-B3E9-4850CFFC0CAD}" type="pres">
      <dgm:prSet presAssocID="{5E608B8F-22FF-416D-BF91-B35D8155A6AC}" presName="matrix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8AD5414-C08A-4EAE-836D-7ED09516DD17}" type="pres">
      <dgm:prSet presAssocID="{5E608B8F-22FF-416D-BF91-B35D8155A6AC}" presName="diamond" presStyleLbl="bgShp" presStyleCnt="1"/>
      <dgm:spPr>
        <a:solidFill>
          <a:schemeClr val="bg1">
            <a:lumMod val="75000"/>
            <a:lumOff val="25000"/>
            <a:alpha val="70000"/>
          </a:schemeClr>
        </a:solidFill>
      </dgm:spPr>
      <dgm:t>
        <a:bodyPr/>
        <a:lstStyle/>
        <a:p/>
      </dgm:t>
    </dgm:pt>
    <dgm:pt modelId="{64CDBF7D-17A0-489B-BF73-F4C5930043C9}" type="pres">
      <dgm:prSet presAssocID="{5E608B8F-22FF-416D-BF91-B35D8155A6AC}" presName="quad1" presStyleLbl="node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83A456-862F-41F6-A6B1-90459FC69878}" type="pres">
      <dgm:prSet presAssocID="{5E608B8F-22FF-416D-BF91-B35D8155A6A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E32B090-8A93-4886-B9AC-E52DA8714474}" type="pres">
      <dgm:prSet presAssocID="{5E608B8F-22FF-416D-BF91-B35D8155A6A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2C56C62-B570-428B-8FAE-4D07268F4FD3}" type="pres">
      <dgm:prSet presAssocID="{5E608B8F-22FF-416D-BF91-B35D8155A6A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D154F5C-F050-4A65-B480-5B0D41E40F35}" srcId="{5E608B8F-22FF-416D-BF91-B35D8155A6AC}" destId="{4AC634DF-EB57-48A4-BFD8-61FAEEA2F569}" srcOrd="0" destOrd="0" parTransId="{81641FB2-075D-490B-B5EB-3FFA2AA0C133}" sibTransId="{CB11617C-E748-42B7-BC93-DD7129ACC840}"/>
    <dgm:cxn modelId="{0ED24BB9-2703-4007-AEB6-E530B2F1E7AA}" srcId="{5E608B8F-22FF-416D-BF91-B35D8155A6AC}" destId="{83F58509-1C1B-4FC8-BFE4-9F385616F608}" srcOrd="1" destOrd="0" parTransId="{575D90C5-38E6-41CA-8DC6-D2EFD57E53E6}" sibTransId="{0B91802D-32F5-4E3C-8F7A-7DEDE4947B06}"/>
    <dgm:cxn modelId="{24732F9C-0734-4754-98E8-C087C610AD5F}" srcId="{5E608B8F-22FF-416D-BF91-B35D8155A6AC}" destId="{97D441E8-A4C8-4A6C-8B00-2512838A8EA2}" srcOrd="2" destOrd="0" parTransId="{DF4A8D16-8D4B-442B-A3E0-3D7BEF252241}" sibTransId="{17909B2D-9532-4AD4-9E7D-14018CF01595}"/>
    <dgm:cxn modelId="{99C60A1C-91D7-4BAA-9676-73E9B593F211}" srcId="{5E608B8F-22FF-416D-BF91-B35D8155A6AC}" destId="{140DA2CB-2F52-4F66-9647-FE0A7632E386}" srcOrd="3" destOrd="0" parTransId="{E39E66FB-5FB4-47D6-929A-864A1EF76D44}" sibTransId="{5919BE95-B902-42B6-BAB4-C3169954239E}"/>
    <dgm:cxn modelId="{97E1CE49-5433-41F2-9B60-1FA5367E4D8D}" type="presOf" srcId="{5E608B8F-22FF-416D-BF91-B35D8155A6AC}" destId="{A66F61B8-6330-4B4C-B3E9-4850CFFC0CAD}" srcOrd="0" destOrd="0" presId="urn:microsoft.com/office/officeart/2005/8/layout/matrix3"/>
    <dgm:cxn modelId="{4A32262D-1C31-42E7-BC58-AAD3BC9E49DE}" type="presParOf" srcId="{A66F61B8-6330-4B4C-B3E9-4850CFFC0CAD}" destId="{38AD5414-C08A-4EAE-836D-7ED09516DD17}" srcOrd="0" destOrd="0" presId="urn:microsoft.com/office/officeart/2005/8/layout/matrix3"/>
    <dgm:cxn modelId="{F03FF32A-EE23-4A45-805C-9504F8787CE4}" type="presParOf" srcId="{A66F61B8-6330-4B4C-B3E9-4850CFFC0CAD}" destId="{64CDBF7D-17A0-489B-BF73-F4C5930043C9}" srcOrd="1" destOrd="0" presId="urn:microsoft.com/office/officeart/2005/8/layout/matrix3"/>
    <dgm:cxn modelId="{97591994-50FD-419C-B389-E734E50510B3}" type="presOf" srcId="{4AC634DF-EB57-48A4-BFD8-61FAEEA2F569}" destId="{64CDBF7D-17A0-489B-BF73-F4C5930043C9}" srcOrd="0" destOrd="0" presId="urn:microsoft.com/office/officeart/2005/8/layout/matrix3"/>
    <dgm:cxn modelId="{6047D40E-16F8-475D-914C-16708A7801A3}" type="presParOf" srcId="{A66F61B8-6330-4B4C-B3E9-4850CFFC0CAD}" destId="{F183A456-862F-41F6-A6B1-90459FC69878}" srcOrd="2" destOrd="0" presId="urn:microsoft.com/office/officeart/2005/8/layout/matrix3"/>
    <dgm:cxn modelId="{5EAB8233-83A8-44F2-9626-FC517168F98E}" type="presOf" srcId="{83F58509-1C1B-4FC8-BFE4-9F385616F608}" destId="{F183A456-862F-41F6-A6B1-90459FC69878}" srcOrd="0" destOrd="0" presId="urn:microsoft.com/office/officeart/2005/8/layout/matrix3"/>
    <dgm:cxn modelId="{8DDBC56C-CBBB-49C8-A775-272F8E1DDAA1}" type="presParOf" srcId="{A66F61B8-6330-4B4C-B3E9-4850CFFC0CAD}" destId="{8E32B090-8A93-4886-B9AC-E52DA8714474}" srcOrd="3" destOrd="0" presId="urn:microsoft.com/office/officeart/2005/8/layout/matrix3"/>
    <dgm:cxn modelId="{12BC8BA8-8ED1-4F63-8003-0EC03DC9BABB}" type="presOf" srcId="{97D441E8-A4C8-4A6C-8B00-2512838A8EA2}" destId="{8E32B090-8A93-4886-B9AC-E52DA8714474}" srcOrd="0" destOrd="0" presId="urn:microsoft.com/office/officeart/2005/8/layout/matrix3"/>
    <dgm:cxn modelId="{ACC21369-01D5-432B-9589-F248FF40044A}" type="presParOf" srcId="{A66F61B8-6330-4B4C-B3E9-4850CFFC0CAD}" destId="{D2C56C62-B570-428B-8FAE-4D07268F4FD3}" srcOrd="4" destOrd="0" presId="urn:microsoft.com/office/officeart/2005/8/layout/matrix3"/>
    <dgm:cxn modelId="{06E6D60F-5417-46BA-9DAE-51AEF7EE2F75}" type="presOf" srcId="{140DA2CB-2F52-4F66-9647-FE0A7632E386}" destId="{D2C56C62-B570-428B-8FAE-4D07268F4FD3}" srcOrd="0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A53AA5DE-4B84-4B77-96D5-21F00D75542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CB21990-3753-4175-B78B-FC64BBC8E8F8}" type="parTrans" cxnId="{0B2B47BE-AFAA-4480-888B-7C479C17BAC4}">
      <dgm:prSet/>
      <dgm:spPr/>
      <dgm:t>
        <a:bodyPr/>
        <a:lstStyle/>
        <a:p>
          <a:endParaRPr lang="zh-CN" altLang="en-US"/>
        </a:p>
      </dgm:t>
    </dgm:pt>
    <dgm:pt modelId="{730C1D46-B54C-4ACE-9805-27E57818DFAC}">
      <dgm:prSet phldrT="[文本]" custT="1"/>
      <dgm:spPr>
        <a:solidFill>
          <a:srgbClr val="2E75B6"/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zh-CN" altLang="en-US" sz="2400" b="1" smtClean="0">
              <a:solidFill>
                <a:schemeClr val="tx1"/>
              </a:solidFill>
            </a:rPr>
            <a:t>请输入</a:t>
          </a:r>
          <a:endParaRPr lang="en-US" altLang="zh-CN" sz="2400" b="1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ct val="0"/>
            </a:spcAft>
          </a:pPr>
          <a:r>
            <a:rPr lang="zh-CN" altLang="en-US" sz="2400" b="1" smtClean="0">
              <a:solidFill>
                <a:schemeClr val="tx1"/>
              </a:solidFill>
            </a:rPr>
            <a:t>关键词</a:t>
          </a:r>
          <a:endParaRPr lang="zh-CN" altLang="en-US" sz="2400" b="1">
            <a:solidFill>
              <a:schemeClr val="tx1"/>
            </a:solidFill>
          </a:endParaRPr>
        </a:p>
      </dgm:t>
    </dgm:pt>
    <dgm:pt modelId="{269B2D9A-258B-47EF-BDC9-B14CE7007B57}" type="parTrans" cxnId="{AFDB490B-F183-4711-9C50-4D8927AB539D}">
      <dgm:prSet/>
      <dgm:spPr/>
      <dgm:t>
        <a:bodyPr/>
        <a:lstStyle/>
        <a:p>
          <a:endParaRPr lang="zh-CN" altLang="en-US"/>
        </a:p>
      </dgm:t>
    </dgm:pt>
    <dgm:pt modelId="{AB8E0E0F-231C-4ED5-A0C0-F21D992B987D}">
      <dgm:prSet phldrT="[文本]" custT="1"/>
      <dgm:spPr>
        <a:solidFill>
          <a:srgbClr val="9DC3E6"/>
        </a:solidFill>
        <a:ln>
          <a:noFill/>
        </a:ln>
      </dgm:spPr>
      <dgm:t>
        <a:bodyPr/>
        <a:lstStyle/>
        <a:p>
          <a:r>
            <a:rPr lang="zh-CN" altLang="en-US" sz="1400" b="1" smtClean="0">
              <a:solidFill>
                <a:srgbClr val="595959"/>
              </a:solidFill>
            </a:rPr>
            <a:t>关键词</a:t>
          </a:r>
          <a:endParaRPr lang="zh-CN" altLang="en-US" sz="1400" b="1">
            <a:solidFill>
              <a:srgbClr val="595959"/>
            </a:solidFill>
          </a:endParaRPr>
        </a:p>
      </dgm:t>
    </dgm:pt>
    <dgm:pt modelId="{91FFF266-77DC-4815-8B64-D31F55B91BEE}" type="sibTrans" cxnId="{AFDB490B-F183-4711-9C50-4D8927AB539D}">
      <dgm:prSet/>
      <dgm:spPr/>
      <dgm:t>
        <a:bodyPr/>
        <a:lstStyle/>
        <a:p>
          <a:endParaRPr lang="zh-CN" altLang="en-US"/>
        </a:p>
      </dgm:t>
    </dgm:pt>
    <dgm:pt modelId="{D3D8112B-7A2C-4827-B49E-F6BF7EE12485}" type="parTrans" cxnId="{0EEB84D5-3102-4AD4-B060-453EC4A8161F}">
      <dgm:prSet/>
      <dgm:spPr/>
      <dgm:t>
        <a:bodyPr/>
        <a:lstStyle/>
        <a:p>
          <a:endParaRPr lang="zh-CN" altLang="en-US"/>
        </a:p>
      </dgm:t>
    </dgm:pt>
    <dgm:pt modelId="{BB3D3EA8-93EC-4E81-A5FA-A0E1C3D4C9ED}">
      <dgm:prSet phldrT="[文本]" custT="1"/>
      <dgm:spPr>
        <a:solidFill>
          <a:srgbClr val="9DC3E6"/>
        </a:solidFill>
        <a:ln>
          <a:noFill/>
        </a:ln>
      </dgm:spPr>
      <dgm:t>
        <a:bodyPr/>
        <a:lstStyle/>
        <a:p>
          <a:r>
            <a:rPr lang="zh-CN" altLang="en-US" sz="1400" b="1" smtClean="0">
              <a:solidFill>
                <a:srgbClr val="595959"/>
              </a:solidFill>
            </a:rPr>
            <a:t>关键词</a:t>
          </a:r>
          <a:endParaRPr lang="zh-CN" altLang="en-US" sz="1400" b="1">
            <a:solidFill>
              <a:srgbClr val="595959"/>
            </a:solidFill>
          </a:endParaRPr>
        </a:p>
      </dgm:t>
    </dgm:pt>
    <dgm:pt modelId="{12ED294E-34EF-495B-88EE-D2C19C2CB617}" type="sibTrans" cxnId="{0EEB84D5-3102-4AD4-B060-453EC4A8161F}">
      <dgm:prSet/>
      <dgm:spPr/>
      <dgm:t>
        <a:bodyPr/>
        <a:lstStyle/>
        <a:p>
          <a:endParaRPr lang="zh-CN" altLang="en-US"/>
        </a:p>
      </dgm:t>
    </dgm:pt>
    <dgm:pt modelId="{79549D71-ECFC-4E0A-98AA-624DE6B81CC6}" type="sibTrans" cxnId="{0B2B47BE-AFAA-4480-888B-7C479C17BAC4}">
      <dgm:prSet/>
      <dgm:spPr/>
      <dgm:t>
        <a:bodyPr/>
        <a:lstStyle/>
        <a:p>
          <a:endParaRPr lang="zh-CN" altLang="en-US"/>
        </a:p>
      </dgm:t>
    </dgm:pt>
    <dgm:pt modelId="{82562624-A959-427E-9210-014CE7656172}" type="pres">
      <dgm:prSet presAssocID="{A53AA5DE-4B84-4B77-96D5-21F00D75542B}" presName="Name0">
        <dgm:presLayoutVars>
          <dgm:chMax val="1"/>
          <dgm:chPref val="1"/>
        </dgm:presLayoutVars>
      </dgm:prSet>
      <dgm:spPr/>
      <dgm:t>
        <a:bodyPr/>
        <a:lstStyle/>
        <a:p>
          <a:endParaRPr lang="zh-CN" altLang="en-US"/>
        </a:p>
      </dgm:t>
    </dgm:pt>
    <dgm:pt modelId="{414F3DFE-6B26-4180-AE85-AF18AA85A15E}" type="pres">
      <dgm:prSet presAssocID="{730C1D46-B54C-4ACE-9805-27E57818DFAC}" presName="Parent" presStyleLbl="node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zh-CN" altLang="en-US"/>
        </a:p>
      </dgm:t>
    </dgm:pt>
    <dgm:pt modelId="{28B39B06-E2AA-48D8-BDDD-131A945818E5}" type="pres">
      <dgm:prSet presAssocID="{730C1D46-B54C-4ACE-9805-27E57818DFAC}" presName="Accent1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A9FABA5F-0E48-49D8-A4B0-ECB274A2DEFB}" type="pres">
      <dgm:prSet presAssocID="{730C1D46-B54C-4ACE-9805-27E57818DFAC}" presName="Accent2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FA11A3AA-FFB5-4F77-AFDA-5555E1D4E352}" type="pres">
      <dgm:prSet presAssocID="{730C1D46-B54C-4ACE-9805-27E57818DFAC}" presName="Accent3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687039F5-7DD7-476F-AEAA-707DD7FE9A24}" type="pres">
      <dgm:prSet presAssocID="{730C1D46-B54C-4ACE-9805-27E57818DFAC}" presName="Accent4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A414814A-762F-443F-B743-FF712337A76C}" type="pres">
      <dgm:prSet presAssocID="{730C1D46-B54C-4ACE-9805-27E57818DFAC}" presName="Accent5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2138AF90-5762-41D0-84FB-471E51599B6E}" type="pres">
      <dgm:prSet presAssocID="{730C1D46-B54C-4ACE-9805-27E57818DFAC}" presName="Accent6" presStyleLbl="node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DB2314E7-C1E1-4329-89DE-0DBA91A69DE3}" type="pres">
      <dgm:prSet presAssocID="{AB8E0E0F-231C-4ED5-A0C0-F21D992B987D}" presName="Child1" presStyleLbl="node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D714CB19-6D33-414E-A3D8-A2ADCEBAE713}" type="pres">
      <dgm:prSet presAssocID="{AB8E0E0F-231C-4ED5-A0C0-F21D992B987D}" presName="Accent7"/>
      <dgm:spPr/>
      <dgm:t>
        <a:bodyPr/>
        <a:lstStyle/>
        <a:p/>
      </dgm:t>
    </dgm:pt>
    <dgm:pt modelId="{37717ACC-4932-4FFB-8125-B8AA894A4DDE}" type="pres">
      <dgm:prSet presAssocID="{AB8E0E0F-231C-4ED5-A0C0-F21D992B987D}" presName="AccentHold1" presStyleLbl="node1" presStyleIdx="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6C9D6606-AACB-4283-B4C7-E81C2F809BC3}" type="pres">
      <dgm:prSet presAssocID="{AB8E0E0F-231C-4ED5-A0C0-F21D992B987D}" presName="Accent8"/>
      <dgm:spPr/>
      <dgm:t>
        <a:bodyPr/>
        <a:lstStyle/>
        <a:p/>
      </dgm:t>
    </dgm:pt>
    <dgm:pt modelId="{AFBC911A-453B-4363-977B-A6676B4740A3}" type="pres">
      <dgm:prSet presAssocID="{AB8E0E0F-231C-4ED5-A0C0-F21D992B987D}" presName="AccentHold2" presStyleLbl="node1" presStyleIdx="1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59ACAE0D-F944-42BB-B906-0E379DF95CFE}" type="pres">
      <dgm:prSet presAssocID="{BB3D3EA8-93EC-4E81-A5FA-A0E1C3D4C9ED}" presName="Child2" presStyleLbl="node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C33DC2AD-ED3D-42A3-B7D3-10AAFC4B7B9C}" type="pres">
      <dgm:prSet presAssocID="{BB3D3EA8-93EC-4E81-A5FA-A0E1C3D4C9ED}" presName="Accent9"/>
      <dgm:spPr/>
      <dgm:t>
        <a:bodyPr/>
        <a:lstStyle/>
        <a:p/>
      </dgm:t>
    </dgm:pt>
    <dgm:pt modelId="{104B1AD2-55F5-4FF4-A4F6-E78F93A2CC06}" type="pres">
      <dgm:prSet presAssocID="{BB3D3EA8-93EC-4E81-A5FA-A0E1C3D4C9ED}" presName="AccentHold1" presStyleLbl="node1" presStyleIdx="2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CA196B17-5575-49C0-AD3D-2DC9CF2FE4FC}" type="pres">
      <dgm:prSet presAssocID="{BB3D3EA8-93EC-4E81-A5FA-A0E1C3D4C9ED}" presName="Accent10"/>
      <dgm:spPr/>
      <dgm:t>
        <a:bodyPr/>
        <a:lstStyle/>
        <a:p/>
      </dgm:t>
    </dgm:pt>
    <dgm:pt modelId="{DDA8868F-BB41-4C61-8B1A-850E7EAC8622}" type="pres">
      <dgm:prSet presAssocID="{BB3D3EA8-93EC-4E81-A5FA-A0E1C3D4C9ED}" presName="AccentHold2" presStyleLbl="node1" presStyleIdx="2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B8CFCA06-3D8D-4E12-BCDA-61E667501688}" type="pres">
      <dgm:prSet presAssocID="{BB3D3EA8-93EC-4E81-A5FA-A0E1C3D4C9ED}" presName="Accent11"/>
      <dgm:spPr/>
      <dgm:t>
        <a:bodyPr/>
        <a:lstStyle/>
        <a:p/>
      </dgm:t>
    </dgm:pt>
    <dgm:pt modelId="{1679BC63-EBA1-4A50-AB93-B0E8083D7E16}" type="pres">
      <dgm:prSet presAssocID="{BB3D3EA8-93EC-4E81-A5FA-A0E1C3D4C9ED}" presName="AccentHold3" presStyleLbl="node1" presStyleIdx="2" presStyleCnt="3"/>
      <dgm:spPr>
        <a:solidFill>
          <a:srgbClr val="9DC3E6"/>
        </a:solidFill>
        <a:ln>
          <a:noFill/>
        </a:ln>
      </dgm:spPr>
      <dgm:t>
        <a:bodyPr/>
        <a:lstStyle/>
        <a:p>
          <a:endParaRPr lang="zh-CN" altLang="en-US"/>
        </a:p>
      </dgm:t>
    </dgm:pt>
  </dgm:ptLst>
  <dgm:cxnLst>
    <dgm:cxn modelId="{0B2B47BE-AFAA-4480-888B-7C479C17BAC4}" srcId="{A53AA5DE-4B84-4B77-96D5-21F00D75542B}" destId="{730C1D46-B54C-4ACE-9805-27E57818DFAC}" srcOrd="0" destOrd="0" parTransId="{1CB21990-3753-4175-B78B-FC64BBC8E8F8}" sibTransId="{79549D71-ECFC-4E0A-98AA-624DE6B81CC6}"/>
    <dgm:cxn modelId="{AFDB490B-F183-4711-9C50-4D8927AB539D}" srcId="{730C1D46-B54C-4ACE-9805-27E57818DFAC}" destId="{AB8E0E0F-231C-4ED5-A0C0-F21D992B987D}" srcOrd="0" destOrd="0" parTransId="{269B2D9A-258B-47EF-BDC9-B14CE7007B57}" sibTransId="{91FFF266-77DC-4815-8B64-D31F55B91BEE}"/>
    <dgm:cxn modelId="{0EEB84D5-3102-4AD4-B060-453EC4A8161F}" srcId="{730C1D46-B54C-4ACE-9805-27E57818DFAC}" destId="{BB3D3EA8-93EC-4E81-A5FA-A0E1C3D4C9ED}" srcOrd="1" destOrd="0" parTransId="{D3D8112B-7A2C-4827-B49E-F6BF7EE12485}" sibTransId="{12ED294E-34EF-495B-88EE-D2C19C2CB617}"/>
    <dgm:cxn modelId="{5E6952E9-F3F0-4E21-B665-D54E651CBCCB}" type="presOf" srcId="{A53AA5DE-4B84-4B77-96D5-21F00D75542B}" destId="{82562624-A959-427E-9210-014CE7656172}" srcOrd="0" destOrd="0" presId="urn:microsoft.com/office/officeart/2009/3/layout/CircleRelationship"/>
    <dgm:cxn modelId="{0F593652-A0EF-4534-AC2B-92D798441F46}" type="presParOf" srcId="{82562624-A959-427E-9210-014CE7656172}" destId="{414F3DFE-6B26-4180-AE85-AF18AA85A15E}" srcOrd="0" destOrd="0" presId="urn:microsoft.com/office/officeart/2009/3/layout/CircleRelationship"/>
    <dgm:cxn modelId="{C9543AA1-5673-478E-8DBD-52FAA4A3E8BA}" type="presOf" srcId="{730C1D46-B54C-4ACE-9805-27E57818DFAC}" destId="{414F3DFE-6B26-4180-AE85-AF18AA85A15E}" srcOrd="0" destOrd="0" presId="urn:microsoft.com/office/officeart/2009/3/layout/CircleRelationship"/>
    <dgm:cxn modelId="{47C72CCD-5C36-458F-AD19-2678C0C5BCA7}" type="presParOf" srcId="{82562624-A959-427E-9210-014CE7656172}" destId="{28B39B06-E2AA-48D8-BDDD-131A945818E5}" srcOrd="1" destOrd="0" presId="urn:microsoft.com/office/officeart/2009/3/layout/CircleRelationship"/>
    <dgm:cxn modelId="{9B6AE8F9-D43F-45E3-8820-83041DE9CA5A}" type="presParOf" srcId="{82562624-A959-427E-9210-014CE7656172}" destId="{A9FABA5F-0E48-49D8-A4B0-ECB274A2DEFB}" srcOrd="2" destOrd="0" presId="urn:microsoft.com/office/officeart/2009/3/layout/CircleRelationship"/>
    <dgm:cxn modelId="{1B56919C-3EB2-422B-AF2A-7A3D8F2739C6}" type="presParOf" srcId="{82562624-A959-427E-9210-014CE7656172}" destId="{FA11A3AA-FFB5-4F77-AFDA-5555E1D4E352}" srcOrd="3" destOrd="0" presId="urn:microsoft.com/office/officeart/2009/3/layout/CircleRelationship"/>
    <dgm:cxn modelId="{C231062D-A840-487E-8BB9-3E31F8F8C766}" type="presParOf" srcId="{82562624-A959-427E-9210-014CE7656172}" destId="{687039F5-7DD7-476F-AEAA-707DD7FE9A24}" srcOrd="4" destOrd="0" presId="urn:microsoft.com/office/officeart/2009/3/layout/CircleRelationship"/>
    <dgm:cxn modelId="{343593D6-A627-444C-8DB8-F9F80E23492A}" type="presParOf" srcId="{82562624-A959-427E-9210-014CE7656172}" destId="{A414814A-762F-443F-B743-FF712337A76C}" srcOrd="5" destOrd="0" presId="urn:microsoft.com/office/officeart/2009/3/layout/CircleRelationship"/>
    <dgm:cxn modelId="{D8322CB5-015D-4F8E-B462-42D0108DDC87}" type="presParOf" srcId="{82562624-A959-427E-9210-014CE7656172}" destId="{2138AF90-5762-41D0-84FB-471E51599B6E}" srcOrd="6" destOrd="0" presId="urn:microsoft.com/office/officeart/2009/3/layout/CircleRelationship"/>
    <dgm:cxn modelId="{4F1CB649-5188-4DC7-8875-91C71CE88711}" type="presParOf" srcId="{82562624-A959-427E-9210-014CE7656172}" destId="{DB2314E7-C1E1-4329-89DE-0DBA91A69DE3}" srcOrd="7" destOrd="0" presId="urn:microsoft.com/office/officeart/2009/3/layout/CircleRelationship"/>
    <dgm:cxn modelId="{FF673C17-DEC9-4F00-B7A3-AD8252A54089}" type="presOf" srcId="{AB8E0E0F-231C-4ED5-A0C0-F21D992B987D}" destId="{DB2314E7-C1E1-4329-89DE-0DBA91A69DE3}" srcOrd="0" destOrd="0" presId="urn:microsoft.com/office/officeart/2009/3/layout/CircleRelationship"/>
    <dgm:cxn modelId="{29BD7A81-5BF4-4E0E-9E2A-98AF595BDBB3}" type="presParOf" srcId="{82562624-A959-427E-9210-014CE7656172}" destId="{D714CB19-6D33-414E-A3D8-A2ADCEBAE713}" srcOrd="8" destOrd="0" presId="urn:microsoft.com/office/officeart/2009/3/layout/CircleRelationship"/>
    <dgm:cxn modelId="{B68C79F9-4B61-44C0-AC9E-DF40076BBF53}" type="presParOf" srcId="{D714CB19-6D33-414E-A3D8-A2ADCEBAE713}" destId="{37717ACC-4932-4FFB-8125-B8AA894A4DDE}" srcOrd="0" destOrd="0" presId="urn:microsoft.com/office/officeart/2009/3/layout/CircleRelationship"/>
    <dgm:cxn modelId="{548C8CA2-F4AA-4B2A-AE41-CDFB7070D071}" type="presParOf" srcId="{82562624-A959-427E-9210-014CE7656172}" destId="{6C9D6606-AACB-4283-B4C7-E81C2F809BC3}" srcOrd="9" destOrd="0" presId="urn:microsoft.com/office/officeart/2009/3/layout/CircleRelationship"/>
    <dgm:cxn modelId="{01B3D2C8-CA48-40B3-BB6A-67657E780D73}" type="presParOf" srcId="{6C9D6606-AACB-4283-B4C7-E81C2F809BC3}" destId="{AFBC911A-453B-4363-977B-A6676B4740A3}" srcOrd="0" destOrd="0" presId="urn:microsoft.com/office/officeart/2009/3/layout/CircleRelationship"/>
    <dgm:cxn modelId="{C41AE35C-8CAA-470D-8B18-862680C422DB}" type="presParOf" srcId="{82562624-A959-427E-9210-014CE7656172}" destId="{59ACAE0D-F944-42BB-B906-0E379DF95CFE}" srcOrd="10" destOrd="0" presId="urn:microsoft.com/office/officeart/2009/3/layout/CircleRelationship"/>
    <dgm:cxn modelId="{2D91E655-A3C2-4AF2-B492-3B7FBDCB26D2}" type="presOf" srcId="{BB3D3EA8-93EC-4E81-A5FA-A0E1C3D4C9ED}" destId="{59ACAE0D-F944-42BB-B906-0E379DF95CFE}" srcOrd="0" destOrd="0" presId="urn:microsoft.com/office/officeart/2009/3/layout/CircleRelationship"/>
    <dgm:cxn modelId="{742ACCC5-6608-495E-A005-FE58E48E0FEB}" type="presParOf" srcId="{82562624-A959-427E-9210-014CE7656172}" destId="{C33DC2AD-ED3D-42A3-B7D3-10AAFC4B7B9C}" srcOrd="11" destOrd="0" presId="urn:microsoft.com/office/officeart/2009/3/layout/CircleRelationship"/>
    <dgm:cxn modelId="{6C667C7D-68F0-4C99-948B-35034A525FE1}" type="presParOf" srcId="{C33DC2AD-ED3D-42A3-B7D3-10AAFC4B7B9C}" destId="{104B1AD2-55F5-4FF4-A4F6-E78F93A2CC06}" srcOrd="0" destOrd="0" presId="urn:microsoft.com/office/officeart/2009/3/layout/CircleRelationship"/>
    <dgm:cxn modelId="{E06E3AC0-E6B9-4E41-B510-05CB5F09C654}" type="presParOf" srcId="{82562624-A959-427E-9210-014CE7656172}" destId="{CA196B17-5575-49C0-AD3D-2DC9CF2FE4FC}" srcOrd="12" destOrd="0" presId="urn:microsoft.com/office/officeart/2009/3/layout/CircleRelationship"/>
    <dgm:cxn modelId="{A3F98B4F-2233-49EA-B974-1EBC614AFEB9}" type="presParOf" srcId="{CA196B17-5575-49C0-AD3D-2DC9CF2FE4FC}" destId="{DDA8868F-BB41-4C61-8B1A-850E7EAC8622}" srcOrd="0" destOrd="0" presId="urn:microsoft.com/office/officeart/2009/3/layout/CircleRelationship"/>
    <dgm:cxn modelId="{767130F3-7982-4A6A-B2CC-0E222FF219E4}" type="presParOf" srcId="{82562624-A959-427E-9210-014CE7656172}" destId="{B8CFCA06-3D8D-4E12-BCDA-61E667501688}" srcOrd="13" destOrd="0" presId="urn:microsoft.com/office/officeart/2009/3/layout/CircleRelationship"/>
    <dgm:cxn modelId="{89AF89AA-742E-4EF6-B185-4118708E0D75}" type="presParOf" srcId="{B8CFCA06-3D8D-4E12-BCDA-61E667501688}" destId="{1679BC63-EBA1-4A50-AB93-B0E8083D7E16}" srcOrd="0" destOrd="0" presId="urn:microsoft.com/office/officeart/2009/3/layout/CircleRelationship"/>
  </dgm:cxnLst>
  <dgm:bg>
    <a:noFill/>
  </dgm:bg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078335FF-DDA8-43C2-B15B-4A5A5DC55E2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FEEFEA8-F2ED-4FC7-B4D1-1D333A37D539}" type="parTrans" cxnId="{02F8EE49-D4B6-45AB-B283-1C99E32B64E7}">
      <dgm:prSet/>
      <dgm:spPr/>
      <dgm:t>
        <a:bodyPr/>
        <a:lstStyle/>
        <a:p>
          <a:endParaRPr lang="zh-CN" altLang="en-US"/>
        </a:p>
      </dgm:t>
    </dgm:pt>
    <dgm:pt modelId="{EE1F925B-AD63-4ECF-966E-5E3E7068D734}">
      <dgm:prSet phldrT="[文本]" custT="1"/>
      <dgm:spPr>
        <a:solidFill>
          <a:srgbClr val="2E75B6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altLang="zh-CN" sz="2000" smtClean="0">
              <a:solidFill>
                <a:schemeClr val="tx1"/>
              </a:solidFill>
              <a:latin typeface="+mj-ea"/>
              <a:ea typeface="+mj-ea"/>
            </a:rPr>
            <a:t>TWO</a:t>
          </a:r>
          <a:endParaRPr lang="zh-CN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5A150C23-A434-4DB8-B22B-09B57A72DB08}" type="sibTrans" cxnId="{02F8EE49-D4B6-45AB-B283-1C99E32B64E7}">
      <dgm:prSet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EFA2DB4C-27E1-4FD7-85D1-C1E20D0778D8}" type="parTrans" cxnId="{5284910D-7537-4435-B827-5CF590A7579C}">
      <dgm:prSet/>
      <dgm:spPr/>
      <dgm:t>
        <a:bodyPr/>
        <a:lstStyle/>
        <a:p>
          <a:endParaRPr lang="zh-CN" altLang="en-US"/>
        </a:p>
      </dgm:t>
    </dgm:pt>
    <dgm:pt modelId="{6EA56966-511D-4A10-951A-13A7A88068FB}">
      <dgm:prSet phldrT="[文本]" custT="1"/>
      <dgm:spPr>
        <a:solidFill>
          <a:srgbClr val="2E75B6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altLang="zh-CN" sz="2000" smtClean="0">
              <a:solidFill>
                <a:schemeClr val="tx1"/>
              </a:solidFill>
              <a:latin typeface="+mj-ea"/>
              <a:ea typeface="+mj-ea"/>
            </a:rPr>
            <a:t>THREE</a:t>
          </a:r>
          <a:endParaRPr lang="zh-CN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83352CD4-7664-495A-A162-583DF35C2206}" type="sibTrans" cxnId="{5284910D-7537-4435-B827-5CF590A7579C}">
      <dgm:prSet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2EC74875-23DF-48CE-B98E-732407EF4251}" type="parTrans" cxnId="{6B074619-18C6-4941-A0B5-A0180FAC3739}">
      <dgm:prSet/>
      <dgm:spPr/>
      <dgm:t>
        <a:bodyPr/>
        <a:lstStyle/>
        <a:p>
          <a:endParaRPr lang="zh-CN" altLang="en-US"/>
        </a:p>
      </dgm:t>
    </dgm:pt>
    <dgm:pt modelId="{9FE4F41F-83B5-4A6D-8083-C4126D1E53A6}">
      <dgm:prSet phldrT="[文本]" custT="1"/>
      <dgm:spPr>
        <a:solidFill>
          <a:srgbClr val="2E75B6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altLang="zh-CN" sz="2000" smtClean="0">
              <a:solidFill>
                <a:schemeClr val="tx1"/>
              </a:solidFill>
              <a:latin typeface="+mj-ea"/>
              <a:ea typeface="+mj-ea"/>
            </a:rPr>
            <a:t>ONE</a:t>
          </a:r>
          <a:endParaRPr lang="zh-CN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47FC8F4A-4E06-4FCD-B0DF-E10CFC54A6CA}" type="sibTrans" cxnId="{6B074619-18C6-4941-A0B5-A0180FAC3739}">
      <dgm:prSet/>
      <dgm:spPr>
        <a:noFill/>
        <a:ln>
          <a:solidFill>
            <a:schemeClr val="bg1">
              <a:lumMod val="65000"/>
              <a:lumOff val="3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69B2F9C5-0557-4802-97C0-10418CE8414E}" type="parTrans" cxnId="{AA01447D-FAC9-496B-9311-0D1BACDAC506}">
      <dgm:prSet/>
      <dgm:spPr/>
      <dgm:t>
        <a:bodyPr/>
        <a:lstStyle/>
        <a:p>
          <a:endParaRPr lang="zh-CN" altLang="en-US"/>
        </a:p>
      </dgm:t>
    </dgm:pt>
    <dgm:pt modelId="{4B51A601-E5BC-4A0E-AC1B-0B0E956B1CAF}">
      <dgm:prSet phldrT="[文本]" custT="1"/>
      <dgm:spPr>
        <a:solidFill>
          <a:srgbClr val="2E75B6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altLang="zh-CN" sz="2000" smtClean="0">
              <a:solidFill>
                <a:schemeClr val="tx1"/>
              </a:solidFill>
              <a:latin typeface="+mj-ea"/>
              <a:ea typeface="+mj-ea"/>
            </a:rPr>
            <a:t>FOUR</a:t>
          </a:r>
          <a:endParaRPr lang="zh-CN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B588CB88-B8D1-4AF6-87F0-E7039751AECC}" type="sibTrans" cxnId="{AA01447D-FAC9-496B-9311-0D1BACDAC506}">
      <dgm:prSet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51497F79-E76A-4280-839B-E9E8908E249E}" type="parTrans" cxnId="{6C84059A-71AB-4753-8347-5D2819A63920}">
      <dgm:prSet/>
      <dgm:spPr/>
      <dgm:t>
        <a:bodyPr/>
        <a:lstStyle/>
        <a:p>
          <a:endParaRPr lang="zh-CN" altLang="en-US"/>
        </a:p>
      </dgm:t>
    </dgm:pt>
    <dgm:pt modelId="{C3A27067-D06A-44B5-8C89-9A300C136C54}">
      <dgm:prSet custT="1"/>
      <dgm:spPr>
        <a:solidFill>
          <a:srgbClr val="2E75B6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altLang="zh-CN" sz="2000" smtClean="0">
              <a:solidFill>
                <a:schemeClr val="tx1"/>
              </a:solidFill>
              <a:latin typeface="+mj-ea"/>
              <a:ea typeface="+mj-ea"/>
            </a:rPr>
            <a:t>FIVE</a:t>
          </a:r>
          <a:endParaRPr lang="zh-CN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D8559FC8-D085-4B88-B6BF-8AE64CEFE57C}" type="sibTrans" cxnId="{6C84059A-71AB-4753-8347-5D2819A63920}">
      <dgm:prSet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0BBA37FB-AB5F-47A2-A62F-93F3DEAD9F47}" type="pres">
      <dgm:prSet presAssocID="{078335FF-DDA8-43C2-B15B-4A5A5DC55E2E}" presName="Name0">
        <dgm:presLayoutVars>
          <dgm:chMax val="21"/>
          <dgm:chPref val="21"/>
        </dgm:presLayoutVars>
      </dgm:prSet>
      <dgm:spPr/>
      <dgm:t>
        <a:bodyPr/>
        <a:lstStyle/>
        <a:p>
          <a:endParaRPr lang="zh-CN" altLang="en-US"/>
        </a:p>
      </dgm:t>
    </dgm:pt>
    <dgm:pt modelId="{8D9564E7-1EFB-470D-9D9E-FCD09425347C}" type="pres">
      <dgm:prSet presAssocID="{EE1F925B-AD63-4ECF-966E-5E3E7068D734}" presName="text1"/>
      <dgm:spPr/>
      <dgm:t>
        <a:bodyPr/>
        <a:lstStyle/>
        <a:p/>
      </dgm:t>
    </dgm:pt>
    <dgm:pt modelId="{26121DCA-FCC7-4B91-B41C-864D2A5BCED0}" type="pres">
      <dgm:prSet presAssocID="{EE1F925B-AD63-4ECF-966E-5E3E7068D734}" presName="textRepeatNode" presStyleLbl="alignNode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0BCAB4-EAC1-4F17-9C0F-1E6F8F0F337D}" type="pres">
      <dgm:prSet presAssocID="{EE1F925B-AD63-4ECF-966E-5E3E7068D734}" presName="textaccent1"/>
      <dgm:spPr/>
      <dgm:t>
        <a:bodyPr/>
        <a:lstStyle/>
        <a:p/>
      </dgm:t>
    </dgm:pt>
    <dgm:pt modelId="{E6EACE3D-977C-460D-ABF3-97F66CF087F1}" type="pres">
      <dgm:prSet presAssocID="{EE1F925B-AD63-4ECF-966E-5E3E7068D734}" presName="accentRepeatNode" presStyleLbl="solidAlignAcc1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8799A9FF-824C-43ED-AF9A-613FA687F937}" type="pres">
      <dgm:prSet presAssocID="{5A150C23-A434-4DB8-B22B-09B57A72DB08}" presName="image1"/>
      <dgm:spPr/>
      <dgm:t>
        <a:bodyPr/>
        <a:lstStyle/>
        <a:p/>
      </dgm:t>
    </dgm:pt>
    <dgm:pt modelId="{52D0C440-891A-4832-9A81-85D32004B73D}" type="pres">
      <dgm:prSet presAssocID="{5A150C23-A434-4DB8-B22B-09B57A72DB08}" presName="imageRepeatNode" presStyleLbl="alignAcc1" presStyleCnt="5"/>
      <dgm:spPr/>
      <dgm:t>
        <a:bodyPr/>
        <a:lstStyle/>
        <a:p>
          <a:endParaRPr lang="zh-CN" altLang="en-US"/>
        </a:p>
      </dgm:t>
    </dgm:pt>
    <dgm:pt modelId="{546C88DC-2457-4642-9C9B-ACEA4A1AD44D}" type="pres">
      <dgm:prSet presAssocID="{5A150C23-A434-4DB8-B22B-09B57A72DB08}" presName="imageaccent1"/>
      <dgm:spPr/>
      <dgm:t>
        <a:bodyPr/>
        <a:lstStyle/>
        <a:p/>
      </dgm:t>
    </dgm:pt>
    <dgm:pt modelId="{0BB19082-7F52-4BE4-B6BA-8959E461D28A}" type="pres">
      <dgm:prSet presAssocID="{5A150C23-A434-4DB8-B22B-09B57A72DB08}" presName="accentRepeatNode" presStyleLbl="solidAlignAcc1" presStyleIdx="1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145ECC60-D9F0-4934-B4D3-66E890E3C3EB}" type="pres">
      <dgm:prSet presAssocID="{6EA56966-511D-4A10-951A-13A7A88068FB}" presName="text2"/>
      <dgm:spPr/>
      <dgm:t>
        <a:bodyPr/>
        <a:lstStyle/>
        <a:p/>
      </dgm:t>
    </dgm:pt>
    <dgm:pt modelId="{2A93D6BE-4988-41B8-9D26-24F1886A5AE0}" type="pres">
      <dgm:prSet presAssocID="{6EA56966-511D-4A10-951A-13A7A88068FB}" presName="textRepeatNode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C0EC7D-36EB-4D94-8975-525B39A5393D}" type="pres">
      <dgm:prSet presAssocID="{6EA56966-511D-4A10-951A-13A7A88068FB}" presName="textaccent2"/>
      <dgm:spPr/>
      <dgm:t>
        <a:bodyPr/>
        <a:lstStyle/>
        <a:p/>
      </dgm:t>
    </dgm:pt>
    <dgm:pt modelId="{405366BA-A787-40BC-8632-580E00E04621}" type="pres">
      <dgm:prSet presAssocID="{6EA56966-511D-4A10-951A-13A7A88068FB}" presName="accentRepeatNode" presStyleLbl="solidAlignAcc1" presStyleIdx="2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94FB2806-D30E-4B1C-9F2B-8D9986CC5C15}" type="pres">
      <dgm:prSet presAssocID="{83352CD4-7664-495A-A162-583DF35C2206}" presName="image2"/>
      <dgm:spPr/>
      <dgm:t>
        <a:bodyPr/>
        <a:lstStyle/>
        <a:p/>
      </dgm:t>
    </dgm:pt>
    <dgm:pt modelId="{FE1ABA27-1A2C-48F6-8094-64A1158111DA}" type="pres">
      <dgm:prSet presAssocID="{83352CD4-7664-495A-A162-583DF35C2206}" presName="imageRepeatNode" presStyleLbl="alignAcc1" presStyleIdx="1" presStyleCnt="5"/>
      <dgm:spPr/>
      <dgm:t>
        <a:bodyPr/>
        <a:lstStyle/>
        <a:p>
          <a:endParaRPr lang="zh-CN" altLang="en-US"/>
        </a:p>
      </dgm:t>
    </dgm:pt>
    <dgm:pt modelId="{F507CE9C-D9D2-4B70-9794-8E8E51F9881C}" type="pres">
      <dgm:prSet presAssocID="{83352CD4-7664-495A-A162-583DF35C2206}" presName="imageaccent2"/>
      <dgm:spPr/>
      <dgm:t>
        <a:bodyPr/>
        <a:lstStyle/>
        <a:p/>
      </dgm:t>
    </dgm:pt>
    <dgm:pt modelId="{FE3F30B4-1099-4A1D-8D05-E0AE103561E8}" type="pres">
      <dgm:prSet presAssocID="{83352CD4-7664-495A-A162-583DF35C2206}" presName="accentRepeatNode" presStyleLbl="solidAlignAcc1" presStyleIdx="3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D270AC4D-FFD2-455B-99BF-488F46CA06A7}" type="pres">
      <dgm:prSet presAssocID="{9FE4F41F-83B5-4A6D-8083-C4126D1E53A6}" presName="text3"/>
      <dgm:spPr/>
      <dgm:t>
        <a:bodyPr/>
        <a:lstStyle/>
        <a:p/>
      </dgm:t>
    </dgm:pt>
    <dgm:pt modelId="{2F09E744-768C-4EDE-8CB9-31CDB429B8FB}" type="pres">
      <dgm:prSet presAssocID="{9FE4F41F-83B5-4A6D-8083-C4126D1E53A6}" presName="textRepeatNode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2A855ED-613C-402C-A5F5-0A6A7291E480}" type="pres">
      <dgm:prSet presAssocID="{9FE4F41F-83B5-4A6D-8083-C4126D1E53A6}" presName="textaccent3"/>
      <dgm:spPr/>
      <dgm:t>
        <a:bodyPr/>
        <a:lstStyle/>
        <a:p/>
      </dgm:t>
    </dgm:pt>
    <dgm:pt modelId="{4F0B913A-C27F-4E0D-9F38-BA5B61999A06}" type="pres">
      <dgm:prSet presAssocID="{9FE4F41F-83B5-4A6D-8083-C4126D1E53A6}" presName="accentRepeatNode" presStyleLbl="solidAlignAcc1" presStyleIdx="4" presStyleCnt="10"/>
      <dgm:spPr>
        <a:noFill/>
      </dgm:spPr>
      <dgm:t>
        <a:bodyPr/>
        <a:lstStyle/>
        <a:p>
          <a:endParaRPr lang="zh-CN" altLang="en-US"/>
        </a:p>
      </dgm:t>
    </dgm:pt>
    <dgm:pt modelId="{0F1C787A-F6A3-48F3-A799-ACEDD00974E2}" type="pres">
      <dgm:prSet presAssocID="{47FC8F4A-4E06-4FCD-B0DF-E10CFC54A6CA}" presName="image3"/>
      <dgm:spPr/>
      <dgm:t>
        <a:bodyPr/>
        <a:lstStyle/>
        <a:p/>
      </dgm:t>
    </dgm:pt>
    <dgm:pt modelId="{C6683DD6-8C9F-4B1A-9300-B44DC3898C21}" type="pres">
      <dgm:prSet presAssocID="{47FC8F4A-4E06-4FCD-B0DF-E10CFC54A6CA}" presName="imageRepeatNode" presStyleLbl="alignAcc1" presStyleIdx="2" presStyleCnt="5"/>
      <dgm:spPr/>
      <dgm:t>
        <a:bodyPr/>
        <a:lstStyle/>
        <a:p>
          <a:endParaRPr lang="zh-CN" altLang="en-US"/>
        </a:p>
      </dgm:t>
    </dgm:pt>
    <dgm:pt modelId="{CA244C0A-7CC8-4F8E-99A1-6E1BF04CB815}" type="pres">
      <dgm:prSet presAssocID="{47FC8F4A-4E06-4FCD-B0DF-E10CFC54A6CA}" presName="imageaccent3"/>
      <dgm:spPr/>
      <dgm:t>
        <a:bodyPr/>
        <a:lstStyle/>
        <a:p/>
      </dgm:t>
    </dgm:pt>
    <dgm:pt modelId="{C4B2FB83-B887-4830-9A5E-86F74725D2B7}" type="pres">
      <dgm:prSet presAssocID="{47FC8F4A-4E06-4FCD-B0DF-E10CFC54A6CA}" presName="accentRepeatNode" presStyleLbl="solidAlignAcc1" presStyleIdx="5" presStyleCnt="10"/>
      <dgm:spPr>
        <a:noFill/>
        <a:ln>
          <a:solidFill>
            <a:schemeClr val="bg1">
              <a:lumMod val="65000"/>
              <a:lumOff val="3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FB49C903-9472-410C-8A6C-F116BEC4EC5A}" type="pres">
      <dgm:prSet presAssocID="{4B51A601-E5BC-4A0E-AC1B-0B0E956B1CAF}" presName="text4"/>
      <dgm:spPr/>
      <dgm:t>
        <a:bodyPr/>
        <a:lstStyle/>
        <a:p/>
      </dgm:t>
    </dgm:pt>
    <dgm:pt modelId="{7C902C6B-2B43-44A7-8614-C9302D3A8C32}" type="pres">
      <dgm:prSet presAssocID="{4B51A601-E5BC-4A0E-AC1B-0B0E956B1CAF}" presName="textRepeatNode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A440C48-09B1-4813-BB4A-7991C7AE06FB}" type="pres">
      <dgm:prSet presAssocID="{4B51A601-E5BC-4A0E-AC1B-0B0E956B1CAF}" presName="textaccent4"/>
      <dgm:spPr/>
      <dgm:t>
        <a:bodyPr/>
        <a:lstStyle/>
        <a:p/>
      </dgm:t>
    </dgm:pt>
    <dgm:pt modelId="{DF87390A-3A70-4177-BE4C-208361CC6E01}" type="pres">
      <dgm:prSet presAssocID="{4B51A601-E5BC-4A0E-AC1B-0B0E956B1CAF}" presName="accentRepeatNode" presStyleLbl="solidAlignAcc1" presStyleIdx="6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08661526-95A1-4F3D-ADF8-ECE9C29313F3}" type="pres">
      <dgm:prSet presAssocID="{B588CB88-B8D1-4AF6-87F0-E7039751AECC}" presName="image4"/>
      <dgm:spPr/>
      <dgm:t>
        <a:bodyPr/>
        <a:lstStyle/>
        <a:p/>
      </dgm:t>
    </dgm:pt>
    <dgm:pt modelId="{3C500871-9FBF-43E2-A90F-8A36092D2824}" type="pres">
      <dgm:prSet presAssocID="{B588CB88-B8D1-4AF6-87F0-E7039751AECC}" presName="imageRepeatNode" presStyleLbl="alignAcc1" presStyleIdx="3" presStyleCnt="5"/>
      <dgm:spPr/>
      <dgm:t>
        <a:bodyPr/>
        <a:lstStyle/>
        <a:p>
          <a:endParaRPr lang="zh-CN" altLang="en-US"/>
        </a:p>
      </dgm:t>
    </dgm:pt>
    <dgm:pt modelId="{3540BD23-04B4-4C29-BAA8-B097A7446A23}" type="pres">
      <dgm:prSet presAssocID="{B588CB88-B8D1-4AF6-87F0-E7039751AECC}" presName="imageaccent4"/>
      <dgm:spPr/>
      <dgm:t>
        <a:bodyPr/>
        <a:lstStyle/>
        <a:p/>
      </dgm:t>
    </dgm:pt>
    <dgm:pt modelId="{6CDEA4A3-1C72-450C-8829-257C9B98B362}" type="pres">
      <dgm:prSet presAssocID="{B588CB88-B8D1-4AF6-87F0-E7039751AECC}" presName="accentRepeatNode" presStyleLbl="solidAlignAcc1" presStyleIdx="7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7FB01562-5793-4D7E-BC0A-B37B1A121948}" type="pres">
      <dgm:prSet presAssocID="{C3A27067-D06A-44B5-8C89-9A300C136C54}" presName="text5"/>
      <dgm:spPr/>
      <dgm:t>
        <a:bodyPr/>
        <a:lstStyle/>
        <a:p/>
      </dgm:t>
    </dgm:pt>
    <dgm:pt modelId="{52CEF7BF-159C-46BC-9D3C-8355267B91C7}" type="pres">
      <dgm:prSet presAssocID="{C3A27067-D06A-44B5-8C89-9A300C136C54}" presName="textRepeatNode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C96F16-70B0-4A71-834E-8D9DCF3C4965}" type="pres">
      <dgm:prSet presAssocID="{C3A27067-D06A-44B5-8C89-9A300C136C54}" presName="textaccent5"/>
      <dgm:spPr/>
      <dgm:t>
        <a:bodyPr/>
        <a:lstStyle/>
        <a:p/>
      </dgm:t>
    </dgm:pt>
    <dgm:pt modelId="{D5E81698-8C72-4136-BC23-287B8D069A49}" type="pres">
      <dgm:prSet presAssocID="{C3A27067-D06A-44B5-8C89-9A300C136C54}" presName="accentRepeatNode" presStyleLbl="solidAlignAcc1" presStyleIdx="8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  <dgm:pt modelId="{4CB426EE-CF1D-42F7-8122-72E206C7121E}" type="pres">
      <dgm:prSet presAssocID="{D8559FC8-D085-4B88-B6BF-8AE64CEFE57C}" presName="image5"/>
      <dgm:spPr/>
      <dgm:t>
        <a:bodyPr/>
        <a:lstStyle/>
        <a:p/>
      </dgm:t>
    </dgm:pt>
    <dgm:pt modelId="{4359378A-B3AD-4514-9D33-37D83585187B}" type="pres">
      <dgm:prSet presAssocID="{D8559FC8-D085-4B88-B6BF-8AE64CEFE57C}" presName="imageRepeatNode" presStyleLbl="alignAcc1" presStyleIdx="4" presStyleCnt="5"/>
      <dgm:spPr/>
      <dgm:t>
        <a:bodyPr/>
        <a:lstStyle/>
        <a:p>
          <a:endParaRPr lang="zh-CN" altLang="en-US"/>
        </a:p>
      </dgm:t>
    </dgm:pt>
    <dgm:pt modelId="{0960ABBF-0E57-4A6B-A476-C8983B881D52}" type="pres">
      <dgm:prSet presAssocID="{D8559FC8-D085-4B88-B6BF-8AE64CEFE57C}" presName="imageaccent5"/>
      <dgm:spPr/>
      <dgm:t>
        <a:bodyPr/>
        <a:lstStyle/>
        <a:p/>
      </dgm:t>
    </dgm:pt>
    <dgm:pt modelId="{167FBF34-436C-47B5-8207-CCAA462054F8}" type="pres">
      <dgm:prSet presAssocID="{D8559FC8-D085-4B88-B6BF-8AE64CEFE57C}" presName="accentRepeatNode" presStyleLbl="solidAlignAcc1" presStyleIdx="9" presStyleCnt="10"/>
      <dgm:spPr>
        <a:noFill/>
        <a:ln>
          <a:solidFill>
            <a:schemeClr val="accent3">
              <a:lumMod val="50000"/>
            </a:schemeClr>
          </a:solidFill>
        </a:ln>
      </dgm:spPr>
      <dgm:t>
        <a:bodyPr/>
        <a:lstStyle/>
        <a:p/>
      </dgm:t>
    </dgm:pt>
  </dgm:ptLst>
  <dgm:cxnLst>
    <dgm:cxn modelId="{02F8EE49-D4B6-45AB-B283-1C99E32B64E7}" srcId="{078335FF-DDA8-43C2-B15B-4A5A5DC55E2E}" destId="{EE1F925B-AD63-4ECF-966E-5E3E7068D734}" srcOrd="0" destOrd="0" parTransId="{1FEEFEA8-F2ED-4FC7-B4D1-1D333A37D539}" sibTransId="{5A150C23-A434-4DB8-B22B-09B57A72DB08}"/>
    <dgm:cxn modelId="{5284910D-7537-4435-B827-5CF590A7579C}" srcId="{078335FF-DDA8-43C2-B15B-4A5A5DC55E2E}" destId="{6EA56966-511D-4A10-951A-13A7A88068FB}" srcOrd="1" destOrd="0" parTransId="{EFA2DB4C-27E1-4FD7-85D1-C1E20D0778D8}" sibTransId="{83352CD4-7664-495A-A162-583DF35C2206}"/>
    <dgm:cxn modelId="{6B074619-18C6-4941-A0B5-A0180FAC3739}" srcId="{078335FF-DDA8-43C2-B15B-4A5A5DC55E2E}" destId="{9FE4F41F-83B5-4A6D-8083-C4126D1E53A6}" srcOrd="2" destOrd="0" parTransId="{2EC74875-23DF-48CE-B98E-732407EF4251}" sibTransId="{47FC8F4A-4E06-4FCD-B0DF-E10CFC54A6CA}"/>
    <dgm:cxn modelId="{AA01447D-FAC9-496B-9311-0D1BACDAC506}" srcId="{078335FF-DDA8-43C2-B15B-4A5A5DC55E2E}" destId="{4B51A601-E5BC-4A0E-AC1B-0B0E956B1CAF}" srcOrd="3" destOrd="0" parTransId="{69B2F9C5-0557-4802-97C0-10418CE8414E}" sibTransId="{B588CB88-B8D1-4AF6-87F0-E7039751AECC}"/>
    <dgm:cxn modelId="{6C84059A-71AB-4753-8347-5D2819A63920}" srcId="{078335FF-DDA8-43C2-B15B-4A5A5DC55E2E}" destId="{C3A27067-D06A-44B5-8C89-9A300C136C54}" srcOrd="4" destOrd="0" parTransId="{51497F79-E76A-4280-839B-E9E8908E249E}" sibTransId="{D8559FC8-D085-4B88-B6BF-8AE64CEFE57C}"/>
    <dgm:cxn modelId="{090B4F24-7DD7-4DCB-97C6-331509DA27C7}" type="presOf" srcId="{078335FF-DDA8-43C2-B15B-4A5A5DC55E2E}" destId="{0BBA37FB-AB5F-47A2-A62F-93F3DEAD9F47}" srcOrd="0" destOrd="0" presId="urn:microsoft.com/office/officeart/2008/layout/HexagonCluster"/>
    <dgm:cxn modelId="{8A1A182F-5B80-4A2A-B3AF-96B3050AFD37}" type="presParOf" srcId="{0BBA37FB-AB5F-47A2-A62F-93F3DEAD9F47}" destId="{8D9564E7-1EFB-470D-9D9E-FCD09425347C}" srcOrd="0" destOrd="0" presId="urn:microsoft.com/office/officeart/2008/layout/HexagonCluster"/>
    <dgm:cxn modelId="{61BEEED4-D213-431F-9F73-45A4DC4DFBA3}" type="presParOf" srcId="{8D9564E7-1EFB-470D-9D9E-FCD09425347C}" destId="{26121DCA-FCC7-4B91-B41C-864D2A5BCED0}" srcOrd="0" destOrd="0" presId="urn:microsoft.com/office/officeart/2008/layout/HexagonCluster"/>
    <dgm:cxn modelId="{FAE6E1CB-120B-45B0-9313-E6BA2E4721EB}" type="presOf" srcId="{EE1F925B-AD63-4ECF-966E-5E3E7068D734}" destId="{26121DCA-FCC7-4B91-B41C-864D2A5BCED0}" srcOrd="0" destOrd="0" presId="urn:microsoft.com/office/officeart/2008/layout/HexagonCluster"/>
    <dgm:cxn modelId="{E3A5A0D1-5D38-40E1-BB74-FF56DF08D6E5}" type="presParOf" srcId="{0BBA37FB-AB5F-47A2-A62F-93F3DEAD9F47}" destId="{BD0BCAB4-EAC1-4F17-9C0F-1E6F8F0F337D}" srcOrd="1" destOrd="0" presId="urn:microsoft.com/office/officeart/2008/layout/HexagonCluster"/>
    <dgm:cxn modelId="{6B6DDED6-EB57-4251-97F8-D10D5196132A}" type="presParOf" srcId="{BD0BCAB4-EAC1-4F17-9C0F-1E6F8F0F337D}" destId="{E6EACE3D-977C-460D-ABF3-97F66CF087F1}" srcOrd="0" destOrd="0" presId="urn:microsoft.com/office/officeart/2008/layout/HexagonCluster"/>
    <dgm:cxn modelId="{53180935-49D0-42D5-8FF9-65A31F8916D9}" type="presParOf" srcId="{0BBA37FB-AB5F-47A2-A62F-93F3DEAD9F47}" destId="{8799A9FF-824C-43ED-AF9A-613FA687F937}" srcOrd="2" destOrd="0" presId="urn:microsoft.com/office/officeart/2008/layout/HexagonCluster"/>
    <dgm:cxn modelId="{A70440E1-181A-4BC0-9797-EABB68AB81A7}" type="presParOf" srcId="{8799A9FF-824C-43ED-AF9A-613FA687F937}" destId="{52D0C440-891A-4832-9A81-85D32004B73D}" srcOrd="0" destOrd="0" presId="urn:microsoft.com/office/officeart/2008/layout/HexagonCluster"/>
    <dgm:cxn modelId="{02422D17-6984-4BB0-97BB-D333DD2420C0}" type="presOf" srcId="{5A150C23-A434-4DB8-B22B-09B57A72DB08}" destId="{52D0C440-891A-4832-9A81-85D32004B73D}" srcOrd="0" destOrd="0" presId="urn:microsoft.com/office/officeart/2008/layout/HexagonCluster"/>
    <dgm:cxn modelId="{2CEA4345-CC58-4126-A1C4-B81C1FE70E1F}" type="presParOf" srcId="{0BBA37FB-AB5F-47A2-A62F-93F3DEAD9F47}" destId="{546C88DC-2457-4642-9C9B-ACEA4A1AD44D}" srcOrd="3" destOrd="0" presId="urn:microsoft.com/office/officeart/2008/layout/HexagonCluster"/>
    <dgm:cxn modelId="{40273FB3-819E-40CD-9A4B-AC1CE0417695}" type="presParOf" srcId="{546C88DC-2457-4642-9C9B-ACEA4A1AD44D}" destId="{0BB19082-7F52-4BE4-B6BA-8959E461D28A}" srcOrd="0" destOrd="0" presId="urn:microsoft.com/office/officeart/2008/layout/HexagonCluster"/>
    <dgm:cxn modelId="{EE0DCBBE-340A-4257-98FC-A3762088121D}" type="presParOf" srcId="{0BBA37FB-AB5F-47A2-A62F-93F3DEAD9F47}" destId="{145ECC60-D9F0-4934-B4D3-66E890E3C3EB}" srcOrd="4" destOrd="0" presId="urn:microsoft.com/office/officeart/2008/layout/HexagonCluster"/>
    <dgm:cxn modelId="{8EAB2903-B21A-476A-857F-F6E2F9FC4BB0}" type="presParOf" srcId="{145ECC60-D9F0-4934-B4D3-66E890E3C3EB}" destId="{2A93D6BE-4988-41B8-9D26-24F1886A5AE0}" srcOrd="0" destOrd="0" presId="urn:microsoft.com/office/officeart/2008/layout/HexagonCluster"/>
    <dgm:cxn modelId="{3E0DC3CF-735A-4FA2-8F43-DC179E4312AE}" type="presOf" srcId="{6EA56966-511D-4A10-951A-13A7A88068FB}" destId="{2A93D6BE-4988-41B8-9D26-24F1886A5AE0}" srcOrd="0" destOrd="0" presId="urn:microsoft.com/office/officeart/2008/layout/HexagonCluster"/>
    <dgm:cxn modelId="{9608682E-29A7-49CE-A194-AA8E0F49A59E}" type="presParOf" srcId="{0BBA37FB-AB5F-47A2-A62F-93F3DEAD9F47}" destId="{44C0EC7D-36EB-4D94-8975-525B39A5393D}" srcOrd="5" destOrd="0" presId="urn:microsoft.com/office/officeart/2008/layout/HexagonCluster"/>
    <dgm:cxn modelId="{1A7800AC-319B-405D-BFAA-21B6C916A9ED}" type="presParOf" srcId="{44C0EC7D-36EB-4D94-8975-525B39A5393D}" destId="{405366BA-A787-40BC-8632-580E00E04621}" srcOrd="0" destOrd="0" presId="urn:microsoft.com/office/officeart/2008/layout/HexagonCluster"/>
    <dgm:cxn modelId="{46C12008-7FB5-4780-B89D-FDF7B3A3FA0C}" type="presParOf" srcId="{0BBA37FB-AB5F-47A2-A62F-93F3DEAD9F47}" destId="{94FB2806-D30E-4B1C-9F2B-8D9986CC5C15}" srcOrd="6" destOrd="0" presId="urn:microsoft.com/office/officeart/2008/layout/HexagonCluster"/>
    <dgm:cxn modelId="{65A15968-BD63-470C-9EC8-F05B65E52206}" type="presParOf" srcId="{94FB2806-D30E-4B1C-9F2B-8D9986CC5C15}" destId="{FE1ABA27-1A2C-48F6-8094-64A1158111DA}" srcOrd="0" destOrd="0" presId="urn:microsoft.com/office/officeart/2008/layout/HexagonCluster"/>
    <dgm:cxn modelId="{7E67BC1E-02CA-4999-9142-6A1299839E4B}" type="presOf" srcId="{83352CD4-7664-495A-A162-583DF35C2206}" destId="{FE1ABA27-1A2C-48F6-8094-64A1158111DA}" srcOrd="0" destOrd="0" presId="urn:microsoft.com/office/officeart/2008/layout/HexagonCluster"/>
    <dgm:cxn modelId="{C3C8CAF5-CC39-4DE3-B6F7-D7A9DB3B3023}" type="presParOf" srcId="{0BBA37FB-AB5F-47A2-A62F-93F3DEAD9F47}" destId="{F507CE9C-D9D2-4B70-9794-8E8E51F9881C}" srcOrd="7" destOrd="0" presId="urn:microsoft.com/office/officeart/2008/layout/HexagonCluster"/>
    <dgm:cxn modelId="{44657128-D492-4AF1-B434-70C9B0C14F35}" type="presParOf" srcId="{F507CE9C-D9D2-4B70-9794-8E8E51F9881C}" destId="{FE3F30B4-1099-4A1D-8D05-E0AE103561E8}" srcOrd="0" destOrd="0" presId="urn:microsoft.com/office/officeart/2008/layout/HexagonCluster"/>
    <dgm:cxn modelId="{44B2C7B6-0A7B-4C76-9B3C-6DAF9F4D9552}" type="presParOf" srcId="{0BBA37FB-AB5F-47A2-A62F-93F3DEAD9F47}" destId="{D270AC4D-FFD2-455B-99BF-488F46CA06A7}" srcOrd="8" destOrd="0" presId="urn:microsoft.com/office/officeart/2008/layout/HexagonCluster"/>
    <dgm:cxn modelId="{68F4C67D-1066-4DA1-9783-D538A32DEFC0}" type="presParOf" srcId="{D270AC4D-FFD2-455B-99BF-488F46CA06A7}" destId="{2F09E744-768C-4EDE-8CB9-31CDB429B8FB}" srcOrd="0" destOrd="0" presId="urn:microsoft.com/office/officeart/2008/layout/HexagonCluster"/>
    <dgm:cxn modelId="{1C1DDC57-AF1C-4C43-89CE-13C9AFC25A01}" type="presOf" srcId="{9FE4F41F-83B5-4A6D-8083-C4126D1E53A6}" destId="{2F09E744-768C-4EDE-8CB9-31CDB429B8FB}" srcOrd="0" destOrd="0" presId="urn:microsoft.com/office/officeart/2008/layout/HexagonCluster"/>
    <dgm:cxn modelId="{3B8CDEB0-A3BE-4157-B214-EB7628E6AC63}" type="presParOf" srcId="{0BBA37FB-AB5F-47A2-A62F-93F3DEAD9F47}" destId="{22A855ED-613C-402C-A5F5-0A6A7291E480}" srcOrd="9" destOrd="0" presId="urn:microsoft.com/office/officeart/2008/layout/HexagonCluster"/>
    <dgm:cxn modelId="{41B66658-2883-4899-85E3-7818EB6CA8D9}" type="presParOf" srcId="{22A855ED-613C-402C-A5F5-0A6A7291E480}" destId="{4F0B913A-C27F-4E0D-9F38-BA5B61999A06}" srcOrd="0" destOrd="0" presId="urn:microsoft.com/office/officeart/2008/layout/HexagonCluster"/>
    <dgm:cxn modelId="{66B45F9C-8465-4E0B-B98A-899A064A9DCF}" type="presParOf" srcId="{0BBA37FB-AB5F-47A2-A62F-93F3DEAD9F47}" destId="{0F1C787A-F6A3-48F3-A799-ACEDD00974E2}" srcOrd="10" destOrd="0" presId="urn:microsoft.com/office/officeart/2008/layout/HexagonCluster"/>
    <dgm:cxn modelId="{B8D3D05F-6A2D-48E1-9B04-234FAC6D5B8A}" type="presParOf" srcId="{0F1C787A-F6A3-48F3-A799-ACEDD00974E2}" destId="{C6683DD6-8C9F-4B1A-9300-B44DC3898C21}" srcOrd="0" destOrd="0" presId="urn:microsoft.com/office/officeart/2008/layout/HexagonCluster"/>
    <dgm:cxn modelId="{453A072E-48CD-4A14-944A-DABF9899B343}" type="presOf" srcId="{47FC8F4A-4E06-4FCD-B0DF-E10CFC54A6CA}" destId="{C6683DD6-8C9F-4B1A-9300-B44DC3898C21}" srcOrd="0" destOrd="0" presId="urn:microsoft.com/office/officeart/2008/layout/HexagonCluster"/>
    <dgm:cxn modelId="{1D7ED11E-350F-4348-8BDF-E5D7CA706808}" type="presParOf" srcId="{0BBA37FB-AB5F-47A2-A62F-93F3DEAD9F47}" destId="{CA244C0A-7CC8-4F8E-99A1-6E1BF04CB815}" srcOrd="11" destOrd="0" presId="urn:microsoft.com/office/officeart/2008/layout/HexagonCluster"/>
    <dgm:cxn modelId="{8A890204-2725-4543-9909-4B6A778D296F}" type="presParOf" srcId="{CA244C0A-7CC8-4F8E-99A1-6E1BF04CB815}" destId="{C4B2FB83-B887-4830-9A5E-86F74725D2B7}" srcOrd="0" destOrd="0" presId="urn:microsoft.com/office/officeart/2008/layout/HexagonCluster"/>
    <dgm:cxn modelId="{4936FB88-553B-4FF1-AE66-DAEED999AD09}" type="presParOf" srcId="{0BBA37FB-AB5F-47A2-A62F-93F3DEAD9F47}" destId="{FB49C903-9472-410C-8A6C-F116BEC4EC5A}" srcOrd="12" destOrd="0" presId="urn:microsoft.com/office/officeart/2008/layout/HexagonCluster"/>
    <dgm:cxn modelId="{37EBCECA-CB58-46AC-B948-FB0D4D1A2006}" type="presParOf" srcId="{FB49C903-9472-410C-8A6C-F116BEC4EC5A}" destId="{7C902C6B-2B43-44A7-8614-C9302D3A8C32}" srcOrd="0" destOrd="0" presId="urn:microsoft.com/office/officeart/2008/layout/HexagonCluster"/>
    <dgm:cxn modelId="{F61959C0-70E4-4C93-80EF-A2F4EDC1BB9A}" type="presOf" srcId="{4B51A601-E5BC-4A0E-AC1B-0B0E956B1CAF}" destId="{7C902C6B-2B43-44A7-8614-C9302D3A8C32}" srcOrd="0" destOrd="0" presId="urn:microsoft.com/office/officeart/2008/layout/HexagonCluster"/>
    <dgm:cxn modelId="{8A1354E6-C423-4361-96EB-771703CA77DC}" type="presParOf" srcId="{0BBA37FB-AB5F-47A2-A62F-93F3DEAD9F47}" destId="{9A440C48-09B1-4813-BB4A-7991C7AE06FB}" srcOrd="13" destOrd="0" presId="urn:microsoft.com/office/officeart/2008/layout/HexagonCluster"/>
    <dgm:cxn modelId="{C55C41AD-DCD3-4AD9-8968-4CD5210B9B1D}" type="presParOf" srcId="{9A440C48-09B1-4813-BB4A-7991C7AE06FB}" destId="{DF87390A-3A70-4177-BE4C-208361CC6E01}" srcOrd="0" destOrd="0" presId="urn:microsoft.com/office/officeart/2008/layout/HexagonCluster"/>
    <dgm:cxn modelId="{86388896-108D-4174-BC51-C94D34687A1E}" type="presParOf" srcId="{0BBA37FB-AB5F-47A2-A62F-93F3DEAD9F47}" destId="{08661526-95A1-4F3D-ADF8-ECE9C29313F3}" srcOrd="14" destOrd="0" presId="urn:microsoft.com/office/officeart/2008/layout/HexagonCluster"/>
    <dgm:cxn modelId="{1565DAD0-0BFE-43D2-9B1F-6E5EAF706EAF}" type="presParOf" srcId="{08661526-95A1-4F3D-ADF8-ECE9C29313F3}" destId="{3C500871-9FBF-43E2-A90F-8A36092D2824}" srcOrd="0" destOrd="0" presId="urn:microsoft.com/office/officeart/2008/layout/HexagonCluster"/>
    <dgm:cxn modelId="{D10388AC-4A1A-48B6-88F4-608BE9A5065C}" type="presOf" srcId="{B588CB88-B8D1-4AF6-87F0-E7039751AECC}" destId="{3C500871-9FBF-43E2-A90F-8A36092D2824}" srcOrd="0" destOrd="0" presId="urn:microsoft.com/office/officeart/2008/layout/HexagonCluster"/>
    <dgm:cxn modelId="{FA98CBF9-C4A8-4181-8BCF-EBD7A2FDFE3F}" type="presParOf" srcId="{0BBA37FB-AB5F-47A2-A62F-93F3DEAD9F47}" destId="{3540BD23-04B4-4C29-BAA8-B097A7446A23}" srcOrd="15" destOrd="0" presId="urn:microsoft.com/office/officeart/2008/layout/HexagonCluster"/>
    <dgm:cxn modelId="{8DB4E772-B71C-4A75-ACB7-E7E0AE8DF89D}" type="presParOf" srcId="{3540BD23-04B4-4C29-BAA8-B097A7446A23}" destId="{6CDEA4A3-1C72-450C-8829-257C9B98B362}" srcOrd="0" destOrd="0" presId="urn:microsoft.com/office/officeart/2008/layout/HexagonCluster"/>
    <dgm:cxn modelId="{B811EB94-F665-45FF-9443-F3AF79898ADC}" type="presParOf" srcId="{0BBA37FB-AB5F-47A2-A62F-93F3DEAD9F47}" destId="{7FB01562-5793-4D7E-BC0A-B37B1A121948}" srcOrd="16" destOrd="0" presId="urn:microsoft.com/office/officeart/2008/layout/HexagonCluster"/>
    <dgm:cxn modelId="{C0BB7793-7EF6-4765-8F44-26858FE81CC8}" type="presParOf" srcId="{7FB01562-5793-4D7E-BC0A-B37B1A121948}" destId="{52CEF7BF-159C-46BC-9D3C-8355267B91C7}" srcOrd="0" destOrd="0" presId="urn:microsoft.com/office/officeart/2008/layout/HexagonCluster"/>
    <dgm:cxn modelId="{C58DC785-1E30-4C00-940E-47DD6CCC571D}" type="presOf" srcId="{C3A27067-D06A-44B5-8C89-9A300C136C54}" destId="{52CEF7BF-159C-46BC-9D3C-8355267B91C7}" srcOrd="0" destOrd="0" presId="urn:microsoft.com/office/officeart/2008/layout/HexagonCluster"/>
    <dgm:cxn modelId="{0967C0AC-87F2-410A-92D2-77051F325497}" type="presParOf" srcId="{0BBA37FB-AB5F-47A2-A62F-93F3DEAD9F47}" destId="{8DC96F16-70B0-4A71-834E-8D9DCF3C4965}" srcOrd="17" destOrd="0" presId="urn:microsoft.com/office/officeart/2008/layout/HexagonCluster"/>
    <dgm:cxn modelId="{EEDE2393-22E0-475E-A2F7-EA8521BE3F86}" type="presParOf" srcId="{8DC96F16-70B0-4A71-834E-8D9DCF3C4965}" destId="{D5E81698-8C72-4136-BC23-287B8D069A49}" srcOrd="0" destOrd="0" presId="urn:microsoft.com/office/officeart/2008/layout/HexagonCluster"/>
    <dgm:cxn modelId="{45C7BE04-4C51-4552-A795-42C1A6047B06}" type="presParOf" srcId="{0BBA37FB-AB5F-47A2-A62F-93F3DEAD9F47}" destId="{4CB426EE-CF1D-42F7-8122-72E206C7121E}" srcOrd="18" destOrd="0" presId="urn:microsoft.com/office/officeart/2008/layout/HexagonCluster"/>
    <dgm:cxn modelId="{56299187-608C-425F-834E-9B0963AA6180}" type="presParOf" srcId="{4CB426EE-CF1D-42F7-8122-72E206C7121E}" destId="{4359378A-B3AD-4514-9D33-37D83585187B}" srcOrd="0" destOrd="0" presId="urn:microsoft.com/office/officeart/2008/layout/HexagonCluster"/>
    <dgm:cxn modelId="{238E3547-0578-48D3-94E1-0338DDDF64D5}" type="presOf" srcId="{D8559FC8-D085-4B88-B6BF-8AE64CEFE57C}" destId="{4359378A-B3AD-4514-9D33-37D83585187B}" srcOrd="0" destOrd="0" presId="urn:microsoft.com/office/officeart/2008/layout/HexagonCluster"/>
    <dgm:cxn modelId="{DD6A079A-C067-4FB8-9010-B4320D5E3246}" type="presParOf" srcId="{0BBA37FB-AB5F-47A2-A62F-93F3DEAD9F47}" destId="{0960ABBF-0E57-4A6B-A476-C8983B881D52}" srcOrd="19" destOrd="0" presId="urn:microsoft.com/office/officeart/2008/layout/HexagonCluster"/>
    <dgm:cxn modelId="{DDA4CDDC-6A03-4E35-834E-B2506B50491D}" type="presParOf" srcId="{0960ABBF-0E57-4A6B-A476-C8983B881D52}" destId="{167FBF34-436C-47B5-8207-CCAA462054F8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4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9318C1F1-7F7B-4619-BD40-7D7ACF51E28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D3D9725-ABE9-43E4-8223-90AD10497AA6}" type="parTrans" cxnId="{E9B3EA32-05AA-4DDC-B681-5F4F0453D405}">
      <dgm:prSet/>
      <dgm:spPr/>
      <dgm:t>
        <a:bodyPr/>
        <a:lstStyle/>
        <a:p>
          <a:endParaRPr lang="zh-CN" altLang="en-US"/>
        </a:p>
      </dgm:t>
    </dgm:pt>
    <dgm:pt modelId="{D17A3EC5-5A02-462D-BD9D-1F5E9F0105F8}">
      <dgm:prSet phldrT="[文本]"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zh-CN" altLang="en-US" sz="1600" b="1" smtClean="0">
              <a:solidFill>
                <a:schemeClr val="tx1"/>
              </a:solidFill>
            </a:rPr>
            <a:t>请输入内容</a:t>
          </a:r>
          <a:endParaRPr lang="en-US" altLang="zh-CN" sz="1600" b="1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ct val="0"/>
            </a:spcAft>
          </a:pPr>
          <a:r>
            <a:rPr lang="zh-CN" altLang="en-US" sz="1600" b="1" smtClean="0">
              <a:solidFill>
                <a:schemeClr val="tx1"/>
              </a:solidFill>
            </a:rPr>
            <a:t>请输入内容</a:t>
          </a:r>
          <a:endParaRPr lang="en-US" altLang="zh-CN" sz="1600" b="1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ct val="0"/>
            </a:spcAft>
          </a:pPr>
          <a:r>
            <a:rPr lang="zh-CN" altLang="en-US" sz="1600" b="1" smtClean="0">
              <a:solidFill>
                <a:schemeClr val="tx1"/>
              </a:solidFill>
            </a:rPr>
            <a:t>请输入内容</a:t>
          </a:r>
          <a:endParaRPr lang="zh-CN" altLang="en-US" sz="1600" b="1">
            <a:solidFill>
              <a:schemeClr val="tx1"/>
            </a:solidFill>
          </a:endParaRPr>
        </a:p>
      </dgm:t>
    </dgm:pt>
    <dgm:pt modelId="{64FF2F95-AA13-47BD-B6CF-0271978C8A97}" type="parTrans" cxnId="{843C190F-8293-464D-9544-EB659CAEC1DE}">
      <dgm:prSet/>
      <dgm:spPr/>
      <dgm:t>
        <a:bodyPr/>
        <a:lstStyle/>
        <a:p>
          <a:endParaRPr lang="zh-CN" altLang="en-US"/>
        </a:p>
      </dgm:t>
    </dgm:pt>
    <dgm:pt modelId="{0A20E293-4905-4853-A0B4-B96A2F6ADD54}">
      <dgm:prSet phldrT="[文本]" custT="1"/>
      <dgm:spPr>
        <a:solidFill>
          <a:schemeClr val="bg1">
            <a:lumMod val="65000"/>
            <a:lumOff val="35000"/>
          </a:schemeClr>
        </a:solidFill>
        <a:ln>
          <a:noFill/>
        </a:ln>
      </dgm:spPr>
      <dgm:t>
        <a:bodyPr/>
        <a:lstStyle/>
        <a:p>
          <a:r>
            <a:rPr lang="en-US" altLang="zh-CN" sz="3200" b="1" smtClean="0">
              <a:solidFill>
                <a:srgbClr val="FFFFFF"/>
              </a:solidFill>
            </a:rPr>
            <a:t>1</a:t>
          </a:r>
          <a:endParaRPr lang="zh-CN" altLang="en-US" sz="3200" b="1">
            <a:solidFill>
              <a:srgbClr val="FFFFFF"/>
            </a:solidFill>
          </a:endParaRPr>
        </a:p>
      </dgm:t>
    </dgm:pt>
    <dgm:pt modelId="{ED170367-D2C5-4C31-95C1-B4B6F4997421}" type="sibTrans" cxnId="{843C190F-8293-464D-9544-EB659CAEC1DE}">
      <dgm:prSet/>
      <dgm:spPr/>
      <dgm:t>
        <a:bodyPr/>
        <a:lstStyle/>
        <a:p>
          <a:endParaRPr lang="zh-CN" altLang="en-US"/>
        </a:p>
      </dgm:t>
    </dgm:pt>
    <dgm:pt modelId="{821AB363-41B1-423C-B80C-B250CF13BB32}" type="parTrans" cxnId="{63B46189-305B-4B5A-80FB-DD2C8678CDBA}">
      <dgm:prSet/>
      <dgm:spPr/>
      <dgm:t>
        <a:bodyPr/>
        <a:lstStyle/>
        <a:p>
          <a:endParaRPr lang="zh-CN" altLang="en-US"/>
        </a:p>
      </dgm:t>
    </dgm:pt>
    <dgm:pt modelId="{37D65597-BA35-4A1B-954E-5A5A2D7AD558}">
      <dgm:prSet phldrT="[文本]" custT="1"/>
      <dgm:spPr>
        <a:solidFill>
          <a:schemeClr val="bg1">
            <a:lumMod val="65000"/>
            <a:lumOff val="35000"/>
          </a:schemeClr>
        </a:solidFill>
        <a:ln>
          <a:noFill/>
        </a:ln>
      </dgm:spPr>
      <dgm:t>
        <a:bodyPr/>
        <a:lstStyle/>
        <a:p>
          <a:r>
            <a:rPr lang="en-US" altLang="zh-CN" sz="3200" b="1" smtClean="0">
              <a:solidFill>
                <a:srgbClr val="FFFFFF"/>
              </a:solidFill>
            </a:rPr>
            <a:t>2</a:t>
          </a:r>
          <a:endParaRPr lang="zh-CN" altLang="en-US" sz="3200" b="1">
            <a:solidFill>
              <a:srgbClr val="FFFFFF"/>
            </a:solidFill>
          </a:endParaRPr>
        </a:p>
      </dgm:t>
    </dgm:pt>
    <dgm:pt modelId="{9B449F80-027A-4317-94BE-0DEB03A4BDFF}" type="sibTrans" cxnId="{63B46189-305B-4B5A-80FB-DD2C8678CDBA}">
      <dgm:prSet/>
      <dgm:spPr/>
      <dgm:t>
        <a:bodyPr/>
        <a:lstStyle/>
        <a:p>
          <a:endParaRPr lang="zh-CN" altLang="en-US"/>
        </a:p>
      </dgm:t>
    </dgm:pt>
    <dgm:pt modelId="{2EC7FD70-6303-4FCC-B5BB-74DEB2720427}" type="parTrans" cxnId="{DD0DDAC7-597B-4DBA-8A49-07E1DF9FEDB6}">
      <dgm:prSet/>
      <dgm:spPr/>
      <dgm:t>
        <a:bodyPr/>
        <a:lstStyle/>
        <a:p>
          <a:endParaRPr lang="zh-CN" altLang="en-US"/>
        </a:p>
      </dgm:t>
    </dgm:pt>
    <dgm:pt modelId="{F923C771-ACC4-4705-A60D-A9D82E0755FB}">
      <dgm:prSet phldrT="[文本]" custT="1"/>
      <dgm:spPr>
        <a:solidFill>
          <a:schemeClr val="bg1">
            <a:lumMod val="65000"/>
            <a:lumOff val="35000"/>
          </a:schemeClr>
        </a:solidFill>
        <a:ln>
          <a:noFill/>
        </a:ln>
      </dgm:spPr>
      <dgm:t>
        <a:bodyPr/>
        <a:lstStyle/>
        <a:p>
          <a:r>
            <a:rPr lang="en-US" altLang="zh-CN" sz="3200" b="1" smtClean="0">
              <a:solidFill>
                <a:srgbClr val="FFFFFF"/>
              </a:solidFill>
            </a:rPr>
            <a:t>3</a:t>
          </a:r>
          <a:endParaRPr lang="zh-CN" altLang="en-US" sz="3200" b="1">
            <a:solidFill>
              <a:srgbClr val="FFFFFF"/>
            </a:solidFill>
          </a:endParaRPr>
        </a:p>
      </dgm:t>
    </dgm:pt>
    <dgm:pt modelId="{1D310C8A-AF4B-419D-A4BD-499066A15EBC}" type="sibTrans" cxnId="{DD0DDAC7-597B-4DBA-8A49-07E1DF9FEDB6}">
      <dgm:prSet/>
      <dgm:spPr/>
      <dgm:t>
        <a:bodyPr/>
        <a:lstStyle/>
        <a:p>
          <a:endParaRPr lang="zh-CN" altLang="en-US"/>
        </a:p>
      </dgm:t>
    </dgm:pt>
    <dgm:pt modelId="{8EE5D533-5C14-4643-B6B8-C8F68F261DBA}" type="parTrans" cxnId="{99C252B4-4988-49B3-8576-0C92C3E62F2F}">
      <dgm:prSet/>
      <dgm:spPr/>
      <dgm:t>
        <a:bodyPr/>
        <a:lstStyle/>
        <a:p>
          <a:endParaRPr lang="zh-CN" altLang="en-US"/>
        </a:p>
      </dgm:t>
    </dgm:pt>
    <dgm:pt modelId="{FB301DD5-D5D4-4380-9161-CA5BBBD147E3}">
      <dgm:prSet phldrT="[文本]" custT="1"/>
      <dgm:spPr>
        <a:solidFill>
          <a:schemeClr val="bg1">
            <a:lumMod val="65000"/>
            <a:lumOff val="35000"/>
          </a:schemeClr>
        </a:solidFill>
        <a:ln>
          <a:noFill/>
        </a:ln>
      </dgm:spPr>
      <dgm:t>
        <a:bodyPr/>
        <a:lstStyle/>
        <a:p>
          <a:r>
            <a:rPr lang="en-US" altLang="zh-CN" sz="3200" b="1" smtClean="0">
              <a:solidFill>
                <a:srgbClr val="FFFFFF"/>
              </a:solidFill>
            </a:rPr>
            <a:t>4</a:t>
          </a:r>
          <a:endParaRPr lang="zh-CN" altLang="en-US" sz="3200" b="1">
            <a:solidFill>
              <a:srgbClr val="FFFFFF"/>
            </a:solidFill>
          </a:endParaRPr>
        </a:p>
      </dgm:t>
    </dgm:pt>
    <dgm:pt modelId="{13DB9E19-3476-4403-8673-52148D02399D}" type="sibTrans" cxnId="{99C252B4-4988-49B3-8576-0C92C3E62F2F}">
      <dgm:prSet/>
      <dgm:spPr/>
      <dgm:t>
        <a:bodyPr/>
        <a:lstStyle/>
        <a:p>
          <a:endParaRPr lang="zh-CN" altLang="en-US"/>
        </a:p>
      </dgm:t>
    </dgm:pt>
    <dgm:pt modelId="{C212DE7D-1657-49E5-A4DF-8330BDFA54E4}" type="sibTrans" cxnId="{E9B3EA32-05AA-4DDC-B681-5F4F0453D405}">
      <dgm:prSet/>
      <dgm:spPr/>
      <dgm:t>
        <a:bodyPr/>
        <a:lstStyle/>
        <a:p>
          <a:endParaRPr lang="zh-CN" altLang="en-US"/>
        </a:p>
      </dgm:t>
    </dgm:pt>
    <dgm:pt modelId="{4AFB5B9C-F8C9-4E9F-96AC-03ADC74C55BD}" type="pres">
      <dgm:prSet presAssocID="{9318C1F1-7F7B-4619-BD40-7D7ACF51E284}" presName="composite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B55169B-8F34-46A2-8849-3A613AED1D88}" type="pres">
      <dgm:prSet presAssocID="{9318C1F1-7F7B-4619-BD40-7D7ACF51E284}" presName="radial">
        <dgm:presLayoutVars>
          <dgm:animLvl val="ctr"/>
        </dgm:presLayoutVars>
      </dgm:prSet>
      <dgm:spPr/>
      <dgm:t>
        <a:bodyPr/>
        <a:lstStyle/>
        <a:p/>
      </dgm:t>
    </dgm:pt>
    <dgm:pt modelId="{1ADF11C9-DBED-46A4-8149-29CF4407E228}" type="pres">
      <dgm:prSet presAssocID="{D17A3EC5-5A02-462D-BD9D-1F5E9F0105F8}" presName="centerShape" presStyleLbl="vennNode1" presStyleCnt="5"/>
      <dgm:spPr/>
      <dgm:t>
        <a:bodyPr/>
        <a:lstStyle/>
        <a:p>
          <a:endParaRPr lang="zh-CN" altLang="en-US"/>
        </a:p>
      </dgm:t>
    </dgm:pt>
    <dgm:pt modelId="{AD207791-CA82-4E53-9244-641A89884A00}" type="pres">
      <dgm:prSet presAssocID="{0A20E293-4905-4853-A0B4-B96A2F6ADD54}" presName="node" presStyleLbl="vennNode1" presStyleIdx="1" presStyleCnt="5" custScaleX="69749" custScaleY="6974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E2ABBF-D021-44F8-9B85-A813B28D95ED}" type="pres">
      <dgm:prSet presAssocID="{37D65597-BA35-4A1B-954E-5A5A2D7AD558}" presName="node" presStyleLbl="vennNode1" presStyleIdx="2" presStyleCnt="5" custScaleX="69749" custScaleY="6974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E08D61-1CC6-4CF1-A16A-0189B96D5E13}" type="pres">
      <dgm:prSet presAssocID="{F923C771-ACC4-4705-A60D-A9D82E0755FB}" presName="node" presStyleLbl="vennNode1" presStyleIdx="3" presStyleCnt="5" custScaleX="69749" custScaleY="6974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D2F1D4-5FBE-4CE8-A115-38DCD5EF01A0}" type="pres">
      <dgm:prSet presAssocID="{FB301DD5-D5D4-4380-9161-CA5BBBD147E3}" presName="node" presStyleLbl="vennNode1" presStyleIdx="4" presStyleCnt="5" custScaleX="69749" custScaleY="6974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9B3EA32-05AA-4DDC-B681-5F4F0453D405}" srcId="{9318C1F1-7F7B-4619-BD40-7D7ACF51E284}" destId="{D17A3EC5-5A02-462D-BD9D-1F5E9F0105F8}" srcOrd="0" destOrd="0" parTransId="{4D3D9725-ABE9-43E4-8223-90AD10497AA6}" sibTransId="{C212DE7D-1657-49E5-A4DF-8330BDFA54E4}"/>
    <dgm:cxn modelId="{843C190F-8293-464D-9544-EB659CAEC1DE}" srcId="{D17A3EC5-5A02-462D-BD9D-1F5E9F0105F8}" destId="{0A20E293-4905-4853-A0B4-B96A2F6ADD54}" srcOrd="0" destOrd="0" parTransId="{64FF2F95-AA13-47BD-B6CF-0271978C8A97}" sibTransId="{ED170367-D2C5-4C31-95C1-B4B6F4997421}"/>
    <dgm:cxn modelId="{63B46189-305B-4B5A-80FB-DD2C8678CDBA}" srcId="{D17A3EC5-5A02-462D-BD9D-1F5E9F0105F8}" destId="{37D65597-BA35-4A1B-954E-5A5A2D7AD558}" srcOrd="1" destOrd="0" parTransId="{821AB363-41B1-423C-B80C-B250CF13BB32}" sibTransId="{9B449F80-027A-4317-94BE-0DEB03A4BDFF}"/>
    <dgm:cxn modelId="{DD0DDAC7-597B-4DBA-8A49-07E1DF9FEDB6}" srcId="{D17A3EC5-5A02-462D-BD9D-1F5E9F0105F8}" destId="{F923C771-ACC4-4705-A60D-A9D82E0755FB}" srcOrd="2" destOrd="0" parTransId="{2EC7FD70-6303-4FCC-B5BB-74DEB2720427}" sibTransId="{1D310C8A-AF4B-419D-A4BD-499066A15EBC}"/>
    <dgm:cxn modelId="{99C252B4-4988-49B3-8576-0C92C3E62F2F}" srcId="{D17A3EC5-5A02-462D-BD9D-1F5E9F0105F8}" destId="{FB301DD5-D5D4-4380-9161-CA5BBBD147E3}" srcOrd="3" destOrd="0" parTransId="{8EE5D533-5C14-4643-B6B8-C8F68F261DBA}" sibTransId="{13DB9E19-3476-4403-8673-52148D02399D}"/>
    <dgm:cxn modelId="{1982FAFB-BB92-49DB-9D23-EFA224CC375F}" type="presOf" srcId="{9318C1F1-7F7B-4619-BD40-7D7ACF51E284}" destId="{4AFB5B9C-F8C9-4E9F-96AC-03ADC74C55BD}" srcOrd="0" destOrd="0" presId="urn:microsoft.com/office/officeart/2005/8/layout/radial3"/>
    <dgm:cxn modelId="{EB134045-1CF5-46D2-B3D2-3D8CA01EF44F}" type="presParOf" srcId="{4AFB5B9C-F8C9-4E9F-96AC-03ADC74C55BD}" destId="{0B55169B-8F34-46A2-8849-3A613AED1D88}" srcOrd="0" destOrd="0" presId="urn:microsoft.com/office/officeart/2005/8/layout/radial3"/>
    <dgm:cxn modelId="{55406EB0-0844-4EC6-8A8A-3F7DDFC20CA6}" type="presParOf" srcId="{0B55169B-8F34-46A2-8849-3A613AED1D88}" destId="{1ADF11C9-DBED-46A4-8149-29CF4407E228}" srcOrd="0" destOrd="0" presId="urn:microsoft.com/office/officeart/2005/8/layout/radial3"/>
    <dgm:cxn modelId="{74D0144A-07E4-4C98-A1DB-A59BAB8E642A}" type="presOf" srcId="{D17A3EC5-5A02-462D-BD9D-1F5E9F0105F8}" destId="{1ADF11C9-DBED-46A4-8149-29CF4407E228}" srcOrd="0" destOrd="0" presId="urn:microsoft.com/office/officeart/2005/8/layout/radial3"/>
    <dgm:cxn modelId="{E4134A27-3787-49BB-B5A7-8E5A7FCD27D2}" type="presParOf" srcId="{0B55169B-8F34-46A2-8849-3A613AED1D88}" destId="{AD207791-CA82-4E53-9244-641A89884A00}" srcOrd="1" destOrd="0" presId="urn:microsoft.com/office/officeart/2005/8/layout/radial3"/>
    <dgm:cxn modelId="{8C28954A-E6E5-44C0-8652-883ECF04FB44}" type="presOf" srcId="{0A20E293-4905-4853-A0B4-B96A2F6ADD54}" destId="{AD207791-CA82-4E53-9244-641A89884A00}" srcOrd="0" destOrd="0" presId="urn:microsoft.com/office/officeart/2005/8/layout/radial3"/>
    <dgm:cxn modelId="{EF13D7F5-B2A4-45D3-82DF-7B8FCE4F39E6}" type="presParOf" srcId="{0B55169B-8F34-46A2-8849-3A613AED1D88}" destId="{2FE2ABBF-D021-44F8-9B85-A813B28D95ED}" srcOrd="2" destOrd="0" presId="urn:microsoft.com/office/officeart/2005/8/layout/radial3"/>
    <dgm:cxn modelId="{494E2A41-21D1-464D-B275-8DAE9BDEE9DD}" type="presOf" srcId="{37D65597-BA35-4A1B-954E-5A5A2D7AD558}" destId="{2FE2ABBF-D021-44F8-9B85-A813B28D95ED}" srcOrd="0" destOrd="0" presId="urn:microsoft.com/office/officeart/2005/8/layout/radial3"/>
    <dgm:cxn modelId="{46987045-5ACC-4C9E-AF3D-DED0BA6AD833}" type="presParOf" srcId="{0B55169B-8F34-46A2-8849-3A613AED1D88}" destId="{F8E08D61-1CC6-4CF1-A16A-0189B96D5E13}" srcOrd="3" destOrd="0" presId="urn:microsoft.com/office/officeart/2005/8/layout/radial3"/>
    <dgm:cxn modelId="{9FB0276A-6DD9-481A-B2E1-40C0EA084163}" type="presOf" srcId="{F923C771-ACC4-4705-A60D-A9D82E0755FB}" destId="{F8E08D61-1CC6-4CF1-A16A-0189B96D5E13}" srcOrd="0" destOrd="0" presId="urn:microsoft.com/office/officeart/2005/8/layout/radial3"/>
    <dgm:cxn modelId="{84FCA21C-58F9-473D-954C-669602DF6810}" type="presParOf" srcId="{0B55169B-8F34-46A2-8849-3A613AED1D88}" destId="{3DD2F1D4-5FBE-4CE8-A115-38DCD5EF01A0}" srcOrd="4" destOrd="0" presId="urn:microsoft.com/office/officeart/2005/8/layout/radial3"/>
    <dgm:cxn modelId="{493E8A01-59A3-48E5-BFC2-D1E33533AC17}" type="presOf" srcId="{FB301DD5-D5D4-4380-9161-CA5BBBD147E3}" destId="{3DD2F1D4-5FBE-4CE8-A115-38DCD5EF01A0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1" name=""/>
      <dsp:cNvGrpSpPr/>
    </dsp:nvGrpSpPr>
    <dsp:grpSpPr/>
    <dsp:sp modelId="{38AD5414-C08A-4EAE-836D-7ED09516DD17}">
      <dsp:nvSpPr>
        <dsp:cNvPr id="22" name=""/>
        <dsp:cNvSpPr/>
      </dsp:nvSpPr>
      <dsp:spPr>
        <a:xfrm>
          <a:off x="443744" y="0"/>
          <a:ext cx="1774977" cy="1774977"/>
        </a:xfrm>
        <a:prstGeom prst="diamond">
          <a:avLst/>
        </a:prstGeom>
        <a:solidFill>
          <a:schemeClr val="bg1">
            <a:lumMod val="75000"/>
            <a:lumOff val="25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64CDBF7D-17A0-489B-BF73-F4C5930043C9}">
      <dsp:nvSpPr>
        <dsp:cNvPr id="23" name=""/>
        <dsp:cNvSpPr/>
      </dsp:nvSpPr>
      <dsp:spPr>
        <a:xfrm>
          <a:off x="612367" y="168622"/>
          <a:ext cx="692241" cy="692241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tx1"/>
              </a:solidFill>
            </a:rPr>
            <a:t>A</a:t>
          </a:r>
          <a:endParaRPr lang="zh-CN" altLang="en-US" sz="2400" b="1" kern="1200">
            <a:solidFill>
              <a:schemeClr val="tx1"/>
            </a:solidFill>
          </a:endParaRPr>
        </a:p>
      </dsp:txBody>
      <dsp:txXfrm>
        <a:off x="646159" y="202414"/>
        <a:ext cx="624656" cy="624656"/>
      </dsp:txXfrm>
    </dsp:sp>
    <dsp:sp modelId="{F183A456-862F-41F6-A6B1-90459FC69878}">
      <dsp:nvSpPr>
        <dsp:cNvPr id="24" name=""/>
        <dsp:cNvSpPr/>
      </dsp:nvSpPr>
      <dsp:spPr>
        <a:xfrm>
          <a:off x="1357858" y="168622"/>
          <a:ext cx="692241" cy="692241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tx1"/>
              </a:solidFill>
            </a:rPr>
            <a:t>B</a:t>
          </a:r>
          <a:endParaRPr lang="zh-CN" altLang="en-US" sz="2400" b="1" kern="1200">
            <a:solidFill>
              <a:schemeClr val="tx1"/>
            </a:solidFill>
          </a:endParaRPr>
        </a:p>
      </dsp:txBody>
      <dsp:txXfrm>
        <a:off x="1391650" y="202414"/>
        <a:ext cx="624656" cy="624656"/>
      </dsp:txXfrm>
    </dsp:sp>
    <dsp:sp modelId="{8E32B090-8A93-4886-B9AC-E52DA8714474}">
      <dsp:nvSpPr>
        <dsp:cNvPr id="25" name=""/>
        <dsp:cNvSpPr/>
      </dsp:nvSpPr>
      <dsp:spPr>
        <a:xfrm>
          <a:off x="612367" y="914113"/>
          <a:ext cx="692241" cy="692241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tx1"/>
              </a:solidFill>
            </a:rPr>
            <a:t>C</a:t>
          </a:r>
          <a:endParaRPr lang="zh-CN" altLang="en-US" sz="2400" b="1" kern="1200">
            <a:solidFill>
              <a:schemeClr val="tx1"/>
            </a:solidFill>
          </a:endParaRPr>
        </a:p>
      </dsp:txBody>
      <dsp:txXfrm>
        <a:off x="646159" y="947905"/>
        <a:ext cx="624656" cy="624656"/>
      </dsp:txXfrm>
    </dsp:sp>
    <dsp:sp modelId="{D2C56C62-B570-428B-8FAE-4D07268F4FD3}">
      <dsp:nvSpPr>
        <dsp:cNvPr id="26" name=""/>
        <dsp:cNvSpPr/>
      </dsp:nvSpPr>
      <dsp:spPr>
        <a:xfrm>
          <a:off x="1357858" y="914113"/>
          <a:ext cx="692241" cy="692241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tx1"/>
              </a:solidFill>
            </a:rPr>
            <a:t>D</a:t>
          </a:r>
          <a:endParaRPr lang="zh-CN" altLang="en-US" sz="2400" b="1" kern="1200">
            <a:solidFill>
              <a:schemeClr val="tx1"/>
            </a:solidFill>
          </a:endParaRPr>
        </a:p>
      </dsp:txBody>
      <dsp:txXfrm>
        <a:off x="1391650" y="947905"/>
        <a:ext cx="624656" cy="624656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7" name=""/>
      <dsp:cNvGrpSpPr/>
    </dsp:nvGrpSpPr>
    <dsp:grpSpPr/>
    <dsp:sp modelId="{414F3DFE-6B26-4180-AE85-AF18AA85A15E}">
      <dsp:nvSpPr>
        <dsp:cNvPr id="18" name=""/>
        <dsp:cNvSpPr/>
      </dsp:nvSpPr>
      <dsp:spPr>
        <a:xfrm>
          <a:off x="853894" y="198127"/>
          <a:ext cx="2434460" cy="2434408"/>
        </a:xfrm>
        <a:prstGeom prst="ellipse">
          <a:avLst/>
        </a:prstGeom>
        <a:solidFill>
          <a:srgbClr val="2E75B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zh-CN" altLang="en-US" sz="2400" b="1" kern="1200" smtClean="0">
              <a:solidFill>
                <a:schemeClr val="tx1"/>
              </a:solidFill>
            </a:rPr>
            <a:t>请输入</a:t>
          </a:r>
          <a:endParaRPr lang="en-US" altLang="zh-CN" sz="2400" b="1" kern="1200" smtClean="0">
            <a:solidFill>
              <a:schemeClr val="tx1"/>
            </a:solidFill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zh-CN" altLang="en-US" sz="2400" b="1" kern="1200" smtClean="0">
              <a:solidFill>
                <a:schemeClr val="tx1"/>
              </a:solidFill>
            </a:rPr>
            <a:t>关键词</a:t>
          </a:r>
          <a:endParaRPr lang="zh-CN" altLang="en-US" sz="2400" b="1" kern="1200">
            <a:solidFill>
              <a:schemeClr val="tx1"/>
            </a:solidFill>
          </a:endParaRPr>
        </a:p>
      </dsp:txBody>
      <dsp:txXfrm>
        <a:off x="1210412" y="554638"/>
        <a:ext cx="1721423" cy="1721386"/>
      </dsp:txXfrm>
    </dsp:sp>
    <dsp:sp modelId="{28B39B06-E2AA-48D8-BDDD-131A945818E5}">
      <dsp:nvSpPr>
        <dsp:cNvPr id="19" name=""/>
        <dsp:cNvSpPr/>
      </dsp:nvSpPr>
      <dsp:spPr>
        <a:xfrm>
          <a:off x="2242945" y="87213"/>
          <a:ext cx="270747" cy="270742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9FABA5F-0E48-49D8-A4B0-ECB274A2DEFB}">
      <dsp:nvSpPr>
        <dsp:cNvPr id="20" name=""/>
        <dsp:cNvSpPr/>
      </dsp:nvSpPr>
      <dsp:spPr>
        <a:xfrm>
          <a:off x="1601845" y="2451661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FA11A3AA-FFB5-4F77-AFDA-5555E1D4E352}">
      <dsp:nvSpPr>
        <dsp:cNvPr id="21" name=""/>
        <dsp:cNvSpPr/>
      </dsp:nvSpPr>
      <dsp:spPr>
        <a:xfrm>
          <a:off x="3445008" y="1186110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687039F5-7DD7-476F-AEAA-707DD7FE9A24}">
      <dsp:nvSpPr>
        <dsp:cNvPr id="22" name=""/>
        <dsp:cNvSpPr/>
      </dsp:nvSpPr>
      <dsp:spPr>
        <a:xfrm>
          <a:off x="2506901" y="2660406"/>
          <a:ext cx="270747" cy="270742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414814A-762F-443F-B743-FF712337A76C}">
      <dsp:nvSpPr>
        <dsp:cNvPr id="23" name=""/>
        <dsp:cNvSpPr/>
      </dsp:nvSpPr>
      <dsp:spPr>
        <a:xfrm>
          <a:off x="1657534" y="471998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138AF90-5762-41D0-84FB-471E51599B6E}">
      <dsp:nvSpPr>
        <dsp:cNvPr id="24" name=""/>
        <dsp:cNvSpPr/>
      </dsp:nvSpPr>
      <dsp:spPr>
        <a:xfrm>
          <a:off x="1039524" y="1594499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B2314E7-C1E1-4329-89DE-0DBA91A69DE3}">
      <dsp:nvSpPr>
        <dsp:cNvPr id="25" name=""/>
        <dsp:cNvSpPr/>
      </dsp:nvSpPr>
      <dsp:spPr>
        <a:xfrm>
          <a:off x="93267" y="637515"/>
          <a:ext cx="989721" cy="989405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smtClean="0">
              <a:solidFill>
                <a:srgbClr val="595959"/>
              </a:solidFill>
            </a:rPr>
            <a:t>关键词</a:t>
          </a:r>
          <a:endParaRPr lang="zh-CN" altLang="en-US" sz="1400" b="1" kern="1200">
            <a:solidFill>
              <a:srgbClr val="595959"/>
            </a:solidFill>
          </a:endParaRPr>
        </a:p>
      </dsp:txBody>
      <dsp:txXfrm>
        <a:off x="238208" y="782410"/>
        <a:ext cx="699838" cy="699615"/>
      </dsp:txXfrm>
    </dsp:sp>
    <dsp:sp modelId="{37717ACC-4932-4FFB-8125-B8AA894A4DDE}">
      <dsp:nvSpPr>
        <dsp:cNvPr id="26" name=""/>
        <dsp:cNvSpPr/>
      </dsp:nvSpPr>
      <dsp:spPr>
        <a:xfrm>
          <a:off x="1969029" y="480530"/>
          <a:ext cx="270747" cy="270742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FBC911A-453B-4363-977B-A6676B4740A3}">
      <dsp:nvSpPr>
        <dsp:cNvPr id="27" name=""/>
        <dsp:cNvSpPr/>
      </dsp:nvSpPr>
      <dsp:spPr>
        <a:xfrm>
          <a:off x="186082" y="1917001"/>
          <a:ext cx="489427" cy="48944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59ACAE0D-F944-42BB-B906-0E379DF95CFE}">
      <dsp:nvSpPr>
        <dsp:cNvPr id="28" name=""/>
        <dsp:cNvSpPr/>
      </dsp:nvSpPr>
      <dsp:spPr>
        <a:xfrm>
          <a:off x="3537823" y="171963"/>
          <a:ext cx="989721" cy="989405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smtClean="0">
              <a:solidFill>
                <a:srgbClr val="595959"/>
              </a:solidFill>
            </a:rPr>
            <a:t>关键词</a:t>
          </a:r>
          <a:endParaRPr lang="zh-CN" altLang="en-US" sz="1400" b="1" kern="1200">
            <a:solidFill>
              <a:srgbClr val="595959"/>
            </a:solidFill>
          </a:endParaRPr>
        </a:p>
      </dsp:txBody>
      <dsp:txXfrm>
        <a:off x="3682764" y="316858"/>
        <a:ext cx="699838" cy="699615"/>
      </dsp:txXfrm>
    </dsp:sp>
    <dsp:sp modelId="{104B1AD2-55F5-4FF4-A4F6-E78F93A2CC06}">
      <dsp:nvSpPr>
        <dsp:cNvPr id="29" name=""/>
        <dsp:cNvSpPr/>
      </dsp:nvSpPr>
      <dsp:spPr>
        <a:xfrm>
          <a:off x="3096388" y="855076"/>
          <a:ext cx="270747" cy="270742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DA8868F-BB41-4C61-8B1A-850E7EAC8622}">
      <dsp:nvSpPr>
        <dsp:cNvPr id="30" name=""/>
        <dsp:cNvSpPr/>
      </dsp:nvSpPr>
      <dsp:spPr>
        <a:xfrm>
          <a:off x="0" y="2499439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1679BC63-EBA1-4A50-AB93-B0E8083D7E16}">
      <dsp:nvSpPr>
        <dsp:cNvPr id="31" name=""/>
        <dsp:cNvSpPr/>
      </dsp:nvSpPr>
      <dsp:spPr>
        <a:xfrm>
          <a:off x="1954993" y="2220165"/>
          <a:ext cx="196042" cy="196231"/>
        </a:xfrm>
        <a:prstGeom prst="ellipse">
          <a:avLst/>
        </a:prstGeom>
        <a:solidFill>
          <a:srgbClr val="9DC3E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</dsp:spTree>
</dsp:drawing>
</file>

<file path=ppt/diagrams/drawing3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4" name=""/>
      <dsp:cNvGrpSpPr/>
    </dsp:nvGrpSpPr>
    <dsp:grpSpPr/>
    <dsp:sp modelId="{26121DCA-FCC7-4B91-B41C-864D2A5BCED0}">
      <dsp:nvSpPr>
        <dsp:cNvPr id="25" name=""/>
        <dsp:cNvSpPr/>
      </dsp:nvSpPr>
      <dsp:spPr>
        <a:xfrm>
          <a:off x="1319174" y="3144755"/>
          <a:ext cx="1532940" cy="1316075"/>
        </a:xfrm>
        <a:prstGeom prst="hexagon">
          <a:avLst>
            <a:gd name="adj" fmla="val 25000"/>
            <a:gd name="vf" fmla="val 115470"/>
          </a:avLst>
        </a:prstGeom>
        <a:solidFill>
          <a:srgbClr val="2E75B6"/>
        </a:solidFill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smtClean="0">
              <a:solidFill>
                <a:schemeClr val="tx1"/>
              </a:solidFill>
              <a:latin typeface="+mj-ea"/>
              <a:ea typeface="+mj-ea"/>
            </a:rPr>
            <a:t>TWO</a:t>
          </a:r>
          <a:endParaRPr lang="zh-CN" altLang="en-US" sz="2000" kern="1200">
            <a:solidFill>
              <a:schemeClr val="tx1"/>
            </a:solidFill>
            <a:latin typeface="+mj-ea"/>
            <a:ea typeface="+mj-ea"/>
          </a:endParaRPr>
        </a:p>
      </dsp:txBody>
      <dsp:txXfrm>
        <a:off x="1556592" y="3348586"/>
        <a:ext cx="1058104" cy="908414"/>
      </dsp:txXfrm>
    </dsp:sp>
    <dsp:sp modelId="{E6EACE3D-977C-460D-ABF3-97F66CF087F1}">
      <dsp:nvSpPr>
        <dsp:cNvPr id="26" name=""/>
        <dsp:cNvSpPr/>
      </dsp:nvSpPr>
      <dsp:spPr>
        <a:xfrm>
          <a:off x="1355750" y="3733259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52D0C440-891A-4832-9A81-85D32004B73D}">
      <dsp:nvSpPr>
        <dsp:cNvPr id="27" name=""/>
        <dsp:cNvSpPr/>
      </dsp:nvSpPr>
      <dsp:spPr>
        <a:xfrm>
          <a:off x="0" y="2417183"/>
          <a:ext cx="1532940" cy="131607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0BB19082-7F52-4BE4-B6BA-8959E461D28A}">
      <dsp:nvSpPr>
        <dsp:cNvPr id="28" name=""/>
        <dsp:cNvSpPr/>
      </dsp:nvSpPr>
      <dsp:spPr>
        <a:xfrm>
          <a:off x="1050137" y="3558459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2A93D6BE-4988-41B8-9D26-24F1886A5AE0}">
      <dsp:nvSpPr>
        <dsp:cNvPr id="29" name=""/>
        <dsp:cNvSpPr/>
      </dsp:nvSpPr>
      <dsp:spPr>
        <a:xfrm>
          <a:off x="2638348" y="2412980"/>
          <a:ext cx="1532940" cy="1316075"/>
        </a:xfrm>
        <a:prstGeom prst="hexagon">
          <a:avLst>
            <a:gd name="adj" fmla="val 25000"/>
            <a:gd name="vf" fmla="val 115470"/>
          </a:avLst>
        </a:prstGeom>
        <a:solidFill>
          <a:srgbClr val="2E75B6"/>
        </a:solidFill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smtClean="0">
              <a:solidFill>
                <a:schemeClr val="tx1"/>
              </a:solidFill>
              <a:latin typeface="+mj-ea"/>
              <a:ea typeface="+mj-ea"/>
            </a:rPr>
            <a:t>THREE</a:t>
          </a:r>
          <a:endParaRPr lang="zh-CN" altLang="en-US" sz="2000" kern="1200">
            <a:solidFill>
              <a:schemeClr val="tx1"/>
            </a:solidFill>
            <a:latin typeface="+mj-ea"/>
            <a:ea typeface="+mj-ea"/>
          </a:endParaRPr>
        </a:p>
      </dsp:txBody>
      <dsp:txXfrm>
        <a:off x="2875766" y="2616810"/>
        <a:ext cx="1058104" cy="908414"/>
      </dsp:txXfrm>
    </dsp:sp>
    <dsp:sp modelId="{405366BA-A787-40BC-8632-580E00E04621}">
      <dsp:nvSpPr>
        <dsp:cNvPr id="30" name=""/>
        <dsp:cNvSpPr/>
      </dsp:nvSpPr>
      <dsp:spPr>
        <a:xfrm>
          <a:off x="3693363" y="3551453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FE1ABA27-1A2C-48F6-8094-64A1158111DA}">
      <dsp:nvSpPr>
        <dsp:cNvPr id="31" name=""/>
        <dsp:cNvSpPr/>
      </dsp:nvSpPr>
      <dsp:spPr>
        <a:xfrm>
          <a:off x="3956710" y="3141953"/>
          <a:ext cx="1532940" cy="131607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FE3F30B4-1099-4A1D-8D05-E0AE103561E8}">
      <dsp:nvSpPr>
        <dsp:cNvPr id="32" name=""/>
        <dsp:cNvSpPr/>
      </dsp:nvSpPr>
      <dsp:spPr>
        <a:xfrm>
          <a:off x="3994099" y="3727654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2F09E744-768C-4EDE-8CB9-31CDB429B8FB}">
      <dsp:nvSpPr>
        <dsp:cNvPr id="33" name=""/>
        <dsp:cNvSpPr/>
      </dsp:nvSpPr>
      <dsp:spPr>
        <a:xfrm>
          <a:off x="1319174" y="1689611"/>
          <a:ext cx="1532940" cy="1316075"/>
        </a:xfrm>
        <a:prstGeom prst="hexagon">
          <a:avLst>
            <a:gd name="adj" fmla="val 25000"/>
            <a:gd name="vf" fmla="val 115470"/>
          </a:avLst>
        </a:prstGeom>
        <a:solidFill>
          <a:srgbClr val="2E75B6"/>
        </a:solidFill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smtClean="0">
              <a:solidFill>
                <a:schemeClr val="tx1"/>
              </a:solidFill>
              <a:latin typeface="+mj-ea"/>
              <a:ea typeface="+mj-ea"/>
            </a:rPr>
            <a:t>ONE</a:t>
          </a:r>
          <a:endParaRPr lang="zh-CN" altLang="en-US" sz="2000" kern="1200">
            <a:solidFill>
              <a:schemeClr val="tx1"/>
            </a:solidFill>
            <a:latin typeface="+mj-ea"/>
            <a:ea typeface="+mj-ea"/>
          </a:endParaRPr>
        </a:p>
      </dsp:txBody>
      <dsp:txXfrm>
        <a:off x="1556592" y="1893441"/>
        <a:ext cx="1058104" cy="908414"/>
      </dsp:txXfrm>
    </dsp:sp>
    <dsp:sp modelId="{4F0B913A-C27F-4E0D-9F38-BA5B61999A06}">
      <dsp:nvSpPr>
        <dsp:cNvPr id="34" name=""/>
        <dsp:cNvSpPr/>
      </dsp:nvSpPr>
      <dsp:spPr>
        <a:xfrm>
          <a:off x="2369312" y="1714482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C6683DD6-8C9F-4B1A-9300-B44DC3898C21}">
      <dsp:nvSpPr>
        <dsp:cNvPr id="35" name=""/>
        <dsp:cNvSpPr/>
      </dsp:nvSpPr>
      <dsp:spPr>
        <a:xfrm>
          <a:off x="2638348" y="957835"/>
          <a:ext cx="1532940" cy="131607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bg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C4B2FB83-B887-4830-9A5E-86F74725D2B7}">
      <dsp:nvSpPr>
        <dsp:cNvPr id="36" name=""/>
        <dsp:cNvSpPr/>
      </dsp:nvSpPr>
      <dsp:spPr>
        <a:xfrm>
          <a:off x="2681427" y="1541084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bg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7C902C6B-2B43-44A7-8614-C9302D3A8C32}">
      <dsp:nvSpPr>
        <dsp:cNvPr id="37" name=""/>
        <dsp:cNvSpPr/>
      </dsp:nvSpPr>
      <dsp:spPr>
        <a:xfrm>
          <a:off x="3956710" y="1686809"/>
          <a:ext cx="1532940" cy="1316075"/>
        </a:xfrm>
        <a:prstGeom prst="hexagon">
          <a:avLst>
            <a:gd name="adj" fmla="val 25000"/>
            <a:gd name="vf" fmla="val 115470"/>
          </a:avLst>
        </a:prstGeom>
        <a:solidFill>
          <a:srgbClr val="2E75B6"/>
        </a:solidFill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smtClean="0">
              <a:solidFill>
                <a:schemeClr val="tx1"/>
              </a:solidFill>
              <a:latin typeface="+mj-ea"/>
              <a:ea typeface="+mj-ea"/>
            </a:rPr>
            <a:t>FOUR</a:t>
          </a:r>
          <a:endParaRPr lang="zh-CN" altLang="en-US" sz="2000" kern="1200">
            <a:solidFill>
              <a:schemeClr val="tx1"/>
            </a:solidFill>
            <a:latin typeface="+mj-ea"/>
            <a:ea typeface="+mj-ea"/>
          </a:endParaRPr>
        </a:p>
      </dsp:txBody>
      <dsp:txXfrm>
        <a:off x="4194128" y="1890639"/>
        <a:ext cx="1058104" cy="908414"/>
      </dsp:txXfrm>
    </dsp:sp>
    <dsp:sp modelId="{DF87390A-3A70-4177-BE4C-208361CC6E01}">
      <dsp:nvSpPr>
        <dsp:cNvPr id="38" name=""/>
        <dsp:cNvSpPr/>
      </dsp:nvSpPr>
      <dsp:spPr>
        <a:xfrm>
          <a:off x="5283200" y="2270057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3C500871-9FBF-43E2-A90F-8A36092D2824}">
      <dsp:nvSpPr>
        <dsp:cNvPr id="39" name=""/>
        <dsp:cNvSpPr/>
      </dsp:nvSpPr>
      <dsp:spPr>
        <a:xfrm>
          <a:off x="5275884" y="2426641"/>
          <a:ext cx="1532940" cy="131607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6CDEA4A3-1C72-450C-8829-257C9B98B362}">
      <dsp:nvSpPr>
        <dsp:cNvPr id="40" name=""/>
        <dsp:cNvSpPr/>
      </dsp:nvSpPr>
      <dsp:spPr>
        <a:xfrm>
          <a:off x="5574995" y="2450462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52CEF7BF-159C-46BC-9D3C-8355267B91C7}">
      <dsp:nvSpPr>
        <dsp:cNvPr id="41" name=""/>
        <dsp:cNvSpPr/>
      </dsp:nvSpPr>
      <dsp:spPr>
        <a:xfrm>
          <a:off x="5275884" y="971847"/>
          <a:ext cx="1532940" cy="1316075"/>
        </a:xfrm>
        <a:prstGeom prst="hexagon">
          <a:avLst>
            <a:gd name="adj" fmla="val 25000"/>
            <a:gd name="vf" fmla="val 115470"/>
          </a:avLst>
        </a:prstGeom>
        <a:solidFill>
          <a:srgbClr val="2E75B6"/>
        </a:solidFill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smtClean="0">
              <a:solidFill>
                <a:schemeClr val="tx1"/>
              </a:solidFill>
              <a:latin typeface="+mj-ea"/>
              <a:ea typeface="+mj-ea"/>
            </a:rPr>
            <a:t>FIVE</a:t>
          </a:r>
          <a:endParaRPr lang="zh-CN" altLang="en-US" sz="2000" kern="1200">
            <a:solidFill>
              <a:schemeClr val="tx1"/>
            </a:solidFill>
            <a:latin typeface="+mj-ea"/>
            <a:ea typeface="+mj-ea"/>
          </a:endParaRPr>
        </a:p>
      </dsp:txBody>
      <dsp:txXfrm>
        <a:off x="5513302" y="1175677"/>
        <a:ext cx="1058104" cy="908414"/>
      </dsp:txXfrm>
    </dsp:sp>
    <dsp:sp modelId="{D5E81698-8C72-4136-BC23-287B8D069A49}">
      <dsp:nvSpPr>
        <dsp:cNvPr id="42" name=""/>
        <dsp:cNvSpPr/>
      </dsp:nvSpPr>
      <dsp:spPr>
        <a:xfrm>
          <a:off x="6602374" y="1561752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4359378A-B3AD-4514-9D33-37D83585187B}">
      <dsp:nvSpPr>
        <dsp:cNvPr id="43" name=""/>
        <dsp:cNvSpPr/>
      </dsp:nvSpPr>
      <dsp:spPr>
        <a:xfrm>
          <a:off x="6595059" y="1706075"/>
          <a:ext cx="1532940" cy="131607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167FBF34-436C-47B5-8207-CCAA462054F8}">
      <dsp:nvSpPr>
        <dsp:cNvPr id="44" name=""/>
        <dsp:cNvSpPr/>
      </dsp:nvSpPr>
      <dsp:spPr>
        <a:xfrm>
          <a:off x="6900672" y="1735500"/>
          <a:ext cx="178816" cy="154131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3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</dsp:spTree>
</dsp:drawing>
</file>

<file path=ppt/diagrams/drawing4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6" name=""/>
      <dsp:cNvGrpSpPr/>
    </dsp:nvGrpSpPr>
    <dsp:grpSpPr/>
    <dsp:sp modelId="{1ADF11C9-DBED-46A4-8149-29CF4407E228}">
      <dsp:nvSpPr>
        <dsp:cNvPr id="27" name=""/>
        <dsp:cNvSpPr/>
      </dsp:nvSpPr>
      <dsp:spPr>
        <a:xfrm>
          <a:off x="1457924" y="686791"/>
          <a:ext cx="1710953" cy="1710953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zh-CN" altLang="en-US" sz="1600" b="1" kern="1200" smtClean="0">
              <a:solidFill>
                <a:schemeClr val="tx1"/>
              </a:solidFill>
            </a:rPr>
            <a:t>请输入内容</a:t>
          </a:r>
          <a:endParaRPr lang="en-US" altLang="zh-CN" sz="1600" b="1" kern="1200" smtClean="0">
            <a:solidFill>
              <a:schemeClr val="tx1"/>
            </a:solidFill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zh-CN" altLang="en-US" sz="1600" b="1" kern="1200" smtClean="0">
              <a:solidFill>
                <a:schemeClr val="tx1"/>
              </a:solidFill>
            </a:rPr>
            <a:t>请输入内容</a:t>
          </a:r>
          <a:endParaRPr lang="en-US" altLang="zh-CN" sz="1600" b="1" kern="1200" smtClean="0">
            <a:solidFill>
              <a:schemeClr val="tx1"/>
            </a:solidFill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zh-CN" altLang="en-US" sz="1600" b="1" kern="1200" smtClean="0">
              <a:solidFill>
                <a:schemeClr val="tx1"/>
              </a:solidFill>
            </a:rPr>
            <a:t>请输入内容</a:t>
          </a:r>
          <a:endParaRPr lang="zh-CN" altLang="en-US" sz="1600" b="1" kern="1200">
            <a:solidFill>
              <a:schemeClr val="tx1"/>
            </a:solidFill>
          </a:endParaRPr>
        </a:p>
      </dsp:txBody>
      <dsp:txXfrm>
        <a:off x="1708487" y="937354"/>
        <a:ext cx="1209826" cy="1209826"/>
      </dsp:txXfrm>
    </dsp:sp>
    <dsp:sp modelId="{AD207791-CA82-4E53-9244-641A89884A00}">
      <dsp:nvSpPr>
        <dsp:cNvPr id="28" name=""/>
        <dsp:cNvSpPr/>
      </dsp:nvSpPr>
      <dsp:spPr>
        <a:xfrm>
          <a:off x="2015058" y="129700"/>
          <a:ext cx="596686" cy="596686"/>
        </a:xfrm>
        <a:prstGeom prst="ellipse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smtClean="0">
              <a:solidFill>
                <a:srgbClr val="FFFFFF"/>
              </a:solidFill>
            </a:rPr>
            <a:t>1</a:t>
          </a:r>
          <a:endParaRPr lang="zh-CN" altLang="en-US" sz="3200" b="1" kern="1200">
            <a:solidFill>
              <a:srgbClr val="FFFFFF"/>
            </a:solidFill>
          </a:endParaRPr>
        </a:p>
      </dsp:txBody>
      <dsp:txXfrm>
        <a:off x="2102441" y="217083"/>
        <a:ext cx="421921" cy="421921"/>
      </dsp:txXfrm>
    </dsp:sp>
    <dsp:sp modelId="{2FE2ABBF-D021-44F8-9B85-A813B28D95ED}">
      <dsp:nvSpPr>
        <dsp:cNvPr id="29" name=""/>
        <dsp:cNvSpPr/>
      </dsp:nvSpPr>
      <dsp:spPr>
        <a:xfrm>
          <a:off x="3129282" y="1243924"/>
          <a:ext cx="596686" cy="596686"/>
        </a:xfrm>
        <a:prstGeom prst="ellipse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smtClean="0">
              <a:solidFill>
                <a:srgbClr val="FFFFFF"/>
              </a:solidFill>
            </a:rPr>
            <a:t>2</a:t>
          </a:r>
          <a:endParaRPr lang="zh-CN" altLang="en-US" sz="3200" b="1" kern="1200">
            <a:solidFill>
              <a:srgbClr val="FFFFFF"/>
            </a:solidFill>
          </a:endParaRPr>
        </a:p>
      </dsp:txBody>
      <dsp:txXfrm>
        <a:off x="3216665" y="1331307"/>
        <a:ext cx="421921" cy="421921"/>
      </dsp:txXfrm>
    </dsp:sp>
    <dsp:sp modelId="{F8E08D61-1CC6-4CF1-A16A-0189B96D5E13}">
      <dsp:nvSpPr>
        <dsp:cNvPr id="30" name=""/>
        <dsp:cNvSpPr/>
      </dsp:nvSpPr>
      <dsp:spPr>
        <a:xfrm>
          <a:off x="2015058" y="2358148"/>
          <a:ext cx="596686" cy="596686"/>
        </a:xfrm>
        <a:prstGeom prst="ellipse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smtClean="0">
              <a:solidFill>
                <a:srgbClr val="FFFFFF"/>
              </a:solidFill>
            </a:rPr>
            <a:t>3</a:t>
          </a:r>
          <a:endParaRPr lang="zh-CN" altLang="en-US" sz="3200" b="1" kern="1200">
            <a:solidFill>
              <a:srgbClr val="FFFFFF"/>
            </a:solidFill>
          </a:endParaRPr>
        </a:p>
      </dsp:txBody>
      <dsp:txXfrm>
        <a:off x="2102441" y="2445531"/>
        <a:ext cx="421921" cy="421921"/>
      </dsp:txXfrm>
    </dsp:sp>
    <dsp:sp modelId="{3DD2F1D4-5FBE-4CE8-A115-38DCD5EF01A0}">
      <dsp:nvSpPr>
        <dsp:cNvPr id="31" name=""/>
        <dsp:cNvSpPr/>
      </dsp:nvSpPr>
      <dsp:spPr>
        <a:xfrm>
          <a:off x="900834" y="1243924"/>
          <a:ext cx="596686" cy="596686"/>
        </a:xfrm>
        <a:prstGeom prst="ellipse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smtClean="0">
              <a:solidFill>
                <a:srgbClr val="FFFFFF"/>
              </a:solidFill>
            </a:rPr>
            <a:t>4</a:t>
          </a:r>
          <a:endParaRPr lang="zh-CN" altLang="en-US" sz="3200" b="1" kern="1200">
            <a:solidFill>
              <a:srgbClr val="FFFFFF"/>
            </a:solidFill>
          </a:endParaRPr>
        </a:p>
      </dsp:txBody>
      <dsp:txXfrm>
        <a:off x="988217" y="1331307"/>
        <a:ext cx="421921" cy="421921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</dgm:if>
      <dgm:else name="Name5"/>
    </dgm:choose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type="ellipse" r:blip="">
          <dgm:adjLst/>
        </dgm:shape>
        <dgm:presOf/>
        <dgm:constrLst/>
      </dgm:layoutNode>
      <dgm:layoutNode name="Accent3" styleLbl="node1">
        <dgm:alg type="sp"/>
        <dgm:shape type="ellipse" r:blip="">
          <dgm:adjLst/>
        </dgm:shape>
        <dgm:presOf/>
        <dgm:constrLst/>
      </dgm:layoutNode>
      <dgm:layoutNode name="Accent4" styleLbl="node1">
        <dgm:alg type="sp"/>
        <dgm:shape type="ellipse" r:blip="">
          <dgm:adjLst/>
        </dgm:shape>
        <dgm:presOf/>
        <dgm:constrLst/>
      </dgm:layoutNode>
      <dgm:layoutNode name="Accent5" styleLbl="node1">
        <dgm:alg type="sp"/>
        <dgm:shape type="ellipse" r:blip="">
          <dgm:adjLst/>
        </dgm:shape>
        <dgm:presOf/>
        <dgm:constrLst/>
      </dgm:layoutNode>
      <dgm:layoutNode name="Accent6" styleLbl="node1">
        <dgm:alg type="sp"/>
        <dgm:shape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7">
        <dgm:alg type="sp"/>
        <dgm:shape r:blip="">
          <dgm:adjLst/>
        </dgm:shape>
        <dgm:presOf/>
        <dgm:constrLst/>
        <dgm:forEach name="Name13" ref="accentRepeat1"/>
      </dgm:layoutNode>
      <dgm:layoutNode name="Accent8">
        <dgm:alg type="sp"/>
        <dgm:shape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9">
        <dgm:alg type="sp"/>
        <dgm:shape r:blip="">
          <dgm:adjLst/>
        </dgm:shape>
        <dgm:presOf/>
        <dgm:constrLst/>
        <dgm:forEach name="Name16" ref="accentRepeat1"/>
      </dgm:layoutNode>
      <dgm:layoutNode name="Accent10">
        <dgm:alg type="sp"/>
        <dgm:shape r:blip="">
          <dgm:adjLst/>
        </dgm:shape>
        <dgm:presOf/>
        <dgm:constrLst/>
        <dgm:forEach name="Name17" ref="accentRepeat2"/>
      </dgm:layoutNode>
      <dgm:layoutNode name="Accent11">
        <dgm:alg type="sp"/>
        <dgm:shape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12">
        <dgm:alg type="sp"/>
        <dgm:shape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13">
        <dgm:alg type="sp"/>
        <dgm:shape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15">
        <dgm:alg type="sp"/>
        <dgm:shape r:blip="">
          <dgm:adjLst/>
        </dgm:shape>
        <dgm:presOf/>
        <dgm:constrLst/>
        <dgm:forEach name="Name24" ref="accentRepeat2"/>
      </dgm:layoutNode>
      <dgm:layoutNode name="Accent16">
        <dgm:alg type="sp"/>
        <dgm:shape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/>
            </dgm:ruleLst>
          </dgm:layoutNode>
        </dgm:forEach>
        <dgm:forEach name="accentRepeat" axis="self">
          <dgm:layoutNode name="accentRepeatNode" styleLbl="solidAlignAcc1">
            <dgm:alg type="sp"/>
            <dgm:shape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r:blip="">
          <dgm:adjLst/>
        </dgm:shape>
        <dgm:presOf/>
        <dgm:constrLst/>
        <dgm:forEach name="Name15" ref="textRepeat"/>
      </dgm:layoutNode>
      <dgm:layoutNode name="textaccent1">
        <dgm:alg type="sp"/>
        <dgm:shape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r:blip="">
          <dgm:adjLst/>
        </dgm:shape>
        <dgm:presOf/>
        <dgm:constrLst/>
        <dgm:forEach name="Name18" ref="imageRepeat"/>
      </dgm:layoutNode>
      <dgm:layoutNode name="imageaccent1">
        <dgm:alg type="sp"/>
        <dgm:shape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r:blip="">
          <dgm:adjLst/>
        </dgm:shape>
        <dgm:presOf/>
        <dgm:constrLst/>
        <dgm:forEach name="Name21" ref="textRepeat"/>
      </dgm:layoutNode>
      <dgm:layoutNode name="textaccent2">
        <dgm:alg type="sp"/>
        <dgm:shape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r:blip="">
          <dgm:adjLst/>
        </dgm:shape>
        <dgm:presOf/>
        <dgm:constrLst/>
        <dgm:forEach name="Name24" ref="imageRepeat"/>
      </dgm:layoutNode>
      <dgm:layoutNode name="imageaccent2">
        <dgm:alg type="sp"/>
        <dgm:shape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r:blip="">
          <dgm:adjLst/>
        </dgm:shape>
        <dgm:presOf/>
        <dgm:constrLst/>
        <dgm:forEach name="Name27" ref="textRepeat"/>
      </dgm:layoutNode>
      <dgm:layoutNode name="textaccent3">
        <dgm:alg type="sp"/>
        <dgm:shape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r:blip="">
          <dgm:adjLst/>
        </dgm:shape>
        <dgm:presOf/>
        <dgm:constrLst/>
        <dgm:forEach name="Name30" ref="imageRepeat"/>
      </dgm:layoutNode>
      <dgm:layoutNode name="imageaccent3">
        <dgm:alg type="sp"/>
        <dgm:shape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r:blip="">
          <dgm:adjLst/>
        </dgm:shape>
        <dgm:presOf/>
        <dgm:constrLst/>
        <dgm:forEach name="Name33" ref="textRepeat"/>
      </dgm:layoutNode>
      <dgm:layoutNode name="textaccent4">
        <dgm:alg type="sp"/>
        <dgm:shape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r:blip="">
          <dgm:adjLst/>
        </dgm:shape>
        <dgm:presOf/>
        <dgm:constrLst/>
        <dgm:forEach name="Name36" ref="imageRepeat"/>
      </dgm:layoutNode>
      <dgm:layoutNode name="imageaccent4">
        <dgm:alg type="sp"/>
        <dgm:shape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r:blip="">
          <dgm:adjLst/>
        </dgm:shape>
        <dgm:presOf/>
        <dgm:constrLst/>
        <dgm:forEach name="Name39" ref="textRepeat"/>
      </dgm:layoutNode>
      <dgm:layoutNode name="textaccent5">
        <dgm:alg type="sp"/>
        <dgm:shape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r:blip="">
          <dgm:adjLst/>
        </dgm:shape>
        <dgm:presOf/>
        <dgm:constrLst/>
        <dgm:forEach name="Name42" ref="imageRepeat"/>
      </dgm:layoutNode>
      <dgm:layoutNode name="imageaccent5">
        <dgm:alg type="sp"/>
        <dgm:shape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r:blip="">
          <dgm:adjLst/>
        </dgm:shape>
        <dgm:presOf/>
        <dgm:constrLst/>
        <dgm:forEach name="Name45" ref="textRepeat"/>
      </dgm:layoutNode>
      <dgm:layoutNode name="textaccent6">
        <dgm:alg type="sp"/>
        <dgm:shape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r:blip="">
          <dgm:adjLst/>
        </dgm:shape>
        <dgm:presOf/>
        <dgm:constrLst/>
        <dgm:forEach name="Name48" ref="imageRepeat"/>
      </dgm:layoutNode>
      <dgm:layoutNode name="imageaccent6">
        <dgm:alg type="sp"/>
        <dgm:shape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r:blip="">
          <dgm:adjLst/>
        </dgm:shape>
        <dgm:presOf/>
        <dgm:constrLst/>
        <dgm:forEach name="Name51" ref="textRepeat"/>
      </dgm:layoutNode>
      <dgm:layoutNode name="textaccent7">
        <dgm:alg type="sp"/>
        <dgm:shape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r:blip="">
          <dgm:adjLst/>
        </dgm:shape>
        <dgm:presOf/>
        <dgm:constrLst/>
        <dgm:forEach name="Name54" ref="imageRepeat"/>
      </dgm:layoutNode>
      <dgm:layoutNode name="imageaccent7">
        <dgm:alg type="sp"/>
        <dgm:shape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r:blip="">
          <dgm:adjLst/>
        </dgm:shape>
        <dgm:presOf/>
        <dgm:constrLst/>
        <dgm:forEach name="Name57" ref="textRepeat"/>
      </dgm:layoutNode>
      <dgm:layoutNode name="textaccent8">
        <dgm:alg type="sp"/>
        <dgm:shape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r:blip="">
          <dgm:adjLst/>
        </dgm:shape>
        <dgm:presOf/>
        <dgm:constrLst/>
        <dgm:forEach name="Name60" ref="imageRepeat"/>
      </dgm:layoutNode>
      <dgm:layoutNode name="imageaccent8">
        <dgm:alg type="sp"/>
        <dgm:shape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r:blip="">
          <dgm:adjLst/>
        </dgm:shape>
        <dgm:presOf/>
        <dgm:constrLst/>
        <dgm:forEach name="Name63" ref="textRepeat"/>
      </dgm:layoutNode>
      <dgm:layoutNode name="textaccent9">
        <dgm:alg type="sp"/>
        <dgm:shape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r:blip="">
          <dgm:adjLst/>
        </dgm:shape>
        <dgm:presOf/>
        <dgm:constrLst/>
        <dgm:forEach name="Name66" ref="imageRepeat"/>
      </dgm:layoutNode>
      <dgm:layoutNode name="imageaccent9">
        <dgm:alg type="sp"/>
        <dgm:shape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r:blip="">
          <dgm:adjLst/>
        </dgm:shape>
        <dgm:presOf/>
        <dgm:constrLst/>
        <dgm:forEach name="Name69" ref="textRepeat"/>
      </dgm:layoutNode>
      <dgm:layoutNode name="textaccent10">
        <dgm:alg type="sp"/>
        <dgm:shape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r:blip="">
          <dgm:adjLst/>
        </dgm:shape>
        <dgm:presOf/>
        <dgm:constrLst/>
        <dgm:forEach name="Name72" ref="imageRepeat"/>
      </dgm:layoutNode>
      <dgm:layoutNode name="imageaccent10">
        <dgm:alg type="sp"/>
        <dgm:shape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r:blip="">
          <dgm:adjLst/>
        </dgm:shape>
        <dgm:presOf/>
        <dgm:constrLst/>
        <dgm:forEach name="Name75" ref="textRepeat"/>
      </dgm:layoutNode>
      <dgm:layoutNode name="textaccent11">
        <dgm:alg type="sp"/>
        <dgm:shape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r:blip="">
          <dgm:adjLst/>
        </dgm:shape>
        <dgm:presOf/>
        <dgm:constrLst/>
        <dgm:forEach name="Name78" ref="imageRepeat"/>
      </dgm:layoutNode>
      <dgm:layoutNode name="imageaccent11">
        <dgm:alg type="sp"/>
        <dgm:shape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r:blip="">
          <dgm:adjLst/>
        </dgm:shape>
        <dgm:presOf/>
        <dgm:constrLst/>
        <dgm:forEach name="Name81" ref="textRepeat"/>
      </dgm:layoutNode>
      <dgm:layoutNode name="textaccent12">
        <dgm:alg type="sp"/>
        <dgm:shape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r:blip="">
          <dgm:adjLst/>
        </dgm:shape>
        <dgm:presOf/>
        <dgm:constrLst/>
        <dgm:forEach name="Name84" ref="imageRepeat"/>
      </dgm:layoutNode>
      <dgm:layoutNode name="imageaccent12">
        <dgm:alg type="sp"/>
        <dgm:shape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/>
            </dgm:ruleLst>
          </dgm:layoutNode>
        </dgm:forEach>
      </dgm:forEach>
    </dgm:layoutNode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B84-784D-494F-84A8-770ACC17B944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2E509-2739-4761-A3C4-B2C5073BC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35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50CD6-7205-4C89-9BEE-002C394196FD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5EB8E-E12E-44D7-BFFC-EBEF67529C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9134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1752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890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49181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1093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13214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43048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8779232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9429948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3788718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997860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第一章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89920" y="1604435"/>
            <a:ext cx="8270709" cy="4896908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  <a:defRPr sz="2700"/>
            </a:lvl1pPr>
            <a:lvl2pPr marL="0" inden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  <a:defRPr sz="2700"/>
            </a:lvl2pPr>
            <a:lvl3pPr marL="0" inden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  <a:defRPr sz="2700"/>
            </a:lvl3pPr>
            <a:lvl4pPr marL="0" inden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  <a:defRPr sz="2700"/>
            </a:lvl4pPr>
            <a:lvl5pPr marL="0" inden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None/>
              <a:defRPr sz="27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标题占位符 1"/>
          <p:cNvSpPr>
            <a:spLocks noGrp="1"/>
          </p:cNvSpPr>
          <p:nvPr>
            <p:ph type="title"/>
          </p:nvPr>
        </p:nvSpPr>
        <p:spPr>
          <a:xfrm>
            <a:off x="3455707" y="274641"/>
            <a:ext cx="8126692" cy="754063"/>
          </a:xfrm>
          <a:prstGeom prst="rect">
            <a:avLst/>
          </a:prstGeom>
        </p:spPr>
        <p:txBody>
          <a:bodyPr vert="horz" lIns="121912" tIns="60956" rIns="121912" bIns="60956" rtlCol="0" anchor="ctr">
            <a:noAutofit/>
          </a:bodyPr>
          <a:lstStyle>
            <a:lvl1pPr>
              <a:defRPr sz="37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161750039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046140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4704306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6748712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0892274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4361904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6743927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603117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7477" y="200025"/>
            <a:ext cx="10515600" cy="727075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93801"/>
            <a:ext cx="10515600" cy="4983163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2" y="912812"/>
            <a:ext cx="10274300" cy="0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0" y="6356351"/>
            <a:ext cx="12192000" cy="0"/>
          </a:xfrm>
          <a:prstGeom prst="line">
            <a:avLst/>
          </a:prstGeom>
          <a:ln w="635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日期占位符 3"/>
          <p:cNvSpPr txBox="1"/>
          <p:nvPr userDrawn="1"/>
        </p:nvSpPr>
        <p:spPr>
          <a:xfrm>
            <a:off x="295275" y="6354764"/>
            <a:ext cx="3228975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/>
              <a:t>《</a:t>
            </a:r>
            <a:r>
              <a:rPr lang="zh-CN" altLang="en-US" smtClean="0"/>
              <a:t>****************************毕业论文</a:t>
            </a:r>
            <a:r>
              <a:rPr lang="en-US" altLang="zh-CN" smtClean="0"/>
              <a:t>》</a:t>
            </a:r>
            <a:endParaRPr lang="zh-CN" altLang="en-US" smtClean="0"/>
          </a:p>
        </p:txBody>
      </p:sp>
      <p:sp>
        <p:nvSpPr>
          <p:cNvPr id="10" name="日期占位符 3"/>
          <p:cNvSpPr txBox="1"/>
          <p:nvPr userDrawn="1"/>
        </p:nvSpPr>
        <p:spPr>
          <a:xfrm>
            <a:off x="10060309" y="6348584"/>
            <a:ext cx="1714353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defPPr>
              <a:defRPr lang="zh-CN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mtClean="0"/>
              <a:t>答辩学生：</a:t>
            </a:r>
            <a:r>
              <a:rPr lang="en-US" altLang="zh-CN" smtClean="0"/>
              <a:t>JOBOR</a:t>
            </a:r>
            <a:r>
              <a:rPr lang="zh-CN" altLang="en-US" smtClean="0"/>
              <a:t>小钵</a:t>
            </a:r>
          </a:p>
        </p:txBody>
      </p:sp>
      <p:sp>
        <p:nvSpPr>
          <p:cNvPr id="4" name="文本框 3"/>
          <p:cNvSpPr txBox="1"/>
          <p:nvPr userDrawn="1"/>
        </p:nvSpPr>
        <p:spPr>
          <a:xfrm>
            <a:off x="10317675" y="801350"/>
            <a:ext cx="1472052" cy="276999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altLang="zh-CN" sz="1200" smtClean="0"/>
              <a:t>XXXXXXXXXX</a:t>
            </a:r>
            <a:r>
              <a:rPr lang="en-US" altLang="zh-CN" sz="1200" baseline="0" smtClean="0"/>
              <a:t> </a:t>
            </a:r>
            <a:r>
              <a:rPr lang="zh-CN" altLang="en-US" sz="1200" smtClean="0"/>
              <a:t>大学</a:t>
            </a:r>
            <a:endParaRPr lang="zh-CN" altLang="en-US" sz="1200"/>
          </a:p>
        </p:txBody>
      </p:sp>
    </p:spTree>
    <p:extLst>
      <p:ext uri="{BB962C8B-B14F-4D97-AF65-F5344CB8AC3E}">
        <p14:creationId val="204538456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794997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5578234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4165174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141241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88302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0703998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0760616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8488600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1059458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3456289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9851568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4476-79A8-4F2B-99B6-8B2390E3F1DF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01CF-51E0-4575-9CEE-306A61786A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62795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5342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3.xml" Type="http://schemas.microsoft.com/office/2007/relationships/diagramDrawing"/><Relationship Id="rId3" Target="../diagrams/data3.xml" Type="http://schemas.openxmlformats.org/officeDocument/2006/relationships/diagramData"/><Relationship Id="rId4" Target="../diagrams/layout3.xml" Type="http://schemas.openxmlformats.org/officeDocument/2006/relationships/diagramLayout"/><Relationship Id="rId5" Target="../diagrams/quickStyle3.xml" Type="http://schemas.openxmlformats.org/officeDocument/2006/relationships/diagramQuickStyle"/><Relationship Id="rId6" Target="../diagrams/colors3.xml" Type="http://schemas.openxmlformats.org/officeDocument/2006/relationships/diagramColors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4.xml" Type="http://schemas.microsoft.com/office/2007/relationships/diagramDrawing"/><Relationship Id="rId3" Target="../diagrams/data4.xml" Type="http://schemas.openxmlformats.org/officeDocument/2006/relationships/diagramData"/><Relationship Id="rId4" Target="../diagrams/layout4.xml" Type="http://schemas.openxmlformats.org/officeDocument/2006/relationships/diagramLayout"/><Relationship Id="rId5" Target="../diagrams/quickStyle4.xml" Type="http://schemas.openxmlformats.org/officeDocument/2006/relationships/diagramQuickStyle"/><Relationship Id="rId6" Target="../diagrams/colors4.xml" Type="http://schemas.openxmlformats.org/officeDocument/2006/relationships/diagramColors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3.xml" Type="http://schemas.openxmlformats.org/officeDocument/2006/relationships/chart"/><Relationship Id="rId3" Target="../charts/chart4.xml" Type="http://schemas.openxmlformats.org/officeDocument/2006/relationships/chart"/><Relationship Id="rId4" Target="../charts/chart5.xml" Type="http://schemas.openxmlformats.org/officeDocument/2006/relationships/chart"/><Relationship Id="rId5" Target="../charts/chart6.xml" Type="http://schemas.openxmlformats.org/officeDocument/2006/relationships/chart"/></Relationships>
</file>

<file path=ppt/slides/_rels/slide1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1.xml" Type="http://schemas.microsoft.com/office/2007/relationships/diagramDrawing"/><Relationship Id="rId3" Target="../diagrams/data1.xml" Type="http://schemas.openxmlformats.org/officeDocument/2006/relationships/diagramData"/><Relationship Id="rId4" Target="../diagrams/layout1.xml" Type="http://schemas.openxmlformats.org/officeDocument/2006/relationships/diagramLayout"/><Relationship Id="rId5" Target="../diagrams/quickStyle1.xml" Type="http://schemas.openxmlformats.org/officeDocument/2006/relationships/diagramQuickStyle"/><Relationship Id="rId6" Target="../diagrams/colors1.xml" Type="http://schemas.openxmlformats.org/officeDocument/2006/relationships/diagramColor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2.xml" Type="http://schemas.microsoft.com/office/2007/relationships/diagramDrawing"/><Relationship Id="rId3" Target="../diagrams/data2.xml" Type="http://schemas.openxmlformats.org/officeDocument/2006/relationships/diagramData"/><Relationship Id="rId4" Target="../diagrams/layout2.xml" Type="http://schemas.openxmlformats.org/officeDocument/2006/relationships/diagramLayout"/><Relationship Id="rId5" Target="../diagrams/quickStyle2.xml" Type="http://schemas.openxmlformats.org/officeDocument/2006/relationships/diagramQuickStyle"/><Relationship Id="rId6" Target="../diagrams/colors2.xml" Type="http://schemas.openxmlformats.org/officeDocument/2006/relationships/diagramColor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613460"/>
            <a:ext cx="9144000" cy="1019981"/>
          </a:xfrm>
        </p:spPr>
        <p:txBody>
          <a:bodyPr>
            <a:normAutofit/>
          </a:bodyPr>
          <a:lstStyle/>
          <a:p>
            <a:r>
              <a:rPr altLang="en-US" b="1" lang="zh-CN" sz="6700">
                <a:solidFill>
                  <a:schemeClr val="accent1">
                    <a:lumMod val="75000"/>
                  </a:schemeClr>
                </a:solidFill>
              </a:rPr>
              <a:t>论文主标题</a:t>
            </a:r>
          </a:p>
        </p:txBody>
      </p:sp>
      <p:sp>
        <p:nvSpPr>
          <p:cNvPr id="5" name="矩形 4"/>
          <p:cNvSpPr/>
          <p:nvPr/>
        </p:nvSpPr>
        <p:spPr>
          <a:xfrm>
            <a:off x="3108961" y="3907099"/>
            <a:ext cx="6020971" cy="565256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b="1" lang="zh-CN" sz="2000">
                <a:solidFill>
                  <a:schemeClr val="tx1"/>
                </a:solidFill>
              </a:rPr>
              <a:t>论文副标题</a:t>
            </a:r>
          </a:p>
        </p:txBody>
      </p:sp>
      <p:sp>
        <p:nvSpPr>
          <p:cNvPr id="6" name="矩形 5"/>
          <p:cNvSpPr/>
          <p:nvPr/>
        </p:nvSpPr>
        <p:spPr>
          <a:xfrm>
            <a:off x="3108962" y="4631375"/>
            <a:ext cx="1737035" cy="310892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altLang="en-US" lang="zh-CN" sz="1600">
                <a:solidFill>
                  <a:srgbClr val="595959"/>
                </a:solidFill>
              </a:rPr>
              <a:t>指导老师：X教授</a:t>
            </a:r>
          </a:p>
        </p:txBody>
      </p:sp>
      <p:sp>
        <p:nvSpPr>
          <p:cNvPr id="8" name="矩形 7"/>
          <p:cNvSpPr/>
          <p:nvPr/>
        </p:nvSpPr>
        <p:spPr>
          <a:xfrm>
            <a:off x="6430895" y="4631375"/>
            <a:ext cx="1968810" cy="310892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altLang="en-US" lang="zh-CN" sz="1600">
                <a:solidFill>
                  <a:srgbClr val="595959"/>
                </a:solidFill>
              </a:rPr>
              <a:t>答辩学生：优页PPT</a:t>
            </a:r>
          </a:p>
        </p:txBody>
      </p:sp>
      <p:sp>
        <p:nvSpPr>
          <p:cNvPr id="10" name="矩形 9"/>
          <p:cNvSpPr/>
          <p:nvPr/>
        </p:nvSpPr>
        <p:spPr>
          <a:xfrm>
            <a:off x="5655356" y="2207309"/>
            <a:ext cx="944872" cy="256028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altLang="en-US" lang="zh-CN" sz="1200">
                <a:solidFill>
                  <a:schemeClr val="bg1"/>
                </a:solidFill>
              </a:rPr>
              <a:t>可换成校徽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5492549" y="848142"/>
            <a:ext cx="1170195" cy="1229903"/>
            <a:chOff x="2194575" y="4044388"/>
            <a:chExt cx="1639983" cy="1723661"/>
          </a:xfrm>
          <a:solidFill>
            <a:schemeClr val="accent1">
              <a:lumMod val="75000"/>
            </a:schemeClr>
          </a:solidFill>
        </p:grpSpPr>
        <p:sp>
          <p:nvSpPr>
            <p:cNvPr id="12" name="椭圆 11"/>
            <p:cNvSpPr/>
            <p:nvPr/>
          </p:nvSpPr>
          <p:spPr>
            <a:xfrm>
              <a:off x="2504548" y="4626699"/>
              <a:ext cx="1141350" cy="11413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Freeform 87"/>
            <p:cNvSpPr>
              <a:spLocks noEditPoints="1"/>
            </p:cNvSpPr>
            <p:nvPr/>
          </p:nvSpPr>
          <p:spPr bwMode="auto">
            <a:xfrm>
              <a:off x="2194575" y="4044388"/>
              <a:ext cx="1639983" cy="1070487"/>
            </a:xfrm>
            <a:custGeom>
              <a:gdLst>
                <a:gd fmla="*/ 162 w 162" name="T0"/>
                <a:gd fmla="*/ 12 h 106" name="T1"/>
                <a:gd fmla="*/ 87 w 162" name="T2"/>
                <a:gd fmla="*/ 0 h 106" name="T3"/>
                <a:gd fmla="*/ 5 w 162" name="T4"/>
                <a:gd fmla="*/ 12 h 106" name="T5"/>
                <a:gd fmla="*/ 5 w 162" name="T6"/>
                <a:gd fmla="*/ 55 h 106" name="T7"/>
                <a:gd fmla="*/ 3 w 162" name="T8"/>
                <a:gd fmla="*/ 60 h 106" name="T9"/>
                <a:gd fmla="*/ 8 w 162" name="T10"/>
                <a:gd fmla="*/ 66 h 106" name="T11"/>
                <a:gd fmla="*/ 14 w 162" name="T12"/>
                <a:gd fmla="*/ 60 h 106" name="T13"/>
                <a:gd fmla="*/ 11 w 162" name="T14"/>
                <a:gd fmla="*/ 55 h 106" name="T15"/>
                <a:gd fmla="*/ 11 w 162" name="T16"/>
                <a:gd fmla="*/ 28 h 106" name="T17"/>
                <a:gd fmla="*/ 87 w 162" name="T18"/>
                <a:gd fmla="*/ 39 h 106" name="T19"/>
                <a:gd fmla="*/ 162 w 162" name="T20"/>
                <a:gd fmla="*/ 27 h 106" name="T21"/>
                <a:gd fmla="*/ 162 w 162" name="T22"/>
                <a:gd fmla="*/ 12 h 106" name="T23"/>
                <a:gd fmla="*/ 13 w 162" name="T24"/>
                <a:gd fmla="*/ 68 h 106" name="T25"/>
                <a:gd fmla="*/ 4 w 162" name="T26"/>
                <a:gd fmla="*/ 68 h 106" name="T27"/>
                <a:gd fmla="*/ 0 w 162" name="T28"/>
                <a:gd fmla="*/ 94 h 106" name="T29"/>
                <a:gd fmla="*/ 3 w 162" name="T30"/>
                <a:gd fmla="*/ 95 h 106" name="T31"/>
                <a:gd fmla="*/ 4 w 162" name="T32"/>
                <a:gd fmla="*/ 92 h 106" name="T33"/>
                <a:gd fmla="*/ 4 w 162" name="T34"/>
                <a:gd fmla="*/ 95 h 106" name="T35"/>
                <a:gd fmla="*/ 9 w 162" name="T36"/>
                <a:gd fmla="*/ 96 h 106" name="T37"/>
                <a:gd fmla="*/ 10 w 162" name="T38"/>
                <a:gd fmla="*/ 93 h 106" name="T39"/>
                <a:gd fmla="*/ 11 w 162" name="T40"/>
                <a:gd fmla="*/ 95 h 106" name="T41"/>
                <a:gd fmla="*/ 12 w 162" name="T42"/>
                <a:gd fmla="*/ 95 h 106" name="T43"/>
                <a:gd fmla="*/ 13 w 162" name="T44"/>
                <a:gd fmla="*/ 83 h 106" name="T45"/>
                <a:gd fmla="*/ 14 w 162" name="T46"/>
                <a:gd fmla="*/ 95 h 106" name="T47"/>
                <a:gd fmla="*/ 17 w 162" name="T48"/>
                <a:gd fmla="*/ 94 h 106" name="T49"/>
                <a:gd fmla="*/ 13 w 162" name="T50"/>
                <a:gd fmla="*/ 68 h 106" name="T51"/>
                <a:gd fmla="*/ 30 w 162" name="T52"/>
                <a:gd fmla="*/ 94 h 106" name="T53"/>
                <a:gd fmla="*/ 30 w 162" name="T54"/>
                <a:gd fmla="*/ 37 h 106" name="T55"/>
                <a:gd fmla="*/ 87 w 162" name="T56"/>
                <a:gd fmla="*/ 45 h 106" name="T57"/>
                <a:gd fmla="*/ 141 w 162" name="T58"/>
                <a:gd fmla="*/ 37 h 106" name="T59"/>
                <a:gd fmla="*/ 141 w 162" name="T60"/>
                <a:gd fmla="*/ 93 h 106" name="T61"/>
                <a:gd fmla="*/ 86 w 162" name="T62"/>
                <a:gd fmla="*/ 106 h 106" name="T63"/>
                <a:gd fmla="*/ 30 w 162" name="T64"/>
                <a:gd fmla="*/ 94 h 10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05" w="162">
                  <a:moveTo>
                    <a:pt x="162" y="12"/>
                  </a:moveTo>
                  <a:cubicBezTo>
                    <a:pt x="87" y="0"/>
                    <a:pt x="87" y="0"/>
                    <a:pt x="87" y="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27"/>
                    <a:pt x="5" y="41"/>
                    <a:pt x="5" y="55"/>
                  </a:cubicBezTo>
                  <a:cubicBezTo>
                    <a:pt x="4" y="56"/>
                    <a:pt x="3" y="58"/>
                    <a:pt x="3" y="60"/>
                  </a:cubicBezTo>
                  <a:cubicBezTo>
                    <a:pt x="3" y="63"/>
                    <a:pt x="5" y="66"/>
                    <a:pt x="8" y="66"/>
                  </a:cubicBezTo>
                  <a:cubicBezTo>
                    <a:pt x="12" y="66"/>
                    <a:pt x="14" y="63"/>
                    <a:pt x="14" y="60"/>
                  </a:cubicBezTo>
                  <a:cubicBezTo>
                    <a:pt x="14" y="58"/>
                    <a:pt x="13" y="56"/>
                    <a:pt x="11" y="55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62" y="12"/>
                    <a:pt x="162" y="12"/>
                  </a:cubicBezTo>
                  <a:close/>
                  <a:moveTo>
                    <a:pt x="13" y="68"/>
                  </a:moveTo>
                  <a:cubicBezTo>
                    <a:pt x="10" y="69"/>
                    <a:pt x="7" y="69"/>
                    <a:pt x="4" y="68"/>
                  </a:cubicBezTo>
                  <a:cubicBezTo>
                    <a:pt x="3" y="77"/>
                    <a:pt x="1" y="85"/>
                    <a:pt x="0" y="94"/>
                  </a:cubicBezTo>
                  <a:cubicBezTo>
                    <a:pt x="1" y="94"/>
                    <a:pt x="2" y="94"/>
                    <a:pt x="3" y="95"/>
                  </a:cubicBezTo>
                  <a:cubicBezTo>
                    <a:pt x="4" y="92"/>
                    <a:pt x="4" y="92"/>
                    <a:pt x="4" y="92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6" y="95"/>
                    <a:pt x="8" y="96"/>
                    <a:pt x="9" y="96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4"/>
                    <a:pt x="16" y="94"/>
                    <a:pt x="17" y="94"/>
                  </a:cubicBezTo>
                  <a:cubicBezTo>
                    <a:pt x="16" y="85"/>
                    <a:pt x="14" y="77"/>
                    <a:pt x="13" y="68"/>
                  </a:cubicBezTo>
                  <a:close/>
                  <a:moveTo>
                    <a:pt x="30" y="94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87" y="45"/>
                    <a:pt x="87" y="45"/>
                    <a:pt x="87" y="45"/>
                  </a:cubicBezTo>
                  <a:cubicBezTo>
                    <a:pt x="141" y="37"/>
                    <a:pt x="141" y="37"/>
                    <a:pt x="141" y="37"/>
                  </a:cubicBezTo>
                  <a:cubicBezTo>
                    <a:pt x="141" y="93"/>
                    <a:pt x="141" y="93"/>
                    <a:pt x="141" y="93"/>
                  </a:cubicBezTo>
                  <a:cubicBezTo>
                    <a:pt x="122" y="93"/>
                    <a:pt x="104" y="98"/>
                    <a:pt x="86" y="106"/>
                  </a:cubicBezTo>
                  <a:cubicBezTo>
                    <a:pt x="68" y="97"/>
                    <a:pt x="49" y="94"/>
                    <a:pt x="30" y="9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164047134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论文概述 – 论据汇总页</a:t>
            </a:r>
          </a:p>
        </p:txBody>
      </p:sp>
      <p:graphicFrame>
        <p:nvGraphicFramePr>
          <p:cNvPr id="13" name="图示 12"/>
          <p:cNvGraphicFramePr/>
          <p:nvPr>
            <p:extLst>
              <p:ext uri="{D42A27DB-BD31-4B8C-83A1-F6EECF244321}">
                <p14:modId val="4151911208"/>
              </p:ext>
            </p:extLst>
          </p:nvPr>
        </p:nvGraphicFramePr>
        <p:xfrm>
          <a:off x="3209000" y="982204"/>
          <a:ext cx="8128000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4" name="矩形 13"/>
          <p:cNvSpPr/>
          <p:nvPr/>
        </p:nvSpPr>
        <p:spPr>
          <a:xfrm>
            <a:off x="6072844" y="2416539"/>
            <a:ext cx="1246497" cy="3200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1500">
                <a:solidFill>
                  <a:srgbClr val="595959"/>
                </a:solidFill>
                <a:latin typeface="+mj-ea"/>
              </a:rPr>
              <a:t>请输入论据2</a:t>
            </a:r>
          </a:p>
        </p:txBody>
      </p:sp>
      <p:sp>
        <p:nvSpPr>
          <p:cNvPr id="15" name="矩形 14"/>
          <p:cNvSpPr/>
          <p:nvPr/>
        </p:nvSpPr>
        <p:spPr>
          <a:xfrm>
            <a:off x="3397716" y="3877381"/>
            <a:ext cx="1246497" cy="3200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1500">
                <a:solidFill>
                  <a:srgbClr val="595959"/>
                </a:solidFill>
                <a:latin typeface="+mj-ea"/>
              </a:rPr>
              <a:t>请输入论据1</a:t>
            </a:r>
          </a:p>
        </p:txBody>
      </p:sp>
      <p:sp>
        <p:nvSpPr>
          <p:cNvPr id="16" name="矩形 15"/>
          <p:cNvSpPr/>
          <p:nvPr/>
        </p:nvSpPr>
        <p:spPr>
          <a:xfrm>
            <a:off x="7385254" y="4636889"/>
            <a:ext cx="1246497" cy="3200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1500">
                <a:solidFill>
                  <a:srgbClr val="595959"/>
                </a:solidFill>
                <a:latin typeface="+mj-ea"/>
              </a:rPr>
              <a:t>请输入论据3</a:t>
            </a:r>
          </a:p>
        </p:txBody>
      </p:sp>
      <p:sp>
        <p:nvSpPr>
          <p:cNvPr id="17" name="矩形 16"/>
          <p:cNvSpPr/>
          <p:nvPr/>
        </p:nvSpPr>
        <p:spPr>
          <a:xfrm>
            <a:off x="8683596" y="3889641"/>
            <a:ext cx="1246497" cy="3200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1500">
                <a:solidFill>
                  <a:srgbClr val="595959"/>
                </a:solidFill>
                <a:latin typeface="+mj-ea"/>
              </a:rPr>
              <a:t>请输入论据4</a:t>
            </a:r>
          </a:p>
        </p:txBody>
      </p:sp>
      <p:sp>
        <p:nvSpPr>
          <p:cNvPr id="18" name="矩形 17"/>
          <p:cNvSpPr/>
          <p:nvPr/>
        </p:nvSpPr>
        <p:spPr>
          <a:xfrm>
            <a:off x="9970218" y="3205633"/>
            <a:ext cx="1246497" cy="3200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1500">
                <a:solidFill>
                  <a:srgbClr val="595959"/>
                </a:solidFill>
                <a:latin typeface="+mj-ea"/>
              </a:rPr>
              <a:t>请输入论据5</a:t>
            </a:r>
          </a:p>
        </p:txBody>
      </p:sp>
      <p:sp>
        <p:nvSpPr>
          <p:cNvPr id="19" name="矩形 18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20" name="矩形 19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22" name="矩形 21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23" name="矩形 22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144543853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论文概述 – 论据1</a:t>
            </a:r>
          </a:p>
        </p:txBody>
      </p:sp>
      <p:graphicFrame>
        <p:nvGraphicFramePr>
          <p:cNvPr id="8" name="图示 7"/>
          <p:cNvGraphicFramePr/>
          <p:nvPr>
            <p:extLst>
              <p:ext uri="{D42A27DB-BD31-4B8C-83A1-F6EECF244321}">
                <p14:modId val="3662438218"/>
              </p:ext>
            </p:extLst>
          </p:nvPr>
        </p:nvGraphicFramePr>
        <p:xfrm>
          <a:off x="4741073" y="1975645"/>
          <a:ext cx="4626803" cy="3084536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0" name="矩形 9"/>
          <p:cNvSpPr/>
          <p:nvPr/>
        </p:nvSpPr>
        <p:spPr>
          <a:xfrm>
            <a:off x="5587879" y="977296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600">
                <a:solidFill>
                  <a:srgbClr val="2E75B6"/>
                </a:solidFill>
              </a:rPr>
              <a:t>请在这里输入小观点</a:t>
            </a:r>
          </a:p>
        </p:txBody>
      </p:sp>
      <p:sp>
        <p:nvSpPr>
          <p:cNvPr id="11" name="矩形 10"/>
          <p:cNvSpPr/>
          <p:nvPr/>
        </p:nvSpPr>
        <p:spPr>
          <a:xfrm>
            <a:off x="5561973" y="1324103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3" name="矩形 12"/>
          <p:cNvSpPr/>
          <p:nvPr/>
        </p:nvSpPr>
        <p:spPr>
          <a:xfrm>
            <a:off x="8776920" y="3064824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600">
                <a:solidFill>
                  <a:srgbClr val="2E75B6"/>
                </a:solidFill>
              </a:rPr>
              <a:t>请在这里输入小观点</a:t>
            </a:r>
          </a:p>
        </p:txBody>
      </p:sp>
      <p:sp>
        <p:nvSpPr>
          <p:cNvPr id="14" name="矩形 13"/>
          <p:cNvSpPr/>
          <p:nvPr/>
        </p:nvSpPr>
        <p:spPr>
          <a:xfrm>
            <a:off x="8751012" y="3411633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6" name="矩形 15"/>
          <p:cNvSpPr/>
          <p:nvPr/>
        </p:nvSpPr>
        <p:spPr>
          <a:xfrm>
            <a:off x="5587879" y="5068644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600">
                <a:solidFill>
                  <a:srgbClr val="2E75B6"/>
                </a:solidFill>
              </a:rPr>
              <a:t>请在这里输入小观点</a:t>
            </a:r>
          </a:p>
        </p:txBody>
      </p:sp>
      <p:sp>
        <p:nvSpPr>
          <p:cNvPr id="17" name="矩形 16"/>
          <p:cNvSpPr/>
          <p:nvPr/>
        </p:nvSpPr>
        <p:spPr>
          <a:xfrm>
            <a:off x="5561973" y="5415454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9" name="矩形 18"/>
          <p:cNvSpPr/>
          <p:nvPr/>
        </p:nvSpPr>
        <p:spPr>
          <a:xfrm>
            <a:off x="2316884" y="3064824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600">
                <a:solidFill>
                  <a:srgbClr val="2E75B6"/>
                </a:solidFill>
              </a:rPr>
              <a:t>请在这里输入小观点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290977" y="3411633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背景 Background</a:t>
            </a:r>
          </a:p>
        </p:txBody>
      </p:sp>
      <p:sp>
        <p:nvSpPr>
          <p:cNvPr id="22" name="矩形 21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23" name="矩形 22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24" name="矩形 23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300467653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tx2">
                    <a:lumMod val="50000"/>
                  </a:schemeClr>
                </a:solidFill>
              </a:rPr>
              <a:t>论文概述 – 论据2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2854961" y="3676985"/>
            <a:ext cx="2498343" cy="377856"/>
          </a:xfrm>
          <a:prstGeom prst="roundRect">
            <a:avLst>
              <a:gd fmla="val 0" name="adj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/>
            <a:r>
              <a:rPr altLang="en-US" kumimoji="1" lang="zh-CN" sz="1600">
                <a:solidFill>
                  <a:schemeClr val="tx1"/>
                </a:solidFill>
              </a:rPr>
              <a:t>请填写重要解释说明文字</a:t>
            </a:r>
          </a:p>
        </p:txBody>
      </p:sp>
      <p:sp>
        <p:nvSpPr>
          <p:cNvPr id="9" name="矩形 8"/>
          <p:cNvSpPr/>
          <p:nvPr/>
        </p:nvSpPr>
        <p:spPr>
          <a:xfrm>
            <a:off x="6385433" y="1651443"/>
            <a:ext cx="2595872" cy="467864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mtClean="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分论据一：请填写内容</a:t>
            </a:r>
          </a:p>
        </p:txBody>
      </p:sp>
      <p:sp>
        <p:nvSpPr>
          <p:cNvPr id="10" name="矩形 9"/>
          <p:cNvSpPr/>
          <p:nvPr/>
        </p:nvSpPr>
        <p:spPr>
          <a:xfrm>
            <a:off x="6453467" y="2092640"/>
            <a:ext cx="4634117" cy="735781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请在这里输入解释内容，请在这里输入解释内容，请在这里输入解释内容，请在这里输入解释内容，请在这里输入解释内容</a:t>
            </a:r>
          </a:p>
        </p:txBody>
      </p:sp>
      <p:sp>
        <p:nvSpPr>
          <p:cNvPr id="11" name="矩形 10"/>
          <p:cNvSpPr/>
          <p:nvPr/>
        </p:nvSpPr>
        <p:spPr>
          <a:xfrm>
            <a:off x="6385433" y="2913091"/>
            <a:ext cx="2595872" cy="467864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mtClean="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分论据二：请填写内容</a:t>
            </a:r>
          </a:p>
        </p:txBody>
      </p:sp>
      <p:sp>
        <p:nvSpPr>
          <p:cNvPr id="12" name="矩形 11"/>
          <p:cNvSpPr/>
          <p:nvPr/>
        </p:nvSpPr>
        <p:spPr>
          <a:xfrm>
            <a:off x="6453467" y="3383156"/>
            <a:ext cx="4634117" cy="735781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请在这里输入解释内容，请在这里输入解释内容，请在这里输入解释内容，请在这里输入解释内容，请在这里输入解释内容</a:t>
            </a:r>
          </a:p>
        </p:txBody>
      </p:sp>
      <p:sp>
        <p:nvSpPr>
          <p:cNvPr id="13" name="矩形 12"/>
          <p:cNvSpPr/>
          <p:nvPr/>
        </p:nvSpPr>
        <p:spPr>
          <a:xfrm>
            <a:off x="6385433" y="4221240"/>
            <a:ext cx="2595872" cy="467864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mtClean="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分论据三：请填写内容</a:t>
            </a:r>
          </a:p>
        </p:txBody>
      </p:sp>
      <p:sp>
        <p:nvSpPr>
          <p:cNvPr id="14" name="矩形 13"/>
          <p:cNvSpPr/>
          <p:nvPr/>
        </p:nvSpPr>
        <p:spPr>
          <a:xfrm>
            <a:off x="6453467" y="4673672"/>
            <a:ext cx="4634117" cy="735781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请在这里输入解释内容，请在这里输入解释内容，请在这里输入解释内容，请在这里输入解释内容，请在这里输入解释内容</a:t>
            </a:r>
          </a:p>
        </p:txBody>
      </p:sp>
      <p:sp>
        <p:nvSpPr>
          <p:cNvPr id="15" name="矩形 14"/>
          <p:cNvSpPr/>
          <p:nvPr/>
        </p:nvSpPr>
        <p:spPr>
          <a:xfrm>
            <a:off x="2600221" y="3021414"/>
            <a:ext cx="3027672" cy="57911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 lvl="0"/>
            <a:r>
              <a:rPr altLang="zh-CN" b="1" lang="en-US" sz="3200">
                <a:solidFill>
                  <a:schemeClr val="accent1">
                    <a:lumMod val="75000"/>
                  </a:schemeClr>
                </a:solidFill>
              </a:rPr>
              <a:t>【论据关键词】</a:t>
            </a:r>
          </a:p>
        </p:txBody>
      </p:sp>
      <p:sp>
        <p:nvSpPr>
          <p:cNvPr id="16" name="矩形 15"/>
          <p:cNvSpPr/>
          <p:nvPr/>
        </p:nvSpPr>
        <p:spPr>
          <a:xfrm>
            <a:off x="3052071" y="4224120"/>
            <a:ext cx="2011672" cy="3352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kumimoji="1" lang="zh-CN" sz="1600">
                <a:solidFill>
                  <a:schemeClr val="bg1">
                    <a:lumMod val="75000"/>
                    <a:lumOff val="25000"/>
                  </a:schemeClr>
                </a:solidFill>
              </a:rPr>
              <a:t>请填写简要补充内容</a:t>
            </a:r>
          </a:p>
        </p:txBody>
      </p:sp>
      <p:sp>
        <p:nvSpPr>
          <p:cNvPr id="17" name="左大括号 16"/>
          <p:cNvSpPr/>
          <p:nvPr/>
        </p:nvSpPr>
        <p:spPr>
          <a:xfrm>
            <a:off x="5755417" y="1761785"/>
            <a:ext cx="262219" cy="3492627"/>
          </a:xfrm>
          <a:prstGeom prst="leftBrac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背景 Background</a:t>
            </a:r>
          </a:p>
        </p:txBody>
      </p:sp>
      <p:sp>
        <p:nvSpPr>
          <p:cNvPr id="19" name="矩形 18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20" name="矩形 19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22" name="矩形 21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212865918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/>
          <p:cNvSpPr txBox="1"/>
          <p:nvPr/>
        </p:nvSpPr>
        <p:spPr>
          <a:xfrm>
            <a:off x="2744136" y="2271748"/>
            <a:ext cx="3676829" cy="150089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>
            <a:defPPr>
              <a:defRPr lang="zh-CN"/>
            </a:defPPr>
            <a:lvl1pPr>
              <a:defRPr kumimoji="1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altLang="zh-CN" lang="en-US" sz="1500">
                <a:solidFill>
                  <a:srgbClr val="FFFFFF"/>
                </a:solidFill>
              </a:rPr>
              <a:t>《XXXXXXXXXXXXX报告》中调研显示：</a:t>
            </a:r>
          </a:p>
          <a:p>
            <a:pPr>
              <a:lnSpc>
                <a:spcPct val="130000"/>
              </a:lnSpc>
            </a:pPr>
            <a:r>
              <a:rPr altLang="zh-CN" lang="en-US" sz="1500">
                <a:solidFill>
                  <a:srgbClr val="FFFFFF"/>
                </a:solidFill>
              </a:rPr>
              <a:t>请填写主要内容，请填写主要内容，请填写主要内容，请填写主要内容……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50455" y="4654737"/>
            <a:ext cx="3840472" cy="56692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400">
                <a:solidFill>
                  <a:schemeClr val="accent1">
                    <a:lumMod val="75000"/>
                  </a:schemeClr>
                </a:solidFill>
              </a:rPr>
              <a:t>请填写希望突出的主要观点</a:t>
            </a:r>
          </a:p>
        </p:txBody>
      </p:sp>
      <p:sp>
        <p:nvSpPr>
          <p:cNvPr id="10" name="等腰三角形 9"/>
          <p:cNvSpPr/>
          <p:nvPr/>
        </p:nvSpPr>
        <p:spPr>
          <a:xfrm flipV="1">
            <a:off x="4338134" y="4182615"/>
            <a:ext cx="299545" cy="24781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grpSp>
        <p:nvGrpSpPr>
          <p:cNvPr id="11" name="组合 10"/>
          <p:cNvGrpSpPr/>
          <p:nvPr/>
        </p:nvGrpSpPr>
        <p:grpSpPr>
          <a:xfrm>
            <a:off x="7164609" y="1651247"/>
            <a:ext cx="4492553" cy="4065564"/>
            <a:chOff x="6963508" y="1758462"/>
            <a:chExt cx="4178104" cy="4065564"/>
          </a:xfrm>
        </p:grpSpPr>
        <p:sp>
          <p:nvSpPr>
            <p:cNvPr id="12" name="文本框 11"/>
            <p:cNvSpPr txBox="1"/>
            <p:nvPr/>
          </p:nvSpPr>
          <p:spPr>
            <a:xfrm>
              <a:off x="6963508" y="1758462"/>
              <a:ext cx="4178104" cy="4065564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>
                <a:defRPr kumimoji="1">
                  <a:solidFill>
                    <a:schemeClr val="bg1">
                      <a:lumMod val="65000"/>
                      <a:lumOff val="3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endParaRPr altLang="zh-CN" lang="en-US" sz="1500">
                <a:solidFill>
                  <a:schemeClr val="tx1">
                    <a:lumMod val="85000"/>
                  </a:schemeClr>
                </a:solidFill>
              </a:endParaRPr>
            </a:p>
          </p:txBody>
        </p:sp>
        <p:graphicFrame>
          <p:nvGraphicFramePr>
            <p:cNvPr id="13" name="图表 12"/>
            <p:cNvGraphicFramePr/>
            <p:nvPr>
              <p:extLst>
                <p:ext uri="{D42A27DB-BD31-4B8C-83A1-F6EECF244321}">
                  <p14:modId val="4115942180"/>
                </p:ext>
              </p:extLst>
            </p:nvPr>
          </p:nvGraphicFramePr>
          <p:xfrm>
            <a:off x="7177080" y="2250815"/>
            <a:ext cx="3786905" cy="3225533"/>
          </p:xfrm>
          <a:graphic>
            <a:graphicData uri="http://schemas.openxmlformats.org/drawingml/2006/chart">
              <c:chart xmlns:c="http://schemas.openxmlformats.org/drawingml/2006/chart" r:id="rId2"/>
            </a:graphicData>
          </a:graphic>
        </p:graphicFrame>
        <p:sp>
          <p:nvSpPr>
            <p:cNvPr id="14" name="文本框 13"/>
            <p:cNvSpPr txBox="1"/>
            <p:nvPr/>
          </p:nvSpPr>
          <p:spPr>
            <a:xfrm>
              <a:off x="7694826" y="1882053"/>
              <a:ext cx="2645978" cy="320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1500"/>
                <a:t>2015年关于*******研究数据统计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094663" y="5476348"/>
              <a:ext cx="2885152" cy="259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数据来源：《XXX报告》，XXX机构，2015.Q1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9196420" y="2274243"/>
              <a:ext cx="1209455" cy="259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/>
              <a:r>
                <a:rPr altLang="en-US" lang="zh-CN" sz="1100"/>
                <a:t>（单位：百分比）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背景 Background</a:t>
            </a:r>
          </a:p>
        </p:txBody>
      </p:sp>
      <p:sp>
        <p:nvSpPr>
          <p:cNvPr id="18" name="矩形 17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概述 Introduction</a:t>
            </a:r>
          </a:p>
        </p:txBody>
      </p:sp>
      <p:sp>
        <p:nvSpPr>
          <p:cNvPr id="19" name="矩形 18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20" name="矩形 19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  <p:sp>
        <p:nvSpPr>
          <p:cNvPr id="2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tx2">
                    <a:lumMod val="50000"/>
                  </a:schemeClr>
                </a:solidFill>
              </a:rPr>
              <a:t>论文概述 – 论据3</a:t>
            </a:r>
          </a:p>
        </p:txBody>
      </p:sp>
    </p:spTree>
    <p:extLst>
      <p:ext uri="{BB962C8B-B14F-4D97-AF65-F5344CB8AC3E}">
        <p14:creationId val="192498699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6831478" y="1540309"/>
            <a:ext cx="4492553" cy="448560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>
            <a:defPPr>
              <a:defRPr lang="zh-CN"/>
            </a:defPPr>
            <a:lvl1pPr>
              <a:defRPr kumimoji="1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50000"/>
              </a:lnSpc>
            </a:pPr>
            <a:endParaRPr altLang="zh-CN" lang="en-US" sz="15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07735" y="1620043"/>
            <a:ext cx="2845110" cy="3200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zh-CN" lang="en-US" sz="1500">
                <a:solidFill>
                  <a:srgbClr val="FFFFFF"/>
                </a:solidFill>
              </a:rPr>
              <a:t>2015年关于*******研究数据统计</a:t>
            </a:r>
          </a:p>
        </p:txBody>
      </p:sp>
      <p:sp>
        <p:nvSpPr>
          <p:cNvPr id="4" name="矩形 3"/>
          <p:cNvSpPr/>
          <p:nvPr/>
        </p:nvSpPr>
        <p:spPr>
          <a:xfrm>
            <a:off x="9304995" y="1984296"/>
            <a:ext cx="1300472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 lvl="0"/>
            <a:r>
              <a:rPr altLang="en-US" lang="zh-CN" sz="1100">
                <a:solidFill>
                  <a:srgbClr val="FFFFFF"/>
                </a:solidFill>
              </a:rPr>
              <a:t>（单位：百分比）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90776" y="5754875"/>
            <a:ext cx="3102285" cy="259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1100">
                <a:solidFill>
                  <a:srgbClr val="FFFFFF"/>
                </a:solidFill>
              </a:rPr>
              <a:t>数据来源：《XXX报告》，XXX机构，2015.Q1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6653281" y="2153521"/>
            <a:ext cx="4841003" cy="3583827"/>
            <a:chOff x="6577239" y="1844978"/>
            <a:chExt cx="5494558" cy="4067657"/>
          </a:xfrm>
        </p:grpSpPr>
        <p:graphicFrame>
          <p:nvGraphicFramePr>
            <p:cNvPr id="13" name="图表 12"/>
            <p:cNvGraphicFramePr/>
            <p:nvPr>
              <p:extLst>
                <p:ext uri="{D42A27DB-BD31-4B8C-83A1-F6EECF244321}">
                  <p14:modId val="3655010857"/>
                </p:ext>
              </p:extLst>
            </p:nvPr>
          </p:nvGraphicFramePr>
          <p:xfrm>
            <a:off x="6577239" y="2035942"/>
            <a:ext cx="5494558" cy="3876693"/>
          </p:xfrm>
          <a:graphic>
            <a:graphicData uri="http://schemas.openxmlformats.org/drawingml/2006/chart">
              <c:chart xmlns:c="http://schemas.openxmlformats.org/drawingml/2006/chart" r:id="rId2"/>
            </a:graphicData>
          </a:graphic>
        </p:graphicFrame>
        <p:sp>
          <p:nvSpPr>
            <p:cNvPr id="14" name="文本框 13"/>
            <p:cNvSpPr txBox="1"/>
            <p:nvPr/>
          </p:nvSpPr>
          <p:spPr>
            <a:xfrm>
              <a:off x="8061176" y="1844978"/>
              <a:ext cx="683250" cy="294057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类别一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8061176" y="2164762"/>
              <a:ext cx="683250" cy="294057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类别二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8061176" y="2484544"/>
              <a:ext cx="683250" cy="294057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类别三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061176" y="2804327"/>
              <a:ext cx="683250" cy="294057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类别四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8061176" y="3124111"/>
              <a:ext cx="683250" cy="294057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FFFFFF"/>
                  </a:solidFill>
                </a:rPr>
                <a:t>类别五</a:t>
              </a:r>
            </a:p>
          </p:txBody>
        </p:sp>
        <p:cxnSp>
          <p:nvCxnSpPr>
            <p:cNvPr id="19" name="肘形连接符 18"/>
            <p:cNvCxnSpPr>
              <a:stCxn id="14" idx="3"/>
            </p:cNvCxnSpPr>
            <p:nvPr/>
          </p:nvCxnSpPr>
          <p:spPr>
            <a:xfrm>
              <a:off x="8744428" y="1992007"/>
              <a:ext cx="603912" cy="285524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肘形连接符 19"/>
            <p:cNvCxnSpPr>
              <a:stCxn id="15" idx="3"/>
            </p:cNvCxnSpPr>
            <p:nvPr/>
          </p:nvCxnSpPr>
          <p:spPr>
            <a:xfrm>
              <a:off x="8744428" y="2311791"/>
              <a:ext cx="603912" cy="128536"/>
            </a:xfrm>
            <a:prstGeom prst="bentConnector3">
              <a:avLst/>
            </a:prstGeom>
            <a:ln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肘形连接符 20"/>
            <p:cNvCxnSpPr>
              <a:stCxn id="18" idx="3"/>
            </p:cNvCxnSpPr>
            <p:nvPr/>
          </p:nvCxnSpPr>
          <p:spPr>
            <a:xfrm flipV="1">
              <a:off x="8744428" y="2978990"/>
              <a:ext cx="603912" cy="292150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肘形连接符 21"/>
            <p:cNvCxnSpPr>
              <a:stCxn id="17" idx="3"/>
            </p:cNvCxnSpPr>
            <p:nvPr/>
          </p:nvCxnSpPr>
          <p:spPr>
            <a:xfrm flipV="1">
              <a:off x="8744428" y="2765297"/>
              <a:ext cx="603912" cy="186059"/>
            </a:xfrm>
            <a:prstGeom prst="bentConnector3">
              <a:avLst/>
            </a:prstGeom>
            <a:ln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8707509" y="2606297"/>
              <a:ext cx="647506" cy="0"/>
            </a:xfrm>
            <a:prstGeom prst="line">
              <a:avLst/>
            </a:prstGeom>
            <a:ln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9606280" y="4472264"/>
              <a:ext cx="551717" cy="31135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rgbClr val="FFFFFF"/>
                  </a:solidFill>
                </a:rPr>
                <a:t>35%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9356051" y="4896048"/>
              <a:ext cx="551717" cy="31135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rgbClr val="FFFFFF"/>
                  </a:solidFill>
                </a:rPr>
                <a:t>43%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744769" y="5048447"/>
              <a:ext cx="551717" cy="31135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rgbClr val="FFFFFF"/>
                  </a:solidFill>
                </a:rPr>
                <a:t>52%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188898" y="4923848"/>
              <a:ext cx="551717" cy="31135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rgbClr val="FFFFFF"/>
                  </a:solidFill>
                </a:rPr>
                <a:t>59%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688442" y="4659230"/>
              <a:ext cx="551717" cy="311354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1200">
                  <a:solidFill>
                    <a:srgbClr val="FFFFFF"/>
                  </a:solidFill>
                </a:rPr>
                <a:t>65%</a:t>
              </a:r>
            </a:p>
          </p:txBody>
        </p:sp>
      </p:grpSp>
      <p:sp>
        <p:nvSpPr>
          <p:cNvPr id="29" name="矩形 28"/>
          <p:cNvSpPr/>
          <p:nvPr/>
        </p:nvSpPr>
        <p:spPr>
          <a:xfrm>
            <a:off x="7027962" y="1984294"/>
            <a:ext cx="4099585" cy="3745763"/>
          </a:xfrm>
          <a:prstGeom prst="rect">
            <a:avLst/>
          </a:prstGeom>
          <a:noFill/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0" name="圆角矩形标注 29"/>
          <p:cNvSpPr/>
          <p:nvPr/>
        </p:nvSpPr>
        <p:spPr>
          <a:xfrm>
            <a:off x="2859836" y="2644155"/>
            <a:ext cx="3153925" cy="2113129"/>
          </a:xfrm>
          <a:prstGeom prst="wedgeRoundRectCallout">
            <a:avLst>
              <a:gd fmla="val 60829" name="adj1"/>
              <a:gd fmla="val -20439" name="adj2"/>
              <a:gd fmla="val 16667" name="adj3"/>
            </a:avLst>
          </a:prstGeom>
          <a:noFill/>
          <a:ln w="6350">
            <a:solidFill>
              <a:schemeClr val="accent1">
                <a:lumMod val="75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>
              <a:lnSpc>
                <a:spcPct val="130000"/>
              </a:lnSpc>
            </a:pPr>
            <a:r>
              <a:rPr altLang="en-US" kumimoji="1" lang="zh-CN">
                <a:solidFill>
                  <a:schemeClr val="accent1">
                    <a:lumMod val="75000"/>
                  </a:schemeClr>
                </a:solidFill>
              </a:rPr>
              <a:t>请填写希望表达内容，请填写希望表达内容，请填写希望表达内容，请填写内容</a:t>
            </a:r>
          </a:p>
        </p:txBody>
      </p:sp>
      <p:sp>
        <p:nvSpPr>
          <p:cNvPr id="31" name="矩形 30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32" name="矩形 31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33" name="矩形 32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34" name="矩形 33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35" name="矩形 34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  <p:sp>
        <p:nvSpPr>
          <p:cNvPr id="36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tx2">
                    <a:lumMod val="50000"/>
                  </a:schemeClr>
                </a:solidFill>
              </a:rPr>
              <a:t>论文概述 – 论据4</a:t>
            </a:r>
          </a:p>
        </p:txBody>
      </p:sp>
    </p:spTree>
    <p:extLst>
      <p:ext uri="{BB962C8B-B14F-4D97-AF65-F5344CB8AC3E}">
        <p14:creationId val="134867098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2688562" y="1768817"/>
            <a:ext cx="2685593" cy="1790395"/>
            <a:chOff x="2564931" y="2112240"/>
            <a:chExt cx="2685593" cy="1790395"/>
          </a:xfrm>
        </p:grpSpPr>
        <p:sp>
          <p:nvSpPr>
            <p:cNvPr id="9" name="同心圆 8"/>
            <p:cNvSpPr/>
            <p:nvPr/>
          </p:nvSpPr>
          <p:spPr>
            <a:xfrm>
              <a:off x="3196528" y="2296238"/>
              <a:ext cx="1422399" cy="1422399"/>
            </a:xfrm>
            <a:prstGeom prst="donut">
              <a:avLst>
                <a:gd fmla="val 7746" name="adj"/>
              </a:avLst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solidFill>
                  <a:schemeClr val="tx1"/>
                </a:solidFill>
              </a:endParaRPr>
            </a:p>
          </p:txBody>
        </p:sp>
        <p:graphicFrame>
          <p:nvGraphicFramePr>
            <p:cNvPr id="10" name="图表 9"/>
            <p:cNvGraphicFramePr/>
            <p:nvPr>
              <p:extLst>
                <p:ext uri="{D42A27DB-BD31-4B8C-83A1-F6EECF244321}">
                  <p14:modId val="2436531779"/>
                </p:ext>
              </p:extLst>
            </p:nvPr>
          </p:nvGraphicFramePr>
          <p:xfrm>
            <a:off x="2564931" y="2112240"/>
            <a:ext cx="2685593" cy="1790395"/>
          </p:xfrm>
          <a:graphic>
            <a:graphicData uri="http://schemas.openxmlformats.org/drawingml/2006/chart">
              <c:chart xmlns:c="http://schemas.openxmlformats.org/drawingml/2006/chart" r:id="rId2"/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4852405" y="1768817"/>
            <a:ext cx="2685593" cy="1790395"/>
            <a:chOff x="4549766" y="2112240"/>
            <a:chExt cx="2685593" cy="1790395"/>
          </a:xfrm>
        </p:grpSpPr>
        <p:sp>
          <p:nvSpPr>
            <p:cNvPr id="12" name="同心圆 11"/>
            <p:cNvSpPr/>
            <p:nvPr/>
          </p:nvSpPr>
          <p:spPr>
            <a:xfrm>
              <a:off x="5181363" y="2296238"/>
              <a:ext cx="1422399" cy="1422399"/>
            </a:xfrm>
            <a:prstGeom prst="donut">
              <a:avLst>
                <a:gd fmla="val 7746" name="adj"/>
              </a:avLst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solidFill>
                  <a:schemeClr val="tx1"/>
                </a:solidFill>
              </a:endParaRPr>
            </a:p>
          </p:txBody>
        </p:sp>
        <p:graphicFrame>
          <p:nvGraphicFramePr>
            <p:cNvPr id="13" name="图表 12"/>
            <p:cNvGraphicFramePr/>
            <p:nvPr>
              <p:extLst>
                <p:ext uri="{D42A27DB-BD31-4B8C-83A1-F6EECF244321}">
                  <p14:modId val="2701721176"/>
                </p:ext>
              </p:extLst>
            </p:nvPr>
          </p:nvGraphicFramePr>
          <p:xfrm>
            <a:off x="4549766" y="2112240"/>
            <a:ext cx="2685593" cy="1790395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7016248" y="1768817"/>
            <a:ext cx="2685593" cy="1790395"/>
            <a:chOff x="6534601" y="2112240"/>
            <a:chExt cx="2685593" cy="1790395"/>
          </a:xfrm>
        </p:grpSpPr>
        <p:sp>
          <p:nvSpPr>
            <p:cNvPr id="15" name="同心圆 14"/>
            <p:cNvSpPr/>
            <p:nvPr/>
          </p:nvSpPr>
          <p:spPr>
            <a:xfrm>
              <a:off x="7166198" y="2296238"/>
              <a:ext cx="1422399" cy="1422399"/>
            </a:xfrm>
            <a:prstGeom prst="donut">
              <a:avLst>
                <a:gd fmla="val 7746" name="adj"/>
              </a:avLst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solidFill>
                  <a:schemeClr val="tx1"/>
                </a:solidFill>
              </a:endParaRPr>
            </a:p>
          </p:txBody>
        </p:sp>
        <p:graphicFrame>
          <p:nvGraphicFramePr>
            <p:cNvPr id="16" name="图表 15"/>
            <p:cNvGraphicFramePr/>
            <p:nvPr>
              <p:extLst>
                <p:ext uri="{D42A27DB-BD31-4B8C-83A1-F6EECF244321}">
                  <p14:modId val="1705188410"/>
                </p:ext>
              </p:extLst>
            </p:nvPr>
          </p:nvGraphicFramePr>
          <p:xfrm>
            <a:off x="6534601" y="2112240"/>
            <a:ext cx="2685593" cy="1790395"/>
          </p:xfrm>
          <a:graphic>
            <a:graphicData uri="http://schemas.openxmlformats.org/drawingml/2006/chart">
              <c:chart xmlns:c="http://schemas.openxmlformats.org/drawingml/2006/chart" r:id="rId4"/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9180090" y="1768817"/>
            <a:ext cx="2685593" cy="1790395"/>
            <a:chOff x="8519436" y="2112240"/>
            <a:chExt cx="2685593" cy="1790395"/>
          </a:xfrm>
        </p:grpSpPr>
        <p:sp>
          <p:nvSpPr>
            <p:cNvPr id="18" name="同心圆 17"/>
            <p:cNvSpPr/>
            <p:nvPr/>
          </p:nvSpPr>
          <p:spPr>
            <a:xfrm>
              <a:off x="9151033" y="2296238"/>
              <a:ext cx="1422399" cy="1422399"/>
            </a:xfrm>
            <a:prstGeom prst="donut">
              <a:avLst>
                <a:gd fmla="val 7746" name="adj"/>
              </a:avLst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solidFill>
                  <a:schemeClr val="tx1"/>
                </a:solidFill>
              </a:endParaRPr>
            </a:p>
          </p:txBody>
        </p:sp>
        <p:graphicFrame>
          <p:nvGraphicFramePr>
            <p:cNvPr id="19" name="图表 18"/>
            <p:cNvGraphicFramePr/>
            <p:nvPr>
              <p:extLst>
                <p:ext uri="{D42A27DB-BD31-4B8C-83A1-F6EECF244321}">
                  <p14:modId val="2717033678"/>
                </p:ext>
              </p:extLst>
            </p:nvPr>
          </p:nvGraphicFramePr>
          <p:xfrm>
            <a:off x="8519436" y="2112240"/>
            <a:ext cx="2685593" cy="1790395"/>
          </p:xfrm>
          <a:graphic>
            <a:graphicData uri="http://schemas.openxmlformats.org/drawingml/2006/chart">
              <c:chart xmlns:c="http://schemas.openxmlformats.org/drawingml/2006/chart" r:id="rId5"/>
            </a:graphicData>
          </a:graphic>
        </p:graphicFrame>
      </p:grpSp>
      <p:sp>
        <p:nvSpPr>
          <p:cNvPr id="20" name="文本框 19"/>
          <p:cNvSpPr txBox="1"/>
          <p:nvPr/>
        </p:nvSpPr>
        <p:spPr>
          <a:xfrm>
            <a:off x="3646473" y="2409511"/>
            <a:ext cx="895659" cy="51815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zh-CN" b="1" lang="en-US" sz="280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80%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523881" y="3580193"/>
            <a:ext cx="944872" cy="27431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en-US" lang="zh-CN" sz="1200">
                <a:solidFill>
                  <a:srgbClr val="595959"/>
                </a:solidFill>
                <a:ea typeface="+mj-ea"/>
              </a:rPr>
              <a:t>请输入类别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836505" y="2409511"/>
            <a:ext cx="895659" cy="51815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zh-CN" b="1" lang="en-US" sz="280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55%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974161" y="2409511"/>
            <a:ext cx="895659" cy="51815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zh-CN" b="1" lang="en-US" sz="280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45%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0138004" y="2409511"/>
            <a:ext cx="895659" cy="51815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zh-CN" b="1" lang="en-US" sz="280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23%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747172" y="3559213"/>
            <a:ext cx="944872" cy="27431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en-US" lang="zh-CN" sz="1200">
                <a:solidFill>
                  <a:srgbClr val="595959"/>
                </a:solidFill>
                <a:ea typeface="+mj-ea"/>
              </a:rPr>
              <a:t>请输入类别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881986" y="3580193"/>
            <a:ext cx="944872" cy="27431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en-US" lang="zh-CN" sz="1200">
                <a:solidFill>
                  <a:srgbClr val="595959"/>
                </a:solidFill>
                <a:ea typeface="+mj-ea"/>
              </a:rPr>
              <a:t>请输入类别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045829" y="3578921"/>
            <a:ext cx="944872" cy="274316"/>
          </a:xfrm>
          <a:prstGeom prst="rect">
            <a:avLst/>
          </a:prstGeom>
          <a:noFill/>
        </p:spPr>
        <p:txBody>
          <a:bodyPr bIns="45718" lIns="91436" rIns="91436" rtlCol="0" tIns="45718" vert="horz" wrap="none">
            <a:spAutoFit/>
          </a:bodyPr>
          <a:lstStyle/>
          <a:p>
            <a:r>
              <a:rPr altLang="en-US" lang="zh-CN" sz="1200">
                <a:solidFill>
                  <a:srgbClr val="595959"/>
                </a:solidFill>
                <a:ea typeface="+mj-ea"/>
              </a:rPr>
              <a:t>请输入类别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688560" y="4482836"/>
            <a:ext cx="3676829" cy="150089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>
            <a:defPPr>
              <a:defRPr lang="zh-CN"/>
            </a:defPPr>
            <a:lvl1pPr>
              <a:defRPr kumimoji="1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altLang="zh-CN" lang="en-US" sz="1500">
                <a:solidFill>
                  <a:schemeClr val="tx1"/>
                </a:solidFill>
              </a:rPr>
              <a:t>《XXXXXXXXXXXXX报告》中调研显示：</a:t>
            </a:r>
          </a:p>
          <a:p>
            <a:pPr>
              <a:lnSpc>
                <a:spcPct val="130000"/>
              </a:lnSpc>
            </a:pPr>
            <a:r>
              <a:rPr altLang="zh-CN" lang="en-US" sz="1500">
                <a:solidFill>
                  <a:schemeClr val="tx1"/>
                </a:solidFill>
              </a:rPr>
              <a:t>请填写主要内容，请填写主要内容，请填写主要内容，请填写主要内容……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520350" y="4992046"/>
            <a:ext cx="38404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kumimoji="1" lang="zh-CN" sz="2400">
                <a:solidFill>
                  <a:srgbClr val="2E75B6"/>
                </a:solidFill>
              </a:rPr>
              <a:t>请填写希望突出的主要观点</a:t>
            </a:r>
          </a:p>
        </p:txBody>
      </p:sp>
      <p:sp>
        <p:nvSpPr>
          <p:cNvPr id="30" name="等腰三角形 29"/>
          <p:cNvSpPr/>
          <p:nvPr/>
        </p:nvSpPr>
        <p:spPr>
          <a:xfrm flipV="1" rot="16200000">
            <a:off x="6895880" y="5109371"/>
            <a:ext cx="299545" cy="24781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31" name="文本框 30"/>
          <p:cNvSpPr txBox="1"/>
          <p:nvPr/>
        </p:nvSpPr>
        <p:spPr>
          <a:xfrm>
            <a:off x="5598550" y="1162277"/>
            <a:ext cx="2845110" cy="3200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zh-CN" lang="en-US" sz="1500">
                <a:solidFill>
                  <a:srgbClr val="595959"/>
                </a:solidFill>
              </a:rPr>
              <a:t>2015年关于*******研究数据统计</a:t>
            </a:r>
          </a:p>
        </p:txBody>
      </p:sp>
      <p:sp>
        <p:nvSpPr>
          <p:cNvPr id="32" name="矩形 31"/>
          <p:cNvSpPr/>
          <p:nvPr/>
        </p:nvSpPr>
        <p:spPr>
          <a:xfrm>
            <a:off x="8237551" y="1234331"/>
            <a:ext cx="1300472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 lvl="0"/>
            <a:r>
              <a:rPr altLang="en-US" lang="zh-CN" sz="1100">
                <a:solidFill>
                  <a:srgbClr val="595959"/>
                </a:solidFill>
              </a:rPr>
              <a:t>（单位：百分比）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655193" y="3990108"/>
            <a:ext cx="3102285" cy="259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r"/>
            <a:r>
              <a:rPr altLang="en-US" lang="zh-CN" sz="1100">
                <a:solidFill>
                  <a:srgbClr val="595959"/>
                </a:solidFill>
              </a:rPr>
              <a:t>数据来源：《XXX报告》，XXX机构，2015.Q1</a:t>
            </a:r>
          </a:p>
        </p:txBody>
      </p:sp>
      <p:sp>
        <p:nvSpPr>
          <p:cNvPr id="34" name="矩形 33"/>
          <p:cNvSpPr/>
          <p:nvPr/>
        </p:nvSpPr>
        <p:spPr>
          <a:xfrm>
            <a:off x="2688562" y="1542108"/>
            <a:ext cx="9061007" cy="2448000"/>
          </a:xfrm>
          <a:prstGeom prst="rect">
            <a:avLst/>
          </a:prstGeom>
          <a:noFill/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背景 Background</a:t>
            </a:r>
          </a:p>
        </p:txBody>
      </p:sp>
      <p:sp>
        <p:nvSpPr>
          <p:cNvPr id="36" name="矩形 35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概述 Introduction</a:t>
            </a:r>
          </a:p>
        </p:txBody>
      </p:sp>
      <p:sp>
        <p:nvSpPr>
          <p:cNvPr id="37" name="矩形 36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38" name="矩形 37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39" name="矩形 38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  <p:sp>
        <p:nvSpPr>
          <p:cNvPr id="40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tx2">
                    <a:lumMod val="50000"/>
                  </a:schemeClr>
                </a:solidFill>
              </a:rPr>
              <a:t>论文概述 – 论据5</a:t>
            </a:r>
          </a:p>
        </p:txBody>
      </p:sp>
    </p:spTree>
    <p:extLst>
      <p:ext uri="{BB962C8B-B14F-4D97-AF65-F5344CB8AC3E}">
        <p14:creationId val="351764482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2"/>
          <p:cNvSpPr/>
          <p:nvPr/>
        </p:nvSpPr>
        <p:spPr>
          <a:xfrm>
            <a:off x="6817749" y="3412587"/>
            <a:ext cx="2935683" cy="1097280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0" rIns="0" rtlCol="0" tIns="45718"/>
          <a:lstStyle/>
          <a:p>
            <a:pPr algn="ctr"/>
            <a:r>
              <a:rPr altLang="en-US" b="1" lang="zh-CN" sz="4000">
                <a:solidFill>
                  <a:schemeClr val="tx1"/>
                </a:solidFill>
              </a:rPr>
              <a:t>总结与建议</a:t>
            </a:r>
          </a:p>
        </p:txBody>
      </p:sp>
      <p:sp>
        <p:nvSpPr>
          <p:cNvPr id="6" name="同侧圆角矩形 5"/>
          <p:cNvSpPr/>
          <p:nvPr/>
        </p:nvSpPr>
        <p:spPr>
          <a:xfrm>
            <a:off x="989202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研究背景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2932051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研究意义</a:t>
            </a:r>
          </a:p>
        </p:txBody>
      </p:sp>
      <p:sp>
        <p:nvSpPr>
          <p:cNvPr id="8" name="同侧圆角矩形 7"/>
          <p:cNvSpPr/>
          <p:nvPr/>
        </p:nvSpPr>
        <p:spPr>
          <a:xfrm>
            <a:off x="4876051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论文概述</a:t>
            </a:r>
          </a:p>
        </p:txBody>
      </p:sp>
      <p:sp>
        <p:nvSpPr>
          <p:cNvPr id="9" name="同侧圆角矩形 8"/>
          <p:cNvSpPr/>
          <p:nvPr/>
        </p:nvSpPr>
        <p:spPr>
          <a:xfrm>
            <a:off x="9792119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致谢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-14068" y="450986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921206" y="387428"/>
            <a:ext cx="4072247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lang="zh-CN" sz="3600">
                <a:solidFill>
                  <a:schemeClr val="accent1">
                    <a:lumMod val="75000"/>
                  </a:schemeClr>
                </a:solidFill>
              </a:rPr>
              <a:t>目 录  CONTENTS</a:t>
            </a:r>
          </a:p>
        </p:txBody>
      </p:sp>
    </p:spTree>
    <p:extLst>
      <p:ext uri="{BB962C8B-B14F-4D97-AF65-F5344CB8AC3E}">
        <p14:creationId val="3961315026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主要结论</a:t>
            </a:r>
          </a:p>
        </p:txBody>
      </p:sp>
      <p:sp>
        <p:nvSpPr>
          <p:cNvPr id="9" name="Freeform 28"/>
          <p:cNvSpPr/>
          <p:nvPr/>
        </p:nvSpPr>
        <p:spPr>
          <a:xfrm>
            <a:off x="2828854" y="3132127"/>
            <a:ext cx="2804116" cy="731927"/>
          </a:xfrm>
          <a:custGeom>
            <a:gdLst>
              <a:gd fmla="*/ 1240903 w 2410017" name="connsiteX0"/>
              <a:gd fmla="*/ 0 h 681512" name="connsiteY0"/>
              <a:gd fmla="*/ 1395956 w 2410017" name="connsiteX1"/>
              <a:gd fmla="*/ 180000 h 681512" name="connsiteY1"/>
              <a:gd fmla="*/ 2410017 w 2410017" name="connsiteX2"/>
              <a:gd fmla="*/ 180000 h 681512" name="connsiteY2"/>
              <a:gd fmla="*/ 2410017 w 2410017" name="connsiteX3"/>
              <a:gd fmla="*/ 681512 h 681512" name="connsiteY3"/>
              <a:gd fmla="*/ 0 w 2410017" name="connsiteX4"/>
              <a:gd fmla="*/ 681512 h 681512" name="connsiteY4"/>
              <a:gd fmla="*/ 0 w 2410017" name="connsiteX5"/>
              <a:gd fmla="*/ 180000 h 681512" name="connsiteY5"/>
              <a:gd fmla="*/ 1085850 w 2410017" name="connsiteX6"/>
              <a:gd fmla="*/ 180000 h 68151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81512" w="2410017">
                <a:moveTo>
                  <a:pt x="1240903" y="0"/>
                </a:moveTo>
                <a:lnTo>
                  <a:pt x="1395956" y="180000"/>
                </a:lnTo>
                <a:lnTo>
                  <a:pt x="2410017" y="180000"/>
                </a:lnTo>
                <a:lnTo>
                  <a:pt x="2410017" y="681512"/>
                </a:lnTo>
                <a:lnTo>
                  <a:pt x="0" y="681512"/>
                </a:lnTo>
                <a:lnTo>
                  <a:pt x="0" y="180000"/>
                </a:lnTo>
                <a:lnTo>
                  <a:pt x="1085850" y="180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 wrap="square">
            <a:noAutofit/>
          </a:bodyPr>
          <a:lstStyle/>
          <a:p>
            <a:pPr algn="ctr">
              <a:lnSpc>
                <a:spcPct val="130000"/>
              </a:lnSpc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eeform 27"/>
          <p:cNvSpPr/>
          <p:nvPr/>
        </p:nvSpPr>
        <p:spPr>
          <a:xfrm rot="10800000">
            <a:off x="5632970" y="3325441"/>
            <a:ext cx="2804116" cy="720152"/>
          </a:xfrm>
          <a:custGeom>
            <a:gdLst>
              <a:gd fmla="*/ 2410017 w 2410017" name="connsiteX0"/>
              <a:gd fmla="*/ 670550 h 670550" name="connsiteY0"/>
              <a:gd fmla="*/ 0 w 2410017" name="connsiteX1"/>
              <a:gd fmla="*/ 670550 h 670550" name="connsiteY1"/>
              <a:gd fmla="*/ 0 w 2410017" name="connsiteX2"/>
              <a:gd fmla="*/ 169038 h 670550" name="connsiteY2"/>
              <a:gd fmla="*/ 1095293 w 2410017" name="connsiteX3"/>
              <a:gd fmla="*/ 169038 h 670550" name="connsiteY3"/>
              <a:gd fmla="*/ 1240903 w 2410017" name="connsiteX4"/>
              <a:gd fmla="*/ 0 h 670550" name="connsiteY4"/>
              <a:gd fmla="*/ 1386513 w 2410017" name="connsiteX5"/>
              <a:gd fmla="*/ 169038 h 670550" name="connsiteY5"/>
              <a:gd fmla="*/ 2410017 w 2410017" name="connsiteX6"/>
              <a:gd fmla="*/ 169038 h 67055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70550" w="2410017">
                <a:moveTo>
                  <a:pt x="2410017" y="670550"/>
                </a:moveTo>
                <a:lnTo>
                  <a:pt x="0" y="670550"/>
                </a:lnTo>
                <a:lnTo>
                  <a:pt x="0" y="169038"/>
                </a:lnTo>
                <a:lnTo>
                  <a:pt x="1095293" y="169038"/>
                </a:lnTo>
                <a:lnTo>
                  <a:pt x="1240903" y="0"/>
                </a:lnTo>
                <a:lnTo>
                  <a:pt x="1386513" y="169038"/>
                </a:lnTo>
                <a:lnTo>
                  <a:pt x="2410017" y="169038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 wrap="square">
            <a:noAutofit/>
          </a:bodyPr>
          <a:lstStyle/>
          <a:p>
            <a:pPr algn="ctr">
              <a:lnSpc>
                <a:spcPct val="130000"/>
              </a:lnSpc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29"/>
          <p:cNvSpPr/>
          <p:nvPr/>
        </p:nvSpPr>
        <p:spPr>
          <a:xfrm>
            <a:off x="8440555" y="3132127"/>
            <a:ext cx="2804116" cy="731927"/>
          </a:xfrm>
          <a:custGeom>
            <a:gdLst>
              <a:gd fmla="*/ 1240903 w 2410017" name="connsiteX0"/>
              <a:gd fmla="*/ 0 h 681512" name="connsiteY0"/>
              <a:gd fmla="*/ 1395956 w 2410017" name="connsiteX1"/>
              <a:gd fmla="*/ 180000 h 681512" name="connsiteY1"/>
              <a:gd fmla="*/ 2410017 w 2410017" name="connsiteX2"/>
              <a:gd fmla="*/ 180000 h 681512" name="connsiteY2"/>
              <a:gd fmla="*/ 2410017 w 2410017" name="connsiteX3"/>
              <a:gd fmla="*/ 681512 h 681512" name="connsiteY3"/>
              <a:gd fmla="*/ 0 w 2410017" name="connsiteX4"/>
              <a:gd fmla="*/ 681512 h 681512" name="connsiteY4"/>
              <a:gd fmla="*/ 0 w 2410017" name="connsiteX5"/>
              <a:gd fmla="*/ 180000 h 681512" name="connsiteY5"/>
              <a:gd fmla="*/ 1085850 w 2410017" name="connsiteX6"/>
              <a:gd fmla="*/ 180000 h 68151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81512" w="2410017">
                <a:moveTo>
                  <a:pt x="1240903" y="0"/>
                </a:moveTo>
                <a:lnTo>
                  <a:pt x="1395956" y="180000"/>
                </a:lnTo>
                <a:lnTo>
                  <a:pt x="2410017" y="180000"/>
                </a:lnTo>
                <a:lnTo>
                  <a:pt x="2410017" y="681512"/>
                </a:lnTo>
                <a:lnTo>
                  <a:pt x="0" y="681512"/>
                </a:lnTo>
                <a:lnTo>
                  <a:pt x="0" y="180000"/>
                </a:lnTo>
                <a:lnTo>
                  <a:pt x="1085850" y="180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 wrap="square">
            <a:noAutofit/>
          </a:bodyPr>
          <a:lstStyle/>
          <a:p>
            <a:pPr algn="ctr">
              <a:lnSpc>
                <a:spcPct val="130000"/>
              </a:lnSpc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32353" y="2716239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请输入小标题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3071332" y="1719580"/>
            <a:ext cx="2412000" cy="90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请输入内容，请输入内容，请输入内容，请输入内容</a:t>
            </a:r>
          </a:p>
        </p:txBody>
      </p:sp>
      <p:sp>
        <p:nvSpPr>
          <p:cNvPr id="14" name="矩形 13"/>
          <p:cNvSpPr/>
          <p:nvPr/>
        </p:nvSpPr>
        <p:spPr>
          <a:xfrm>
            <a:off x="3532353" y="3384704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结论一</a:t>
            </a:r>
          </a:p>
        </p:txBody>
      </p:sp>
      <p:sp>
        <p:nvSpPr>
          <p:cNvPr id="15" name="矩形 14"/>
          <p:cNvSpPr/>
          <p:nvPr/>
        </p:nvSpPr>
        <p:spPr>
          <a:xfrm>
            <a:off x="6250025" y="3439324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结论二</a:t>
            </a:r>
          </a:p>
        </p:txBody>
      </p:sp>
      <p:sp>
        <p:nvSpPr>
          <p:cNvPr id="16" name="矩形 15"/>
          <p:cNvSpPr/>
          <p:nvPr/>
        </p:nvSpPr>
        <p:spPr>
          <a:xfrm>
            <a:off x="9154886" y="3384704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结论三</a:t>
            </a:r>
          </a:p>
        </p:txBody>
      </p:sp>
      <p:sp>
        <p:nvSpPr>
          <p:cNvPr id="17" name="矩形 16"/>
          <p:cNvSpPr/>
          <p:nvPr/>
        </p:nvSpPr>
        <p:spPr>
          <a:xfrm>
            <a:off x="8678815" y="1719580"/>
            <a:ext cx="2412000" cy="90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请输入内容，请输入内容，请输入内容，请输入内容</a:t>
            </a:r>
          </a:p>
        </p:txBody>
      </p:sp>
      <p:sp>
        <p:nvSpPr>
          <p:cNvPr id="18" name="矩形 17"/>
          <p:cNvSpPr/>
          <p:nvPr/>
        </p:nvSpPr>
        <p:spPr>
          <a:xfrm>
            <a:off x="9139835" y="2716239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请输入小标题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5816693" y="4574767"/>
            <a:ext cx="2412000" cy="90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请输入内容，请输入内容，请输入内容，请输入内容</a:t>
            </a:r>
          </a:p>
        </p:txBody>
      </p:sp>
      <p:sp>
        <p:nvSpPr>
          <p:cNvPr id="20" name="矩形 19"/>
          <p:cNvSpPr/>
          <p:nvPr/>
        </p:nvSpPr>
        <p:spPr>
          <a:xfrm>
            <a:off x="6277712" y="4125904"/>
            <a:ext cx="1489963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请输入小标题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22" name="矩形 21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23" name="矩形 22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24" name="矩形 23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25" name="矩形 24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100212342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建议思考</a:t>
            </a:r>
          </a:p>
        </p:txBody>
      </p:sp>
      <p:sp>
        <p:nvSpPr>
          <p:cNvPr id="27" name="椭圆 26"/>
          <p:cNvSpPr/>
          <p:nvPr/>
        </p:nvSpPr>
        <p:spPr>
          <a:xfrm>
            <a:off x="2986127" y="1779371"/>
            <a:ext cx="1023944" cy="102394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3163048" y="3495134"/>
            <a:ext cx="693201" cy="684327"/>
            <a:chOff x="6372201" y="3177048"/>
            <a:chExt cx="1173726" cy="1158699"/>
          </a:xfrm>
          <a:solidFill>
            <a:srgbClr val="2E75B6"/>
          </a:solidFill>
        </p:grpSpPr>
        <p:grpSp>
          <p:nvGrpSpPr>
            <p:cNvPr id="29" name="组合 28"/>
            <p:cNvGrpSpPr/>
            <p:nvPr/>
          </p:nvGrpSpPr>
          <p:grpSpPr>
            <a:xfrm flipH="1" rot="5400000">
              <a:off x="6950500" y="3131536"/>
              <a:ext cx="294501" cy="896353"/>
              <a:chOff x="4969668" y="2827148"/>
              <a:chExt cx="294501" cy="896353"/>
            </a:xfrm>
            <a:grpFill/>
          </p:grpSpPr>
          <p:sp>
            <p:nvSpPr>
              <p:cNvPr id="39" name="椭圆 38"/>
              <p:cNvSpPr/>
              <p:nvPr/>
            </p:nvSpPr>
            <p:spPr>
              <a:xfrm>
                <a:off x="4969668" y="3429000"/>
                <a:ext cx="294501" cy="2945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  <p:sp>
            <p:nvSpPr>
              <p:cNvPr id="40" name="圆角矩形 39"/>
              <p:cNvSpPr/>
              <p:nvPr/>
            </p:nvSpPr>
            <p:spPr>
              <a:xfrm>
                <a:off x="5033999" y="2827148"/>
                <a:ext cx="165838" cy="68631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6640693" y="3177048"/>
              <a:ext cx="294501" cy="873117"/>
              <a:chOff x="4969668" y="2850384"/>
              <a:chExt cx="294501" cy="873117"/>
            </a:xfrm>
            <a:grpFill/>
          </p:grpSpPr>
          <p:sp>
            <p:nvSpPr>
              <p:cNvPr id="37" name="椭圆 36"/>
              <p:cNvSpPr/>
              <p:nvPr/>
            </p:nvSpPr>
            <p:spPr>
              <a:xfrm>
                <a:off x="4969668" y="3429000"/>
                <a:ext cx="294501" cy="2945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  <p:sp>
            <p:nvSpPr>
              <p:cNvPr id="38" name="圆角矩形 37"/>
              <p:cNvSpPr/>
              <p:nvPr/>
            </p:nvSpPr>
            <p:spPr>
              <a:xfrm>
                <a:off x="5033999" y="2850384"/>
                <a:ext cx="165838" cy="68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 flipV="1">
              <a:off x="6974433" y="3441704"/>
              <a:ext cx="294501" cy="894043"/>
              <a:chOff x="4969668" y="2829458"/>
              <a:chExt cx="294501" cy="894043"/>
            </a:xfrm>
            <a:grpFill/>
          </p:grpSpPr>
          <p:sp>
            <p:nvSpPr>
              <p:cNvPr id="35" name="椭圆 34"/>
              <p:cNvSpPr/>
              <p:nvPr/>
            </p:nvSpPr>
            <p:spPr>
              <a:xfrm>
                <a:off x="4969668" y="3429000"/>
                <a:ext cx="294501" cy="2945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  <p:sp>
            <p:nvSpPr>
              <p:cNvPr id="36" name="圆角矩形 35"/>
              <p:cNvSpPr/>
              <p:nvPr/>
            </p:nvSpPr>
            <p:spPr>
              <a:xfrm>
                <a:off x="5033999" y="2829458"/>
                <a:ext cx="165838" cy="68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 rot="16200000">
              <a:off x="6673318" y="3456795"/>
              <a:ext cx="294501" cy="896736"/>
              <a:chOff x="4969668" y="2826765"/>
              <a:chExt cx="294501" cy="896736"/>
            </a:xfrm>
            <a:grpFill/>
          </p:grpSpPr>
          <p:sp>
            <p:nvSpPr>
              <p:cNvPr id="33" name="椭圆 32"/>
              <p:cNvSpPr/>
              <p:nvPr/>
            </p:nvSpPr>
            <p:spPr>
              <a:xfrm>
                <a:off x="4969668" y="3429000"/>
                <a:ext cx="294501" cy="2945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5033999" y="2826765"/>
                <a:ext cx="165838" cy="68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lnSpc>
                    <a:spcPct val="130000"/>
                  </a:lnSpc>
                </a:pPr>
                <a:endParaRPr altLang="en-US" lang="zh-CN"/>
              </a:p>
            </p:txBody>
          </p:sp>
        </p:grpSp>
      </p:grpSp>
      <p:sp>
        <p:nvSpPr>
          <p:cNvPr id="41" name="椭圆 40"/>
          <p:cNvSpPr/>
          <p:nvPr/>
        </p:nvSpPr>
        <p:spPr>
          <a:xfrm>
            <a:off x="2986127" y="3305255"/>
            <a:ext cx="1023944" cy="102394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2986127" y="4760799"/>
            <a:ext cx="1023944" cy="102394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43" name="矩形 42"/>
          <p:cNvSpPr/>
          <p:nvPr/>
        </p:nvSpPr>
        <p:spPr>
          <a:xfrm>
            <a:off x="4282003" y="1533843"/>
            <a:ext cx="4581136" cy="504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lvl="0">
              <a:lnSpc>
                <a:spcPct val="130000"/>
              </a:lnSpc>
            </a:pPr>
            <a:r>
              <a:rPr altLang="en-US" lang="zh-CN" sz="1600">
                <a:solidFill>
                  <a:schemeClr val="accent1">
                    <a:lumMod val="75000"/>
                  </a:schemeClr>
                </a:solidFill>
              </a:rPr>
              <a:t>建议一：请在这里输入您希望表达的主要观点</a:t>
            </a:r>
          </a:p>
        </p:txBody>
      </p:sp>
      <p:sp>
        <p:nvSpPr>
          <p:cNvPr id="44" name="矩形 43"/>
          <p:cNvSpPr/>
          <p:nvPr/>
        </p:nvSpPr>
        <p:spPr>
          <a:xfrm>
            <a:off x="4282006" y="3017875"/>
            <a:ext cx="4454527" cy="504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lvl="0">
              <a:lnSpc>
                <a:spcPct val="130000"/>
              </a:lnSpc>
            </a:pPr>
            <a:r>
              <a:rPr altLang="en-US" lang="zh-CN" sz="1600">
                <a:solidFill>
                  <a:schemeClr val="accent1">
                    <a:lumMod val="75000"/>
                  </a:schemeClr>
                </a:solidFill>
              </a:rPr>
              <a:t>建议二：请在这里输入您希望表达的主要观点</a:t>
            </a:r>
          </a:p>
        </p:txBody>
      </p:sp>
      <p:sp>
        <p:nvSpPr>
          <p:cNvPr id="45" name="矩形 44"/>
          <p:cNvSpPr/>
          <p:nvPr/>
        </p:nvSpPr>
        <p:spPr>
          <a:xfrm>
            <a:off x="4282003" y="4501907"/>
            <a:ext cx="4581136" cy="504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lvl="0">
              <a:lnSpc>
                <a:spcPct val="130000"/>
              </a:lnSpc>
            </a:pPr>
            <a:r>
              <a:rPr altLang="en-US" lang="zh-CN" sz="1600">
                <a:solidFill>
                  <a:schemeClr val="accent1">
                    <a:lumMod val="75000"/>
                  </a:schemeClr>
                </a:solidFill>
              </a:rPr>
              <a:t>建议三：请在这里输入您希望表达的主要观点</a:t>
            </a:r>
          </a:p>
        </p:txBody>
      </p:sp>
      <p:sp>
        <p:nvSpPr>
          <p:cNvPr id="46" name="矩形 45"/>
          <p:cNvSpPr/>
          <p:nvPr/>
        </p:nvSpPr>
        <p:spPr>
          <a:xfrm>
            <a:off x="4344287" y="2050905"/>
            <a:ext cx="6516000" cy="792000"/>
          </a:xfrm>
          <a:prstGeom prst="rect">
            <a:avLst/>
          </a:prstGeom>
          <a:noFill/>
          <a:ln w="6350">
            <a:solidFill>
              <a:schemeClr val="bg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18" compatLnSpc="1" forceAA="0" fromWordArt="0" horzOverflow="overflow" lIns="89996" numCol="1" rIns="91436" rot="0" rtlCol="0" spcCol="0" spcFirstLastPara="0" tIns="46797" vert="horz" vertOverflow="overflow" wrap="square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75000"/>
                    <a:lumOff val="25000"/>
                  </a:schemeClr>
                </a:solidFill>
              </a:rPr>
              <a:t>请在这里输入解释内容，请在这里输入解释内容，请在这里输入解释内容，请在这里输入解释内容，请在这里输入解释内容，请在这里输入解释内容</a:t>
            </a:r>
          </a:p>
        </p:txBody>
      </p:sp>
      <p:sp>
        <p:nvSpPr>
          <p:cNvPr id="47" name="矩形 46"/>
          <p:cNvSpPr/>
          <p:nvPr/>
        </p:nvSpPr>
        <p:spPr>
          <a:xfrm>
            <a:off x="4344287" y="3526205"/>
            <a:ext cx="6516000" cy="792000"/>
          </a:xfrm>
          <a:prstGeom prst="rect">
            <a:avLst/>
          </a:prstGeom>
          <a:noFill/>
          <a:ln w="6350">
            <a:solidFill>
              <a:schemeClr val="bg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18" compatLnSpc="1" forceAA="0" fromWordArt="0" horzOverflow="overflow" lIns="89996" numCol="1" rIns="91436" rot="0" rtlCol="0" spcCol="0" spcFirstLastPara="0" tIns="46797" vert="horz" vertOverflow="overflow" wrap="square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75000"/>
                    <a:lumOff val="25000"/>
                  </a:schemeClr>
                </a:solidFill>
              </a:rPr>
              <a:t>请在这里输入解释内容，请在这里输入解释内容，请在这里输入解释内容，请在这里输入解释内容，请在这里输入解释内容，请在这里输入解释内容</a:t>
            </a:r>
          </a:p>
        </p:txBody>
      </p:sp>
      <p:sp>
        <p:nvSpPr>
          <p:cNvPr id="48" name="矩形 47"/>
          <p:cNvSpPr/>
          <p:nvPr/>
        </p:nvSpPr>
        <p:spPr>
          <a:xfrm>
            <a:off x="4344287" y="5001505"/>
            <a:ext cx="6516000" cy="792000"/>
          </a:xfrm>
          <a:prstGeom prst="rect">
            <a:avLst/>
          </a:prstGeom>
          <a:noFill/>
          <a:ln w="6350">
            <a:solidFill>
              <a:schemeClr val="bg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18" compatLnSpc="1" forceAA="0" fromWordArt="0" horzOverflow="overflow" lIns="89996" numCol="1" rIns="91436" rot="0" rtlCol="0" spcCol="0" spcFirstLastPara="0" tIns="46797" vert="horz" vertOverflow="overflow" wrap="square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75000"/>
                    <a:lumOff val="25000"/>
                  </a:schemeClr>
                </a:solidFill>
              </a:rPr>
              <a:t>请在这里输入解释内容，请在这里输入解释内容，请在这里输入解释内容，请在这里输入解释内容，请在这里输入解释内容，请在这里输入解释内容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3233272" y="2052399"/>
            <a:ext cx="503239" cy="487991"/>
            <a:chOff x="3072257" y="2054049"/>
            <a:chExt cx="503238" cy="487990"/>
          </a:xfrm>
          <a:solidFill>
            <a:srgbClr val="2E75B6"/>
          </a:solidFill>
        </p:grpSpPr>
        <p:sp>
          <p:nvSpPr>
            <p:cNvPr id="50" name="Freeform 17"/>
            <p:cNvSpPr>
              <a:spLocks noEditPoints="1"/>
            </p:cNvSpPr>
            <p:nvPr/>
          </p:nvSpPr>
          <p:spPr bwMode="auto">
            <a:xfrm>
              <a:off x="3072257" y="2054049"/>
              <a:ext cx="503238" cy="446088"/>
            </a:xfrm>
            <a:custGeom>
              <a:cxnLst>
                <a:cxn ang="0">
                  <a:pos x="133" y="16"/>
                </a:cxn>
                <a:cxn ang="0">
                  <a:pos x="121" y="5"/>
                </a:cxn>
                <a:cxn ang="0">
                  <a:pos x="115" y="5"/>
                </a:cxn>
                <a:cxn ang="0">
                  <a:pos x="114" y="8"/>
                </a:cxn>
                <a:cxn ang="0">
                  <a:pos x="111" y="9"/>
                </a:cxn>
                <a:cxn ang="0">
                  <a:pos x="111" y="9"/>
                </a:cxn>
                <a:cxn ang="0">
                  <a:pos x="81" y="39"/>
                </a:cxn>
                <a:cxn ang="0">
                  <a:pos x="79" y="47"/>
                </a:cxn>
                <a:cxn ang="0">
                  <a:pos x="82" y="50"/>
                </a:cxn>
                <a:cxn ang="0">
                  <a:pos x="82" y="50"/>
                </a:cxn>
                <a:cxn ang="0">
                  <a:pos x="83" y="51"/>
                </a:cxn>
                <a:cxn ang="0">
                  <a:pos x="76" y="57"/>
                </a:cxn>
                <a:cxn ang="0">
                  <a:pos x="54" y="35"/>
                </a:cxn>
                <a:cxn ang="0">
                  <a:pos x="47" y="10"/>
                </a:cxn>
                <a:cxn ang="0">
                  <a:pos x="21" y="3"/>
                </a:cxn>
                <a:cxn ang="0">
                  <a:pos x="36" y="18"/>
                </a:cxn>
                <a:cxn ang="0">
                  <a:pos x="32" y="32"/>
                </a:cxn>
                <a:cxn ang="0">
                  <a:pos x="18" y="36"/>
                </a:cxn>
                <a:cxn ang="0">
                  <a:pos x="3" y="21"/>
                </a:cxn>
                <a:cxn ang="0">
                  <a:pos x="10" y="47"/>
                </a:cxn>
                <a:cxn ang="0">
                  <a:pos x="36" y="53"/>
                </a:cxn>
                <a:cxn ang="0">
                  <a:pos x="37" y="53"/>
                </a:cxn>
                <a:cxn ang="0">
                  <a:pos x="58" y="75"/>
                </a:cxn>
                <a:cxn ang="0">
                  <a:pos x="38" y="96"/>
                </a:cxn>
                <a:cxn ang="0">
                  <a:pos x="36" y="95"/>
                </a:cxn>
                <a:cxn ang="0">
                  <a:pos x="31" y="99"/>
                </a:cxn>
                <a:cxn ang="0">
                  <a:pos x="21" y="115"/>
                </a:cxn>
                <a:cxn ang="0">
                  <a:pos x="23" y="117"/>
                </a:cxn>
                <a:cxn ang="0">
                  <a:pos x="39" y="107"/>
                </a:cxn>
                <a:cxn ang="0">
                  <a:pos x="43" y="101"/>
                </a:cxn>
                <a:cxn ang="0">
                  <a:pos x="42" y="100"/>
                </a:cxn>
                <a:cxn ang="0">
                  <a:pos x="63" y="80"/>
                </a:cxn>
                <a:cxn ang="0">
                  <a:pos x="98" y="115"/>
                </a:cxn>
                <a:cxn ang="0">
                  <a:pos x="107" y="119"/>
                </a:cxn>
                <a:cxn ang="0">
                  <a:pos x="116" y="115"/>
                </a:cxn>
                <a:cxn ang="0">
                  <a:pos x="116" y="97"/>
                </a:cxn>
                <a:cxn ang="0">
                  <a:pos x="81" y="62"/>
                </a:cxn>
                <a:cxn ang="0">
                  <a:pos x="87" y="56"/>
                </a:cxn>
                <a:cxn ang="0">
                  <a:pos x="90" y="59"/>
                </a:cxn>
                <a:cxn ang="0">
                  <a:pos x="98" y="57"/>
                </a:cxn>
                <a:cxn ang="0">
                  <a:pos x="128" y="26"/>
                </a:cxn>
                <a:cxn ang="0">
                  <a:pos x="128" y="26"/>
                </a:cxn>
                <a:cxn ang="0">
                  <a:pos x="128" y="26"/>
                </a:cxn>
                <a:cxn ang="0">
                  <a:pos x="129" y="23"/>
                </a:cxn>
                <a:cxn ang="0">
                  <a:pos x="133" y="22"/>
                </a:cxn>
                <a:cxn ang="0">
                  <a:pos x="133" y="16"/>
                </a:cxn>
                <a:cxn ang="0">
                  <a:pos x="108" y="103"/>
                </a:cxn>
                <a:cxn ang="0">
                  <a:pos x="113" y="108"/>
                </a:cxn>
                <a:cxn ang="0">
                  <a:pos x="108" y="113"/>
                </a:cxn>
                <a:cxn ang="0">
                  <a:pos x="103" y="108"/>
                </a:cxn>
                <a:cxn ang="0">
                  <a:pos x="108" y="103"/>
                </a:cxn>
                <a:cxn ang="0">
                  <a:pos x="91" y="41"/>
                </a:cxn>
                <a:cxn ang="0">
                  <a:pos x="89" y="39"/>
                </a:cxn>
                <a:cxn ang="0">
                  <a:pos x="112" y="17"/>
                </a:cxn>
                <a:cxn ang="0">
                  <a:pos x="114" y="19"/>
                </a:cxn>
                <a:cxn ang="0">
                  <a:pos x="91" y="41"/>
                </a:cxn>
                <a:cxn ang="0">
                  <a:pos x="98" y="48"/>
                </a:cxn>
                <a:cxn ang="0">
                  <a:pos x="96" y="47"/>
                </a:cxn>
                <a:cxn ang="0">
                  <a:pos x="119" y="24"/>
                </a:cxn>
                <a:cxn ang="0">
                  <a:pos x="121" y="26"/>
                </a:cxn>
                <a:cxn ang="0">
                  <a:pos x="98" y="48"/>
                </a:cxn>
              </a:cxnLst>
              <a:rect b="b" l="0" r="r" t="0"/>
              <a:pathLst>
                <a:path h="119" w="134">
                  <a:moveTo>
                    <a:pt x="133" y="16"/>
                  </a:moveTo>
                  <a:cubicBezTo>
                    <a:pt x="121" y="5"/>
                    <a:pt x="121" y="5"/>
                    <a:pt x="121" y="5"/>
                  </a:cubicBezTo>
                  <a:cubicBezTo>
                    <a:pt x="119" y="3"/>
                    <a:pt x="117" y="3"/>
                    <a:pt x="115" y="5"/>
                  </a:cubicBezTo>
                  <a:cubicBezTo>
                    <a:pt x="114" y="6"/>
                    <a:pt x="114" y="7"/>
                    <a:pt x="114" y="8"/>
                  </a:cubicBezTo>
                  <a:cubicBezTo>
                    <a:pt x="113" y="8"/>
                    <a:pt x="112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42"/>
                    <a:pt x="80" y="45"/>
                    <a:pt x="79" y="47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2" y="50"/>
                    <a:pt x="82" y="50"/>
                    <a:pt x="82" y="50"/>
                  </a:cubicBezTo>
                  <a:cubicBezTo>
                    <a:pt x="83" y="51"/>
                    <a:pt x="83" y="51"/>
                    <a:pt x="83" y="51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6" y="26"/>
                    <a:pt x="54" y="17"/>
                    <a:pt x="47" y="10"/>
                  </a:cubicBezTo>
                  <a:cubicBezTo>
                    <a:pt x="40" y="3"/>
                    <a:pt x="30" y="0"/>
                    <a:pt x="21" y="3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30"/>
                    <a:pt x="3" y="40"/>
                    <a:pt x="10" y="47"/>
                  </a:cubicBezTo>
                  <a:cubicBezTo>
                    <a:pt x="17" y="54"/>
                    <a:pt x="27" y="56"/>
                    <a:pt x="36" y="53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38" y="96"/>
                    <a:pt x="38" y="96"/>
                    <a:pt x="38" y="96"/>
                  </a:cubicBezTo>
                  <a:cubicBezTo>
                    <a:pt x="36" y="95"/>
                    <a:pt x="36" y="95"/>
                    <a:pt x="36" y="95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21" y="115"/>
                    <a:pt x="21" y="115"/>
                    <a:pt x="21" y="115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39" y="107"/>
                    <a:pt x="39" y="107"/>
                    <a:pt x="39" y="107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2" y="100"/>
                    <a:pt x="42" y="100"/>
                    <a:pt x="42" y="100"/>
                  </a:cubicBezTo>
                  <a:cubicBezTo>
                    <a:pt x="63" y="80"/>
                    <a:pt x="63" y="80"/>
                    <a:pt x="63" y="80"/>
                  </a:cubicBezTo>
                  <a:cubicBezTo>
                    <a:pt x="98" y="115"/>
                    <a:pt x="98" y="115"/>
                    <a:pt x="98" y="115"/>
                  </a:cubicBezTo>
                  <a:cubicBezTo>
                    <a:pt x="101" y="117"/>
                    <a:pt x="104" y="119"/>
                    <a:pt x="107" y="119"/>
                  </a:cubicBezTo>
                  <a:cubicBezTo>
                    <a:pt x="110" y="119"/>
                    <a:pt x="113" y="117"/>
                    <a:pt x="116" y="115"/>
                  </a:cubicBezTo>
                  <a:cubicBezTo>
                    <a:pt x="121" y="110"/>
                    <a:pt x="121" y="102"/>
                    <a:pt x="116" y="97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90" y="59"/>
                    <a:pt x="90" y="59"/>
                    <a:pt x="90" y="59"/>
                  </a:cubicBezTo>
                  <a:cubicBezTo>
                    <a:pt x="92" y="57"/>
                    <a:pt x="95" y="56"/>
                    <a:pt x="98" y="57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9" y="25"/>
                    <a:pt x="129" y="24"/>
                    <a:pt x="129" y="23"/>
                  </a:cubicBezTo>
                  <a:cubicBezTo>
                    <a:pt x="130" y="24"/>
                    <a:pt x="132" y="23"/>
                    <a:pt x="133" y="22"/>
                  </a:cubicBezTo>
                  <a:cubicBezTo>
                    <a:pt x="134" y="21"/>
                    <a:pt x="134" y="18"/>
                    <a:pt x="133" y="16"/>
                  </a:cubicBezTo>
                  <a:close/>
                  <a:moveTo>
                    <a:pt x="108" y="103"/>
                  </a:moveTo>
                  <a:cubicBezTo>
                    <a:pt x="111" y="103"/>
                    <a:pt x="113" y="106"/>
                    <a:pt x="113" y="108"/>
                  </a:cubicBezTo>
                  <a:cubicBezTo>
                    <a:pt x="113" y="111"/>
                    <a:pt x="111" y="113"/>
                    <a:pt x="108" y="113"/>
                  </a:cubicBezTo>
                  <a:cubicBezTo>
                    <a:pt x="105" y="113"/>
                    <a:pt x="103" y="111"/>
                    <a:pt x="103" y="108"/>
                  </a:cubicBezTo>
                  <a:cubicBezTo>
                    <a:pt x="103" y="106"/>
                    <a:pt x="105" y="103"/>
                    <a:pt x="108" y="103"/>
                  </a:cubicBezTo>
                  <a:close/>
                  <a:moveTo>
                    <a:pt x="91" y="41"/>
                  </a:moveTo>
                  <a:cubicBezTo>
                    <a:pt x="89" y="39"/>
                    <a:pt x="89" y="39"/>
                    <a:pt x="89" y="39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4" y="19"/>
                    <a:pt x="114" y="19"/>
                    <a:pt x="114" y="19"/>
                  </a:cubicBezTo>
                  <a:lnTo>
                    <a:pt x="91" y="41"/>
                  </a:lnTo>
                  <a:close/>
                  <a:moveTo>
                    <a:pt x="98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119" y="24"/>
                    <a:pt x="119" y="24"/>
                    <a:pt x="119" y="24"/>
                  </a:cubicBezTo>
                  <a:cubicBezTo>
                    <a:pt x="121" y="26"/>
                    <a:pt x="121" y="26"/>
                    <a:pt x="121" y="26"/>
                  </a:cubicBezTo>
                  <a:lnTo>
                    <a:pt x="98" y="4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3383285" y="2367069"/>
              <a:ext cx="174970" cy="17497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334278" y="4953261"/>
            <a:ext cx="333033" cy="639315"/>
            <a:chOff x="3157359" y="4950887"/>
            <a:chExt cx="333033" cy="639314"/>
          </a:xfrm>
          <a:solidFill>
            <a:srgbClr val="2E75B6"/>
          </a:solidFill>
        </p:grpSpPr>
        <p:grpSp>
          <p:nvGrpSpPr>
            <p:cNvPr id="53" name="组合 52"/>
            <p:cNvGrpSpPr/>
            <p:nvPr/>
          </p:nvGrpSpPr>
          <p:grpSpPr>
            <a:xfrm>
              <a:off x="3157359" y="4950887"/>
              <a:ext cx="333033" cy="595577"/>
              <a:chOff x="393672" y="1379524"/>
              <a:chExt cx="315913" cy="564961"/>
            </a:xfrm>
            <a:grpFill/>
          </p:grpSpPr>
          <p:grpSp>
            <p:nvGrpSpPr>
              <p:cNvPr id="55" name="组合 54"/>
              <p:cNvGrpSpPr/>
              <p:nvPr/>
            </p:nvGrpSpPr>
            <p:grpSpPr>
              <a:xfrm>
                <a:off x="393672" y="1379524"/>
                <a:ext cx="315913" cy="522288"/>
                <a:chOff x="393672" y="1379524"/>
                <a:chExt cx="315913" cy="522288"/>
              </a:xfrm>
              <a:grpFill/>
            </p:grpSpPr>
            <p:sp>
              <p:nvSpPr>
                <p:cNvPr id="58" name="Freeform 60"/>
                <p:cNvSpPr>
                  <a:spLocks noEditPoints="1"/>
                </p:cNvSpPr>
                <p:nvPr/>
              </p:nvSpPr>
              <p:spPr bwMode="auto">
                <a:xfrm>
                  <a:off x="393672" y="1379524"/>
                  <a:ext cx="315913" cy="428625"/>
                </a:xfrm>
                <a:custGeom>
                  <a:cxnLst>
                    <a:cxn ang="0">
                      <a:pos x="42" y="4"/>
                    </a:cxn>
                    <a:cxn ang="0">
                      <a:pos x="80" y="41"/>
                    </a:cxn>
                    <a:cxn ang="0">
                      <a:pos x="56" y="110"/>
                    </a:cxn>
                    <a:cxn ang="0">
                      <a:pos x="32" y="110"/>
                    </a:cxn>
                    <a:cxn ang="0">
                      <a:pos x="5" y="41"/>
                    </a:cxn>
                    <a:cxn ang="0">
                      <a:pos x="42" y="4"/>
                    </a:cxn>
                    <a:cxn ang="0">
                      <a:pos x="42" y="0"/>
                    </a:cxn>
                    <a:cxn ang="0">
                      <a:pos x="0" y="41"/>
                    </a:cxn>
                    <a:cxn ang="0">
                      <a:pos x="29" y="114"/>
                    </a:cxn>
                    <a:cxn ang="0">
                      <a:pos x="59" y="114"/>
                    </a:cxn>
                    <a:cxn ang="0">
                      <a:pos x="84" y="41"/>
                    </a:cxn>
                    <a:cxn ang="0">
                      <a:pos x="42" y="0"/>
                    </a:cxn>
                  </a:cxnLst>
                  <a:rect b="b" l="0" r="r" t="0"/>
                  <a:pathLst>
                    <a:path h="114" w="84">
                      <a:moveTo>
                        <a:pt x="42" y="4"/>
                      </a:moveTo>
                      <a:cubicBezTo>
                        <a:pt x="63" y="4"/>
                        <a:pt x="80" y="21"/>
                        <a:pt x="80" y="41"/>
                      </a:cubicBezTo>
                      <a:cubicBezTo>
                        <a:pt x="80" y="59"/>
                        <a:pt x="61" y="100"/>
                        <a:pt x="56" y="110"/>
                      </a:cubicBezTo>
                      <a:cubicBezTo>
                        <a:pt x="32" y="110"/>
                        <a:pt x="32" y="110"/>
                        <a:pt x="32" y="110"/>
                      </a:cubicBezTo>
                      <a:cubicBezTo>
                        <a:pt x="23" y="94"/>
                        <a:pt x="5" y="57"/>
                        <a:pt x="5" y="41"/>
                      </a:cubicBezTo>
                      <a:cubicBezTo>
                        <a:pt x="5" y="21"/>
                        <a:pt x="21" y="4"/>
                        <a:pt x="42" y="4"/>
                      </a:cubicBezTo>
                      <a:moveTo>
                        <a:pt x="42" y="0"/>
                      </a:moveTo>
                      <a:cubicBezTo>
                        <a:pt x="19" y="0"/>
                        <a:pt x="0" y="18"/>
                        <a:pt x="0" y="41"/>
                      </a:cubicBezTo>
                      <a:cubicBezTo>
                        <a:pt x="0" y="62"/>
                        <a:pt x="29" y="114"/>
                        <a:pt x="29" y="114"/>
                      </a:cubicBezTo>
                      <a:cubicBezTo>
                        <a:pt x="59" y="114"/>
                        <a:pt x="59" y="114"/>
                        <a:pt x="59" y="114"/>
                      </a:cubicBezTo>
                      <a:cubicBezTo>
                        <a:pt x="59" y="114"/>
                        <a:pt x="84" y="63"/>
                        <a:pt x="84" y="41"/>
                      </a:cubicBezTo>
                      <a:cubicBezTo>
                        <a:pt x="84" y="18"/>
                        <a:pt x="65" y="0"/>
                        <a:pt x="42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30000"/>
                    </a:lnSpc>
                  </a:pPr>
                  <a:endParaRPr altLang="en-US" lang="zh-CN"/>
                </a:p>
              </p:txBody>
            </p:sp>
            <p:sp>
              <p:nvSpPr>
                <p:cNvPr id="59" name="Freeform 63"/>
                <p:cNvSpPr/>
                <p:nvPr/>
              </p:nvSpPr>
              <p:spPr bwMode="auto">
                <a:xfrm>
                  <a:off x="500034" y="1822437"/>
                  <a:ext cx="115888" cy="79375"/>
                </a:xfrm>
                <a:custGeom>
                  <a:cxnLst>
                    <a:cxn ang="0">
                      <a:pos x="31" y="0"/>
                    </a:cxn>
                    <a:cxn ang="0">
                      <a:pos x="0" y="0"/>
                    </a:cxn>
                    <a:cxn ang="0">
                      <a:pos x="0" y="19"/>
                    </a:cxn>
                    <a:cxn ang="0">
                      <a:pos x="0" y="21"/>
                    </a:cxn>
                    <a:cxn ang="0">
                      <a:pos x="31" y="21"/>
                    </a:cxn>
                    <a:cxn ang="0">
                      <a:pos x="31" y="19"/>
                    </a:cxn>
                    <a:cxn ang="0">
                      <a:pos x="31" y="0"/>
                    </a:cxn>
                  </a:cxnLst>
                  <a:rect b="b" l="0" r="r" t="0"/>
                  <a:pathLst>
                    <a:path h="21" w="31">
                      <a:moveTo>
                        <a:pt x="3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20"/>
                        <a:pt x="0" y="21"/>
                        <a:pt x="0" y="21"/>
                      </a:cubicBezTo>
                      <a:cubicBezTo>
                        <a:pt x="31" y="21"/>
                        <a:pt x="31" y="21"/>
                        <a:pt x="31" y="21"/>
                      </a:cubicBezTo>
                      <a:cubicBezTo>
                        <a:pt x="31" y="21"/>
                        <a:pt x="31" y="20"/>
                        <a:pt x="31" y="19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30000"/>
                    </a:lnSpc>
                  </a:pPr>
                  <a:endParaRPr altLang="en-US" lang="zh-CN"/>
                </a:p>
              </p:txBody>
            </p:sp>
            <p:sp>
              <p:nvSpPr>
                <p:cNvPr id="60" name="Freeform 64"/>
                <p:cNvSpPr>
                  <a:spLocks noEditPoints="1"/>
                </p:cNvSpPr>
                <p:nvPr/>
              </p:nvSpPr>
              <p:spPr bwMode="auto">
                <a:xfrm>
                  <a:off x="500034" y="1571612"/>
                  <a:ext cx="115888" cy="236538"/>
                </a:xfrm>
                <a:custGeom>
                  <a:cxnLst>
                    <a:cxn ang="0">
                      <a:pos x="73" y="4"/>
                    </a:cxn>
                    <a:cxn ang="0">
                      <a:pos x="73" y="4"/>
                    </a:cxn>
                    <a:cxn ang="0">
                      <a:pos x="73" y="4"/>
                    </a:cxn>
                    <a:cxn ang="0">
                      <a:pos x="63" y="0"/>
                    </a:cxn>
                    <a:cxn ang="0">
                      <a:pos x="35" y="12"/>
                    </a:cxn>
                    <a:cxn ang="0">
                      <a:pos x="9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33" y="149"/>
                    </a:cxn>
                    <a:cxn ang="0">
                      <a:pos x="40" y="149"/>
                    </a:cxn>
                    <a:cxn ang="0">
                      <a:pos x="73" y="4"/>
                    </a:cxn>
                    <a:cxn ang="0">
                      <a:pos x="73" y="4"/>
                    </a:cxn>
                    <a:cxn ang="0">
                      <a:pos x="73" y="4"/>
                    </a:cxn>
                    <a:cxn ang="0">
                      <a:pos x="37" y="130"/>
                    </a:cxn>
                    <a:cxn ang="0">
                      <a:pos x="9" y="7"/>
                    </a:cxn>
                    <a:cxn ang="0">
                      <a:pos x="35" y="16"/>
                    </a:cxn>
                    <a:cxn ang="0">
                      <a:pos x="63" y="7"/>
                    </a:cxn>
                    <a:cxn ang="0">
                      <a:pos x="37" y="130"/>
                    </a:cxn>
                  </a:cxnLst>
                  <a:rect b="b" l="0" r="r" t="0"/>
                  <a:pathLst>
                    <a:path h="149" w="73">
                      <a:moveTo>
                        <a:pt x="73" y="4"/>
                      </a:moveTo>
                      <a:lnTo>
                        <a:pt x="73" y="4"/>
                      </a:lnTo>
                      <a:lnTo>
                        <a:pt x="73" y="4"/>
                      </a:lnTo>
                      <a:lnTo>
                        <a:pt x="63" y="0"/>
                      </a:lnTo>
                      <a:lnTo>
                        <a:pt x="35" y="12"/>
                      </a:lnTo>
                      <a:lnTo>
                        <a:pt x="9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33" y="149"/>
                      </a:lnTo>
                      <a:lnTo>
                        <a:pt x="40" y="149"/>
                      </a:lnTo>
                      <a:lnTo>
                        <a:pt x="73" y="4"/>
                      </a:lnTo>
                      <a:lnTo>
                        <a:pt x="73" y="4"/>
                      </a:lnTo>
                      <a:lnTo>
                        <a:pt x="73" y="4"/>
                      </a:lnTo>
                      <a:close/>
                      <a:moveTo>
                        <a:pt x="37" y="130"/>
                      </a:moveTo>
                      <a:lnTo>
                        <a:pt x="9" y="7"/>
                      </a:lnTo>
                      <a:lnTo>
                        <a:pt x="35" y="16"/>
                      </a:lnTo>
                      <a:lnTo>
                        <a:pt x="63" y="7"/>
                      </a:lnTo>
                      <a:lnTo>
                        <a:pt x="37" y="13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>
                    <a:lnSpc>
                      <a:spcPct val="130000"/>
                    </a:lnSpc>
                  </a:pPr>
                  <a:endParaRPr altLang="en-US" lang="zh-CN"/>
                </a:p>
              </p:txBody>
            </p:sp>
          </p:grpSp>
          <p:sp>
            <p:nvSpPr>
              <p:cNvPr id="56" name="Freeform 61"/>
              <p:cNvSpPr/>
              <p:nvPr/>
            </p:nvSpPr>
            <p:spPr bwMode="auto">
              <a:xfrm>
                <a:off x="500034" y="1917689"/>
                <a:ext cx="107950" cy="11113"/>
              </a:xfrm>
              <a:custGeom>
                <a:cxnLst>
                  <a:cxn ang="0">
                    <a:pos x="2" y="3"/>
                  </a:cxn>
                  <a:cxn ang="0">
                    <a:pos x="27" y="3"/>
                  </a:cxn>
                  <a:cxn ang="0">
                    <a:pos x="29" y="0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b="b" l="0" r="r" t="0"/>
                <a:pathLst>
                  <a:path h="3" w="28">
                    <a:moveTo>
                      <a:pt x="2" y="3"/>
                    </a:moveTo>
                    <a:cubicBezTo>
                      <a:pt x="27" y="3"/>
                      <a:pt x="27" y="3"/>
                      <a:pt x="27" y="3"/>
                    </a:cubicBezTo>
                    <a:cubicBezTo>
                      <a:pt x="28" y="2"/>
                      <a:pt x="29" y="1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30000"/>
                  </a:lnSpc>
                </a:pPr>
                <a:endParaRPr altLang="en-US" lang="zh-CN"/>
              </a:p>
            </p:txBody>
          </p:sp>
          <p:sp>
            <p:nvSpPr>
              <p:cNvPr id="57" name="Freeform 62"/>
              <p:cNvSpPr/>
              <p:nvPr/>
            </p:nvSpPr>
            <p:spPr bwMode="auto">
              <a:xfrm>
                <a:off x="507780" y="1930197"/>
                <a:ext cx="79375" cy="14288"/>
              </a:xfrm>
              <a:custGeom>
                <a:cxnLst>
                  <a:cxn ang="0">
                    <a:pos x="11" y="4"/>
                  </a:cxn>
                  <a:cxn ang="0">
                    <a:pos x="21" y="0"/>
                  </a:cxn>
                  <a:cxn ang="0">
                    <a:pos x="0" y="0"/>
                  </a:cxn>
                  <a:cxn ang="0">
                    <a:pos x="11" y="4"/>
                  </a:cxn>
                </a:cxnLst>
                <a:rect b="b" l="0" r="r" t="0"/>
                <a:pathLst>
                  <a:path h="4" w="21">
                    <a:moveTo>
                      <a:pt x="11" y="4"/>
                    </a:moveTo>
                    <a:cubicBezTo>
                      <a:pt x="15" y="4"/>
                      <a:pt x="18" y="3"/>
                      <a:pt x="2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3"/>
                      <a:pt x="6" y="4"/>
                      <a:pt x="11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>
                  <a:lnSpc>
                    <a:spcPct val="130000"/>
                  </a:lnSpc>
                </a:pPr>
                <a:endParaRPr altLang="en-US" lang="zh-CN"/>
              </a:p>
            </p:txBody>
          </p:sp>
        </p:grpSp>
        <p:sp>
          <p:nvSpPr>
            <p:cNvPr id="54" name="弦形 53"/>
            <p:cNvSpPr/>
            <p:nvPr/>
          </p:nvSpPr>
          <p:spPr>
            <a:xfrm rot="17437456">
              <a:off x="3278661" y="5478785"/>
              <a:ext cx="111416" cy="111416"/>
            </a:xfrm>
            <a:prstGeom prst="chor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sp>
        <p:nvSpPr>
          <p:cNvPr id="61" name="矩形 60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62" name="矩形 61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63" name="矩形 62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64" name="矩形 63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65" name="矩形 64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31381216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2"/>
          <p:cNvSpPr/>
          <p:nvPr/>
        </p:nvSpPr>
        <p:spPr>
          <a:xfrm>
            <a:off x="8754076" y="3412587"/>
            <a:ext cx="2935683" cy="1097280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0" rIns="0" rtlCol="0" tIns="45718"/>
          <a:lstStyle/>
          <a:p>
            <a:pPr algn="ctr"/>
            <a:r>
              <a:rPr altLang="en-US" b="1" lang="zh-CN" sz="4000">
                <a:solidFill>
                  <a:schemeClr val="tx1"/>
                </a:solidFill>
              </a:rPr>
              <a:t>致谢</a:t>
            </a:r>
          </a:p>
        </p:txBody>
      </p:sp>
      <p:sp>
        <p:nvSpPr>
          <p:cNvPr id="6" name="同侧圆角矩形 5"/>
          <p:cNvSpPr/>
          <p:nvPr/>
        </p:nvSpPr>
        <p:spPr>
          <a:xfrm>
            <a:off x="989202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研究背景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2932051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研究意义</a:t>
            </a:r>
          </a:p>
        </p:txBody>
      </p:sp>
      <p:sp>
        <p:nvSpPr>
          <p:cNvPr id="8" name="同侧圆角矩形 7"/>
          <p:cNvSpPr/>
          <p:nvPr/>
        </p:nvSpPr>
        <p:spPr>
          <a:xfrm>
            <a:off x="4876051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论文概述</a:t>
            </a:r>
          </a:p>
        </p:txBody>
      </p:sp>
      <p:sp>
        <p:nvSpPr>
          <p:cNvPr id="9" name="同侧圆角矩形 8"/>
          <p:cNvSpPr/>
          <p:nvPr/>
        </p:nvSpPr>
        <p:spPr>
          <a:xfrm>
            <a:off x="6821775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总结与建议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-14068" y="450986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921206" y="387428"/>
            <a:ext cx="4072247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lang="zh-CN" sz="3600">
                <a:solidFill>
                  <a:schemeClr val="accent1">
                    <a:lumMod val="75000"/>
                  </a:schemeClr>
                </a:solidFill>
              </a:rPr>
              <a:t>目 录  CONTENTS</a:t>
            </a:r>
          </a:p>
        </p:txBody>
      </p:sp>
    </p:spTree>
    <p:extLst>
      <p:ext uri="{BB962C8B-B14F-4D97-AF65-F5344CB8AC3E}">
        <p14:creationId val="93238597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2"/>
          <p:cNvSpPr/>
          <p:nvPr/>
        </p:nvSpPr>
        <p:spPr>
          <a:xfrm>
            <a:off x="553639" y="3249785"/>
            <a:ext cx="3371245" cy="1260083"/>
          </a:xfrm>
          <a:prstGeom prst="round2Same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0" rIns="0" rtlCol="0" tIns="45718"/>
          <a:lstStyle/>
          <a:p>
            <a:pPr algn="ctr"/>
            <a:r>
              <a:rPr altLang="en-US" b="1" lang="zh-CN" sz="4000">
                <a:solidFill>
                  <a:schemeClr val="tx1"/>
                </a:solidFill>
              </a:rPr>
              <a:t>研究背景</a:t>
            </a:r>
          </a:p>
        </p:txBody>
      </p:sp>
      <p:sp>
        <p:nvSpPr>
          <p:cNvPr id="6" name="同侧圆角矩形 5"/>
          <p:cNvSpPr/>
          <p:nvPr/>
        </p:nvSpPr>
        <p:spPr>
          <a:xfrm>
            <a:off x="3963570" y="3879167"/>
            <a:ext cx="1904164" cy="630701"/>
          </a:xfrm>
          <a:prstGeom prst="round2SameRect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研究意义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5906419" y="3879167"/>
            <a:ext cx="1904164" cy="630701"/>
          </a:xfrm>
          <a:prstGeom prst="round2SameRect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论文概述</a:t>
            </a:r>
          </a:p>
        </p:txBody>
      </p:sp>
      <p:sp>
        <p:nvSpPr>
          <p:cNvPr id="8" name="同侧圆角矩形 7"/>
          <p:cNvSpPr/>
          <p:nvPr/>
        </p:nvSpPr>
        <p:spPr>
          <a:xfrm>
            <a:off x="7849270" y="3879167"/>
            <a:ext cx="1904164" cy="630701"/>
          </a:xfrm>
          <a:prstGeom prst="round2SameRect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结论与建议</a:t>
            </a:r>
          </a:p>
        </p:txBody>
      </p:sp>
      <p:sp>
        <p:nvSpPr>
          <p:cNvPr id="9" name="同侧圆角矩形 8"/>
          <p:cNvSpPr/>
          <p:nvPr/>
        </p:nvSpPr>
        <p:spPr>
          <a:xfrm>
            <a:off x="9792119" y="3879167"/>
            <a:ext cx="1904164" cy="630701"/>
          </a:xfrm>
          <a:prstGeom prst="round2SameRect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致谢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-14068" y="450986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921206" y="387428"/>
            <a:ext cx="4072247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lang="zh-CN" sz="3600">
                <a:solidFill>
                  <a:schemeClr val="accent1">
                    <a:lumMod val="75000"/>
                  </a:schemeClr>
                </a:solidFill>
              </a:rPr>
              <a:t>目 录  CONTENTS</a:t>
            </a:r>
          </a:p>
        </p:txBody>
      </p:sp>
    </p:spTree>
    <p:extLst>
      <p:ext uri="{BB962C8B-B14F-4D97-AF65-F5344CB8AC3E}">
        <p14:creationId val="1314928395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致    谢 – 简要感谢话语</a:t>
            </a:r>
          </a:p>
        </p:txBody>
      </p:sp>
      <p:sp>
        <p:nvSpPr>
          <p:cNvPr id="8" name="圆角矩形标注 7"/>
          <p:cNvSpPr/>
          <p:nvPr/>
        </p:nvSpPr>
        <p:spPr>
          <a:xfrm>
            <a:off x="2824392" y="1694575"/>
            <a:ext cx="3153925" cy="1399839"/>
          </a:xfrm>
          <a:prstGeom prst="wedgeRoundRectCallout">
            <a:avLst>
              <a:gd fmla="val 39420" name="adj1"/>
              <a:gd fmla="val 79810" name="adj2"/>
              <a:gd fmla="val 16667" name="adj3"/>
            </a:avLst>
          </a:prstGeom>
          <a:noFill/>
          <a:ln w="6350">
            <a:solidFill>
              <a:schemeClr val="accent1">
                <a:lumMod val="75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>
              <a:lnSpc>
                <a:spcPct val="150000"/>
              </a:lnSpc>
            </a:pPr>
            <a:r>
              <a:rPr altLang="en-US" kumimoji="1" lang="zh-CN" smtClean="0">
                <a:solidFill>
                  <a:schemeClr val="accent1">
                    <a:lumMod val="75000"/>
                  </a:schemeClr>
                </a:solidFill>
              </a:rPr>
              <a:t>感谢老师XXXXXXXXX</a:t>
            </a:r>
          </a:p>
        </p:txBody>
      </p:sp>
      <p:sp>
        <p:nvSpPr>
          <p:cNvPr id="9" name="圆角矩形标注 8"/>
          <p:cNvSpPr/>
          <p:nvPr/>
        </p:nvSpPr>
        <p:spPr>
          <a:xfrm>
            <a:off x="8711527" y="2580609"/>
            <a:ext cx="2664804" cy="1781785"/>
          </a:xfrm>
          <a:prstGeom prst="wedgeRoundRectCallout">
            <a:avLst>
              <a:gd fmla="val -64953" name="adj1"/>
              <a:gd fmla="val 24863" name="adj2"/>
              <a:gd fmla="val 16667" name="adj3"/>
            </a:avLst>
          </a:prstGeom>
          <a:noFill/>
          <a:ln w="6350">
            <a:solidFill>
              <a:schemeClr val="accent1">
                <a:lumMod val="75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>
              <a:lnSpc>
                <a:spcPct val="150000"/>
              </a:lnSpc>
            </a:pPr>
            <a:r>
              <a:rPr altLang="en-US" kumimoji="1" lang="zh-CN" smtClean="0">
                <a:solidFill>
                  <a:schemeClr val="accent1">
                    <a:lumMod val="75000"/>
                  </a:schemeClr>
                </a:solidFill>
              </a:rPr>
              <a:t>感谢朋友XXXXXXXXX</a:t>
            </a:r>
          </a:p>
        </p:txBody>
      </p:sp>
      <p:sp>
        <p:nvSpPr>
          <p:cNvPr id="10" name="圆角矩形标注 9"/>
          <p:cNvSpPr/>
          <p:nvPr/>
        </p:nvSpPr>
        <p:spPr>
          <a:xfrm>
            <a:off x="4401357" y="5261723"/>
            <a:ext cx="4862793" cy="1024864"/>
          </a:xfrm>
          <a:prstGeom prst="wedgeRoundRectCallout">
            <a:avLst>
              <a:gd fmla="val 11713" name="adj1"/>
              <a:gd fmla="val -72673" name="adj2"/>
              <a:gd fmla="val 16667" name="adj3"/>
            </a:avLst>
          </a:prstGeom>
          <a:noFill/>
          <a:ln w="6350">
            <a:solidFill>
              <a:schemeClr val="accent1">
                <a:lumMod val="75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>
              <a:lnSpc>
                <a:spcPct val="150000"/>
              </a:lnSpc>
            </a:pPr>
            <a:r>
              <a:rPr altLang="en-US" kumimoji="1" lang="zh-CN" smtClean="0">
                <a:solidFill>
                  <a:schemeClr val="accent1">
                    <a:lumMod val="75000"/>
                  </a:schemeClr>
                </a:solidFill>
              </a:rPr>
              <a:t>感谢其他XXXXXXXXX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15" name="矩形 14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16" name="矩形 15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17" name="矩形 16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18" name="矩形 17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  <p:grpSp>
        <p:nvGrpSpPr>
          <p:cNvPr id="22" name="组合 10"/>
          <p:cNvGrpSpPr/>
          <p:nvPr/>
        </p:nvGrpSpPr>
        <p:grpSpPr>
          <a:xfrm>
            <a:off x="6277021" y="3192247"/>
            <a:ext cx="1330011" cy="1397872"/>
            <a:chOff x="2194575" y="4044388"/>
            <a:chExt cx="1639983" cy="1723661"/>
          </a:xfrm>
          <a:solidFill>
            <a:schemeClr val="accent1">
              <a:lumMod val="75000"/>
            </a:schemeClr>
          </a:solidFill>
        </p:grpSpPr>
        <p:sp>
          <p:nvSpPr>
            <p:cNvPr id="23" name="椭圆 22"/>
            <p:cNvSpPr/>
            <p:nvPr/>
          </p:nvSpPr>
          <p:spPr>
            <a:xfrm>
              <a:off x="2504548" y="4626699"/>
              <a:ext cx="1141350" cy="11413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Freeform 87"/>
            <p:cNvSpPr>
              <a:spLocks noEditPoints="1"/>
            </p:cNvSpPr>
            <p:nvPr/>
          </p:nvSpPr>
          <p:spPr bwMode="auto">
            <a:xfrm>
              <a:off x="2194575" y="4044388"/>
              <a:ext cx="1639983" cy="1070487"/>
            </a:xfrm>
            <a:custGeom>
              <a:gdLst>
                <a:gd fmla="*/ 162 w 162" name="T0"/>
                <a:gd fmla="*/ 12 h 106" name="T1"/>
                <a:gd fmla="*/ 87 w 162" name="T2"/>
                <a:gd fmla="*/ 0 h 106" name="T3"/>
                <a:gd fmla="*/ 5 w 162" name="T4"/>
                <a:gd fmla="*/ 12 h 106" name="T5"/>
                <a:gd fmla="*/ 5 w 162" name="T6"/>
                <a:gd fmla="*/ 55 h 106" name="T7"/>
                <a:gd fmla="*/ 3 w 162" name="T8"/>
                <a:gd fmla="*/ 60 h 106" name="T9"/>
                <a:gd fmla="*/ 8 w 162" name="T10"/>
                <a:gd fmla="*/ 66 h 106" name="T11"/>
                <a:gd fmla="*/ 14 w 162" name="T12"/>
                <a:gd fmla="*/ 60 h 106" name="T13"/>
                <a:gd fmla="*/ 11 w 162" name="T14"/>
                <a:gd fmla="*/ 55 h 106" name="T15"/>
                <a:gd fmla="*/ 11 w 162" name="T16"/>
                <a:gd fmla="*/ 28 h 106" name="T17"/>
                <a:gd fmla="*/ 87 w 162" name="T18"/>
                <a:gd fmla="*/ 39 h 106" name="T19"/>
                <a:gd fmla="*/ 162 w 162" name="T20"/>
                <a:gd fmla="*/ 27 h 106" name="T21"/>
                <a:gd fmla="*/ 162 w 162" name="T22"/>
                <a:gd fmla="*/ 12 h 106" name="T23"/>
                <a:gd fmla="*/ 13 w 162" name="T24"/>
                <a:gd fmla="*/ 68 h 106" name="T25"/>
                <a:gd fmla="*/ 4 w 162" name="T26"/>
                <a:gd fmla="*/ 68 h 106" name="T27"/>
                <a:gd fmla="*/ 0 w 162" name="T28"/>
                <a:gd fmla="*/ 94 h 106" name="T29"/>
                <a:gd fmla="*/ 3 w 162" name="T30"/>
                <a:gd fmla="*/ 95 h 106" name="T31"/>
                <a:gd fmla="*/ 4 w 162" name="T32"/>
                <a:gd fmla="*/ 92 h 106" name="T33"/>
                <a:gd fmla="*/ 4 w 162" name="T34"/>
                <a:gd fmla="*/ 95 h 106" name="T35"/>
                <a:gd fmla="*/ 9 w 162" name="T36"/>
                <a:gd fmla="*/ 96 h 106" name="T37"/>
                <a:gd fmla="*/ 10 w 162" name="T38"/>
                <a:gd fmla="*/ 93 h 106" name="T39"/>
                <a:gd fmla="*/ 11 w 162" name="T40"/>
                <a:gd fmla="*/ 95 h 106" name="T41"/>
                <a:gd fmla="*/ 12 w 162" name="T42"/>
                <a:gd fmla="*/ 95 h 106" name="T43"/>
                <a:gd fmla="*/ 13 w 162" name="T44"/>
                <a:gd fmla="*/ 83 h 106" name="T45"/>
                <a:gd fmla="*/ 14 w 162" name="T46"/>
                <a:gd fmla="*/ 95 h 106" name="T47"/>
                <a:gd fmla="*/ 17 w 162" name="T48"/>
                <a:gd fmla="*/ 94 h 106" name="T49"/>
                <a:gd fmla="*/ 13 w 162" name="T50"/>
                <a:gd fmla="*/ 68 h 106" name="T51"/>
                <a:gd fmla="*/ 30 w 162" name="T52"/>
                <a:gd fmla="*/ 94 h 106" name="T53"/>
                <a:gd fmla="*/ 30 w 162" name="T54"/>
                <a:gd fmla="*/ 37 h 106" name="T55"/>
                <a:gd fmla="*/ 87 w 162" name="T56"/>
                <a:gd fmla="*/ 45 h 106" name="T57"/>
                <a:gd fmla="*/ 141 w 162" name="T58"/>
                <a:gd fmla="*/ 37 h 106" name="T59"/>
                <a:gd fmla="*/ 141 w 162" name="T60"/>
                <a:gd fmla="*/ 93 h 106" name="T61"/>
                <a:gd fmla="*/ 86 w 162" name="T62"/>
                <a:gd fmla="*/ 106 h 106" name="T63"/>
                <a:gd fmla="*/ 30 w 162" name="T64"/>
                <a:gd fmla="*/ 94 h 10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05" w="162">
                  <a:moveTo>
                    <a:pt x="162" y="12"/>
                  </a:moveTo>
                  <a:cubicBezTo>
                    <a:pt x="87" y="0"/>
                    <a:pt x="87" y="0"/>
                    <a:pt x="87" y="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27"/>
                    <a:pt x="5" y="41"/>
                    <a:pt x="5" y="55"/>
                  </a:cubicBezTo>
                  <a:cubicBezTo>
                    <a:pt x="4" y="56"/>
                    <a:pt x="3" y="58"/>
                    <a:pt x="3" y="60"/>
                  </a:cubicBezTo>
                  <a:cubicBezTo>
                    <a:pt x="3" y="63"/>
                    <a:pt x="5" y="66"/>
                    <a:pt x="8" y="66"/>
                  </a:cubicBezTo>
                  <a:cubicBezTo>
                    <a:pt x="12" y="66"/>
                    <a:pt x="14" y="63"/>
                    <a:pt x="14" y="60"/>
                  </a:cubicBezTo>
                  <a:cubicBezTo>
                    <a:pt x="14" y="58"/>
                    <a:pt x="13" y="56"/>
                    <a:pt x="11" y="55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62" y="12"/>
                    <a:pt x="162" y="12"/>
                  </a:cubicBezTo>
                  <a:close/>
                  <a:moveTo>
                    <a:pt x="13" y="68"/>
                  </a:moveTo>
                  <a:cubicBezTo>
                    <a:pt x="10" y="69"/>
                    <a:pt x="7" y="69"/>
                    <a:pt x="4" y="68"/>
                  </a:cubicBezTo>
                  <a:cubicBezTo>
                    <a:pt x="3" y="77"/>
                    <a:pt x="1" y="85"/>
                    <a:pt x="0" y="94"/>
                  </a:cubicBezTo>
                  <a:cubicBezTo>
                    <a:pt x="1" y="94"/>
                    <a:pt x="2" y="94"/>
                    <a:pt x="3" y="95"/>
                  </a:cubicBezTo>
                  <a:cubicBezTo>
                    <a:pt x="4" y="92"/>
                    <a:pt x="4" y="92"/>
                    <a:pt x="4" y="92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6" y="95"/>
                    <a:pt x="8" y="96"/>
                    <a:pt x="9" y="96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4"/>
                    <a:pt x="16" y="94"/>
                    <a:pt x="17" y="94"/>
                  </a:cubicBezTo>
                  <a:cubicBezTo>
                    <a:pt x="16" y="85"/>
                    <a:pt x="14" y="77"/>
                    <a:pt x="13" y="68"/>
                  </a:cubicBezTo>
                  <a:close/>
                  <a:moveTo>
                    <a:pt x="30" y="94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87" y="45"/>
                    <a:pt x="87" y="45"/>
                    <a:pt x="87" y="45"/>
                  </a:cubicBezTo>
                  <a:cubicBezTo>
                    <a:pt x="141" y="37"/>
                    <a:pt x="141" y="37"/>
                    <a:pt x="141" y="37"/>
                  </a:cubicBezTo>
                  <a:cubicBezTo>
                    <a:pt x="141" y="93"/>
                    <a:pt x="141" y="93"/>
                    <a:pt x="141" y="93"/>
                  </a:cubicBezTo>
                  <a:cubicBezTo>
                    <a:pt x="122" y="93"/>
                    <a:pt x="104" y="98"/>
                    <a:pt x="86" y="106"/>
                  </a:cubicBezTo>
                  <a:cubicBezTo>
                    <a:pt x="68" y="97"/>
                    <a:pt x="49" y="94"/>
                    <a:pt x="30" y="9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420952956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流程图: 过程 2"/>
          <p:cNvSpPr/>
          <p:nvPr/>
        </p:nvSpPr>
        <p:spPr>
          <a:xfrm>
            <a:off x="0" y="1"/>
            <a:ext cx="6096000" cy="6858000"/>
          </a:xfrm>
          <a:prstGeom prst="flowChartProcess">
            <a:avLst/>
          </a:prstGeom>
          <a:solidFill>
            <a:schemeClr val="accent1">
              <a:lumMod val="75000"/>
              <a:alpha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7165037" y="1536177"/>
            <a:ext cx="2500609" cy="3261357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  <a:p>
            <a:pPr indent="-285737" marL="285737">
              <a:lnSpc>
                <a:spcPct val="130000"/>
              </a:lnSpc>
              <a:buClr>
                <a:schemeClr val="accent1">
                  <a:lumMod val="75000"/>
                </a:schemeClr>
              </a:buClr>
              <a:buFont charset="2" panose="05000000000000000000" pitchFamily="2" typeface="Wingdings"/>
              <a:buChar char="ü"/>
              <a:defRPr/>
            </a:pPr>
            <a:r>
              <a:rPr altLang="en-US" lang="zh-CN" sz="1600">
                <a:solidFill>
                  <a:srgbClr val="595959"/>
                </a:solidFill>
                <a:latin typeface="+mj-ea"/>
                <a:ea typeface="+mj-ea"/>
              </a:rPr>
              <a:t>按照要求格式填写文献</a:t>
            </a:r>
          </a:p>
        </p:txBody>
      </p:sp>
      <p:sp>
        <p:nvSpPr>
          <p:cNvPr id="5" name="矩形 4"/>
          <p:cNvSpPr/>
          <p:nvPr/>
        </p:nvSpPr>
        <p:spPr>
          <a:xfrm>
            <a:off x="2010545" y="2459504"/>
            <a:ext cx="1933885" cy="192023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>
              <a:defRPr/>
            </a:pPr>
            <a:r>
              <a:rPr altLang="en-US" b="1" lang="zh-CN" sz="6000">
                <a:latin typeface="+mj-ea"/>
                <a:ea typeface="+mj-ea"/>
              </a:rPr>
              <a:t>参 考</a:t>
            </a:r>
          </a:p>
          <a:p>
            <a:pPr>
              <a:defRPr/>
            </a:pPr>
            <a:r>
              <a:rPr altLang="en-US" b="1" lang="zh-CN" sz="6000">
                <a:latin typeface="+mj-ea"/>
                <a:ea typeface="+mj-ea"/>
              </a:rPr>
              <a:t>文 献</a:t>
            </a:r>
          </a:p>
        </p:txBody>
      </p:sp>
      <p:sp>
        <p:nvSpPr>
          <p:cNvPr id="2" name="半闭框 1"/>
          <p:cNvSpPr/>
          <p:nvPr/>
        </p:nvSpPr>
        <p:spPr>
          <a:xfrm>
            <a:off x="1811339" y="2141284"/>
            <a:ext cx="636440" cy="636440"/>
          </a:xfrm>
          <a:prstGeom prst="halfFrame">
            <a:avLst>
              <a:gd fmla="val 24492" name="adj1"/>
              <a:gd fmla="val 22281" name="adj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" name="半闭框 5"/>
          <p:cNvSpPr/>
          <p:nvPr/>
        </p:nvSpPr>
        <p:spPr>
          <a:xfrm flipH="1" flipV="1">
            <a:off x="3594087" y="3947105"/>
            <a:ext cx="636440" cy="636440"/>
          </a:xfrm>
          <a:prstGeom prst="halfFrame">
            <a:avLst>
              <a:gd fmla="val 24492" name="adj1"/>
              <a:gd fmla="val 22281" name="adj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11898682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096002" y="2460288"/>
            <a:ext cx="5264151" cy="1133475"/>
          </a:xfrm>
        </p:spPr>
        <p:txBody>
          <a:bodyPr/>
          <a:lstStyle/>
          <a:p>
            <a:r>
              <a:rPr altLang="zh-CN" b="1" lang="en-US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" type="body"/>
          </p:nvPr>
        </p:nvSpPr>
        <p:spPr>
          <a:xfrm>
            <a:off x="6096002" y="3693430"/>
            <a:ext cx="5264151" cy="1107952"/>
          </a:xfrm>
        </p:spPr>
        <p:txBody>
          <a:bodyPr>
            <a:normAutofit/>
          </a:bodyPr>
          <a:lstStyle/>
          <a:p>
            <a:pPr lvl="0"/>
            <a:r>
              <a:rPr altLang="en-US" lang="zh-CN" sz="1600">
                <a:solidFill>
                  <a:srgbClr val="595959"/>
                </a:solidFill>
              </a:rPr>
              <a:t>答辩学生：优页PPT</a:t>
            </a:r>
          </a:p>
          <a:p>
            <a:pPr lvl="0"/>
            <a:r>
              <a:rPr altLang="en-US" lang="zh-CN" sz="1600">
                <a:solidFill>
                  <a:srgbClr val="595959"/>
                </a:solidFill>
              </a:rPr>
              <a:t>指导老师：X教授</a:t>
            </a:r>
          </a:p>
        </p:txBody>
      </p:sp>
      <p:sp>
        <p:nvSpPr>
          <p:cNvPr id="2" name="矩形 1"/>
          <p:cNvSpPr/>
          <p:nvPr/>
        </p:nvSpPr>
        <p:spPr>
          <a:xfrm>
            <a:off x="6096002" y="2264268"/>
            <a:ext cx="4856472" cy="44195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2300">
                <a:solidFill>
                  <a:srgbClr val="595959"/>
                </a:solidFill>
              </a:rPr>
              <a:t>论文题目论文题目论文题目论文题目</a:t>
            </a:r>
          </a:p>
        </p:txBody>
      </p:sp>
    </p:spTree>
    <p:extLst>
      <p:ext uri="{BB962C8B-B14F-4D97-AF65-F5344CB8AC3E}">
        <p14:creationId val="407775172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研究背景 – 现状分析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概述 Introduction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  <p:graphicFrame>
        <p:nvGraphicFramePr>
          <p:cNvPr id="8" name="图示 7"/>
          <p:cNvGraphicFramePr/>
          <p:nvPr>
            <p:extLst>
              <p:ext uri="{D42A27DB-BD31-4B8C-83A1-F6EECF244321}">
                <p14:modId val="1393372893"/>
              </p:ext>
            </p:extLst>
          </p:nvPr>
        </p:nvGraphicFramePr>
        <p:xfrm>
          <a:off x="5521549" y="2637596"/>
          <a:ext cx="2662467" cy="177497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0" name="矩形 9"/>
          <p:cNvSpPr/>
          <p:nvPr/>
        </p:nvSpPr>
        <p:spPr>
          <a:xfrm>
            <a:off x="2616288" y="1648867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</a:rPr>
              <a:t>背景一：请在这里输入小观点</a:t>
            </a:r>
          </a:p>
        </p:txBody>
      </p:sp>
      <p:sp>
        <p:nvSpPr>
          <p:cNvPr id="11" name="矩形 10"/>
          <p:cNvSpPr/>
          <p:nvPr/>
        </p:nvSpPr>
        <p:spPr>
          <a:xfrm>
            <a:off x="2688856" y="2061287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50000"/>
                    <a:lumOff val="50000"/>
                  </a:schemeClr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3" name="矩形 12"/>
          <p:cNvSpPr/>
          <p:nvPr/>
        </p:nvSpPr>
        <p:spPr>
          <a:xfrm>
            <a:off x="8184016" y="1648867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</a:rPr>
              <a:t>背景二：请在这里输入小观点</a:t>
            </a:r>
          </a:p>
        </p:txBody>
      </p:sp>
      <p:sp>
        <p:nvSpPr>
          <p:cNvPr id="14" name="矩形 13"/>
          <p:cNvSpPr/>
          <p:nvPr/>
        </p:nvSpPr>
        <p:spPr>
          <a:xfrm>
            <a:off x="8256584" y="2061287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50000"/>
                    <a:lumOff val="50000"/>
                  </a:schemeClr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6" name="矩形 15"/>
          <p:cNvSpPr/>
          <p:nvPr/>
        </p:nvSpPr>
        <p:spPr>
          <a:xfrm>
            <a:off x="8184016" y="4456896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</a:rPr>
              <a:t>背景四：请在这里输入小观点</a:t>
            </a:r>
          </a:p>
        </p:txBody>
      </p:sp>
      <p:sp>
        <p:nvSpPr>
          <p:cNvPr id="17" name="矩形 16"/>
          <p:cNvSpPr/>
          <p:nvPr/>
        </p:nvSpPr>
        <p:spPr>
          <a:xfrm>
            <a:off x="8256584" y="4869319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50000"/>
                    <a:lumOff val="50000"/>
                  </a:schemeClr>
                </a:solidFill>
              </a:rPr>
              <a:t>请在这里输入解释内容，请在这里输入解释内容，请在这里输入内容</a:t>
            </a:r>
          </a:p>
        </p:txBody>
      </p:sp>
      <p:sp>
        <p:nvSpPr>
          <p:cNvPr id="19" name="矩形 18"/>
          <p:cNvSpPr/>
          <p:nvPr/>
        </p:nvSpPr>
        <p:spPr>
          <a:xfrm>
            <a:off x="2616288" y="4456896"/>
            <a:ext cx="2942685" cy="40842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chemeClr val="accent1">
                    <a:lumMod val="75000"/>
                  </a:schemeClr>
                </a:solidFill>
              </a:rPr>
              <a:t>背景三：请在这里输入小观点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88856" y="4869319"/>
            <a:ext cx="2942685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1">
                    <a:lumMod val="50000"/>
                    <a:lumOff val="50000"/>
                  </a:schemeClr>
                </a:solidFill>
              </a:rPr>
              <a:t>请在这里输入解释内容，请在这里输入解释内容，请在这里输入内容</a:t>
            </a:r>
          </a:p>
        </p:txBody>
      </p:sp>
    </p:spTree>
    <p:extLst>
      <p:ext uri="{BB962C8B-B14F-4D97-AF65-F5344CB8AC3E}">
        <p14:creationId val="39800635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研究背景 – 本文主要解决问题</a:t>
            </a:r>
          </a:p>
        </p:txBody>
      </p:sp>
      <p:grpSp>
        <p:nvGrpSpPr>
          <p:cNvPr id="3" name="组 2"/>
          <p:cNvGrpSpPr/>
          <p:nvPr/>
        </p:nvGrpSpPr>
        <p:grpSpPr>
          <a:xfrm>
            <a:off x="3355511" y="1377791"/>
            <a:ext cx="6829500" cy="1411228"/>
            <a:chOff x="3355511" y="1377791"/>
            <a:chExt cx="6829500" cy="1411228"/>
          </a:xfrm>
        </p:grpSpPr>
        <p:sp>
          <p:nvSpPr>
            <p:cNvPr id="8" name="矩形 7"/>
            <p:cNvSpPr/>
            <p:nvPr/>
          </p:nvSpPr>
          <p:spPr>
            <a:xfrm>
              <a:off x="3355511" y="1820834"/>
              <a:ext cx="6829500" cy="968185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719982" numCol="1" rIns="91438" rot="0" rtlCol="0" spcCol="0" spcFirstLastPara="0" tIns="107997" vert="horz" vertOverflow="overflow" wrap="square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500">
                  <a:solidFill>
                    <a:srgbClr val="595959"/>
                  </a:solidFill>
                </a:rPr>
                <a:t>请在这里输入解释内容，请在这里输入解释内容，请在这里输入解释内容，请在这里输入解释内容，请在这里输入解释内容，请在这里输入解释内容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3589365" y="1377791"/>
              <a:ext cx="4320000" cy="443043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91438" numCol="1" rIns="91438" rot="0" rtlCol="0" spcCol="0" spcFirstLastPara="0" tIns="45719" vert="horz" vertOverflow="overflow" wrap="square">
              <a:prstTxWarp prst="textNoShape">
                <a:avLst/>
              </a:prstTxWarp>
              <a:noAutofit/>
            </a:bodyPr>
            <a:lstStyle/>
            <a:p>
              <a:r>
                <a:rPr altLang="en-US" lang="zh-CN" sz="1600">
                  <a:solidFill>
                    <a:schemeClr val="tx1"/>
                  </a:solidFill>
                </a:rPr>
                <a:t>问题一：请在这里输入您希望表达的主要观点</a:t>
              </a:r>
            </a:p>
          </p:txBody>
        </p:sp>
      </p:grpSp>
      <p:grpSp>
        <p:nvGrpSpPr>
          <p:cNvPr id="4" name="组 3"/>
          <p:cNvGrpSpPr/>
          <p:nvPr/>
        </p:nvGrpSpPr>
        <p:grpSpPr>
          <a:xfrm>
            <a:off x="3355511" y="3090639"/>
            <a:ext cx="6829500" cy="1411228"/>
            <a:chOff x="3355511" y="2853091"/>
            <a:chExt cx="6829500" cy="1411228"/>
          </a:xfrm>
        </p:grpSpPr>
        <p:sp>
          <p:nvSpPr>
            <p:cNvPr id="10" name="矩形 9"/>
            <p:cNvSpPr/>
            <p:nvPr/>
          </p:nvSpPr>
          <p:spPr>
            <a:xfrm>
              <a:off x="3355511" y="3296134"/>
              <a:ext cx="6829500" cy="968185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719982" numCol="1" rIns="91438" rot="0" rtlCol="0" spcCol="0" spcFirstLastPara="0" tIns="107997" vert="horz" vertOverflow="overflow" wrap="square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500">
                  <a:solidFill>
                    <a:srgbClr val="595959"/>
                  </a:solidFill>
                </a:rPr>
                <a:t>请在这里输入解释内容，请在这里输入解释内容，请在这里输入解释内容，请在这里输入解释内容，请在这里输入解释内容，请在这里输入解释内容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3589365" y="2853091"/>
              <a:ext cx="4320000" cy="443043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91438" numCol="1" rIns="91438" rot="0" rtlCol="0" spcCol="0" spcFirstLastPara="0" tIns="45719" vert="horz" vertOverflow="overflow" wrap="square">
              <a:prstTxWarp prst="textNoShape">
                <a:avLst/>
              </a:prstTxWarp>
              <a:noAutofit/>
            </a:bodyPr>
            <a:lstStyle/>
            <a:p>
              <a:r>
                <a:rPr altLang="en-US" lang="zh-CN" sz="1600">
                  <a:solidFill>
                    <a:schemeClr val="tx1"/>
                  </a:solidFill>
                </a:rPr>
                <a:t>问题二：请在这里输入您希望表达的主要观点</a:t>
              </a:r>
            </a:p>
          </p:txBody>
        </p:sp>
      </p:grpSp>
      <p:grpSp>
        <p:nvGrpSpPr>
          <p:cNvPr id="5" name="组 4"/>
          <p:cNvGrpSpPr/>
          <p:nvPr/>
        </p:nvGrpSpPr>
        <p:grpSpPr>
          <a:xfrm>
            <a:off x="3355511" y="4803487"/>
            <a:ext cx="6829500" cy="1411228"/>
            <a:chOff x="3355511" y="4328391"/>
            <a:chExt cx="6829500" cy="1411228"/>
          </a:xfrm>
        </p:grpSpPr>
        <p:sp>
          <p:nvSpPr>
            <p:cNvPr id="12" name="矩形 11"/>
            <p:cNvSpPr/>
            <p:nvPr/>
          </p:nvSpPr>
          <p:spPr>
            <a:xfrm>
              <a:off x="3355511" y="4771434"/>
              <a:ext cx="6829500" cy="968185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719982" numCol="1" rIns="91438" rot="0" rtlCol="0" spcCol="0" spcFirstLastPara="0" tIns="107997" vert="horz" vertOverflow="overflow" wrap="square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500">
                  <a:solidFill>
                    <a:srgbClr val="595959"/>
                  </a:solidFill>
                </a:rPr>
                <a:t>请在这里输入解释内容，请在这里输入解释内容，请在这里输入解释内容，请在这里输入解释内容，请在这里输入解释内容，请在这里输入解释内容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3589365" y="4328391"/>
              <a:ext cx="4320000" cy="443043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19" compatLnSpc="1" forceAA="0" fromWordArt="0" horzOverflow="overflow" lIns="91438" numCol="1" rIns="91438" rot="0" rtlCol="0" spcCol="0" spcFirstLastPara="0" tIns="45719" vert="horz" vertOverflow="overflow" wrap="square">
              <a:prstTxWarp prst="textNoShape">
                <a:avLst/>
              </a:prstTxWarp>
              <a:noAutofit/>
            </a:bodyPr>
            <a:lstStyle/>
            <a:p>
              <a:r>
                <a:rPr altLang="en-US" lang="zh-CN" sz="1600">
                  <a:solidFill>
                    <a:schemeClr val="tx1"/>
                  </a:solidFill>
                </a:rPr>
                <a:t>问题三：请在这里输入您希望表达的主要观点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背景 Background</a:t>
            </a:r>
          </a:p>
        </p:txBody>
      </p:sp>
      <p:sp>
        <p:nvSpPr>
          <p:cNvPr id="20" name="矩形 19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概述 Introduction</a:t>
            </a:r>
          </a:p>
        </p:txBody>
      </p:sp>
      <p:sp>
        <p:nvSpPr>
          <p:cNvPr id="21" name="矩形 20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意义 Meaning</a:t>
            </a:r>
          </a:p>
        </p:txBody>
      </p:sp>
      <p:sp>
        <p:nvSpPr>
          <p:cNvPr id="22" name="矩形 21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结论 Conclusion</a:t>
            </a:r>
          </a:p>
        </p:txBody>
      </p:sp>
      <p:sp>
        <p:nvSpPr>
          <p:cNvPr id="23" name="矩形 22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112987771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2"/>
          <p:cNvSpPr/>
          <p:nvPr/>
        </p:nvSpPr>
        <p:spPr>
          <a:xfrm>
            <a:off x="2932049" y="3412587"/>
            <a:ext cx="2935683" cy="1097280"/>
          </a:xfrm>
          <a:prstGeom prst="round2Same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0" rIns="0" rtlCol="0" tIns="45718"/>
          <a:lstStyle/>
          <a:p>
            <a:pPr algn="ctr"/>
            <a:r>
              <a:rPr altLang="en-US" b="1" lang="zh-CN" sz="4000">
                <a:solidFill>
                  <a:srgbClr val="FFFFFF"/>
                </a:solidFill>
              </a:rPr>
              <a:t>研究意义</a:t>
            </a:r>
          </a:p>
        </p:txBody>
      </p:sp>
      <p:sp>
        <p:nvSpPr>
          <p:cNvPr id="6" name="同侧圆角矩形 5"/>
          <p:cNvSpPr/>
          <p:nvPr/>
        </p:nvSpPr>
        <p:spPr>
          <a:xfrm>
            <a:off x="989202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研究背景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5906419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论文概述</a:t>
            </a:r>
          </a:p>
        </p:txBody>
      </p:sp>
      <p:sp>
        <p:nvSpPr>
          <p:cNvPr id="8" name="同侧圆角矩形 7"/>
          <p:cNvSpPr/>
          <p:nvPr/>
        </p:nvSpPr>
        <p:spPr>
          <a:xfrm>
            <a:off x="7849270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结论与建议</a:t>
            </a:r>
          </a:p>
        </p:txBody>
      </p:sp>
      <p:sp>
        <p:nvSpPr>
          <p:cNvPr id="9" name="同侧圆角矩形 8"/>
          <p:cNvSpPr/>
          <p:nvPr/>
        </p:nvSpPr>
        <p:spPr>
          <a:xfrm>
            <a:off x="9792119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致谢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-14068" y="450986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921206" y="387428"/>
            <a:ext cx="4072247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lang="zh-CN" sz="3600">
                <a:solidFill>
                  <a:schemeClr val="accent1">
                    <a:lumMod val="75000"/>
                  </a:schemeClr>
                </a:solidFill>
              </a:rPr>
              <a:t>目 录  CONTENTS</a:t>
            </a:r>
          </a:p>
        </p:txBody>
      </p:sp>
    </p:spTree>
    <p:extLst>
      <p:ext uri="{BB962C8B-B14F-4D97-AF65-F5344CB8AC3E}">
        <p14:creationId val="3285273062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6564599" y="2115566"/>
            <a:ext cx="625079" cy="763935"/>
          </a:xfrm>
          <a:custGeom>
            <a:rect b="b" l="l" r="r" t="t"/>
            <a:pathLst>
              <a:path h="763935" w="625078">
                <a:moveTo>
                  <a:pt x="587574" y="98673"/>
                </a:moveTo>
                <a:lnTo>
                  <a:pt x="587574" y="728216"/>
                </a:lnTo>
                <a:lnTo>
                  <a:pt x="55364" y="728216"/>
                </a:lnTo>
                <a:lnTo>
                  <a:pt x="55364" y="746075"/>
                </a:lnTo>
                <a:lnTo>
                  <a:pt x="607219" y="746075"/>
                </a:lnTo>
                <a:lnTo>
                  <a:pt x="607219" y="98673"/>
                </a:lnTo>
                <a:close/>
                <a:moveTo>
                  <a:pt x="17860" y="62954"/>
                </a:moveTo>
                <a:lnTo>
                  <a:pt x="17860" y="710356"/>
                </a:lnTo>
                <a:lnTo>
                  <a:pt x="569714" y="710356"/>
                </a:lnTo>
                <a:lnTo>
                  <a:pt x="569714" y="62954"/>
                </a:lnTo>
                <a:lnTo>
                  <a:pt x="445592" y="62954"/>
                </a:lnTo>
                <a:cubicBezTo>
                  <a:pt x="446484" y="69800"/>
                  <a:pt x="449238" y="75009"/>
                  <a:pt x="453851" y="78581"/>
                </a:cubicBezTo>
                <a:cubicBezTo>
                  <a:pt x="458465" y="82153"/>
                  <a:pt x="460772" y="85427"/>
                  <a:pt x="460772" y="88404"/>
                </a:cubicBezTo>
                <a:cubicBezTo>
                  <a:pt x="460772" y="97333"/>
                  <a:pt x="455563" y="101798"/>
                  <a:pt x="445145" y="101798"/>
                </a:cubicBezTo>
                <a:cubicBezTo>
                  <a:pt x="426095" y="101798"/>
                  <a:pt x="414338" y="88850"/>
                  <a:pt x="409873" y="62954"/>
                </a:cubicBezTo>
                <a:lnTo>
                  <a:pt x="286643" y="62954"/>
                </a:lnTo>
                <a:cubicBezTo>
                  <a:pt x="287536" y="69800"/>
                  <a:pt x="290289" y="75009"/>
                  <a:pt x="294903" y="78581"/>
                </a:cubicBezTo>
                <a:cubicBezTo>
                  <a:pt x="299517" y="82153"/>
                  <a:pt x="301824" y="85427"/>
                  <a:pt x="301824" y="88404"/>
                </a:cubicBezTo>
                <a:cubicBezTo>
                  <a:pt x="301824" y="97333"/>
                  <a:pt x="296615" y="101798"/>
                  <a:pt x="286197" y="101798"/>
                </a:cubicBezTo>
                <a:cubicBezTo>
                  <a:pt x="267147" y="101798"/>
                  <a:pt x="255389" y="88850"/>
                  <a:pt x="250924" y="62954"/>
                </a:cubicBezTo>
                <a:lnTo>
                  <a:pt x="131713" y="62954"/>
                </a:lnTo>
                <a:cubicBezTo>
                  <a:pt x="132606" y="69800"/>
                  <a:pt x="135359" y="75009"/>
                  <a:pt x="139973" y="78581"/>
                </a:cubicBezTo>
                <a:cubicBezTo>
                  <a:pt x="144587" y="82153"/>
                  <a:pt x="146893" y="85427"/>
                  <a:pt x="146893" y="88404"/>
                </a:cubicBezTo>
                <a:cubicBezTo>
                  <a:pt x="146893" y="97333"/>
                  <a:pt x="141685" y="101798"/>
                  <a:pt x="131267" y="101798"/>
                </a:cubicBezTo>
                <a:cubicBezTo>
                  <a:pt x="112217" y="101798"/>
                  <a:pt x="100459" y="88850"/>
                  <a:pt x="95994" y="62954"/>
                </a:cubicBezTo>
                <a:close/>
                <a:moveTo>
                  <a:pt x="131267" y="0"/>
                </a:moveTo>
                <a:cubicBezTo>
                  <a:pt x="152400" y="0"/>
                  <a:pt x="164158" y="15031"/>
                  <a:pt x="166539" y="45095"/>
                </a:cubicBezTo>
                <a:lnTo>
                  <a:pt x="250478" y="45095"/>
                </a:lnTo>
                <a:cubicBezTo>
                  <a:pt x="251371" y="32295"/>
                  <a:pt x="255240" y="21580"/>
                  <a:pt x="262086" y="12948"/>
                </a:cubicBezTo>
                <a:cubicBezTo>
                  <a:pt x="268933" y="4316"/>
                  <a:pt x="276969" y="0"/>
                  <a:pt x="286197" y="0"/>
                </a:cubicBezTo>
                <a:cubicBezTo>
                  <a:pt x="307330" y="0"/>
                  <a:pt x="319088" y="15031"/>
                  <a:pt x="321469" y="45095"/>
                </a:cubicBezTo>
                <a:lnTo>
                  <a:pt x="409426" y="45095"/>
                </a:lnTo>
                <a:cubicBezTo>
                  <a:pt x="410319" y="32295"/>
                  <a:pt x="414189" y="21580"/>
                  <a:pt x="421035" y="12948"/>
                </a:cubicBezTo>
                <a:cubicBezTo>
                  <a:pt x="427881" y="4316"/>
                  <a:pt x="435918" y="0"/>
                  <a:pt x="445145" y="0"/>
                </a:cubicBezTo>
                <a:cubicBezTo>
                  <a:pt x="466279" y="0"/>
                  <a:pt x="478036" y="15031"/>
                  <a:pt x="480417" y="45095"/>
                </a:cubicBezTo>
                <a:lnTo>
                  <a:pt x="587574" y="45095"/>
                </a:lnTo>
                <a:lnTo>
                  <a:pt x="587574" y="80813"/>
                </a:lnTo>
                <a:lnTo>
                  <a:pt x="625078" y="80813"/>
                </a:lnTo>
                <a:lnTo>
                  <a:pt x="625078" y="763935"/>
                </a:lnTo>
                <a:lnTo>
                  <a:pt x="37505" y="763935"/>
                </a:lnTo>
                <a:lnTo>
                  <a:pt x="37505" y="728216"/>
                </a:lnTo>
                <a:lnTo>
                  <a:pt x="0" y="728216"/>
                </a:lnTo>
                <a:lnTo>
                  <a:pt x="0" y="45095"/>
                </a:lnTo>
                <a:lnTo>
                  <a:pt x="95548" y="45095"/>
                </a:lnTo>
                <a:cubicBezTo>
                  <a:pt x="96441" y="32295"/>
                  <a:pt x="100310" y="21580"/>
                  <a:pt x="107156" y="12948"/>
                </a:cubicBezTo>
                <a:cubicBezTo>
                  <a:pt x="114003" y="4316"/>
                  <a:pt x="122039" y="0"/>
                  <a:pt x="131267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研究意义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8983468" y="3729321"/>
            <a:ext cx="1617245" cy="384043"/>
          </a:xfrm>
          <a:prstGeom prst="roundRect">
            <a:avLst>
              <a:gd fmla="val 50000" name="adj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2397" lIns="91436" rIns="91436" rtlCol="0" tIns="0"/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关键词三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3184231" y="3729321"/>
            <a:ext cx="1617245" cy="384043"/>
          </a:xfrm>
          <a:prstGeom prst="roundRect">
            <a:avLst>
              <a:gd fmla="val 50000" name="adj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2397" lIns="91436" rIns="91436" rtlCol="0" tIns="0"/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关键词一</a:t>
            </a:r>
          </a:p>
        </p:txBody>
      </p:sp>
      <p:cxnSp>
        <p:nvCxnSpPr>
          <p:cNvPr id="11" name="直线连接符 3"/>
          <p:cNvCxnSpPr/>
          <p:nvPr/>
        </p:nvCxnSpPr>
        <p:spPr>
          <a:xfrm flipH="1">
            <a:off x="5454248" y="4242860"/>
            <a:ext cx="0" cy="111600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圆角矩形 11"/>
          <p:cNvSpPr/>
          <p:nvPr/>
        </p:nvSpPr>
        <p:spPr>
          <a:xfrm>
            <a:off x="6083848" y="3729321"/>
            <a:ext cx="1617245" cy="384043"/>
          </a:xfrm>
          <a:prstGeom prst="roundRect">
            <a:avLst>
              <a:gd fmla="val 50000" name="adj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2397" lIns="91436" rIns="91436" rtlCol="0" tIns="0"/>
          <a:lstStyle/>
          <a:p>
            <a:pPr algn="ctr">
              <a:lnSpc>
                <a:spcPct val="130000"/>
              </a:lnSpc>
            </a:pPr>
            <a:r>
              <a:rPr altLang="en-US" b="1" lang="zh-CN" sz="16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关键词二</a:t>
            </a:r>
          </a:p>
        </p:txBody>
      </p:sp>
      <p:cxnSp>
        <p:nvCxnSpPr>
          <p:cNvPr id="13" name="直线连接符 73"/>
          <p:cNvCxnSpPr/>
          <p:nvPr/>
        </p:nvCxnSpPr>
        <p:spPr>
          <a:xfrm flipH="1">
            <a:off x="8346143" y="4242860"/>
            <a:ext cx="0" cy="111600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6098812" y="1753062"/>
            <a:ext cx="1556657" cy="1556657"/>
          </a:xfrm>
          <a:prstGeom prst="ellipse">
            <a:avLst/>
          </a:prstGeom>
          <a:noFill/>
          <a:ln w="3175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5" name="TextBox 31"/>
          <p:cNvSpPr txBox="1"/>
          <p:nvPr/>
        </p:nvSpPr>
        <p:spPr>
          <a:xfrm>
            <a:off x="2832172" y="4242864"/>
            <a:ext cx="2352261" cy="982976"/>
          </a:xfrm>
          <a:prstGeom prst="rect">
            <a:avLst/>
          </a:prstGeom>
          <a:noFill/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</a:t>
            </a:r>
          </a:p>
        </p:txBody>
      </p:sp>
      <p:sp>
        <p:nvSpPr>
          <p:cNvPr id="16" name="TextBox 31"/>
          <p:cNvSpPr txBox="1"/>
          <p:nvPr/>
        </p:nvSpPr>
        <p:spPr>
          <a:xfrm>
            <a:off x="5724067" y="4242862"/>
            <a:ext cx="2352261" cy="982976"/>
          </a:xfrm>
          <a:prstGeom prst="rect">
            <a:avLst/>
          </a:prstGeom>
          <a:noFill/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</a:t>
            </a:r>
          </a:p>
        </p:txBody>
      </p:sp>
      <p:sp>
        <p:nvSpPr>
          <p:cNvPr id="17" name="TextBox 31"/>
          <p:cNvSpPr txBox="1"/>
          <p:nvPr/>
        </p:nvSpPr>
        <p:spPr>
          <a:xfrm>
            <a:off x="8615960" y="4242864"/>
            <a:ext cx="2352261" cy="982976"/>
          </a:xfrm>
          <a:prstGeom prst="rect">
            <a:avLst/>
          </a:prstGeom>
          <a:noFill/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请在这里输入解释内容，请在这里输入解释内容，请在这里输入解释内容</a:t>
            </a:r>
          </a:p>
        </p:txBody>
      </p:sp>
      <p:sp>
        <p:nvSpPr>
          <p:cNvPr id="18" name="椭圆 17"/>
          <p:cNvSpPr/>
          <p:nvPr/>
        </p:nvSpPr>
        <p:spPr>
          <a:xfrm>
            <a:off x="9013764" y="1753062"/>
            <a:ext cx="1556657" cy="1556657"/>
          </a:xfrm>
          <a:prstGeom prst="ellipse">
            <a:avLst/>
          </a:prstGeom>
          <a:noFill/>
          <a:ln w="3175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183860" y="1753062"/>
            <a:ext cx="1556657" cy="1556657"/>
          </a:xfrm>
          <a:prstGeom prst="ellipse">
            <a:avLst/>
          </a:prstGeom>
          <a:noFill/>
          <a:ln w="3175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3615357" y="2159992"/>
            <a:ext cx="732955" cy="728179"/>
            <a:chOff x="3974755" y="1387461"/>
            <a:chExt cx="487363" cy="484188"/>
          </a:xfrm>
          <a:solidFill>
            <a:srgbClr val="595959"/>
          </a:solidFill>
        </p:grpSpPr>
        <p:sp>
          <p:nvSpPr>
            <p:cNvPr id="22" name="Freeform 46"/>
            <p:cNvSpPr/>
            <p:nvPr/>
          </p:nvSpPr>
          <p:spPr bwMode="auto">
            <a:xfrm>
              <a:off x="4233518" y="1500174"/>
              <a:ext cx="228600" cy="371475"/>
            </a:xfrm>
            <a:custGeom>
              <a:cxnLst>
                <a:cxn ang="0">
                  <a:pos x="0" y="59"/>
                </a:cxn>
                <a:cxn ang="0">
                  <a:pos x="0" y="234"/>
                </a:cxn>
                <a:cxn ang="0">
                  <a:pos x="144" y="174"/>
                </a:cxn>
                <a:cxn ang="0">
                  <a:pos x="144" y="0"/>
                </a:cxn>
                <a:cxn ang="0">
                  <a:pos x="0" y="59"/>
                </a:cxn>
              </a:cxnLst>
              <a:rect b="b" l="0" r="r" t="0"/>
              <a:pathLst>
                <a:path h="234" w="144">
                  <a:moveTo>
                    <a:pt x="0" y="59"/>
                  </a:moveTo>
                  <a:lnTo>
                    <a:pt x="0" y="234"/>
                  </a:lnTo>
                  <a:lnTo>
                    <a:pt x="144" y="174"/>
                  </a:lnTo>
                  <a:lnTo>
                    <a:pt x="144" y="0"/>
                  </a:lnTo>
                  <a:lnTo>
                    <a:pt x="0" y="5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3" name="Freeform 47"/>
            <p:cNvSpPr/>
            <p:nvPr/>
          </p:nvSpPr>
          <p:spPr bwMode="auto">
            <a:xfrm>
              <a:off x="3974755" y="1500174"/>
              <a:ext cx="228600" cy="371475"/>
            </a:xfrm>
            <a:custGeom>
              <a:cxnLst>
                <a:cxn ang="0">
                  <a:pos x="0" y="174"/>
                </a:cxn>
                <a:cxn ang="0">
                  <a:pos x="144" y="234"/>
                </a:cxn>
                <a:cxn ang="0">
                  <a:pos x="144" y="59"/>
                </a:cxn>
                <a:cxn ang="0">
                  <a:pos x="0" y="0"/>
                </a:cxn>
                <a:cxn ang="0">
                  <a:pos x="0" y="174"/>
                </a:cxn>
              </a:cxnLst>
              <a:rect b="b" l="0" r="r" t="0"/>
              <a:pathLst>
                <a:path h="234" w="144">
                  <a:moveTo>
                    <a:pt x="0" y="174"/>
                  </a:moveTo>
                  <a:lnTo>
                    <a:pt x="144" y="234"/>
                  </a:lnTo>
                  <a:lnTo>
                    <a:pt x="144" y="59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4" name="Freeform 48"/>
            <p:cNvSpPr/>
            <p:nvPr/>
          </p:nvSpPr>
          <p:spPr bwMode="auto">
            <a:xfrm>
              <a:off x="3989043" y="1387461"/>
              <a:ext cx="465138" cy="184150"/>
            </a:xfrm>
            <a:custGeom>
              <a:cxnLst>
                <a:cxn ang="0">
                  <a:pos x="144" y="0"/>
                </a:cxn>
                <a:cxn ang="0">
                  <a:pos x="0" y="56"/>
                </a:cxn>
                <a:cxn ang="0">
                  <a:pos x="142" y="116"/>
                </a:cxn>
                <a:cxn ang="0">
                  <a:pos x="293" y="56"/>
                </a:cxn>
                <a:cxn ang="0">
                  <a:pos x="144" y="0"/>
                </a:cxn>
              </a:cxnLst>
              <a:rect b="b" l="0" r="r" t="0"/>
              <a:pathLst>
                <a:path h="115" w="293">
                  <a:moveTo>
                    <a:pt x="144" y="0"/>
                  </a:moveTo>
                  <a:lnTo>
                    <a:pt x="0" y="56"/>
                  </a:lnTo>
                  <a:lnTo>
                    <a:pt x="142" y="116"/>
                  </a:lnTo>
                  <a:lnTo>
                    <a:pt x="293" y="5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25" name="任意多边形 24"/>
          <p:cNvSpPr/>
          <p:nvPr/>
        </p:nvSpPr>
        <p:spPr>
          <a:xfrm>
            <a:off x="9405212" y="2172863"/>
            <a:ext cx="773757" cy="717055"/>
          </a:xfrm>
          <a:custGeom>
            <a:rect b="b" l="l" r="r" t="t"/>
            <a:pathLst>
              <a:path h="717054" w="773757">
                <a:moveTo>
                  <a:pt x="186184" y="58043"/>
                </a:moveTo>
                <a:lnTo>
                  <a:pt x="200918" y="72777"/>
                </a:lnTo>
                <a:lnTo>
                  <a:pt x="124569" y="149126"/>
                </a:lnTo>
                <a:lnTo>
                  <a:pt x="109835" y="134392"/>
                </a:lnTo>
                <a:close/>
                <a:moveTo>
                  <a:pt x="654546" y="51792"/>
                </a:moveTo>
                <a:cubicBezTo>
                  <a:pt x="665261" y="51792"/>
                  <a:pt x="675828" y="53280"/>
                  <a:pt x="686246" y="56257"/>
                </a:cubicBezTo>
                <a:lnTo>
                  <a:pt x="601414" y="141089"/>
                </a:lnTo>
                <a:lnTo>
                  <a:pt x="684460" y="224581"/>
                </a:lnTo>
                <a:lnTo>
                  <a:pt x="769292" y="139749"/>
                </a:lnTo>
                <a:cubicBezTo>
                  <a:pt x="772269" y="150167"/>
                  <a:pt x="773757" y="160585"/>
                  <a:pt x="773757" y="171003"/>
                </a:cubicBezTo>
                <a:cubicBezTo>
                  <a:pt x="773757" y="201662"/>
                  <a:pt x="763041" y="227707"/>
                  <a:pt x="741610" y="249138"/>
                </a:cubicBezTo>
                <a:cubicBezTo>
                  <a:pt x="720179" y="270569"/>
                  <a:pt x="694134" y="281285"/>
                  <a:pt x="663475" y="281285"/>
                </a:cubicBezTo>
                <a:cubicBezTo>
                  <a:pt x="652164" y="281285"/>
                  <a:pt x="641002" y="279648"/>
                  <a:pt x="629989" y="276374"/>
                </a:cubicBezTo>
                <a:lnTo>
                  <a:pt x="522386" y="383976"/>
                </a:lnTo>
                <a:lnTo>
                  <a:pt x="766613" y="617488"/>
                </a:lnTo>
                <a:lnTo>
                  <a:pt x="669280" y="714821"/>
                </a:lnTo>
                <a:lnTo>
                  <a:pt x="435322" y="470594"/>
                </a:lnTo>
                <a:lnTo>
                  <a:pt x="333077" y="573286"/>
                </a:lnTo>
                <a:cubicBezTo>
                  <a:pt x="336351" y="584299"/>
                  <a:pt x="337988" y="595312"/>
                  <a:pt x="337988" y="606326"/>
                </a:cubicBezTo>
                <a:cubicBezTo>
                  <a:pt x="337988" y="637282"/>
                  <a:pt x="327347" y="663476"/>
                  <a:pt x="306065" y="684907"/>
                </a:cubicBezTo>
                <a:cubicBezTo>
                  <a:pt x="284782" y="706338"/>
                  <a:pt x="258663" y="717054"/>
                  <a:pt x="227707" y="717054"/>
                </a:cubicBezTo>
                <a:cubicBezTo>
                  <a:pt x="217289" y="717054"/>
                  <a:pt x="206871" y="715566"/>
                  <a:pt x="196453" y="712589"/>
                </a:cubicBezTo>
                <a:lnTo>
                  <a:pt x="281285" y="627757"/>
                </a:lnTo>
                <a:lnTo>
                  <a:pt x="197792" y="544264"/>
                </a:lnTo>
                <a:lnTo>
                  <a:pt x="112960" y="629096"/>
                </a:lnTo>
                <a:cubicBezTo>
                  <a:pt x="109984" y="618678"/>
                  <a:pt x="108496" y="608260"/>
                  <a:pt x="108496" y="597842"/>
                </a:cubicBezTo>
                <a:cubicBezTo>
                  <a:pt x="108496" y="567184"/>
                  <a:pt x="119211" y="541139"/>
                  <a:pt x="140642" y="519708"/>
                </a:cubicBezTo>
                <a:cubicBezTo>
                  <a:pt x="162074" y="498276"/>
                  <a:pt x="188267" y="487561"/>
                  <a:pt x="219224" y="487561"/>
                </a:cubicBezTo>
                <a:cubicBezTo>
                  <a:pt x="229642" y="487561"/>
                  <a:pt x="240060" y="488900"/>
                  <a:pt x="250478" y="491579"/>
                </a:cubicBezTo>
                <a:lnTo>
                  <a:pt x="355401" y="387102"/>
                </a:lnTo>
                <a:lnTo>
                  <a:pt x="203597" y="228600"/>
                </a:lnTo>
                <a:lnTo>
                  <a:pt x="280392" y="151804"/>
                </a:lnTo>
                <a:lnTo>
                  <a:pt x="438447" y="303609"/>
                </a:lnTo>
                <a:lnTo>
                  <a:pt x="548283" y="193774"/>
                </a:lnTo>
                <a:cubicBezTo>
                  <a:pt x="545604" y="183654"/>
                  <a:pt x="544264" y="173385"/>
                  <a:pt x="544264" y="162967"/>
                </a:cubicBezTo>
                <a:cubicBezTo>
                  <a:pt x="544264" y="131713"/>
                  <a:pt x="554980" y="105370"/>
                  <a:pt x="576411" y="83939"/>
                </a:cubicBezTo>
                <a:cubicBezTo>
                  <a:pt x="597842" y="62508"/>
                  <a:pt x="623887" y="51792"/>
                  <a:pt x="654546" y="51792"/>
                </a:cubicBezTo>
                <a:close/>
                <a:moveTo>
                  <a:pt x="322808" y="0"/>
                </a:moveTo>
                <a:cubicBezTo>
                  <a:pt x="366861" y="0"/>
                  <a:pt x="409872" y="28426"/>
                  <a:pt x="451842" y="85278"/>
                </a:cubicBezTo>
                <a:cubicBezTo>
                  <a:pt x="433090" y="77837"/>
                  <a:pt x="413742" y="74116"/>
                  <a:pt x="393799" y="74116"/>
                </a:cubicBezTo>
                <a:cubicBezTo>
                  <a:pt x="363736" y="74116"/>
                  <a:pt x="339030" y="83641"/>
                  <a:pt x="319683" y="102691"/>
                </a:cubicBezTo>
                <a:lnTo>
                  <a:pt x="152697" y="269676"/>
                </a:lnTo>
                <a:lnTo>
                  <a:pt x="170110" y="287089"/>
                </a:lnTo>
                <a:lnTo>
                  <a:pt x="106710" y="350937"/>
                </a:lnTo>
                <a:lnTo>
                  <a:pt x="0" y="244227"/>
                </a:lnTo>
                <a:lnTo>
                  <a:pt x="63401" y="180826"/>
                </a:lnTo>
                <a:lnTo>
                  <a:pt x="83046" y="200025"/>
                </a:lnTo>
                <a:lnTo>
                  <a:pt x="249138" y="33933"/>
                </a:lnTo>
                <a:cubicBezTo>
                  <a:pt x="272058" y="11311"/>
                  <a:pt x="296614" y="0"/>
                  <a:pt x="32280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32" name="矩形 31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33" name="矩形 32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34" name="矩形 33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35" name="矩形 34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chemeClr val="bg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97874850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同侧圆角矩形 2"/>
          <p:cNvSpPr/>
          <p:nvPr/>
        </p:nvSpPr>
        <p:spPr>
          <a:xfrm>
            <a:off x="4874901" y="3412587"/>
            <a:ext cx="2935683" cy="1097280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0" rIns="0" rtlCol="0" tIns="45718"/>
          <a:lstStyle/>
          <a:p>
            <a:pPr algn="ctr"/>
            <a:r>
              <a:rPr altLang="en-US" b="1" lang="zh-CN" sz="4000">
                <a:solidFill>
                  <a:schemeClr val="tx1"/>
                </a:solidFill>
              </a:rPr>
              <a:t>论文概述</a:t>
            </a:r>
          </a:p>
        </p:txBody>
      </p:sp>
      <p:sp>
        <p:nvSpPr>
          <p:cNvPr id="6" name="同侧圆角矩形 5"/>
          <p:cNvSpPr/>
          <p:nvPr/>
        </p:nvSpPr>
        <p:spPr>
          <a:xfrm>
            <a:off x="989202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研究背景</a:t>
            </a:r>
          </a:p>
        </p:txBody>
      </p:sp>
      <p:sp>
        <p:nvSpPr>
          <p:cNvPr id="7" name="同侧圆角矩形 6"/>
          <p:cNvSpPr/>
          <p:nvPr/>
        </p:nvSpPr>
        <p:spPr>
          <a:xfrm>
            <a:off x="2932051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研究意义</a:t>
            </a:r>
          </a:p>
        </p:txBody>
      </p:sp>
      <p:sp>
        <p:nvSpPr>
          <p:cNvPr id="8" name="同侧圆角矩形 7"/>
          <p:cNvSpPr/>
          <p:nvPr/>
        </p:nvSpPr>
        <p:spPr>
          <a:xfrm>
            <a:off x="7849270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结论与建议</a:t>
            </a:r>
          </a:p>
        </p:txBody>
      </p:sp>
      <p:sp>
        <p:nvSpPr>
          <p:cNvPr id="9" name="同侧圆角矩形 8"/>
          <p:cNvSpPr/>
          <p:nvPr/>
        </p:nvSpPr>
        <p:spPr>
          <a:xfrm>
            <a:off x="9792119" y="3879167"/>
            <a:ext cx="1904164" cy="630701"/>
          </a:xfrm>
          <a:prstGeom prst="round2Same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kumimoji="1" lang="zh-CN" sz="2400">
                <a:solidFill>
                  <a:schemeClr val="accent1">
                    <a:lumMod val="75000"/>
                  </a:schemeClr>
                </a:solidFill>
              </a:rPr>
              <a:t>致谢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-14068" y="4509867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921206" y="387428"/>
            <a:ext cx="4072247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ctr"/>
            <a:r>
              <a:rPr altLang="en-US" b="1" lang="zh-CN" sz="3600">
                <a:solidFill>
                  <a:schemeClr val="accent1">
                    <a:lumMod val="75000"/>
                  </a:schemeClr>
                </a:solidFill>
              </a:rPr>
              <a:t>目 录  CONTENTS</a:t>
            </a:r>
          </a:p>
        </p:txBody>
      </p:sp>
    </p:spTree>
    <p:extLst>
      <p:ext uri="{BB962C8B-B14F-4D97-AF65-F5344CB8AC3E}">
        <p14:creationId val="62261288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论文概述 – 引言</a:t>
            </a:r>
          </a:p>
        </p:txBody>
      </p:sp>
      <p:sp>
        <p:nvSpPr>
          <p:cNvPr id="8" name="Freeform 43"/>
          <p:cNvSpPr/>
          <p:nvPr/>
        </p:nvSpPr>
        <p:spPr bwMode="auto">
          <a:xfrm>
            <a:off x="3498564" y="2589401"/>
            <a:ext cx="6724651" cy="2027239"/>
          </a:xfrm>
          <a:custGeom>
            <a:gdLst>
              <a:gd fmla="*/ 22 w 4236" name="T0"/>
              <a:gd fmla="*/ 1277 h 1277" name="T1"/>
              <a:gd fmla="*/ 0 w 4236" name="T2"/>
              <a:gd fmla="*/ 1257 h 1277" name="T3"/>
              <a:gd fmla="*/ 702 w 4236" name="T4"/>
              <a:gd fmla="*/ 472 h 1277" name="T5"/>
              <a:gd fmla="*/ 1362 w 4236" name="T6"/>
              <a:gd fmla="*/ 862 h 1277" name="T7"/>
              <a:gd fmla="*/ 2064 w 4236" name="T8"/>
              <a:gd fmla="*/ 512 h 1277" name="T9"/>
              <a:gd fmla="*/ 2681 w 4236" name="T10"/>
              <a:gd fmla="*/ 940 h 1277" name="T11"/>
              <a:gd fmla="*/ 3416 w 4236" name="T12"/>
              <a:gd fmla="*/ 704 h 1277" name="T13"/>
              <a:gd fmla="*/ 4217 w 4236" name="T14"/>
              <a:gd fmla="*/ 0 h 1277" name="T15"/>
              <a:gd fmla="*/ 4236 w 4236" name="T16"/>
              <a:gd fmla="*/ 22 h 1277" name="T17"/>
              <a:gd fmla="*/ 3431 w 4236" name="T18"/>
              <a:gd fmla="*/ 729 h 1277" name="T19"/>
              <a:gd fmla="*/ 2676 w 4236" name="T20"/>
              <a:gd fmla="*/ 973 h 1277" name="T21"/>
              <a:gd fmla="*/ 2061 w 4236" name="T22"/>
              <a:gd fmla="*/ 547 h 1277" name="T23"/>
              <a:gd fmla="*/ 1361 w 4236" name="T24"/>
              <a:gd fmla="*/ 895 h 1277" name="T25"/>
              <a:gd fmla="*/ 708 w 4236" name="T26"/>
              <a:gd fmla="*/ 509 h 1277" name="T27"/>
              <a:gd fmla="*/ 22 w 4236" name="T28"/>
              <a:gd fmla="*/ 1277 h 1277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277" w="4236">
                <a:moveTo>
                  <a:pt x="22" y="1277"/>
                </a:moveTo>
                <a:lnTo>
                  <a:pt x="0" y="1257"/>
                </a:lnTo>
                <a:lnTo>
                  <a:pt x="702" y="472"/>
                </a:lnTo>
                <a:lnTo>
                  <a:pt x="1362" y="862"/>
                </a:lnTo>
                <a:lnTo>
                  <a:pt x="2064" y="512"/>
                </a:lnTo>
                <a:lnTo>
                  <a:pt x="2681" y="940"/>
                </a:lnTo>
                <a:lnTo>
                  <a:pt x="3416" y="704"/>
                </a:lnTo>
                <a:lnTo>
                  <a:pt x="4217" y="0"/>
                </a:lnTo>
                <a:lnTo>
                  <a:pt x="4236" y="22"/>
                </a:lnTo>
                <a:lnTo>
                  <a:pt x="3431" y="729"/>
                </a:lnTo>
                <a:lnTo>
                  <a:pt x="2676" y="973"/>
                </a:lnTo>
                <a:lnTo>
                  <a:pt x="2061" y="547"/>
                </a:lnTo>
                <a:lnTo>
                  <a:pt x="1361" y="895"/>
                </a:lnTo>
                <a:lnTo>
                  <a:pt x="708" y="509"/>
                </a:lnTo>
                <a:lnTo>
                  <a:pt x="22" y="1277"/>
                </a:lnTo>
                <a:close/>
              </a:path>
            </a:pathLst>
          </a:custGeom>
          <a:solidFill>
            <a:schemeClr val="bg1">
              <a:lumMod val="75000"/>
              <a:lumOff val="2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9" name="Oval 44"/>
          <p:cNvSpPr>
            <a:spLocks noChangeArrowheads="1"/>
          </p:cNvSpPr>
          <p:nvPr/>
        </p:nvSpPr>
        <p:spPr bwMode="auto">
          <a:xfrm>
            <a:off x="3414425" y="4515036"/>
            <a:ext cx="203200" cy="20161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0" name="Oval 45"/>
          <p:cNvSpPr>
            <a:spLocks noChangeArrowheads="1"/>
          </p:cNvSpPr>
          <p:nvPr/>
        </p:nvSpPr>
        <p:spPr bwMode="auto">
          <a:xfrm>
            <a:off x="3463640" y="4562661"/>
            <a:ext cx="106363" cy="106363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1" name="Oval 46"/>
          <p:cNvSpPr>
            <a:spLocks noChangeArrowheads="1"/>
          </p:cNvSpPr>
          <p:nvPr/>
        </p:nvSpPr>
        <p:spPr bwMode="auto">
          <a:xfrm>
            <a:off x="4520913" y="3267263"/>
            <a:ext cx="203200" cy="2063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2" name="Oval 47"/>
          <p:cNvSpPr>
            <a:spLocks noChangeArrowheads="1"/>
          </p:cNvSpPr>
          <p:nvPr/>
        </p:nvSpPr>
        <p:spPr bwMode="auto">
          <a:xfrm>
            <a:off x="4570125" y="3318063"/>
            <a:ext cx="106363" cy="104775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3" name="Oval 48"/>
          <p:cNvSpPr>
            <a:spLocks noChangeArrowheads="1"/>
          </p:cNvSpPr>
          <p:nvPr/>
        </p:nvSpPr>
        <p:spPr bwMode="auto">
          <a:xfrm>
            <a:off x="5557552" y="3870511"/>
            <a:ext cx="201613" cy="203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4" name="Oval 49"/>
          <p:cNvSpPr>
            <a:spLocks noChangeArrowheads="1"/>
          </p:cNvSpPr>
          <p:nvPr/>
        </p:nvSpPr>
        <p:spPr bwMode="auto">
          <a:xfrm>
            <a:off x="5608351" y="3919725"/>
            <a:ext cx="103188" cy="106363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5" name="Oval 50"/>
          <p:cNvSpPr>
            <a:spLocks noChangeArrowheads="1"/>
          </p:cNvSpPr>
          <p:nvPr/>
        </p:nvSpPr>
        <p:spPr bwMode="auto">
          <a:xfrm>
            <a:off x="6668800" y="3341876"/>
            <a:ext cx="203200" cy="20161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6" name="Oval 51"/>
          <p:cNvSpPr>
            <a:spLocks noChangeArrowheads="1"/>
          </p:cNvSpPr>
          <p:nvPr/>
        </p:nvSpPr>
        <p:spPr bwMode="auto">
          <a:xfrm>
            <a:off x="6719602" y="3392675"/>
            <a:ext cx="103188" cy="103188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7" name="Oval 52"/>
          <p:cNvSpPr>
            <a:spLocks noChangeArrowheads="1"/>
          </p:cNvSpPr>
          <p:nvPr/>
        </p:nvSpPr>
        <p:spPr bwMode="auto">
          <a:xfrm>
            <a:off x="7653051" y="4013387"/>
            <a:ext cx="203200" cy="20478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8" name="Oval 53"/>
          <p:cNvSpPr>
            <a:spLocks noChangeArrowheads="1"/>
          </p:cNvSpPr>
          <p:nvPr/>
        </p:nvSpPr>
        <p:spPr bwMode="auto">
          <a:xfrm>
            <a:off x="7702265" y="4064187"/>
            <a:ext cx="106363" cy="103188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19" name="Oval 54"/>
          <p:cNvSpPr>
            <a:spLocks noChangeArrowheads="1"/>
          </p:cNvSpPr>
          <p:nvPr/>
        </p:nvSpPr>
        <p:spPr bwMode="auto">
          <a:xfrm>
            <a:off x="8846852" y="3614924"/>
            <a:ext cx="201613" cy="203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20" name="Oval 55"/>
          <p:cNvSpPr>
            <a:spLocks noChangeArrowheads="1"/>
          </p:cNvSpPr>
          <p:nvPr/>
        </p:nvSpPr>
        <p:spPr bwMode="auto">
          <a:xfrm>
            <a:off x="8894475" y="3665726"/>
            <a:ext cx="103188" cy="103188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21" name="Oval 56"/>
          <p:cNvSpPr>
            <a:spLocks noChangeArrowheads="1"/>
          </p:cNvSpPr>
          <p:nvPr/>
        </p:nvSpPr>
        <p:spPr bwMode="auto">
          <a:xfrm>
            <a:off x="10102564" y="2505261"/>
            <a:ext cx="201613" cy="203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22" name="Oval 57"/>
          <p:cNvSpPr>
            <a:spLocks noChangeArrowheads="1"/>
          </p:cNvSpPr>
          <p:nvPr/>
        </p:nvSpPr>
        <p:spPr bwMode="auto">
          <a:xfrm>
            <a:off x="10153363" y="2556063"/>
            <a:ext cx="103188" cy="103188"/>
          </a:xfrm>
          <a:prstGeom prst="ellipse">
            <a:avLst/>
          </a:prstGeom>
          <a:solidFill>
            <a:srgbClr val="F8F7E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3169893" y="4766454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2009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332652" y="2937878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2010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960340" y="2173417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2E75B6"/>
                </a:solidFill>
              </a:rPr>
              <a:t>2015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386487" y="4083178"/>
            <a:ext cx="511013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2011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498532" y="3039478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2012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482781" y="4200715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2013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894477" y="3780297"/>
            <a:ext cx="519422" cy="32918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b="1" lang="en-US" sz="1200">
                <a:solidFill>
                  <a:srgbClr val="595959"/>
                </a:solidFill>
              </a:rPr>
              <a:t>2014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828927" y="5029383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952875" y="2494099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5041902" y="4331828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191251" y="2614709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135815" y="4469944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591619" y="4060948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595959"/>
                </a:solidFill>
              </a:rPr>
              <a:t>请在这里填写内容，请填写内容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9634539" y="1725012"/>
            <a:ext cx="1339276" cy="566924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2E75B6"/>
                </a:solidFill>
              </a:rPr>
              <a:t>请在这里填写内容，请填写内容</a:t>
            </a:r>
          </a:p>
        </p:txBody>
      </p:sp>
      <p:sp>
        <p:nvSpPr>
          <p:cNvPr id="37" name="矩形 36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38" name="矩形 37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概述 Introduction</a:t>
            </a:r>
          </a:p>
        </p:txBody>
      </p:sp>
      <p:sp>
        <p:nvSpPr>
          <p:cNvPr id="39" name="矩形 38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40" name="矩形 39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41" name="矩形 40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410243083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337477" y="200025"/>
            <a:ext cx="10515600" cy="727075"/>
          </a:xfrm>
          <a:prstGeom prst="rect">
            <a:avLst/>
          </a:prstGeom>
        </p:spPr>
        <p:txBody>
          <a:bodyPr bIns="45718" lIns="91436" rIns="91436" tIns="45718"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rgbClr val="595959"/>
                </a:solidFill>
              </a:rPr>
              <a:t>论文概述 – 论点</a:t>
            </a:r>
          </a:p>
        </p:txBody>
      </p:sp>
      <p:graphicFrame>
        <p:nvGraphicFramePr>
          <p:cNvPr id="8" name="图示 7"/>
          <p:cNvGraphicFramePr/>
          <p:nvPr>
            <p:extLst>
              <p:ext uri="{D42A27DB-BD31-4B8C-83A1-F6EECF244321}">
                <p14:modId val="3262206854"/>
              </p:ext>
            </p:extLst>
          </p:nvPr>
        </p:nvGraphicFramePr>
        <p:xfrm>
          <a:off x="7214384" y="2453201"/>
          <a:ext cx="4527545" cy="3018363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9" name="矩形 8"/>
          <p:cNvSpPr/>
          <p:nvPr/>
        </p:nvSpPr>
        <p:spPr>
          <a:xfrm>
            <a:off x="2791669" y="2335233"/>
            <a:ext cx="3639611" cy="566924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2400">
                <a:solidFill>
                  <a:schemeClr val="accent1">
                    <a:lumMod val="75000"/>
                  </a:schemeClr>
                </a:solidFill>
              </a:rPr>
              <a:t>请在这里输入要突出内容</a:t>
            </a:r>
          </a:p>
        </p:txBody>
      </p:sp>
      <p:sp>
        <p:nvSpPr>
          <p:cNvPr id="10" name="矩形 9"/>
          <p:cNvSpPr/>
          <p:nvPr/>
        </p:nvSpPr>
        <p:spPr>
          <a:xfrm>
            <a:off x="2791672" y="3624631"/>
            <a:ext cx="344266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rgbClr val="595959"/>
                </a:solidFill>
              </a:rPr>
              <a:t>请在这里输入补充内容，请在这里输入补充内容，请在这里输入补充内容，请在这里输入补充内容，请在这里输入补充内容，请在这里输入补充内容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2890147" y="2958634"/>
            <a:ext cx="3344188" cy="470761"/>
          </a:xfrm>
          <a:prstGeom prst="roundRect">
            <a:avLst>
              <a:gd fmla="val 0" name="adj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 lvl="0"/>
            <a:r>
              <a:rPr altLang="en-US" kumimoji="1" lang="zh-CN" sz="1600">
                <a:solidFill>
                  <a:srgbClr val="FFFFFF"/>
                </a:solidFill>
              </a:rPr>
              <a:t>请填写重要解释说明文字</a:t>
            </a:r>
          </a:p>
        </p:txBody>
      </p:sp>
      <p:sp>
        <p:nvSpPr>
          <p:cNvPr id="12" name="矩形 11"/>
          <p:cNvSpPr/>
          <p:nvPr/>
        </p:nvSpPr>
        <p:spPr>
          <a:xfrm>
            <a:off x="0" y="171958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背景 Background</a:t>
            </a:r>
          </a:p>
        </p:txBody>
      </p:sp>
      <p:sp>
        <p:nvSpPr>
          <p:cNvPr id="13" name="矩形 12"/>
          <p:cNvSpPr/>
          <p:nvPr/>
        </p:nvSpPr>
        <p:spPr>
          <a:xfrm>
            <a:off x="0" y="2946000"/>
            <a:ext cx="2026920" cy="495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rgbClr val="FFFFFF"/>
                </a:solidFill>
              </a:rPr>
              <a:t>概述 Introduction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233279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意义 Meaning</a:t>
            </a:r>
          </a:p>
        </p:txBody>
      </p:sp>
      <p:sp>
        <p:nvSpPr>
          <p:cNvPr id="15" name="矩形 14"/>
          <p:cNvSpPr/>
          <p:nvPr/>
        </p:nvSpPr>
        <p:spPr>
          <a:xfrm>
            <a:off x="0" y="3559211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结论 Conclusion</a:t>
            </a:r>
          </a:p>
        </p:txBody>
      </p:sp>
      <p:sp>
        <p:nvSpPr>
          <p:cNvPr id="16" name="矩形 15"/>
          <p:cNvSpPr/>
          <p:nvPr/>
        </p:nvSpPr>
        <p:spPr>
          <a:xfrm>
            <a:off x="0" y="4172420"/>
            <a:ext cx="2026920" cy="495632"/>
          </a:xfrm>
          <a:prstGeom prst="rect">
            <a:avLst/>
          </a:prstGeom>
          <a:solidFill>
            <a:srgbClr val="59595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r>
              <a:rPr altLang="en-US" kumimoji="1" lang="zh-CN" sz="1600">
                <a:solidFill>
                  <a:schemeClr val="tx1"/>
                </a:solidFill>
              </a:rPr>
              <a:t>致谢 Thanks</a:t>
            </a:r>
          </a:p>
        </p:txBody>
      </p:sp>
    </p:spTree>
    <p:extLst>
      <p:ext uri="{BB962C8B-B14F-4D97-AF65-F5344CB8AC3E}">
        <p14:creationId val="107686806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266</Paragraphs>
  <Slides>22</Slides>
  <Notes>7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29">
      <vt:lpstr>Arial</vt:lpstr>
      <vt:lpstr>Century Gothic</vt:lpstr>
      <vt:lpstr>Calibri Light</vt:lpstr>
      <vt:lpstr>Calibri</vt:lpstr>
      <vt:lpstr>微软雅黑</vt:lpstr>
      <vt:lpstr>Wingdings</vt:lpstr>
      <vt:lpstr>Office 主题</vt:lpstr>
      <vt:lpstr>论文主标题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2021-08-22T12:08:34Z</dcterms:created>
  <cp:lastPrinted>2021-08-22T12:08:34Z</cp:lastPrinted>
  <dcterms:modified xsi:type="dcterms:W3CDTF">2021-08-22T05:52:45Z</dcterms:modified>
  <cp:revision>1</cp:revision>
</cp:coreProperties>
</file>