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384" r:id="rId4"/>
    <p:sldId id="377" r:id="rId5"/>
    <p:sldId id="380" r:id="rId6"/>
    <p:sldId id="347" r:id="rId7"/>
    <p:sldId id="386" r:id="rId8"/>
    <p:sldId id="359" r:id="rId9"/>
    <p:sldId id="361" r:id="rId10"/>
    <p:sldId id="379" r:id="rId11"/>
    <p:sldId id="365" r:id="rId12"/>
    <p:sldId id="367" r:id="rId13"/>
    <p:sldId id="362" r:id="rId14"/>
    <p:sldId id="366" r:id="rId15"/>
    <p:sldId id="378" r:id="rId16"/>
    <p:sldId id="354" r:id="rId17"/>
    <p:sldId id="370" r:id="rId18"/>
    <p:sldId id="363" r:id="rId19"/>
    <p:sldId id="368" r:id="rId20"/>
    <p:sldId id="358" r:id="rId21"/>
    <p:sldId id="371" r:id="rId22"/>
    <p:sldId id="372" r:id="rId23"/>
    <p:sldId id="383" r:id="rId24"/>
    <p:sldId id="382" r:id="rId25"/>
    <p:sldId id="385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6788" userDrawn="1">
          <p15:clr>
            <a:srgbClr val="A4A3A4"/>
          </p15:clr>
        </p15:guide>
        <p15:guide id="8" pos="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270" y="84"/>
      </p:cViewPr>
      <p:guideLst>
        <p:guide pos="3840"/>
        <p:guide orient="horz" pos="2160"/>
        <p:guide pos="6788"/>
        <p:guide pos="8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36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45000" cy="450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238136292"/>
          <c:y val="0.092359796166419983"/>
          <c:w val="0.67212837934494019"/>
          <c:h val="0.7989413142204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rgbClr val="002060"/>
            </a:solidFill>
            <a:ln w="3175">
              <a:noFill/>
            </a:ln>
          </c:spPr>
          <c:dPt>
            <c:idx val="0"/>
            <c:invertIfNegative val="1"/>
            <c:spPr>
              <a:solidFill>
                <a:srgbClr val="002060"/>
              </a:solidFill>
              <a:ln w="3175">
                <a:noFill/>
              </a:ln>
            </c:spPr>
          </c:dPt>
          <c:dPt>
            <c:idx val="1"/>
            <c:invertIfNegative val="1"/>
            <c:spPr>
              <a:solidFill>
                <a:srgbClr val="002060"/>
              </a:solidFill>
              <a:ln w="3175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238136292"/>
          <c:y val="0.092359796166419983"/>
          <c:w val="0.67212837934494019"/>
          <c:h val="0.7989413142204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chemeClr val="bg1"/>
            </a:solidFill>
            <a:ln w="3175">
              <a:noFill/>
            </a:ln>
          </c:spPr>
          <c:dPt>
            <c:idx val="0"/>
            <c:invertIfNegative val="1"/>
            <c:spPr>
              <a:solidFill>
                <a:srgbClr val="002060"/>
              </a:solidFill>
              <a:ln w="3175">
                <a:noFill/>
              </a:ln>
            </c:spPr>
          </c:dPt>
          <c:dPt>
            <c:idx val="1"/>
            <c:invertIfNegative val="1"/>
            <c:spPr>
              <a:noFill/>
              <a:ln w="3175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238136292"/>
          <c:y val="0.092359796166419983"/>
          <c:w val="0.67212837934494019"/>
          <c:h val="0.7989413142204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chemeClr val="bg1"/>
            </a:solidFill>
            <a:ln w="3175">
              <a:noFill/>
            </a:ln>
          </c:spPr>
          <c:dPt>
            <c:idx val="0"/>
            <c:invertIfNegative val="1"/>
            <c:spPr>
              <a:solidFill>
                <a:srgbClr val="002060"/>
              </a:solidFill>
              <a:ln w="3175">
                <a:noFill/>
              </a:ln>
            </c:spPr>
          </c:dPt>
          <c:dPt>
            <c:idx val="1"/>
            <c:invertIfNegative val="1"/>
            <c:spPr>
              <a:noFill/>
              <a:ln w="3175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32261505722999573"/>
          <c:y val="0.038913615047931671"/>
          <c:w val="0.95274484157562256"/>
          <c:h val="0.74882322549819946"/>
        </c:manualLayout>
      </c:layout>
      <c:area3D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Depth/>
        <c:axId val="484961176"/>
        <c:axId val="485341672"/>
        <c:axId val="0"/>
      </c:area3DChart>
      <c:catAx>
        <c:axId val="484961176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  <a:cs typeface="+mn-cs"/>
            </a:endParaRPr>
          </a:p>
        </c:txPr>
        <c:crossAx val="485341672"/>
        <c:crosses val="autoZero"/>
        <c:auto val="0"/>
        <c:lblAlgn val="ctr"/>
        <c:lblOffset/>
        <c:noMultiLvlLbl val="0"/>
      </c:catAx>
      <c:valAx>
        <c:axId val="48534167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  <a:cs typeface="+mn-cs"/>
            </a:endParaRPr>
          </a:p>
        </c:txPr>
        <c:crossAx val="484961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21041989326477"/>
          <c:y val="0.93528455495834351"/>
          <c:w val="0.30790659785270691"/>
          <c:h val="0.064715392887592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75000"/>
                <a:lumOff val="25000"/>
              </a:schemeClr>
            </a:solidFill>
            <a:latin typeface="苹方 细体" panose="020b0200000000000000" pitchFamily="34" charset="-122"/>
            <a:ea typeface="苹方 细体" panose="020b0200000000000000" pitchFamily="34" charset="-122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苹方 细体" panose="020b0200000000000000" pitchFamily="34" charset="-122"/>
          <a:ea typeface="苹方 细体" panose="020b0200000000000000" pitchFamily="34" charset="-122"/>
        </a:defRPr>
      </a:pPr>
      <a:endParaRPr smtId="4294967295">
        <a:solidFill>
          <a:schemeClr val="tx1">
            <a:lumMod val="75000"/>
            <a:lumOff val="25000"/>
          </a:schemeClr>
        </a:solidFill>
        <a:latin typeface="苹方 细体" panose="020b0200000000000000" pitchFamily="34" charset="-122"/>
        <a:ea typeface="苹方 细体" panose="020b0200000000000000" pitchFamily="34" charset="-122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9169414192438126"/>
          <c:y val="0.17706902325153351"/>
          <c:w val="0.9458305835723877"/>
          <c:h val="0.54803210496902466"/>
        </c:manualLayout>
      </c:layout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85342064"/>
        <c:axId val="485342456"/>
      </c:lineChart>
      <c:catAx>
        <c:axId val="48534206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  <a:cs typeface="+mn-cs"/>
            </a:endParaRPr>
          </a:p>
        </c:txPr>
        <c:crossAx val="485342456"/>
        <c:crosses val="autoZero"/>
        <c:auto val="0"/>
        <c:lblAlgn val="ctr"/>
        <c:lblOffset/>
        <c:noMultiLvlLbl val="0"/>
      </c:catAx>
      <c:valAx>
        <c:axId val="48534245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  <a:cs typeface="+mn-cs"/>
            </a:endParaRPr>
          </a:p>
        </c:txPr>
        <c:crossAx val="48534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苹方 细体" panose="020b0200000000000000" pitchFamily="34" charset="-122"/>
          <a:ea typeface="苹方 细体" panose="020b0200000000000000" pitchFamily="34" charset="-122"/>
        </a:defRPr>
      </a:pPr>
      <a:endParaRPr smtId="4294967295">
        <a:solidFill>
          <a:schemeClr val="tx1">
            <a:lumMod val="75000"/>
            <a:lumOff val="25000"/>
          </a:schemeClr>
        </a:solidFill>
        <a:latin typeface="苹方 细体" panose="020b0200000000000000" pitchFamily="34" charset="-122"/>
        <a:ea typeface="苹方 细体" panose="020b0200000000000000" pitchFamily="34" charset="-122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withinLinear" id="15">
  <a:schemeClr val="accent2"/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BFAE2-FCE1-428C-A67B-D0D03F4EBB78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069A2-4738-483B-BB51-FE5DE94081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599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26674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4924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1020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6132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2836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69008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22941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6120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0169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2844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952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0182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62326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9493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57917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859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870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070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4999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4867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823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2902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74298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9481695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2770158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867863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5389261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858004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776531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14258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102238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519478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482948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9807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773670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37236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966465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68867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125930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406299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354568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0604698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416758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137001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007479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220FB-8DE8-4120-B22F-61CCAE7E7B32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27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166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.png" Type="http://schemas.openxmlformats.org/officeDocument/2006/relationships/image"/><Relationship Id="rId4" Target="../charts/chart1.xml" Type="http://schemas.openxmlformats.org/officeDocument/2006/relationships/chart"/><Relationship Id="rId5" Target="../charts/chart2.xml" Type="http://schemas.openxmlformats.org/officeDocument/2006/relationships/chart"/><Relationship Id="rId6" Target="../charts/chart3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.png" Type="http://schemas.openxmlformats.org/officeDocument/2006/relationships/image"/><Relationship Id="rId4" Target="../charts/chart4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.png" Type="http://schemas.openxmlformats.org/officeDocument/2006/relationships/image"/><Relationship Id="rId4" Target="../charts/chart5.xml" Type="http://schemas.openxmlformats.org/officeDocument/2006/relationships/char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pn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32514" y="6359949"/>
            <a:ext cx="31546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SHANGHAI RAPIDESIGN ADVERTISING CO.,LTD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295999" y="1628999"/>
            <a:ext cx="3600000" cy="3600000"/>
            <a:chOff x="4295999" y="1628999"/>
            <a:chExt cx="3600000" cy="3600000"/>
          </a:xfrm>
        </p:grpSpPr>
        <p:sp>
          <p:nvSpPr>
            <p:cNvPr id="10" name="文本框 9"/>
            <p:cNvSpPr txBox="1"/>
            <p:nvPr/>
          </p:nvSpPr>
          <p:spPr>
            <a:xfrm>
              <a:off x="4295999" y="1628999"/>
              <a:ext cx="3600000" cy="3600000"/>
            </a:xfrm>
            <a:custGeom>
              <a:rect b="b" l="l" r="r" t="t"/>
              <a:pathLst>
                <a:path h="3600000" w="3600000">
                  <a:moveTo>
                    <a:pt x="442774" y="2235010"/>
                  </a:moveTo>
                  <a:lnTo>
                    <a:pt x="602143" y="2235010"/>
                  </a:lnTo>
                  <a:cubicBezTo>
                    <a:pt x="629356" y="2239685"/>
                    <a:pt x="649960" y="2251418"/>
                    <a:pt x="663955" y="2270208"/>
                  </a:cubicBezTo>
                  <a:cubicBezTo>
                    <a:pt x="677949" y="2288998"/>
                    <a:pt x="684977" y="2310379"/>
                    <a:pt x="685036" y="2334351"/>
                  </a:cubicBezTo>
                  <a:cubicBezTo>
                    <a:pt x="684932" y="2354824"/>
                    <a:pt x="680853" y="2373554"/>
                    <a:pt x="672798" y="2390543"/>
                  </a:cubicBezTo>
                  <a:cubicBezTo>
                    <a:pt x="664743" y="2407531"/>
                    <a:pt x="653339" y="2420008"/>
                    <a:pt x="638584" y="2427974"/>
                  </a:cubicBezTo>
                  <a:cubicBezTo>
                    <a:pt x="626688" y="2434540"/>
                    <a:pt x="612783" y="2438739"/>
                    <a:pt x="596868" y="2440570"/>
                  </a:cubicBezTo>
                  <a:cubicBezTo>
                    <a:pt x="580952" y="2442402"/>
                    <a:pt x="563652" y="2443206"/>
                    <a:pt x="544967" y="2442982"/>
                  </a:cubicBezTo>
                  <a:cubicBezTo>
                    <a:pt x="521384" y="2442982"/>
                    <a:pt x="497086" y="2442268"/>
                    <a:pt x="472074" y="2440838"/>
                  </a:cubicBezTo>
                  <a:lnTo>
                    <a:pt x="442774" y="2439409"/>
                  </a:lnTo>
                  <a:close/>
                  <a:moveTo>
                    <a:pt x="512094" y="2015697"/>
                  </a:moveTo>
                  <a:cubicBezTo>
                    <a:pt x="543748" y="2015727"/>
                    <a:pt x="569774" y="2017990"/>
                    <a:pt x="590172" y="2022486"/>
                  </a:cubicBezTo>
                  <a:cubicBezTo>
                    <a:pt x="610570" y="2026983"/>
                    <a:pt x="626233" y="2033535"/>
                    <a:pt x="637161" y="2042141"/>
                  </a:cubicBezTo>
                  <a:cubicBezTo>
                    <a:pt x="648536" y="2050569"/>
                    <a:pt x="656873" y="2060873"/>
                    <a:pt x="662174" y="2073053"/>
                  </a:cubicBezTo>
                  <a:cubicBezTo>
                    <a:pt x="667474" y="2085233"/>
                    <a:pt x="670094" y="2098039"/>
                    <a:pt x="670035" y="2111469"/>
                  </a:cubicBezTo>
                  <a:cubicBezTo>
                    <a:pt x="669886" y="2133760"/>
                    <a:pt x="663751" y="2153504"/>
                    <a:pt x="651632" y="2170702"/>
                  </a:cubicBezTo>
                  <a:cubicBezTo>
                    <a:pt x="639513" y="2187900"/>
                    <a:pt x="622302" y="2197460"/>
                    <a:pt x="599999" y="2199380"/>
                  </a:cubicBezTo>
                  <a:lnTo>
                    <a:pt x="442774" y="2199380"/>
                  </a:lnTo>
                  <a:lnTo>
                    <a:pt x="442774" y="2018555"/>
                  </a:lnTo>
                  <a:cubicBezTo>
                    <a:pt x="455935" y="2017498"/>
                    <a:pt x="468203" y="2016754"/>
                    <a:pt x="479578" y="2016322"/>
                  </a:cubicBezTo>
                  <a:cubicBezTo>
                    <a:pt x="490952" y="2015890"/>
                    <a:pt x="501791" y="2015682"/>
                    <a:pt x="512094" y="2015697"/>
                  </a:cubicBezTo>
                  <a:close/>
                  <a:moveTo>
                    <a:pt x="2296577" y="1979353"/>
                  </a:moveTo>
                  <a:cubicBezTo>
                    <a:pt x="2259255" y="1979527"/>
                    <a:pt x="2229802" y="1991302"/>
                    <a:pt x="2208218" y="2014677"/>
                  </a:cubicBezTo>
                  <a:cubicBezTo>
                    <a:pt x="2186634" y="2038053"/>
                    <a:pt x="2176112" y="2071984"/>
                    <a:pt x="2176651" y="2116470"/>
                  </a:cubicBezTo>
                  <a:lnTo>
                    <a:pt x="2176651" y="2359362"/>
                  </a:lnTo>
                  <a:cubicBezTo>
                    <a:pt x="2178297" y="2400780"/>
                    <a:pt x="2189622" y="2431732"/>
                    <a:pt x="2210627" y="2452219"/>
                  </a:cubicBezTo>
                  <a:cubicBezTo>
                    <a:pt x="2231631" y="2472706"/>
                    <a:pt x="2258852" y="2482932"/>
                    <a:pt x="2292291" y="2482898"/>
                  </a:cubicBezTo>
                  <a:lnTo>
                    <a:pt x="2447310" y="2482898"/>
                  </a:lnTo>
                  <a:lnTo>
                    <a:pt x="2447310" y="2446554"/>
                  </a:lnTo>
                  <a:lnTo>
                    <a:pt x="2292291" y="2446554"/>
                  </a:lnTo>
                  <a:cubicBezTo>
                    <a:pt x="2268999" y="2446673"/>
                    <a:pt x="2250038" y="2439645"/>
                    <a:pt x="2235408" y="2425471"/>
                  </a:cubicBezTo>
                  <a:cubicBezTo>
                    <a:pt x="2220779" y="2411296"/>
                    <a:pt x="2213070" y="2389260"/>
                    <a:pt x="2212281" y="2359362"/>
                  </a:cubicBezTo>
                  <a:lnTo>
                    <a:pt x="2212281" y="2242868"/>
                  </a:lnTo>
                  <a:lnTo>
                    <a:pt x="2456597" y="2242868"/>
                  </a:lnTo>
                  <a:lnTo>
                    <a:pt x="2456597" y="2207239"/>
                  </a:lnTo>
                  <a:lnTo>
                    <a:pt x="2212281" y="2207239"/>
                  </a:lnTo>
                  <a:lnTo>
                    <a:pt x="2212281" y="2116470"/>
                  </a:lnTo>
                  <a:cubicBezTo>
                    <a:pt x="2211643" y="2083504"/>
                    <a:pt x="2218996" y="2058489"/>
                    <a:pt x="2234339" y="2041426"/>
                  </a:cubicBezTo>
                  <a:cubicBezTo>
                    <a:pt x="2249682" y="2024362"/>
                    <a:pt x="2270428" y="2015786"/>
                    <a:pt x="2296577" y="2015697"/>
                  </a:cubicBezTo>
                  <a:lnTo>
                    <a:pt x="2450882" y="2015697"/>
                  </a:lnTo>
                  <a:lnTo>
                    <a:pt x="2450882" y="1979353"/>
                  </a:lnTo>
                  <a:close/>
                  <a:moveTo>
                    <a:pt x="512096" y="1979353"/>
                  </a:moveTo>
                  <a:cubicBezTo>
                    <a:pt x="499008" y="1979353"/>
                    <a:pt x="485699" y="1979709"/>
                    <a:pt x="472169" y="1980422"/>
                  </a:cubicBezTo>
                  <a:cubicBezTo>
                    <a:pt x="458640" y="1981135"/>
                    <a:pt x="444091" y="1982204"/>
                    <a:pt x="428522" y="1983629"/>
                  </a:cubicBezTo>
                  <a:lnTo>
                    <a:pt x="407144" y="1983629"/>
                  </a:lnTo>
                  <a:lnTo>
                    <a:pt x="407144" y="2475050"/>
                  </a:lnTo>
                  <a:lnTo>
                    <a:pt x="442774" y="2475050"/>
                  </a:lnTo>
                  <a:lnTo>
                    <a:pt x="442774" y="2474338"/>
                  </a:lnTo>
                  <a:lnTo>
                    <a:pt x="470645" y="2476476"/>
                  </a:lnTo>
                  <a:cubicBezTo>
                    <a:pt x="483210" y="2477530"/>
                    <a:pt x="495776" y="2478272"/>
                    <a:pt x="508342" y="2478703"/>
                  </a:cubicBezTo>
                  <a:cubicBezTo>
                    <a:pt x="520907" y="2479133"/>
                    <a:pt x="533116" y="2479341"/>
                    <a:pt x="544967" y="2479326"/>
                  </a:cubicBezTo>
                  <a:cubicBezTo>
                    <a:pt x="566049" y="2479460"/>
                    <a:pt x="585701" y="2478124"/>
                    <a:pt x="603924" y="2475318"/>
                  </a:cubicBezTo>
                  <a:cubicBezTo>
                    <a:pt x="622147" y="2472512"/>
                    <a:pt x="638942" y="2467434"/>
                    <a:pt x="654307" y="2460085"/>
                  </a:cubicBezTo>
                  <a:cubicBezTo>
                    <a:pt x="675504" y="2448123"/>
                    <a:pt x="691830" y="2430836"/>
                    <a:pt x="703286" y="2408225"/>
                  </a:cubicBezTo>
                  <a:cubicBezTo>
                    <a:pt x="714741" y="2385613"/>
                    <a:pt x="720534" y="2360989"/>
                    <a:pt x="720666" y="2334351"/>
                  </a:cubicBezTo>
                  <a:cubicBezTo>
                    <a:pt x="720727" y="2310214"/>
                    <a:pt x="715617" y="2287377"/>
                    <a:pt x="705335" y="2265838"/>
                  </a:cubicBezTo>
                  <a:cubicBezTo>
                    <a:pt x="695054" y="2244300"/>
                    <a:pt x="679235" y="2227373"/>
                    <a:pt x="657880" y="2215057"/>
                  </a:cubicBezTo>
                  <a:cubicBezTo>
                    <a:pt x="673294" y="2202944"/>
                    <a:pt x="685093" y="2187741"/>
                    <a:pt x="693277" y="2169445"/>
                  </a:cubicBezTo>
                  <a:cubicBezTo>
                    <a:pt x="701462" y="2151150"/>
                    <a:pt x="705591" y="2131825"/>
                    <a:pt x="705664" y="2111469"/>
                  </a:cubicBezTo>
                  <a:cubicBezTo>
                    <a:pt x="705798" y="2092663"/>
                    <a:pt x="702145" y="2074706"/>
                    <a:pt x="694704" y="2057598"/>
                  </a:cubicBezTo>
                  <a:cubicBezTo>
                    <a:pt x="687263" y="2040490"/>
                    <a:pt x="675229" y="2025573"/>
                    <a:pt x="658601" y="2012846"/>
                  </a:cubicBezTo>
                  <a:lnTo>
                    <a:pt x="658601" y="2013559"/>
                  </a:lnTo>
                  <a:cubicBezTo>
                    <a:pt x="644457" y="2002469"/>
                    <a:pt x="625399" y="1994006"/>
                    <a:pt x="601428" y="1988172"/>
                  </a:cubicBezTo>
                  <a:cubicBezTo>
                    <a:pt x="577457" y="1982337"/>
                    <a:pt x="547680" y="1979397"/>
                    <a:pt x="512096" y="1979353"/>
                  </a:cubicBezTo>
                  <a:close/>
                  <a:moveTo>
                    <a:pt x="3054105" y="1977210"/>
                  </a:moveTo>
                  <a:cubicBezTo>
                    <a:pt x="3010856" y="1976804"/>
                    <a:pt x="2973916" y="1985810"/>
                    <a:pt x="2943286" y="2004227"/>
                  </a:cubicBezTo>
                  <a:cubicBezTo>
                    <a:pt x="2912656" y="2022644"/>
                    <a:pt x="2894839" y="2052906"/>
                    <a:pt x="2889836" y="2095011"/>
                  </a:cubicBezTo>
                  <a:cubicBezTo>
                    <a:pt x="2890962" y="2118013"/>
                    <a:pt x="2898063" y="2138381"/>
                    <a:pt x="2911140" y="2156116"/>
                  </a:cubicBezTo>
                  <a:cubicBezTo>
                    <a:pt x="2924217" y="2173851"/>
                    <a:pt x="2940788" y="2189562"/>
                    <a:pt x="2960854" y="2203248"/>
                  </a:cubicBezTo>
                  <a:cubicBezTo>
                    <a:pt x="2980919" y="2216934"/>
                    <a:pt x="3001998" y="2229204"/>
                    <a:pt x="3024089" y="2240058"/>
                  </a:cubicBezTo>
                  <a:cubicBezTo>
                    <a:pt x="3049043" y="2252161"/>
                    <a:pt x="3071853" y="2264575"/>
                    <a:pt x="3092519" y="2277303"/>
                  </a:cubicBezTo>
                  <a:cubicBezTo>
                    <a:pt x="3113185" y="2290030"/>
                    <a:pt x="3127776" y="2305481"/>
                    <a:pt x="3136292" y="2323657"/>
                  </a:cubicBezTo>
                  <a:cubicBezTo>
                    <a:pt x="3142843" y="2338662"/>
                    <a:pt x="3146178" y="2353667"/>
                    <a:pt x="3146296" y="2368671"/>
                  </a:cubicBezTo>
                  <a:cubicBezTo>
                    <a:pt x="3146624" y="2392012"/>
                    <a:pt x="3136142" y="2411066"/>
                    <a:pt x="3114852" y="2425833"/>
                  </a:cubicBezTo>
                  <a:cubicBezTo>
                    <a:pt x="3093561" y="2440599"/>
                    <a:pt x="3059495" y="2448221"/>
                    <a:pt x="3012654" y="2448697"/>
                  </a:cubicBezTo>
                  <a:cubicBezTo>
                    <a:pt x="2998375" y="2448682"/>
                    <a:pt x="2982267" y="2447640"/>
                    <a:pt x="2964332" y="2445571"/>
                  </a:cubicBezTo>
                  <a:cubicBezTo>
                    <a:pt x="2946398" y="2443502"/>
                    <a:pt x="2926554" y="2440495"/>
                    <a:pt x="2904801" y="2436551"/>
                  </a:cubicBezTo>
                  <a:lnTo>
                    <a:pt x="2898387" y="2472925"/>
                  </a:lnTo>
                  <a:cubicBezTo>
                    <a:pt x="2941082" y="2480645"/>
                    <a:pt x="2979171" y="2484446"/>
                    <a:pt x="3012654" y="2484327"/>
                  </a:cubicBezTo>
                  <a:cubicBezTo>
                    <a:pt x="3072265" y="2483616"/>
                    <a:pt x="3115605" y="2472557"/>
                    <a:pt x="3142672" y="2451150"/>
                  </a:cubicBezTo>
                  <a:cubicBezTo>
                    <a:pt x="3169739" y="2429743"/>
                    <a:pt x="3183062" y="2402250"/>
                    <a:pt x="3182640" y="2368671"/>
                  </a:cubicBezTo>
                  <a:cubicBezTo>
                    <a:pt x="3182596" y="2359070"/>
                    <a:pt x="3181438" y="2349513"/>
                    <a:pt x="3179166" y="2340001"/>
                  </a:cubicBezTo>
                  <a:cubicBezTo>
                    <a:pt x="3176894" y="2330489"/>
                    <a:pt x="3173777" y="2320754"/>
                    <a:pt x="3169813" y="2310796"/>
                  </a:cubicBezTo>
                  <a:cubicBezTo>
                    <a:pt x="3158779" y="2286323"/>
                    <a:pt x="3141437" y="2266317"/>
                    <a:pt x="3117788" y="2250776"/>
                  </a:cubicBezTo>
                  <a:cubicBezTo>
                    <a:pt x="3094138" y="2235235"/>
                    <a:pt x="3068385" y="2220945"/>
                    <a:pt x="3040527" y="2207905"/>
                  </a:cubicBezTo>
                  <a:cubicBezTo>
                    <a:pt x="3020600" y="2198537"/>
                    <a:pt x="3001772" y="2188693"/>
                    <a:pt x="2984043" y="2178372"/>
                  </a:cubicBezTo>
                  <a:cubicBezTo>
                    <a:pt x="2966315" y="2168051"/>
                    <a:pt x="2952040" y="2156301"/>
                    <a:pt x="2941219" y="2143122"/>
                  </a:cubicBezTo>
                  <a:cubicBezTo>
                    <a:pt x="2930397" y="2129943"/>
                    <a:pt x="2925384" y="2114383"/>
                    <a:pt x="2926180" y="2096441"/>
                  </a:cubicBezTo>
                  <a:cubicBezTo>
                    <a:pt x="2928070" y="2064198"/>
                    <a:pt x="2940905" y="2042047"/>
                    <a:pt x="2964682" y="2029989"/>
                  </a:cubicBezTo>
                  <a:cubicBezTo>
                    <a:pt x="2988460" y="2017931"/>
                    <a:pt x="3018268" y="2012214"/>
                    <a:pt x="3054105" y="2012839"/>
                  </a:cubicBezTo>
                  <a:cubicBezTo>
                    <a:pt x="3072375" y="2012884"/>
                    <a:pt x="3091222" y="2013867"/>
                    <a:pt x="3110645" y="2015788"/>
                  </a:cubicBezTo>
                  <a:cubicBezTo>
                    <a:pt x="3130068" y="2017709"/>
                    <a:pt x="3149790" y="2020300"/>
                    <a:pt x="3169813" y="2023560"/>
                  </a:cubicBezTo>
                  <a:lnTo>
                    <a:pt x="3174801" y="1987899"/>
                  </a:lnTo>
                  <a:cubicBezTo>
                    <a:pt x="3154800" y="1984647"/>
                    <a:pt x="3134695" y="1982064"/>
                    <a:pt x="3114484" y="1980149"/>
                  </a:cubicBezTo>
                  <a:cubicBezTo>
                    <a:pt x="3094274" y="1978234"/>
                    <a:pt x="3074147" y="1977254"/>
                    <a:pt x="3054105" y="1977210"/>
                  </a:cubicBezTo>
                  <a:close/>
                  <a:moveTo>
                    <a:pt x="2692155" y="1977210"/>
                  </a:moveTo>
                  <a:cubicBezTo>
                    <a:pt x="2648906" y="1976804"/>
                    <a:pt x="2611966" y="1985810"/>
                    <a:pt x="2581336" y="2004227"/>
                  </a:cubicBezTo>
                  <a:cubicBezTo>
                    <a:pt x="2550706" y="2022644"/>
                    <a:pt x="2532889" y="2052906"/>
                    <a:pt x="2527886" y="2095011"/>
                  </a:cubicBezTo>
                  <a:cubicBezTo>
                    <a:pt x="2529012" y="2118013"/>
                    <a:pt x="2536113" y="2138381"/>
                    <a:pt x="2549190" y="2156116"/>
                  </a:cubicBezTo>
                  <a:cubicBezTo>
                    <a:pt x="2562267" y="2173851"/>
                    <a:pt x="2578838" y="2189562"/>
                    <a:pt x="2598904" y="2203248"/>
                  </a:cubicBezTo>
                  <a:cubicBezTo>
                    <a:pt x="2618969" y="2216934"/>
                    <a:pt x="2640047" y="2229204"/>
                    <a:pt x="2662139" y="2240058"/>
                  </a:cubicBezTo>
                  <a:cubicBezTo>
                    <a:pt x="2687093" y="2252161"/>
                    <a:pt x="2709903" y="2264575"/>
                    <a:pt x="2730569" y="2277303"/>
                  </a:cubicBezTo>
                  <a:cubicBezTo>
                    <a:pt x="2751234" y="2290030"/>
                    <a:pt x="2765826" y="2305481"/>
                    <a:pt x="2774342" y="2323657"/>
                  </a:cubicBezTo>
                  <a:cubicBezTo>
                    <a:pt x="2780893" y="2338662"/>
                    <a:pt x="2784228" y="2353667"/>
                    <a:pt x="2784346" y="2368671"/>
                  </a:cubicBezTo>
                  <a:cubicBezTo>
                    <a:pt x="2784674" y="2392012"/>
                    <a:pt x="2774192" y="2411066"/>
                    <a:pt x="2752901" y="2425833"/>
                  </a:cubicBezTo>
                  <a:cubicBezTo>
                    <a:pt x="2731611" y="2440599"/>
                    <a:pt x="2697545" y="2448221"/>
                    <a:pt x="2650704" y="2448697"/>
                  </a:cubicBezTo>
                  <a:cubicBezTo>
                    <a:pt x="2636425" y="2448682"/>
                    <a:pt x="2620317" y="2447640"/>
                    <a:pt x="2602382" y="2445571"/>
                  </a:cubicBezTo>
                  <a:cubicBezTo>
                    <a:pt x="2584447" y="2443502"/>
                    <a:pt x="2564604" y="2440495"/>
                    <a:pt x="2542851" y="2436551"/>
                  </a:cubicBezTo>
                  <a:lnTo>
                    <a:pt x="2536437" y="2472925"/>
                  </a:lnTo>
                  <a:cubicBezTo>
                    <a:pt x="2579132" y="2480645"/>
                    <a:pt x="2617220" y="2484446"/>
                    <a:pt x="2650704" y="2484327"/>
                  </a:cubicBezTo>
                  <a:cubicBezTo>
                    <a:pt x="2710315" y="2483616"/>
                    <a:pt x="2753655" y="2472557"/>
                    <a:pt x="2780722" y="2451150"/>
                  </a:cubicBezTo>
                  <a:cubicBezTo>
                    <a:pt x="2807789" y="2429743"/>
                    <a:pt x="2821112" y="2402250"/>
                    <a:pt x="2820690" y="2368671"/>
                  </a:cubicBezTo>
                  <a:cubicBezTo>
                    <a:pt x="2820645" y="2359070"/>
                    <a:pt x="2819487" y="2349513"/>
                    <a:pt x="2817216" y="2340001"/>
                  </a:cubicBezTo>
                  <a:cubicBezTo>
                    <a:pt x="2814944" y="2330489"/>
                    <a:pt x="2811827" y="2320754"/>
                    <a:pt x="2807863" y="2310796"/>
                  </a:cubicBezTo>
                  <a:cubicBezTo>
                    <a:pt x="2796829" y="2286323"/>
                    <a:pt x="2779487" y="2266317"/>
                    <a:pt x="2755838" y="2250776"/>
                  </a:cubicBezTo>
                  <a:cubicBezTo>
                    <a:pt x="2732188" y="2235235"/>
                    <a:pt x="2706435" y="2220945"/>
                    <a:pt x="2678577" y="2207905"/>
                  </a:cubicBezTo>
                  <a:cubicBezTo>
                    <a:pt x="2658650" y="2198537"/>
                    <a:pt x="2639822" y="2188693"/>
                    <a:pt x="2622093" y="2178372"/>
                  </a:cubicBezTo>
                  <a:cubicBezTo>
                    <a:pt x="2604365" y="2168051"/>
                    <a:pt x="2590090" y="2156301"/>
                    <a:pt x="2579268" y="2143122"/>
                  </a:cubicBezTo>
                  <a:cubicBezTo>
                    <a:pt x="2568447" y="2129943"/>
                    <a:pt x="2563434" y="2114383"/>
                    <a:pt x="2564230" y="2096441"/>
                  </a:cubicBezTo>
                  <a:cubicBezTo>
                    <a:pt x="2566120" y="2064198"/>
                    <a:pt x="2578955" y="2042047"/>
                    <a:pt x="2602732" y="2029989"/>
                  </a:cubicBezTo>
                  <a:cubicBezTo>
                    <a:pt x="2626510" y="2017931"/>
                    <a:pt x="2656318" y="2012214"/>
                    <a:pt x="2692155" y="2012839"/>
                  </a:cubicBezTo>
                  <a:cubicBezTo>
                    <a:pt x="2710425" y="2012884"/>
                    <a:pt x="2729272" y="2013867"/>
                    <a:pt x="2748695" y="2015788"/>
                  </a:cubicBezTo>
                  <a:cubicBezTo>
                    <a:pt x="2768118" y="2017709"/>
                    <a:pt x="2787840" y="2020300"/>
                    <a:pt x="2807863" y="2023560"/>
                  </a:cubicBezTo>
                  <a:lnTo>
                    <a:pt x="2812851" y="1987899"/>
                  </a:lnTo>
                  <a:cubicBezTo>
                    <a:pt x="2792850" y="1984647"/>
                    <a:pt x="2772745" y="1982064"/>
                    <a:pt x="2752534" y="1980149"/>
                  </a:cubicBezTo>
                  <a:cubicBezTo>
                    <a:pt x="2732324" y="1978234"/>
                    <a:pt x="2712198" y="1977254"/>
                    <a:pt x="2692155" y="1977210"/>
                  </a:cubicBezTo>
                  <a:close/>
                  <a:moveTo>
                    <a:pt x="1578719" y="1977210"/>
                  </a:moveTo>
                  <a:lnTo>
                    <a:pt x="1578719" y="2484327"/>
                  </a:lnTo>
                  <a:lnTo>
                    <a:pt x="1614349" y="2484327"/>
                  </a:lnTo>
                  <a:lnTo>
                    <a:pt x="1614349" y="1977210"/>
                  </a:lnTo>
                  <a:close/>
                  <a:moveTo>
                    <a:pt x="1368180" y="1977210"/>
                  </a:moveTo>
                  <a:cubicBezTo>
                    <a:pt x="1324931" y="1976804"/>
                    <a:pt x="1287991" y="1985810"/>
                    <a:pt x="1257361" y="2004227"/>
                  </a:cubicBezTo>
                  <a:cubicBezTo>
                    <a:pt x="1226731" y="2022644"/>
                    <a:pt x="1208914" y="2052906"/>
                    <a:pt x="1203911" y="2095011"/>
                  </a:cubicBezTo>
                  <a:cubicBezTo>
                    <a:pt x="1205037" y="2118013"/>
                    <a:pt x="1212138" y="2138381"/>
                    <a:pt x="1225215" y="2156116"/>
                  </a:cubicBezTo>
                  <a:cubicBezTo>
                    <a:pt x="1238292" y="2173851"/>
                    <a:pt x="1254863" y="2189562"/>
                    <a:pt x="1274929" y="2203248"/>
                  </a:cubicBezTo>
                  <a:cubicBezTo>
                    <a:pt x="1294994" y="2216934"/>
                    <a:pt x="1316073" y="2229204"/>
                    <a:pt x="1338164" y="2240058"/>
                  </a:cubicBezTo>
                  <a:cubicBezTo>
                    <a:pt x="1363118" y="2252161"/>
                    <a:pt x="1385928" y="2264575"/>
                    <a:pt x="1406594" y="2277303"/>
                  </a:cubicBezTo>
                  <a:cubicBezTo>
                    <a:pt x="1427259" y="2290030"/>
                    <a:pt x="1441851" y="2305481"/>
                    <a:pt x="1450367" y="2323657"/>
                  </a:cubicBezTo>
                  <a:cubicBezTo>
                    <a:pt x="1456918" y="2338662"/>
                    <a:pt x="1460253" y="2353667"/>
                    <a:pt x="1460371" y="2368671"/>
                  </a:cubicBezTo>
                  <a:cubicBezTo>
                    <a:pt x="1460699" y="2392012"/>
                    <a:pt x="1450217" y="2411066"/>
                    <a:pt x="1428927" y="2425833"/>
                  </a:cubicBezTo>
                  <a:cubicBezTo>
                    <a:pt x="1407636" y="2440599"/>
                    <a:pt x="1373570" y="2448221"/>
                    <a:pt x="1326729" y="2448697"/>
                  </a:cubicBezTo>
                  <a:cubicBezTo>
                    <a:pt x="1312450" y="2448682"/>
                    <a:pt x="1296342" y="2447640"/>
                    <a:pt x="1278407" y="2445571"/>
                  </a:cubicBezTo>
                  <a:cubicBezTo>
                    <a:pt x="1260473" y="2443502"/>
                    <a:pt x="1240629" y="2440495"/>
                    <a:pt x="1218876" y="2436551"/>
                  </a:cubicBezTo>
                  <a:lnTo>
                    <a:pt x="1212462" y="2472925"/>
                  </a:lnTo>
                  <a:cubicBezTo>
                    <a:pt x="1255157" y="2480645"/>
                    <a:pt x="1293246" y="2484446"/>
                    <a:pt x="1326729" y="2484327"/>
                  </a:cubicBezTo>
                  <a:cubicBezTo>
                    <a:pt x="1386340" y="2483616"/>
                    <a:pt x="1429680" y="2472557"/>
                    <a:pt x="1456747" y="2451150"/>
                  </a:cubicBezTo>
                  <a:cubicBezTo>
                    <a:pt x="1483814" y="2429743"/>
                    <a:pt x="1497137" y="2402250"/>
                    <a:pt x="1496715" y="2368671"/>
                  </a:cubicBezTo>
                  <a:cubicBezTo>
                    <a:pt x="1496670" y="2359070"/>
                    <a:pt x="1495512" y="2349513"/>
                    <a:pt x="1493241" y="2340001"/>
                  </a:cubicBezTo>
                  <a:cubicBezTo>
                    <a:pt x="1490969" y="2330489"/>
                    <a:pt x="1487852" y="2320754"/>
                    <a:pt x="1483888" y="2310796"/>
                  </a:cubicBezTo>
                  <a:cubicBezTo>
                    <a:pt x="1472854" y="2286323"/>
                    <a:pt x="1455512" y="2266317"/>
                    <a:pt x="1431863" y="2250776"/>
                  </a:cubicBezTo>
                  <a:cubicBezTo>
                    <a:pt x="1408213" y="2235235"/>
                    <a:pt x="1382460" y="2220945"/>
                    <a:pt x="1354602" y="2207905"/>
                  </a:cubicBezTo>
                  <a:cubicBezTo>
                    <a:pt x="1334675" y="2198537"/>
                    <a:pt x="1315847" y="2188693"/>
                    <a:pt x="1298118" y="2178372"/>
                  </a:cubicBezTo>
                  <a:cubicBezTo>
                    <a:pt x="1280390" y="2168051"/>
                    <a:pt x="1266115" y="2156301"/>
                    <a:pt x="1255294" y="2143122"/>
                  </a:cubicBezTo>
                  <a:cubicBezTo>
                    <a:pt x="1244472" y="2129943"/>
                    <a:pt x="1239459" y="2114383"/>
                    <a:pt x="1240255" y="2096441"/>
                  </a:cubicBezTo>
                  <a:cubicBezTo>
                    <a:pt x="1242146" y="2064198"/>
                    <a:pt x="1254980" y="2042047"/>
                    <a:pt x="1278757" y="2029989"/>
                  </a:cubicBezTo>
                  <a:cubicBezTo>
                    <a:pt x="1302535" y="2017931"/>
                    <a:pt x="1332343" y="2012214"/>
                    <a:pt x="1368180" y="2012839"/>
                  </a:cubicBezTo>
                  <a:cubicBezTo>
                    <a:pt x="1386450" y="2012884"/>
                    <a:pt x="1405297" y="2013867"/>
                    <a:pt x="1424720" y="2015788"/>
                  </a:cubicBezTo>
                  <a:cubicBezTo>
                    <a:pt x="1444143" y="2017709"/>
                    <a:pt x="1463865" y="2020300"/>
                    <a:pt x="1483888" y="2023560"/>
                  </a:cubicBezTo>
                  <a:lnTo>
                    <a:pt x="1488876" y="1987899"/>
                  </a:lnTo>
                  <a:cubicBezTo>
                    <a:pt x="1468875" y="1984647"/>
                    <a:pt x="1448770" y="1982064"/>
                    <a:pt x="1428559" y="1980149"/>
                  </a:cubicBezTo>
                  <a:cubicBezTo>
                    <a:pt x="1408349" y="1978234"/>
                    <a:pt x="1388223" y="1977254"/>
                    <a:pt x="1368180" y="1977210"/>
                  </a:cubicBezTo>
                  <a:close/>
                  <a:moveTo>
                    <a:pt x="2032347" y="1971495"/>
                  </a:moveTo>
                  <a:cubicBezTo>
                    <a:pt x="2032318" y="2046016"/>
                    <a:pt x="2032199" y="2120000"/>
                    <a:pt x="2031991" y="2193449"/>
                  </a:cubicBezTo>
                  <a:cubicBezTo>
                    <a:pt x="2031784" y="2266897"/>
                    <a:pt x="2031664" y="2340524"/>
                    <a:pt x="2031635" y="2414329"/>
                  </a:cubicBezTo>
                  <a:lnTo>
                    <a:pt x="1756873" y="1975069"/>
                  </a:lnTo>
                  <a:lnTo>
                    <a:pt x="1723380" y="1975069"/>
                  </a:lnTo>
                  <a:lnTo>
                    <a:pt x="1724094" y="2476469"/>
                  </a:lnTo>
                  <a:lnTo>
                    <a:pt x="1759724" y="2476469"/>
                  </a:lnTo>
                  <a:cubicBezTo>
                    <a:pt x="1759694" y="2404747"/>
                    <a:pt x="1759575" y="2333203"/>
                    <a:pt x="1759367" y="2261838"/>
                  </a:cubicBezTo>
                  <a:cubicBezTo>
                    <a:pt x="1759159" y="2190473"/>
                    <a:pt x="1759040" y="2118930"/>
                    <a:pt x="1759011" y="2047208"/>
                  </a:cubicBezTo>
                  <a:lnTo>
                    <a:pt x="2025925" y="2473612"/>
                  </a:lnTo>
                  <a:lnTo>
                    <a:pt x="2066910" y="2473612"/>
                  </a:lnTo>
                  <a:lnTo>
                    <a:pt x="2067620" y="1971495"/>
                  </a:lnTo>
                  <a:close/>
                  <a:moveTo>
                    <a:pt x="794097" y="1967209"/>
                  </a:moveTo>
                  <a:lnTo>
                    <a:pt x="794097" y="2325110"/>
                  </a:lnTo>
                  <a:cubicBezTo>
                    <a:pt x="794586" y="2358438"/>
                    <a:pt x="802570" y="2386150"/>
                    <a:pt x="818051" y="2408246"/>
                  </a:cubicBezTo>
                  <a:cubicBezTo>
                    <a:pt x="833531" y="2430342"/>
                    <a:pt x="853578" y="2446882"/>
                    <a:pt x="878189" y="2457865"/>
                  </a:cubicBezTo>
                  <a:cubicBezTo>
                    <a:pt x="902801" y="2468849"/>
                    <a:pt x="929048" y="2474335"/>
                    <a:pt x="956931" y="2474325"/>
                  </a:cubicBezTo>
                  <a:cubicBezTo>
                    <a:pt x="985090" y="2474353"/>
                    <a:pt x="1011496" y="2468831"/>
                    <a:pt x="1036148" y="2457759"/>
                  </a:cubicBezTo>
                  <a:cubicBezTo>
                    <a:pt x="1060800" y="2446688"/>
                    <a:pt x="1080528" y="2429901"/>
                    <a:pt x="1095334" y="2407399"/>
                  </a:cubicBezTo>
                  <a:cubicBezTo>
                    <a:pt x="1110139" y="2384897"/>
                    <a:pt x="1116854" y="2356515"/>
                    <a:pt x="1115477" y="2322253"/>
                  </a:cubicBezTo>
                  <a:lnTo>
                    <a:pt x="1115477" y="1969352"/>
                  </a:lnTo>
                  <a:lnTo>
                    <a:pt x="1079133" y="1969352"/>
                  </a:lnTo>
                  <a:cubicBezTo>
                    <a:pt x="1079137" y="2046355"/>
                    <a:pt x="1079174" y="2107911"/>
                    <a:pt x="1079245" y="2154018"/>
                  </a:cubicBezTo>
                  <a:cubicBezTo>
                    <a:pt x="1079315" y="2200125"/>
                    <a:pt x="1079397" y="2234891"/>
                    <a:pt x="1079489" y="2258316"/>
                  </a:cubicBezTo>
                  <a:cubicBezTo>
                    <a:pt x="1079582" y="2281742"/>
                    <a:pt x="1079664" y="2297934"/>
                    <a:pt x="1079735" y="2306894"/>
                  </a:cubicBezTo>
                  <a:cubicBezTo>
                    <a:pt x="1079805" y="2315853"/>
                    <a:pt x="1079842" y="2321687"/>
                    <a:pt x="1079846" y="2324396"/>
                  </a:cubicBezTo>
                  <a:cubicBezTo>
                    <a:pt x="1079453" y="2348297"/>
                    <a:pt x="1073330" y="2368758"/>
                    <a:pt x="1061477" y="2385779"/>
                  </a:cubicBezTo>
                  <a:cubicBezTo>
                    <a:pt x="1049624" y="2402801"/>
                    <a:pt x="1034397" y="2415854"/>
                    <a:pt x="1015794" y="2424938"/>
                  </a:cubicBezTo>
                  <a:cubicBezTo>
                    <a:pt x="997192" y="2434022"/>
                    <a:pt x="977571" y="2438608"/>
                    <a:pt x="956931" y="2438696"/>
                  </a:cubicBezTo>
                  <a:cubicBezTo>
                    <a:pt x="935562" y="2438696"/>
                    <a:pt x="915253" y="2434489"/>
                    <a:pt x="896002" y="2426075"/>
                  </a:cubicBezTo>
                  <a:cubicBezTo>
                    <a:pt x="876751" y="2417662"/>
                    <a:pt x="860994" y="2405041"/>
                    <a:pt x="848731" y="2388214"/>
                  </a:cubicBezTo>
                  <a:cubicBezTo>
                    <a:pt x="836468" y="2371386"/>
                    <a:pt x="830133" y="2350352"/>
                    <a:pt x="829727" y="2325110"/>
                  </a:cubicBezTo>
                  <a:lnTo>
                    <a:pt x="829727" y="1967209"/>
                  </a:lnTo>
                  <a:close/>
                  <a:moveTo>
                    <a:pt x="1439383" y="721467"/>
                  </a:moveTo>
                  <a:cubicBezTo>
                    <a:pt x="1462154" y="721467"/>
                    <a:pt x="1482671" y="724432"/>
                    <a:pt x="1500936" y="730362"/>
                  </a:cubicBezTo>
                  <a:cubicBezTo>
                    <a:pt x="1519199" y="736292"/>
                    <a:pt x="1535447" y="745780"/>
                    <a:pt x="1549679" y="758825"/>
                  </a:cubicBezTo>
                  <a:cubicBezTo>
                    <a:pt x="1563911" y="771871"/>
                    <a:pt x="1576126" y="788475"/>
                    <a:pt x="1586326" y="808636"/>
                  </a:cubicBezTo>
                  <a:cubicBezTo>
                    <a:pt x="1596525" y="828798"/>
                    <a:pt x="1604827" y="852873"/>
                    <a:pt x="1611231" y="880862"/>
                  </a:cubicBezTo>
                  <a:cubicBezTo>
                    <a:pt x="1617635" y="908851"/>
                    <a:pt x="1622498" y="941110"/>
                    <a:pt x="1625818" y="977638"/>
                  </a:cubicBezTo>
                  <a:cubicBezTo>
                    <a:pt x="1629139" y="1014166"/>
                    <a:pt x="1630800" y="1055437"/>
                    <a:pt x="1630800" y="1101453"/>
                  </a:cubicBezTo>
                  <a:cubicBezTo>
                    <a:pt x="1630800" y="1135609"/>
                    <a:pt x="1629732" y="1168461"/>
                    <a:pt x="1627597" y="1200008"/>
                  </a:cubicBezTo>
                  <a:cubicBezTo>
                    <a:pt x="1625463" y="1231555"/>
                    <a:pt x="1621549" y="1260848"/>
                    <a:pt x="1615856" y="1287888"/>
                  </a:cubicBezTo>
                  <a:cubicBezTo>
                    <a:pt x="1610164" y="1314929"/>
                    <a:pt x="1602573" y="1339597"/>
                    <a:pt x="1593086" y="1361893"/>
                  </a:cubicBezTo>
                  <a:cubicBezTo>
                    <a:pt x="1583598" y="1384190"/>
                    <a:pt x="1571619" y="1403284"/>
                    <a:pt x="1557151" y="1419176"/>
                  </a:cubicBezTo>
                  <a:cubicBezTo>
                    <a:pt x="1542682" y="1435068"/>
                    <a:pt x="1525366" y="1447283"/>
                    <a:pt x="1505205" y="1455822"/>
                  </a:cubicBezTo>
                  <a:cubicBezTo>
                    <a:pt x="1485043" y="1464361"/>
                    <a:pt x="1461680" y="1468631"/>
                    <a:pt x="1435114" y="1468631"/>
                  </a:cubicBezTo>
                  <a:cubicBezTo>
                    <a:pt x="1400958" y="1468631"/>
                    <a:pt x="1371901" y="1461752"/>
                    <a:pt x="1347945" y="1447995"/>
                  </a:cubicBezTo>
                  <a:cubicBezTo>
                    <a:pt x="1323988" y="1434238"/>
                    <a:pt x="1304301" y="1412179"/>
                    <a:pt x="1288883" y="1381818"/>
                  </a:cubicBezTo>
                  <a:cubicBezTo>
                    <a:pt x="1273466" y="1351457"/>
                    <a:pt x="1262199" y="1312201"/>
                    <a:pt x="1255083" y="1264050"/>
                  </a:cubicBezTo>
                  <a:cubicBezTo>
                    <a:pt x="1247967" y="1215900"/>
                    <a:pt x="1244409" y="1157431"/>
                    <a:pt x="1244409" y="1088645"/>
                  </a:cubicBezTo>
                  <a:cubicBezTo>
                    <a:pt x="1244409" y="1037411"/>
                    <a:pt x="1247018" y="989497"/>
                    <a:pt x="1252237" y="944905"/>
                  </a:cubicBezTo>
                  <a:cubicBezTo>
                    <a:pt x="1257455" y="900312"/>
                    <a:pt x="1267299" y="861412"/>
                    <a:pt x="1281767" y="828205"/>
                  </a:cubicBezTo>
                  <a:cubicBezTo>
                    <a:pt x="1296236" y="794998"/>
                    <a:pt x="1316042" y="768906"/>
                    <a:pt x="1341185" y="749931"/>
                  </a:cubicBezTo>
                  <a:cubicBezTo>
                    <a:pt x="1366327" y="730955"/>
                    <a:pt x="1399060" y="721467"/>
                    <a:pt x="1439383" y="721467"/>
                  </a:cubicBezTo>
                  <a:close/>
                  <a:moveTo>
                    <a:pt x="2715366" y="634654"/>
                  </a:moveTo>
                  <a:cubicBezTo>
                    <a:pt x="2701608" y="634654"/>
                    <a:pt x="2691053" y="638449"/>
                    <a:pt x="2683700" y="646039"/>
                  </a:cubicBezTo>
                  <a:cubicBezTo>
                    <a:pt x="2676347" y="653629"/>
                    <a:pt x="2672671" y="665252"/>
                    <a:pt x="2672671" y="680907"/>
                  </a:cubicBezTo>
                  <a:lnTo>
                    <a:pt x="2672671" y="1055912"/>
                  </a:lnTo>
                  <a:cubicBezTo>
                    <a:pt x="2672671" y="1073464"/>
                    <a:pt x="2675517" y="1085324"/>
                    <a:pt x="2681210" y="1091491"/>
                  </a:cubicBezTo>
                  <a:cubicBezTo>
                    <a:pt x="2686902" y="1097658"/>
                    <a:pt x="2696390" y="1100742"/>
                    <a:pt x="2709673" y="1100742"/>
                  </a:cubicBezTo>
                  <a:cubicBezTo>
                    <a:pt x="2727700" y="1100742"/>
                    <a:pt x="2747150" y="1099319"/>
                    <a:pt x="2768023" y="1096472"/>
                  </a:cubicBezTo>
                  <a:cubicBezTo>
                    <a:pt x="2788896" y="1093626"/>
                    <a:pt x="2813802" y="1092203"/>
                    <a:pt x="2842739" y="1092203"/>
                  </a:cubicBezTo>
                  <a:cubicBezTo>
                    <a:pt x="2883537" y="1092203"/>
                    <a:pt x="2918642" y="1095879"/>
                    <a:pt x="2948054" y="1103232"/>
                  </a:cubicBezTo>
                  <a:cubicBezTo>
                    <a:pt x="2977466" y="1110585"/>
                    <a:pt x="3001779" y="1121733"/>
                    <a:pt x="3020991" y="1136677"/>
                  </a:cubicBezTo>
                  <a:cubicBezTo>
                    <a:pt x="3040204" y="1151620"/>
                    <a:pt x="3054436" y="1170358"/>
                    <a:pt x="3063686" y="1192892"/>
                  </a:cubicBezTo>
                  <a:cubicBezTo>
                    <a:pt x="3072937" y="1215425"/>
                    <a:pt x="3077562" y="1241398"/>
                    <a:pt x="3077562" y="1270810"/>
                  </a:cubicBezTo>
                  <a:cubicBezTo>
                    <a:pt x="3077562" y="1305915"/>
                    <a:pt x="3072107" y="1335683"/>
                    <a:pt x="3061196" y="1360114"/>
                  </a:cubicBezTo>
                  <a:cubicBezTo>
                    <a:pt x="3050285" y="1384545"/>
                    <a:pt x="3035223" y="1404826"/>
                    <a:pt x="3016010" y="1420955"/>
                  </a:cubicBezTo>
                  <a:cubicBezTo>
                    <a:pt x="2996798" y="1437084"/>
                    <a:pt x="2973908" y="1448944"/>
                    <a:pt x="2947342" y="1456534"/>
                  </a:cubicBezTo>
                  <a:cubicBezTo>
                    <a:pt x="2920777" y="1464124"/>
                    <a:pt x="2891602" y="1467919"/>
                    <a:pt x="2859818" y="1467919"/>
                  </a:cubicBezTo>
                  <a:cubicBezTo>
                    <a:pt x="2825661" y="1467919"/>
                    <a:pt x="2796131" y="1464836"/>
                    <a:pt x="2771225" y="1458669"/>
                  </a:cubicBezTo>
                  <a:cubicBezTo>
                    <a:pt x="2746320" y="1452502"/>
                    <a:pt x="2725446" y="1445979"/>
                    <a:pt x="2708606" y="1439100"/>
                  </a:cubicBezTo>
                  <a:cubicBezTo>
                    <a:pt x="2691765" y="1432222"/>
                    <a:pt x="2678363" y="1425817"/>
                    <a:pt x="2668401" y="1419887"/>
                  </a:cubicBezTo>
                  <a:cubicBezTo>
                    <a:pt x="2658439" y="1413958"/>
                    <a:pt x="2651086" y="1410993"/>
                    <a:pt x="2646342" y="1410993"/>
                  </a:cubicBezTo>
                  <a:cubicBezTo>
                    <a:pt x="2643021" y="1410993"/>
                    <a:pt x="2640056" y="1411941"/>
                    <a:pt x="2637447" y="1413839"/>
                  </a:cubicBezTo>
                  <a:cubicBezTo>
                    <a:pt x="2634838" y="1415736"/>
                    <a:pt x="2632585" y="1418701"/>
                    <a:pt x="2630687" y="1422734"/>
                  </a:cubicBezTo>
                  <a:cubicBezTo>
                    <a:pt x="2628790" y="1426766"/>
                    <a:pt x="2627485" y="1431984"/>
                    <a:pt x="2626774" y="1438389"/>
                  </a:cubicBezTo>
                  <a:cubicBezTo>
                    <a:pt x="2626062" y="1444793"/>
                    <a:pt x="2625706" y="1452027"/>
                    <a:pt x="2625706" y="1460092"/>
                  </a:cubicBezTo>
                  <a:cubicBezTo>
                    <a:pt x="2625706" y="1468631"/>
                    <a:pt x="2625943" y="1475984"/>
                    <a:pt x="2626418" y="1482151"/>
                  </a:cubicBezTo>
                  <a:cubicBezTo>
                    <a:pt x="2626892" y="1488318"/>
                    <a:pt x="2627722" y="1493418"/>
                    <a:pt x="2628908" y="1497450"/>
                  </a:cubicBezTo>
                  <a:cubicBezTo>
                    <a:pt x="2630094" y="1501482"/>
                    <a:pt x="2631399" y="1504922"/>
                    <a:pt x="2632822" y="1507768"/>
                  </a:cubicBezTo>
                  <a:cubicBezTo>
                    <a:pt x="2634245" y="1510614"/>
                    <a:pt x="2636736" y="1513698"/>
                    <a:pt x="2640294" y="1517019"/>
                  </a:cubicBezTo>
                  <a:cubicBezTo>
                    <a:pt x="2643852" y="1520339"/>
                    <a:pt x="2652035" y="1524846"/>
                    <a:pt x="2664843" y="1530539"/>
                  </a:cubicBezTo>
                  <a:cubicBezTo>
                    <a:pt x="2677652" y="1536231"/>
                    <a:pt x="2694018" y="1542043"/>
                    <a:pt x="2713943" y="1547973"/>
                  </a:cubicBezTo>
                  <a:cubicBezTo>
                    <a:pt x="2733867" y="1553902"/>
                    <a:pt x="2756638" y="1558884"/>
                    <a:pt x="2782255" y="1562916"/>
                  </a:cubicBezTo>
                  <a:cubicBezTo>
                    <a:pt x="2807872" y="1566948"/>
                    <a:pt x="2834912" y="1568964"/>
                    <a:pt x="2863375" y="1568964"/>
                  </a:cubicBezTo>
                  <a:cubicBezTo>
                    <a:pt x="2914610" y="1568964"/>
                    <a:pt x="2961218" y="1562086"/>
                    <a:pt x="3003202" y="1548328"/>
                  </a:cubicBezTo>
                  <a:cubicBezTo>
                    <a:pt x="3045185" y="1534571"/>
                    <a:pt x="3081357" y="1514528"/>
                    <a:pt x="3111718" y="1488199"/>
                  </a:cubicBezTo>
                  <a:cubicBezTo>
                    <a:pt x="3142079" y="1461871"/>
                    <a:pt x="3165562" y="1429494"/>
                    <a:pt x="3182165" y="1391068"/>
                  </a:cubicBezTo>
                  <a:cubicBezTo>
                    <a:pt x="3198769" y="1352643"/>
                    <a:pt x="3207071" y="1308762"/>
                    <a:pt x="3207071" y="1259425"/>
                  </a:cubicBezTo>
                  <a:cubicBezTo>
                    <a:pt x="3207071" y="1219576"/>
                    <a:pt x="3200559" y="1183286"/>
                    <a:pt x="3187536" y="1150553"/>
                  </a:cubicBezTo>
                  <a:cubicBezTo>
                    <a:pt x="3174512" y="1117820"/>
                    <a:pt x="3155318" y="1089949"/>
                    <a:pt x="3129953" y="1066941"/>
                  </a:cubicBezTo>
                  <a:cubicBezTo>
                    <a:pt x="3104588" y="1043934"/>
                    <a:pt x="3072937" y="1026144"/>
                    <a:pt x="3035001" y="1013573"/>
                  </a:cubicBezTo>
                  <a:cubicBezTo>
                    <a:pt x="2997064" y="1001001"/>
                    <a:pt x="2952735" y="994716"/>
                    <a:pt x="2902012" y="994716"/>
                  </a:cubicBezTo>
                  <a:cubicBezTo>
                    <a:pt x="2880072" y="994716"/>
                    <a:pt x="2860761" y="994953"/>
                    <a:pt x="2844079" y="995427"/>
                  </a:cubicBezTo>
                  <a:cubicBezTo>
                    <a:pt x="2827398" y="995902"/>
                    <a:pt x="2811059" y="997325"/>
                    <a:pt x="2795063" y="999697"/>
                  </a:cubicBezTo>
                  <a:lnTo>
                    <a:pt x="2795063" y="741392"/>
                  </a:lnTo>
                  <a:lnTo>
                    <a:pt x="3124249" y="741392"/>
                  </a:lnTo>
                  <a:cubicBezTo>
                    <a:pt x="3132425" y="741392"/>
                    <a:pt x="3138784" y="736648"/>
                    <a:pt x="3143328" y="727160"/>
                  </a:cubicBezTo>
                  <a:cubicBezTo>
                    <a:pt x="3147872" y="717672"/>
                    <a:pt x="3150144" y="704389"/>
                    <a:pt x="3150144" y="687311"/>
                  </a:cubicBezTo>
                  <a:cubicBezTo>
                    <a:pt x="3150144" y="678298"/>
                    <a:pt x="3149551" y="670470"/>
                    <a:pt x="3148365" y="663829"/>
                  </a:cubicBezTo>
                  <a:cubicBezTo>
                    <a:pt x="3147179" y="657187"/>
                    <a:pt x="3145400" y="651732"/>
                    <a:pt x="3143028" y="647462"/>
                  </a:cubicBezTo>
                  <a:cubicBezTo>
                    <a:pt x="3140656" y="643193"/>
                    <a:pt x="3137691" y="639991"/>
                    <a:pt x="3134133" y="637856"/>
                  </a:cubicBezTo>
                  <a:cubicBezTo>
                    <a:pt x="3130575" y="635721"/>
                    <a:pt x="3126899" y="634654"/>
                    <a:pt x="3123104" y="634654"/>
                  </a:cubicBezTo>
                  <a:close/>
                  <a:moveTo>
                    <a:pt x="2221471" y="628250"/>
                  </a:moveTo>
                  <a:cubicBezTo>
                    <a:pt x="2212932" y="628250"/>
                    <a:pt x="2205816" y="628368"/>
                    <a:pt x="2200123" y="628605"/>
                  </a:cubicBezTo>
                  <a:cubicBezTo>
                    <a:pt x="2194430" y="628843"/>
                    <a:pt x="2189449" y="629436"/>
                    <a:pt x="2185180" y="630384"/>
                  </a:cubicBezTo>
                  <a:cubicBezTo>
                    <a:pt x="2180910" y="631333"/>
                    <a:pt x="2177352" y="632282"/>
                    <a:pt x="2174506" y="633231"/>
                  </a:cubicBezTo>
                  <a:cubicBezTo>
                    <a:pt x="2171660" y="634179"/>
                    <a:pt x="2169288" y="635365"/>
                    <a:pt x="2167390" y="636789"/>
                  </a:cubicBezTo>
                  <a:lnTo>
                    <a:pt x="1955338" y="772701"/>
                  </a:lnTo>
                  <a:cubicBezTo>
                    <a:pt x="1951069" y="775548"/>
                    <a:pt x="1947629" y="778394"/>
                    <a:pt x="1945020" y="781240"/>
                  </a:cubicBezTo>
                  <a:cubicBezTo>
                    <a:pt x="1942411" y="784087"/>
                    <a:pt x="1940395" y="787407"/>
                    <a:pt x="1938972" y="791202"/>
                  </a:cubicBezTo>
                  <a:cubicBezTo>
                    <a:pt x="1937548" y="794998"/>
                    <a:pt x="1936481" y="799741"/>
                    <a:pt x="1935769" y="805434"/>
                  </a:cubicBezTo>
                  <a:cubicBezTo>
                    <a:pt x="1935058" y="811127"/>
                    <a:pt x="1934702" y="818005"/>
                    <a:pt x="1934702" y="826070"/>
                  </a:cubicBezTo>
                  <a:cubicBezTo>
                    <a:pt x="1934702" y="836981"/>
                    <a:pt x="1935295" y="845994"/>
                    <a:pt x="1936481" y="853110"/>
                  </a:cubicBezTo>
                  <a:cubicBezTo>
                    <a:pt x="1937667" y="860226"/>
                    <a:pt x="1939920" y="865326"/>
                    <a:pt x="1943241" y="868409"/>
                  </a:cubicBezTo>
                  <a:cubicBezTo>
                    <a:pt x="1946562" y="871493"/>
                    <a:pt x="1950950" y="872560"/>
                    <a:pt x="1956405" y="871612"/>
                  </a:cubicBezTo>
                  <a:cubicBezTo>
                    <a:pt x="1961861" y="870663"/>
                    <a:pt x="1969095" y="867816"/>
                    <a:pt x="1978109" y="863072"/>
                  </a:cubicBezTo>
                  <a:lnTo>
                    <a:pt x="2156005" y="757046"/>
                  </a:lnTo>
                  <a:lnTo>
                    <a:pt x="2156005" y="1457246"/>
                  </a:lnTo>
                  <a:lnTo>
                    <a:pt x="1963877" y="1457246"/>
                  </a:lnTo>
                  <a:cubicBezTo>
                    <a:pt x="1960082" y="1457246"/>
                    <a:pt x="1956642" y="1458313"/>
                    <a:pt x="1953559" y="1460448"/>
                  </a:cubicBezTo>
                  <a:cubicBezTo>
                    <a:pt x="1950475" y="1462582"/>
                    <a:pt x="1947866" y="1465666"/>
                    <a:pt x="1945732" y="1469698"/>
                  </a:cubicBezTo>
                  <a:cubicBezTo>
                    <a:pt x="1943597" y="1473731"/>
                    <a:pt x="1941818" y="1478830"/>
                    <a:pt x="1940395" y="1484997"/>
                  </a:cubicBezTo>
                  <a:cubicBezTo>
                    <a:pt x="1938972" y="1491164"/>
                    <a:pt x="1938260" y="1498517"/>
                    <a:pt x="1938260" y="1507056"/>
                  </a:cubicBezTo>
                  <a:cubicBezTo>
                    <a:pt x="1938260" y="1516070"/>
                    <a:pt x="1938972" y="1523660"/>
                    <a:pt x="1940395" y="1529827"/>
                  </a:cubicBezTo>
                  <a:cubicBezTo>
                    <a:pt x="1941818" y="1535994"/>
                    <a:pt x="1943834" y="1540975"/>
                    <a:pt x="1946443" y="1544770"/>
                  </a:cubicBezTo>
                  <a:cubicBezTo>
                    <a:pt x="1949052" y="1548566"/>
                    <a:pt x="1951780" y="1551293"/>
                    <a:pt x="1954626" y="1552954"/>
                  </a:cubicBezTo>
                  <a:cubicBezTo>
                    <a:pt x="1957473" y="1554614"/>
                    <a:pt x="1960556" y="1555444"/>
                    <a:pt x="1963877" y="1555444"/>
                  </a:cubicBezTo>
                  <a:lnTo>
                    <a:pt x="2444908" y="1555444"/>
                  </a:lnTo>
                  <a:cubicBezTo>
                    <a:pt x="2448229" y="1555444"/>
                    <a:pt x="2451431" y="1554614"/>
                    <a:pt x="2454514" y="1552954"/>
                  </a:cubicBezTo>
                  <a:cubicBezTo>
                    <a:pt x="2457598" y="1551293"/>
                    <a:pt x="2460326" y="1548566"/>
                    <a:pt x="2462698" y="1544770"/>
                  </a:cubicBezTo>
                  <a:cubicBezTo>
                    <a:pt x="2465070" y="1540975"/>
                    <a:pt x="2466967" y="1535994"/>
                    <a:pt x="2468390" y="1529827"/>
                  </a:cubicBezTo>
                  <a:cubicBezTo>
                    <a:pt x="2469814" y="1523660"/>
                    <a:pt x="2470525" y="1516070"/>
                    <a:pt x="2470525" y="1507056"/>
                  </a:cubicBezTo>
                  <a:cubicBezTo>
                    <a:pt x="2470525" y="1498517"/>
                    <a:pt x="2469932" y="1491164"/>
                    <a:pt x="2468746" y="1484997"/>
                  </a:cubicBezTo>
                  <a:cubicBezTo>
                    <a:pt x="2467560" y="1478830"/>
                    <a:pt x="2465900" y="1473731"/>
                    <a:pt x="2463765" y="1469698"/>
                  </a:cubicBezTo>
                  <a:cubicBezTo>
                    <a:pt x="2461630" y="1465666"/>
                    <a:pt x="2458902" y="1462582"/>
                    <a:pt x="2455582" y="1460448"/>
                  </a:cubicBezTo>
                  <a:cubicBezTo>
                    <a:pt x="2452261" y="1458313"/>
                    <a:pt x="2448703" y="1457246"/>
                    <a:pt x="2444908" y="1457246"/>
                  </a:cubicBezTo>
                  <a:lnTo>
                    <a:pt x="2278397" y="1457246"/>
                  </a:lnTo>
                  <a:lnTo>
                    <a:pt x="2278397" y="648174"/>
                  </a:lnTo>
                  <a:cubicBezTo>
                    <a:pt x="2278397" y="645328"/>
                    <a:pt x="2277686" y="642600"/>
                    <a:pt x="2276263" y="639991"/>
                  </a:cubicBezTo>
                  <a:cubicBezTo>
                    <a:pt x="2274839" y="637382"/>
                    <a:pt x="2271993" y="635247"/>
                    <a:pt x="2267724" y="633586"/>
                  </a:cubicBezTo>
                  <a:cubicBezTo>
                    <a:pt x="2263454" y="631926"/>
                    <a:pt x="2257524" y="630622"/>
                    <a:pt x="2249934" y="629673"/>
                  </a:cubicBezTo>
                  <a:cubicBezTo>
                    <a:pt x="2242344" y="628724"/>
                    <a:pt x="2232856" y="628250"/>
                    <a:pt x="2221471" y="628250"/>
                  </a:cubicBezTo>
                  <a:close/>
                  <a:moveTo>
                    <a:pt x="1446499" y="621134"/>
                  </a:moveTo>
                  <a:cubicBezTo>
                    <a:pt x="1385777" y="621134"/>
                    <a:pt x="1334543" y="632638"/>
                    <a:pt x="1292797" y="655646"/>
                  </a:cubicBezTo>
                  <a:cubicBezTo>
                    <a:pt x="1251051" y="678653"/>
                    <a:pt x="1217369" y="711149"/>
                    <a:pt x="1191752" y="753133"/>
                  </a:cubicBezTo>
                  <a:cubicBezTo>
                    <a:pt x="1166135" y="795116"/>
                    <a:pt x="1147634" y="845401"/>
                    <a:pt x="1136248" y="903989"/>
                  </a:cubicBezTo>
                  <a:cubicBezTo>
                    <a:pt x="1124863" y="962576"/>
                    <a:pt x="1119170" y="1026974"/>
                    <a:pt x="1119170" y="1097184"/>
                  </a:cubicBezTo>
                  <a:cubicBezTo>
                    <a:pt x="1119170" y="1173086"/>
                    <a:pt x="1124270" y="1240331"/>
                    <a:pt x="1134469" y="1298918"/>
                  </a:cubicBezTo>
                  <a:cubicBezTo>
                    <a:pt x="1144669" y="1357505"/>
                    <a:pt x="1161865" y="1406842"/>
                    <a:pt x="1186059" y="1446928"/>
                  </a:cubicBezTo>
                  <a:cubicBezTo>
                    <a:pt x="1210253" y="1487014"/>
                    <a:pt x="1242156" y="1517374"/>
                    <a:pt x="1281767" y="1538010"/>
                  </a:cubicBezTo>
                  <a:cubicBezTo>
                    <a:pt x="1321379" y="1558646"/>
                    <a:pt x="1370122" y="1568964"/>
                    <a:pt x="1427998" y="1568964"/>
                  </a:cubicBezTo>
                  <a:cubicBezTo>
                    <a:pt x="1489194" y="1568964"/>
                    <a:pt x="1540666" y="1557460"/>
                    <a:pt x="1582412" y="1534452"/>
                  </a:cubicBezTo>
                  <a:cubicBezTo>
                    <a:pt x="1624158" y="1511445"/>
                    <a:pt x="1657958" y="1478949"/>
                    <a:pt x="1683813" y="1436965"/>
                  </a:cubicBezTo>
                  <a:cubicBezTo>
                    <a:pt x="1709667" y="1394982"/>
                    <a:pt x="1728168" y="1344815"/>
                    <a:pt x="1739316" y="1286465"/>
                  </a:cubicBezTo>
                  <a:cubicBezTo>
                    <a:pt x="1750464" y="1228115"/>
                    <a:pt x="1756038" y="1163598"/>
                    <a:pt x="1756038" y="1092914"/>
                  </a:cubicBezTo>
                  <a:cubicBezTo>
                    <a:pt x="1756038" y="1017012"/>
                    <a:pt x="1750939" y="949767"/>
                    <a:pt x="1740739" y="891180"/>
                  </a:cubicBezTo>
                  <a:cubicBezTo>
                    <a:pt x="1730540" y="832593"/>
                    <a:pt x="1713343" y="783256"/>
                    <a:pt x="1689149" y="743170"/>
                  </a:cubicBezTo>
                  <a:cubicBezTo>
                    <a:pt x="1664956" y="703085"/>
                    <a:pt x="1633053" y="672724"/>
                    <a:pt x="1593441" y="652088"/>
                  </a:cubicBezTo>
                  <a:cubicBezTo>
                    <a:pt x="1553830" y="631452"/>
                    <a:pt x="1504849" y="621134"/>
                    <a:pt x="1446499" y="621134"/>
                  </a:cubicBezTo>
                  <a:close/>
                  <a:moveTo>
                    <a:pt x="674374" y="621134"/>
                  </a:moveTo>
                  <a:cubicBezTo>
                    <a:pt x="646385" y="621134"/>
                    <a:pt x="619701" y="623980"/>
                    <a:pt x="594321" y="629673"/>
                  </a:cubicBezTo>
                  <a:cubicBezTo>
                    <a:pt x="568941" y="635365"/>
                    <a:pt x="545696" y="642363"/>
                    <a:pt x="524586" y="650664"/>
                  </a:cubicBezTo>
                  <a:cubicBezTo>
                    <a:pt x="503475" y="658966"/>
                    <a:pt x="485923" y="667387"/>
                    <a:pt x="471928" y="675926"/>
                  </a:cubicBezTo>
                  <a:cubicBezTo>
                    <a:pt x="457934" y="684465"/>
                    <a:pt x="448090" y="691225"/>
                    <a:pt x="442398" y="696206"/>
                  </a:cubicBezTo>
                  <a:cubicBezTo>
                    <a:pt x="436705" y="701187"/>
                    <a:pt x="432910" y="705338"/>
                    <a:pt x="431012" y="708659"/>
                  </a:cubicBezTo>
                  <a:cubicBezTo>
                    <a:pt x="429115" y="711979"/>
                    <a:pt x="427573" y="715537"/>
                    <a:pt x="426387" y="719332"/>
                  </a:cubicBezTo>
                  <a:cubicBezTo>
                    <a:pt x="425201" y="723128"/>
                    <a:pt x="424371" y="727634"/>
                    <a:pt x="423897" y="732852"/>
                  </a:cubicBezTo>
                  <a:cubicBezTo>
                    <a:pt x="423422" y="738071"/>
                    <a:pt x="423185" y="744238"/>
                    <a:pt x="423185" y="751354"/>
                  </a:cubicBezTo>
                  <a:cubicBezTo>
                    <a:pt x="423185" y="761316"/>
                    <a:pt x="423674" y="769855"/>
                    <a:pt x="424653" y="776971"/>
                  </a:cubicBezTo>
                  <a:cubicBezTo>
                    <a:pt x="425631" y="784087"/>
                    <a:pt x="426976" y="789779"/>
                    <a:pt x="428689" y="794049"/>
                  </a:cubicBezTo>
                  <a:cubicBezTo>
                    <a:pt x="430401" y="798318"/>
                    <a:pt x="432604" y="801402"/>
                    <a:pt x="435299" y="803299"/>
                  </a:cubicBezTo>
                  <a:cubicBezTo>
                    <a:pt x="437993" y="805197"/>
                    <a:pt x="441052" y="806146"/>
                    <a:pt x="444477" y="806146"/>
                  </a:cubicBezTo>
                  <a:cubicBezTo>
                    <a:pt x="450355" y="806146"/>
                    <a:pt x="459289" y="802113"/>
                    <a:pt x="471278" y="794049"/>
                  </a:cubicBezTo>
                  <a:cubicBezTo>
                    <a:pt x="483268" y="785984"/>
                    <a:pt x="498196" y="777208"/>
                    <a:pt x="516063" y="767720"/>
                  </a:cubicBezTo>
                  <a:cubicBezTo>
                    <a:pt x="533931" y="758232"/>
                    <a:pt x="554735" y="749456"/>
                    <a:pt x="578477" y="741392"/>
                  </a:cubicBezTo>
                  <a:cubicBezTo>
                    <a:pt x="602219" y="733327"/>
                    <a:pt x="629018" y="729295"/>
                    <a:pt x="658875" y="729295"/>
                  </a:cubicBezTo>
                  <a:cubicBezTo>
                    <a:pt x="684329" y="729295"/>
                    <a:pt x="706846" y="733327"/>
                    <a:pt x="726426" y="741392"/>
                  </a:cubicBezTo>
                  <a:cubicBezTo>
                    <a:pt x="746005" y="749456"/>
                    <a:pt x="762281" y="760367"/>
                    <a:pt x="775252" y="774124"/>
                  </a:cubicBezTo>
                  <a:cubicBezTo>
                    <a:pt x="788224" y="787882"/>
                    <a:pt x="798136" y="803892"/>
                    <a:pt x="804989" y="822156"/>
                  </a:cubicBezTo>
                  <a:cubicBezTo>
                    <a:pt x="811842" y="840420"/>
                    <a:pt x="815268" y="859752"/>
                    <a:pt x="815268" y="880151"/>
                  </a:cubicBezTo>
                  <a:cubicBezTo>
                    <a:pt x="815268" y="900549"/>
                    <a:pt x="813068" y="922371"/>
                    <a:pt x="808669" y="945616"/>
                  </a:cubicBezTo>
                  <a:cubicBezTo>
                    <a:pt x="804270" y="968861"/>
                    <a:pt x="795105" y="994716"/>
                    <a:pt x="781173" y="1023179"/>
                  </a:cubicBezTo>
                  <a:cubicBezTo>
                    <a:pt x="767242" y="1051642"/>
                    <a:pt x="747443" y="1083189"/>
                    <a:pt x="721778" y="1117820"/>
                  </a:cubicBezTo>
                  <a:cubicBezTo>
                    <a:pt x="696113" y="1152450"/>
                    <a:pt x="662014" y="1191587"/>
                    <a:pt x="619482" y="1235231"/>
                  </a:cubicBezTo>
                  <a:lnTo>
                    <a:pt x="435438" y="1424513"/>
                  </a:lnTo>
                  <a:cubicBezTo>
                    <a:pt x="429574" y="1430680"/>
                    <a:pt x="424808" y="1436491"/>
                    <a:pt x="421139" y="1441946"/>
                  </a:cubicBezTo>
                  <a:cubicBezTo>
                    <a:pt x="417470" y="1447402"/>
                    <a:pt x="414414" y="1452857"/>
                    <a:pt x="411972" y="1458313"/>
                  </a:cubicBezTo>
                  <a:cubicBezTo>
                    <a:pt x="409530" y="1463768"/>
                    <a:pt x="407941" y="1470054"/>
                    <a:pt x="407208" y="1477170"/>
                  </a:cubicBezTo>
                  <a:cubicBezTo>
                    <a:pt x="406474" y="1484286"/>
                    <a:pt x="406107" y="1492588"/>
                    <a:pt x="406107" y="1502075"/>
                  </a:cubicBezTo>
                  <a:cubicBezTo>
                    <a:pt x="406107" y="1512512"/>
                    <a:pt x="406937" y="1521288"/>
                    <a:pt x="408597" y="1528404"/>
                  </a:cubicBezTo>
                  <a:cubicBezTo>
                    <a:pt x="410258" y="1535520"/>
                    <a:pt x="412867" y="1540975"/>
                    <a:pt x="416425" y="1544770"/>
                  </a:cubicBezTo>
                  <a:cubicBezTo>
                    <a:pt x="419983" y="1548566"/>
                    <a:pt x="424252" y="1551293"/>
                    <a:pt x="429233" y="1552954"/>
                  </a:cubicBezTo>
                  <a:cubicBezTo>
                    <a:pt x="434214" y="1554614"/>
                    <a:pt x="440026" y="1555444"/>
                    <a:pt x="446667" y="1555444"/>
                  </a:cubicBezTo>
                  <a:lnTo>
                    <a:pt x="955450" y="1555444"/>
                  </a:lnTo>
                  <a:cubicBezTo>
                    <a:pt x="959720" y="1555444"/>
                    <a:pt x="963633" y="1554377"/>
                    <a:pt x="967191" y="1552242"/>
                  </a:cubicBezTo>
                  <a:cubicBezTo>
                    <a:pt x="970749" y="1550107"/>
                    <a:pt x="973596" y="1546787"/>
                    <a:pt x="975730" y="1542280"/>
                  </a:cubicBezTo>
                  <a:cubicBezTo>
                    <a:pt x="977865" y="1537773"/>
                    <a:pt x="979525" y="1532199"/>
                    <a:pt x="980711" y="1525558"/>
                  </a:cubicBezTo>
                  <a:cubicBezTo>
                    <a:pt x="981897" y="1518916"/>
                    <a:pt x="982490" y="1511326"/>
                    <a:pt x="982490" y="1502787"/>
                  </a:cubicBezTo>
                  <a:cubicBezTo>
                    <a:pt x="982490" y="1494248"/>
                    <a:pt x="981897" y="1486776"/>
                    <a:pt x="980711" y="1480372"/>
                  </a:cubicBezTo>
                  <a:cubicBezTo>
                    <a:pt x="979525" y="1473968"/>
                    <a:pt x="977628" y="1468631"/>
                    <a:pt x="975019" y="1464361"/>
                  </a:cubicBezTo>
                  <a:cubicBezTo>
                    <a:pt x="972410" y="1460092"/>
                    <a:pt x="969326" y="1456890"/>
                    <a:pt x="965768" y="1454755"/>
                  </a:cubicBezTo>
                  <a:cubicBezTo>
                    <a:pt x="962210" y="1452620"/>
                    <a:pt x="958534" y="1451553"/>
                    <a:pt x="954738" y="1451553"/>
                  </a:cubicBezTo>
                  <a:lnTo>
                    <a:pt x="554116" y="1451553"/>
                  </a:lnTo>
                  <a:lnTo>
                    <a:pt x="699991" y="1299274"/>
                  </a:lnTo>
                  <a:cubicBezTo>
                    <a:pt x="752649" y="1245193"/>
                    <a:pt x="794869" y="1197399"/>
                    <a:pt x="826653" y="1155890"/>
                  </a:cubicBezTo>
                  <a:cubicBezTo>
                    <a:pt x="858437" y="1114380"/>
                    <a:pt x="882750" y="1076666"/>
                    <a:pt x="899591" y="1042748"/>
                  </a:cubicBezTo>
                  <a:cubicBezTo>
                    <a:pt x="916432" y="1008829"/>
                    <a:pt x="927461" y="977282"/>
                    <a:pt x="932679" y="948107"/>
                  </a:cubicBezTo>
                  <a:cubicBezTo>
                    <a:pt x="937898" y="918932"/>
                    <a:pt x="940507" y="889638"/>
                    <a:pt x="940507" y="860226"/>
                  </a:cubicBezTo>
                  <a:cubicBezTo>
                    <a:pt x="940507" y="827493"/>
                    <a:pt x="935051" y="796658"/>
                    <a:pt x="924140" y="767720"/>
                  </a:cubicBezTo>
                  <a:cubicBezTo>
                    <a:pt x="913229" y="738782"/>
                    <a:pt x="896744" y="713403"/>
                    <a:pt x="874685" y="691581"/>
                  </a:cubicBezTo>
                  <a:cubicBezTo>
                    <a:pt x="852626" y="669759"/>
                    <a:pt x="824874" y="652562"/>
                    <a:pt x="791430" y="639991"/>
                  </a:cubicBezTo>
                  <a:cubicBezTo>
                    <a:pt x="757985" y="627419"/>
                    <a:pt x="718967" y="621134"/>
                    <a:pt x="674374" y="621134"/>
                  </a:cubicBezTo>
                  <a:close/>
                  <a:moveTo>
                    <a:pt x="0" y="0"/>
                  </a:moveTo>
                  <a:lnTo>
                    <a:pt x="3600000" y="0"/>
                  </a:lnTo>
                  <a:lnTo>
                    <a:pt x="3600000" y="3600000"/>
                  </a:lnTo>
                  <a:lnTo>
                    <a:pt x="0" y="36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zh-CN" lang="en-US" smtClean="0" sz="56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599480" y="4388643"/>
              <a:ext cx="299835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b="1" lang="en-US" smtClean="0" spc="50">
                  <a:ln w="0"/>
                  <a:solidFill>
                    <a:schemeClr val="bg2"/>
                  </a:solidFill>
                  <a:effectLst>
                    <a:innerShdw blurRad="63500" dir="13500000" dist="50800">
                      <a:srgbClr val="000000">
                        <a:alpha val="50000"/>
                      </a:srgbClr>
                    </a:innerShdw>
                  </a:effectLst>
                  <a:latin charset="-122" pitchFamily="50" typeface="造字工房悦黑体验版细体"/>
                  <a:ea charset="-122" pitchFamily="50" typeface="造字工房悦黑体验版细体"/>
                </a:rPr>
                <a:t>POWERPOINT</a:t>
              </a:r>
            </a:p>
          </p:txBody>
        </p:sp>
      </p:grpSp>
    </p:spTree>
    <p:extLst>
      <p:ext uri="{BB962C8B-B14F-4D97-AF65-F5344CB8AC3E}">
        <p14:creationId val="2354439040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034164" y="2532530"/>
            <a:ext cx="640226" cy="64022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苹方 细体"/>
              <a:ea charset="-122" panose="020b0200000000000000" pitchFamily="34" typeface="苹方 细体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1419964" y="3835254"/>
            <a:ext cx="2345917" cy="2022343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苹方 细体"/>
              <a:ea charset="-122" panose="020b0200000000000000" pitchFamily="34" typeface="苹方 细体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2865435" y="4076701"/>
            <a:ext cx="2065837" cy="1780895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苹方 细体"/>
              <a:ea charset="-122" panose="020b0200000000000000" pitchFamily="34" typeface="苹方 细体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4008695" y="3494429"/>
            <a:ext cx="2741273" cy="2363167"/>
          </a:xfrm>
          <a:prstGeom prst="triangle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苹方 细体"/>
              <a:ea charset="-122" panose="020b0200000000000000" pitchFamily="34" typeface="苹方 细体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6972446" y="3953667"/>
            <a:ext cx="2208557" cy="1903929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苹方 细体"/>
              <a:ea charset="-122" panose="020b0200000000000000" pitchFamily="34" typeface="苹方 细体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5663306" y="3986086"/>
            <a:ext cx="2170951" cy="1871509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苹方 细体"/>
              <a:ea charset="-122" panose="020b0200000000000000" pitchFamily="34" typeface="苹方 细体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8308255" y="3733649"/>
            <a:ext cx="2463781" cy="2123948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苹方 细体"/>
              <a:ea charset="-122" panose="020b0200000000000000" pitchFamily="34" typeface="苹方 细体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578243" y="3224004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苹方 细体"/>
              <a:ea charset="-122" panose="020b0200000000000000" pitchFamily="34" typeface="苹方 细体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72811" y="2903892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苹方 细体"/>
              <a:ea charset="-122" panose="020b0200000000000000" pitchFamily="34" typeface="苹方 细体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428668" y="3082509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苹方 细体"/>
              <a:ea charset="-122" panose="020b0200000000000000" pitchFamily="34" typeface="苹方 细体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773063" y="3082508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苹方 细体"/>
              <a:ea charset="-122" panose="020b0200000000000000" pitchFamily="34" typeface="苹方 细体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216938" y="2658253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200000000000000" pitchFamily="34" typeface="苹方 细体"/>
              <a:ea charset="-122" panose="020b0200000000000000" pitchFamily="34" typeface="苹方 细体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45113" y="3107149"/>
            <a:ext cx="49561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002060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80%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50546" y="3424731"/>
            <a:ext cx="49561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200">
                <a:solidFill>
                  <a:srgbClr val="002060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60%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102988" y="2733682"/>
            <a:ext cx="49561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90%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04454" y="3271445"/>
            <a:ext cx="49561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002060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65%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841886" y="3271445"/>
            <a:ext cx="49561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002060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68%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303386" y="2845746"/>
            <a:ext cx="49561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002060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83%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133519" y="2493877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点击添加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438951" y="2822680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点击添加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289379" y="2717258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点击添加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17323" y="2700547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点击添加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091794" y="2276292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点击添加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91394" y="2103631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点击添加</a:t>
            </a:r>
          </a:p>
        </p:txBody>
      </p:sp>
      <p:sp>
        <p:nvSpPr>
          <p:cNvPr id="30" name="剪去单角的矩形 29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</p:spTree>
    <p:extLst>
      <p:ext uri="{BB962C8B-B14F-4D97-AF65-F5344CB8AC3E}">
        <p14:creationId val="2216955495"/>
      </p:ext>
    </p:extLst>
  </p:cSld>
  <p:clrMapOvr>
    <a:masterClrMapping/>
  </p:clrMapOvr>
  <mc:AlternateContent>
    <mc:Choice Requires="p14">
      <p:transition advClick="0" p14:dur="900" spd="slow">
        <p14:warp dir="in"/>
      </p:transition>
    </mc:Choice>
    <mc:Fallback>
      <p:transition advClick="0"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70" y="5926"/>
            <a:ext cx="12192000" cy="6858000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5466000" y="5320423"/>
            <a:ext cx="1260000" cy="432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圆角矩形 44"/>
          <p:cNvSpPr/>
          <p:nvPr/>
        </p:nvSpPr>
        <p:spPr>
          <a:xfrm>
            <a:off x="8710859" y="5302971"/>
            <a:ext cx="1260000" cy="432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2041141" y="2187283"/>
            <a:ext cx="1620000" cy="1620000"/>
          </a:xfrm>
          <a:prstGeom prst="ellipse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任意多边形 19"/>
          <p:cNvSpPr/>
          <p:nvPr/>
        </p:nvSpPr>
        <p:spPr bwMode="auto">
          <a:xfrm>
            <a:off x="2421032" y="2663359"/>
            <a:ext cx="860218" cy="773349"/>
          </a:xfrm>
          <a:custGeom>
            <a:gdLst>
              <a:gd fmla="*/ 404630 w 706641" name="connsiteX0"/>
              <a:gd fmla="*/ 349847 h 635282" name="connsiteY0"/>
              <a:gd fmla="*/ 371950 w 706641" name="connsiteX1"/>
              <a:gd fmla="*/ 381106 h 635282" name="connsiteY1"/>
              <a:gd fmla="*/ 404630 w 706641" name="connsiteX2"/>
              <a:gd fmla="*/ 412365 h 635282" name="connsiteY2"/>
              <a:gd fmla="*/ 437310 w 706641" name="connsiteX3"/>
              <a:gd fmla="*/ 381106 h 635282" name="connsiteY3"/>
              <a:gd fmla="*/ 404630 w 706641" name="connsiteX4"/>
              <a:gd fmla="*/ 349847 h 635282" name="connsiteY4"/>
              <a:gd fmla="*/ 563450 w 706641" name="connsiteX5"/>
              <a:gd fmla="*/ 345427 h 635282" name="connsiteY5"/>
              <a:gd fmla="*/ 530770 w 706641" name="connsiteX6"/>
              <a:gd fmla="*/ 376686 h 635282" name="connsiteY6"/>
              <a:gd fmla="*/ 563450 w 706641" name="connsiteX7"/>
              <a:gd fmla="*/ 407945 h 635282" name="connsiteY7"/>
              <a:gd fmla="*/ 596130 w 706641" name="connsiteX8"/>
              <a:gd fmla="*/ 376686 h 635282" name="connsiteY8"/>
              <a:gd fmla="*/ 563450 w 706641" name="connsiteX9"/>
              <a:gd fmla="*/ 345427 h 635282" name="connsiteY9"/>
              <a:gd fmla="*/ 476620 w 706641" name="connsiteX10"/>
              <a:gd fmla="*/ 245967 h 635282" name="connsiteY10"/>
              <a:gd fmla="*/ 706641 w 706641" name="connsiteX11"/>
              <a:gd fmla="*/ 427015 h 635282" name="connsiteY11"/>
              <a:gd fmla="*/ 615961 w 706641" name="connsiteX12"/>
              <a:gd fmla="*/ 570824 h 635282" name="connsiteY12"/>
              <a:gd fmla="*/ 634406 w 706641" name="connsiteX13"/>
              <a:gd fmla="*/ 633756 h 635282" name="connsiteY13"/>
              <a:gd fmla="*/ 595058 w 706641" name="connsiteX14"/>
              <a:gd fmla="*/ 615361 h 635282" name="connsiteY14"/>
              <a:gd fmla="*/ 566268 w 706641" name="connsiteX15"/>
              <a:gd fmla="*/ 593791 h 635282" name="connsiteY15"/>
              <a:gd fmla="*/ 476620 w 706641" name="connsiteX16"/>
              <a:gd fmla="*/ 608062 h 635282" name="connsiteY16"/>
              <a:gd fmla="*/ 246598 w 706641" name="connsiteX17"/>
              <a:gd fmla="*/ 427015 h 635282" name="connsiteY17"/>
              <a:gd fmla="*/ 476620 w 706641" name="connsiteX18"/>
              <a:gd fmla="*/ 245967 h 635282" name="connsiteY18"/>
              <a:gd fmla="*/ 390264 w 706641" name="connsiteX19"/>
              <a:gd fmla="*/ 125667 h 635282" name="connsiteY19"/>
              <a:gd fmla="*/ 350795 w 706641" name="connsiteX20"/>
              <a:gd fmla="*/ 163557 h 635282" name="connsiteY20"/>
              <a:gd fmla="*/ 390264 w 706641" name="connsiteX21"/>
              <a:gd fmla="*/ 201447 h 635282" name="connsiteY21"/>
              <a:gd fmla="*/ 429733 w 706641" name="connsiteX22"/>
              <a:gd fmla="*/ 163557 h 635282" name="connsiteY22"/>
              <a:gd fmla="*/ 390264 w 706641" name="connsiteX23"/>
              <a:gd fmla="*/ 125667 h 635282" name="connsiteY23"/>
              <a:gd fmla="*/ 192606 w 706641" name="connsiteX24"/>
              <a:gd fmla="*/ 118089 h 635282" name="connsiteY24"/>
              <a:gd fmla="*/ 153137 w 706641" name="connsiteX25"/>
              <a:gd fmla="*/ 155979 h 635282" name="connsiteY25"/>
              <a:gd fmla="*/ 192606 w 706641" name="connsiteX26"/>
              <a:gd fmla="*/ 193869 h 635282" name="connsiteY26"/>
              <a:gd fmla="*/ 232075 w 706641" name="connsiteX27"/>
              <a:gd fmla="*/ 155979 h 635282" name="connsiteY27"/>
              <a:gd fmla="*/ 192606 w 706641" name="connsiteX28"/>
              <a:gd fmla="*/ 118089 h 635282" name="connsiteY28"/>
              <a:gd fmla="*/ 284962 w 706641" name="connsiteX29"/>
              <a:gd fmla="*/ 0 h 635282" name="connsiteY29"/>
              <a:gd fmla="*/ 569923 w 706641" name="connsiteX30"/>
              <a:gd fmla="*/ 223799 h 635282" name="connsiteY30"/>
              <a:gd fmla="*/ 568254 w 706641" name="connsiteX31"/>
              <a:gd fmla="*/ 236804 h 635282" name="connsiteY31"/>
              <a:gd fmla="*/ 528456 w 706641" name="connsiteX32"/>
              <a:gd fmla="*/ 227080 h 635282" name="connsiteY32"/>
              <a:gd fmla="*/ 476621 w 706641" name="connsiteX33"/>
              <a:gd fmla="*/ 222967 h 635282" name="connsiteY33"/>
              <a:gd fmla="*/ 219419 w 706641" name="connsiteX34"/>
              <a:gd fmla="*/ 425408 h 635282" name="connsiteY34"/>
              <a:gd fmla="*/ 221486 w 706641" name="connsiteX35"/>
              <a:gd fmla="*/ 441544 h 635282" name="connsiteY35"/>
              <a:gd fmla="*/ 174899 w 706641" name="connsiteX36"/>
              <a:gd fmla="*/ 430257 h 635282" name="connsiteY36"/>
              <a:gd fmla="*/ 92741 w 706641" name="connsiteX37"/>
              <a:gd fmla="*/ 480461 h 635282" name="connsiteY37"/>
              <a:gd fmla="*/ 99281 w 706641" name="connsiteX38"/>
              <a:gd fmla="*/ 432394 h 635282" name="connsiteY38"/>
              <a:gd fmla="*/ 110816 w 706641" name="connsiteX39"/>
              <a:gd fmla="*/ 400672 h 635282" name="connsiteY39"/>
              <a:gd fmla="*/ 0 w 706641" name="connsiteX40"/>
              <a:gd fmla="*/ 223799 h 635282" name="connsiteY40"/>
              <a:gd fmla="*/ 284962 w 706641" name="connsiteX41"/>
              <a:gd fmla="*/ 0 h 635282" name="connsiteY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b="b" l="l" r="r" t="t"/>
            <a:pathLst>
              <a:path h="635282" w="706641">
                <a:moveTo>
                  <a:pt x="404630" y="349847"/>
                </a:moveTo>
                <a:cubicBezTo>
                  <a:pt x="386581" y="349847"/>
                  <a:pt x="371950" y="363842"/>
                  <a:pt x="371950" y="381106"/>
                </a:cubicBezTo>
                <a:cubicBezTo>
                  <a:pt x="371950" y="398370"/>
                  <a:pt x="386581" y="412365"/>
                  <a:pt x="404630" y="412365"/>
                </a:cubicBezTo>
                <a:cubicBezTo>
                  <a:pt x="422679" y="412365"/>
                  <a:pt x="437310" y="398370"/>
                  <a:pt x="437310" y="381106"/>
                </a:cubicBezTo>
                <a:cubicBezTo>
                  <a:pt x="437310" y="363842"/>
                  <a:pt x="422679" y="349847"/>
                  <a:pt x="404630" y="349847"/>
                </a:cubicBezTo>
                <a:close/>
                <a:moveTo>
                  <a:pt x="563450" y="345427"/>
                </a:moveTo>
                <a:cubicBezTo>
                  <a:pt x="545401" y="345427"/>
                  <a:pt x="530770" y="359422"/>
                  <a:pt x="530770" y="376686"/>
                </a:cubicBezTo>
                <a:cubicBezTo>
                  <a:pt x="530770" y="393950"/>
                  <a:pt x="545401" y="407945"/>
                  <a:pt x="563450" y="407945"/>
                </a:cubicBezTo>
                <a:cubicBezTo>
                  <a:pt x="581499" y="407945"/>
                  <a:pt x="596130" y="393950"/>
                  <a:pt x="596130" y="376686"/>
                </a:cubicBezTo>
                <a:cubicBezTo>
                  <a:pt x="596130" y="359422"/>
                  <a:pt x="581499" y="345427"/>
                  <a:pt x="563450" y="345427"/>
                </a:cubicBezTo>
                <a:close/>
                <a:moveTo>
                  <a:pt x="476620" y="245967"/>
                </a:moveTo>
                <a:cubicBezTo>
                  <a:pt x="603657" y="245967"/>
                  <a:pt x="706641" y="327025"/>
                  <a:pt x="706641" y="427015"/>
                </a:cubicBezTo>
                <a:cubicBezTo>
                  <a:pt x="706641" y="485734"/>
                  <a:pt x="671125" y="537924"/>
                  <a:pt x="615961" y="570824"/>
                </a:cubicBezTo>
                <a:cubicBezTo>
                  <a:pt x="621856" y="582589"/>
                  <a:pt x="637657" y="626415"/>
                  <a:pt x="634406" y="633756"/>
                </a:cubicBezTo>
                <a:cubicBezTo>
                  <a:pt x="631024" y="641393"/>
                  <a:pt x="600232" y="618020"/>
                  <a:pt x="595058" y="615361"/>
                </a:cubicBezTo>
                <a:cubicBezTo>
                  <a:pt x="587175" y="608899"/>
                  <a:pt x="571047" y="598693"/>
                  <a:pt x="566268" y="593791"/>
                </a:cubicBezTo>
                <a:cubicBezTo>
                  <a:pt x="538719" y="602982"/>
                  <a:pt x="508423" y="608062"/>
                  <a:pt x="476620" y="608062"/>
                </a:cubicBezTo>
                <a:cubicBezTo>
                  <a:pt x="349582" y="608062"/>
                  <a:pt x="246598" y="527004"/>
                  <a:pt x="246598" y="427015"/>
                </a:cubicBezTo>
                <a:cubicBezTo>
                  <a:pt x="246598" y="327025"/>
                  <a:pt x="349582" y="245967"/>
                  <a:pt x="476620" y="245967"/>
                </a:cubicBezTo>
                <a:close/>
                <a:moveTo>
                  <a:pt x="390264" y="125667"/>
                </a:moveTo>
                <a:cubicBezTo>
                  <a:pt x="368466" y="125667"/>
                  <a:pt x="350795" y="142631"/>
                  <a:pt x="350795" y="163557"/>
                </a:cubicBezTo>
                <a:cubicBezTo>
                  <a:pt x="350795" y="184483"/>
                  <a:pt x="368466" y="201447"/>
                  <a:pt x="390264" y="201447"/>
                </a:cubicBezTo>
                <a:cubicBezTo>
                  <a:pt x="412062" y="201447"/>
                  <a:pt x="429733" y="184483"/>
                  <a:pt x="429733" y="163557"/>
                </a:cubicBezTo>
                <a:cubicBezTo>
                  <a:pt x="429733" y="142631"/>
                  <a:pt x="412062" y="125667"/>
                  <a:pt x="390264" y="125667"/>
                </a:cubicBezTo>
                <a:close/>
                <a:moveTo>
                  <a:pt x="192606" y="118089"/>
                </a:moveTo>
                <a:cubicBezTo>
                  <a:pt x="170808" y="118089"/>
                  <a:pt x="153137" y="135053"/>
                  <a:pt x="153137" y="155979"/>
                </a:cubicBezTo>
                <a:cubicBezTo>
                  <a:pt x="153137" y="176905"/>
                  <a:pt x="170808" y="193869"/>
                  <a:pt x="192606" y="193869"/>
                </a:cubicBezTo>
                <a:cubicBezTo>
                  <a:pt x="214404" y="193869"/>
                  <a:pt x="232075" y="176905"/>
                  <a:pt x="232075" y="155979"/>
                </a:cubicBezTo>
                <a:cubicBezTo>
                  <a:pt x="232075" y="135053"/>
                  <a:pt x="214404" y="118089"/>
                  <a:pt x="192606" y="118089"/>
                </a:cubicBezTo>
                <a:close/>
                <a:moveTo>
                  <a:pt x="284962" y="0"/>
                </a:moveTo>
                <a:cubicBezTo>
                  <a:pt x="442342" y="0"/>
                  <a:pt x="569923" y="100198"/>
                  <a:pt x="569923" y="223799"/>
                </a:cubicBezTo>
                <a:lnTo>
                  <a:pt x="568254" y="236804"/>
                </a:lnTo>
                <a:lnTo>
                  <a:pt x="528456" y="227080"/>
                </a:lnTo>
                <a:cubicBezTo>
                  <a:pt x="511713" y="224383"/>
                  <a:pt x="494377" y="222967"/>
                  <a:pt x="476621" y="222967"/>
                </a:cubicBezTo>
                <a:cubicBezTo>
                  <a:pt x="334572" y="222967"/>
                  <a:pt x="219419" y="313603"/>
                  <a:pt x="219419" y="425408"/>
                </a:cubicBezTo>
                <a:lnTo>
                  <a:pt x="221486" y="441544"/>
                </a:lnTo>
                <a:lnTo>
                  <a:pt x="174899" y="430257"/>
                </a:lnTo>
                <a:cubicBezTo>
                  <a:pt x="164468" y="441965"/>
                  <a:pt x="102261" y="482906"/>
                  <a:pt x="92741" y="480461"/>
                </a:cubicBezTo>
                <a:cubicBezTo>
                  <a:pt x="83092" y="477985"/>
                  <a:pt x="95547" y="445146"/>
                  <a:pt x="99281" y="432394"/>
                </a:cubicBezTo>
                <a:cubicBezTo>
                  <a:pt x="102980" y="419765"/>
                  <a:pt x="107332" y="407704"/>
                  <a:pt x="110816" y="400672"/>
                </a:cubicBezTo>
                <a:cubicBezTo>
                  <a:pt x="43349" y="359942"/>
                  <a:pt x="0" y="295846"/>
                  <a:pt x="0" y="223799"/>
                </a:cubicBezTo>
                <a:cubicBezTo>
                  <a:pt x="0" y="100198"/>
                  <a:pt x="127582" y="0"/>
                  <a:pt x="28496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cxnSp>
        <p:nvCxnSpPr>
          <p:cNvPr id="22" name="直接连接符 21"/>
          <p:cNvCxnSpPr>
            <a:endCxn id="6" idx="4"/>
          </p:cNvCxnSpPr>
          <p:nvPr/>
        </p:nvCxnSpPr>
        <p:spPr>
          <a:xfrm flipH="1" flipV="1">
            <a:off x="2851141" y="3807283"/>
            <a:ext cx="0" cy="124479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477637" y="5352966"/>
            <a:ext cx="124836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SINA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221141" y="5320423"/>
            <a:ext cx="1260000" cy="432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2221141" y="5368228"/>
            <a:ext cx="12600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WECHAT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710860" y="5339084"/>
            <a:ext cx="12600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RENREN</a:t>
            </a:r>
          </a:p>
        </p:txBody>
      </p:sp>
      <p:sp>
        <p:nvSpPr>
          <p:cNvPr id="27" name="剪去单角的矩形 26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椭圆 33"/>
          <p:cNvSpPr/>
          <p:nvPr/>
        </p:nvSpPr>
        <p:spPr>
          <a:xfrm>
            <a:off x="5286000" y="2187283"/>
            <a:ext cx="1620000" cy="1620000"/>
          </a:xfrm>
          <a:prstGeom prst="ellipse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  <p:grpSp>
        <p:nvGrpSpPr>
          <p:cNvPr id="15" name="Group 18"/>
          <p:cNvGrpSpPr>
            <a:grpSpLocks noChangeAspect="1"/>
          </p:cNvGrpSpPr>
          <p:nvPr/>
        </p:nvGrpSpPr>
        <p:grpSpPr>
          <a:xfrm>
            <a:off x="5600122" y="2650480"/>
            <a:ext cx="988240" cy="765001"/>
            <a:chOff x="6227" y="1614"/>
            <a:chExt cx="726" cy="562"/>
          </a:xfrm>
          <a:solidFill>
            <a:schemeClr val="bg1"/>
          </a:solidFill>
        </p:grpSpPr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6227" y="1677"/>
              <a:ext cx="627" cy="499"/>
            </a:xfrm>
            <a:custGeom>
              <a:gdLst>
                <a:gd fmla="*/ 99 w 120" name="T0"/>
                <a:gd fmla="*/ 40 h 95" name="T1"/>
                <a:gd fmla="*/ 96 w 120" name="T2"/>
                <a:gd fmla="*/ 36 h 95" name="T3"/>
                <a:gd fmla="*/ 95 w 120" name="T4"/>
                <a:gd fmla="*/ 22 h 95" name="T5"/>
                <a:gd fmla="*/ 70 w 120" name="T6"/>
                <a:gd fmla="*/ 23 h 95" name="T7"/>
                <a:gd fmla="*/ 66 w 120" name="T8"/>
                <a:gd fmla="*/ 16 h 95" name="T9"/>
                <a:gd fmla="*/ 45 w 120" name="T10"/>
                <a:gd fmla="*/ 6 h 95" name="T11"/>
                <a:gd fmla="*/ 11 w 120" name="T12"/>
                <a:gd fmla="*/ 34 h 95" name="T13"/>
                <a:gd fmla="*/ 2 w 120" name="T14"/>
                <a:gd fmla="*/ 60 h 95" name="T15"/>
                <a:gd fmla="*/ 51 w 120" name="T16"/>
                <a:gd fmla="*/ 93 h 95" name="T17"/>
                <a:gd fmla="*/ 111 w 120" name="T18"/>
                <a:gd fmla="*/ 67 h 95" name="T19"/>
                <a:gd fmla="*/ 99 w 120" name="T20"/>
                <a:gd fmla="*/ 40 h 95" name="T21"/>
                <a:gd fmla="*/ 53 w 120" name="T22"/>
                <a:gd fmla="*/ 86 h 95" name="T23"/>
                <a:gd fmla="*/ 14 w 120" name="T24"/>
                <a:gd fmla="*/ 62 h 95" name="T25"/>
                <a:gd fmla="*/ 53 w 120" name="T26"/>
                <a:gd fmla="*/ 35 h 95" name="T27"/>
                <a:gd fmla="*/ 92 w 120" name="T28"/>
                <a:gd fmla="*/ 57 h 95" name="T29"/>
                <a:gd fmla="*/ 53 w 120" name="T30"/>
                <a:gd fmla="*/ 86 h 9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5" w="120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6368" y="1897"/>
              <a:ext cx="246" cy="221"/>
            </a:xfrm>
            <a:custGeom>
              <a:gdLst>
                <a:gd fmla="*/ 22 w 47" name="T0"/>
                <a:gd fmla="*/ 3 h 42" name="T1"/>
                <a:gd fmla="*/ 3 w 47" name="T2"/>
                <a:gd fmla="*/ 25 h 42" name="T3"/>
                <a:gd fmla="*/ 9 w 47" name="T4"/>
                <a:gd fmla="*/ 35 h 42" name="T5"/>
                <a:gd fmla="*/ 41 w 47" name="T6"/>
                <a:gd fmla="*/ 29 h 42" name="T7"/>
                <a:gd fmla="*/ 22 w 47" name="T8"/>
                <a:gd fmla="*/ 3 h 42" name="T9"/>
                <a:gd fmla="*/ 16 w 47" name="T10"/>
                <a:gd fmla="*/ 31 h 42" name="T11"/>
                <a:gd fmla="*/ 9 w 47" name="T12"/>
                <a:gd fmla="*/ 26 h 42" name="T13"/>
                <a:gd fmla="*/ 16 w 47" name="T14"/>
                <a:gd fmla="*/ 19 h 42" name="T15"/>
                <a:gd fmla="*/ 24 w 47" name="T16"/>
                <a:gd fmla="*/ 24 h 42" name="T17"/>
                <a:gd fmla="*/ 16 w 47" name="T18"/>
                <a:gd fmla="*/ 31 h 42" name="T19"/>
                <a:gd fmla="*/ 29 w 47" name="T20"/>
                <a:gd fmla="*/ 20 h 42" name="T21"/>
                <a:gd fmla="*/ 25 w 47" name="T22"/>
                <a:gd fmla="*/ 20 h 42" name="T23"/>
                <a:gd fmla="*/ 26 w 47" name="T24"/>
                <a:gd fmla="*/ 16 h 42" name="T25"/>
                <a:gd fmla="*/ 30 w 47" name="T26"/>
                <a:gd fmla="*/ 16 h 42" name="T27"/>
                <a:gd fmla="*/ 29 w 47" name="T28"/>
                <a:gd fmla="*/ 20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47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6697" y="1698"/>
              <a:ext cx="131" cy="141"/>
            </a:xfrm>
            <a:custGeom>
              <a:gdLst>
                <a:gd fmla="*/ 19 w 25" name="T0"/>
                <a:gd fmla="*/ 27 h 27" name="T1"/>
                <a:gd fmla="*/ 23 w 25" name="T2"/>
                <a:gd fmla="*/ 24 h 27" name="T3"/>
                <a:gd fmla="*/ 23 w 25" name="T4"/>
                <a:gd fmla="*/ 24 h 27" name="T5"/>
                <a:gd fmla="*/ 3 w 25" name="T6"/>
                <a:gd fmla="*/ 4 h 27" name="T7"/>
                <a:gd fmla="*/ 0 w 25" name="T8"/>
                <a:gd fmla="*/ 8 h 27" name="T9"/>
                <a:gd fmla="*/ 3 w 25" name="T10"/>
                <a:gd fmla="*/ 11 h 27" name="T11"/>
                <a:gd fmla="*/ 16 w 25" name="T12"/>
                <a:gd fmla="*/ 23 h 27" name="T13"/>
                <a:gd fmla="*/ 19 w 25" name="T14"/>
                <a:gd fmla="*/ 27 h 2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" w="25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6671" y="1614"/>
              <a:ext cx="282" cy="262"/>
            </a:xfrm>
            <a:custGeom>
              <a:gdLst>
                <a:gd fmla="*/ 22 w 54" name="T0"/>
                <a:gd fmla="*/ 2 h 50" name="T1"/>
                <a:gd fmla="*/ 4 w 54" name="T2"/>
                <a:gd fmla="*/ 2 h 50" name="T3"/>
                <a:gd fmla="*/ 3 w 54" name="T4"/>
                <a:gd fmla="*/ 2 h 50" name="T5"/>
                <a:gd fmla="*/ 3 w 54" name="T6"/>
                <a:gd fmla="*/ 2 h 50" name="T7"/>
                <a:gd fmla="*/ 0 w 54" name="T8"/>
                <a:gd fmla="*/ 7 h 50" name="T9"/>
                <a:gd fmla="*/ 5 w 54" name="T10"/>
                <a:gd fmla="*/ 12 h 50" name="T11"/>
                <a:gd fmla="*/ 9 w 54" name="T12"/>
                <a:gd fmla="*/ 11 h 50" name="T13"/>
                <a:gd fmla="*/ 35 w 54" name="T14"/>
                <a:gd fmla="*/ 24 h 50" name="T15"/>
                <a:gd fmla="*/ 36 w 54" name="T16"/>
                <a:gd fmla="*/ 41 h 50" name="T17"/>
                <a:gd fmla="*/ 35 w 54" name="T18"/>
                <a:gd fmla="*/ 46 h 50" name="T19"/>
                <a:gd fmla="*/ 40 w 54" name="T20"/>
                <a:gd fmla="*/ 50 h 50" name="T21"/>
                <a:gd fmla="*/ 45 w 54" name="T22"/>
                <a:gd fmla="*/ 46 h 50" name="T23"/>
                <a:gd fmla="*/ 45 w 54" name="T24"/>
                <a:gd fmla="*/ 46 h 50" name="T25"/>
                <a:gd fmla="*/ 22 w 54" name="T26"/>
                <a:gd fmla="*/ 2 h 5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0" w="54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36" name="直接连接符 35"/>
          <p:cNvCxnSpPr>
            <a:endCxn id="34" idx="4"/>
          </p:cNvCxnSpPr>
          <p:nvPr/>
        </p:nvCxnSpPr>
        <p:spPr>
          <a:xfrm flipV="1">
            <a:off x="6094930" y="3807283"/>
            <a:ext cx="1070" cy="124479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8529788" y="2187283"/>
            <a:ext cx="1620000" cy="1620000"/>
          </a:xfrm>
          <a:prstGeom prst="ellipse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0" name="直接连接符 39"/>
          <p:cNvCxnSpPr>
            <a:endCxn id="39" idx="4"/>
          </p:cNvCxnSpPr>
          <p:nvPr/>
        </p:nvCxnSpPr>
        <p:spPr>
          <a:xfrm flipH="1" flipV="1">
            <a:off x="9339788" y="3807283"/>
            <a:ext cx="0" cy="124479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/>
          <p:cNvGrpSpPr>
            <a:grpSpLocks noChangeAspect="1"/>
          </p:cNvGrpSpPr>
          <p:nvPr/>
        </p:nvGrpSpPr>
        <p:grpSpPr>
          <a:xfrm>
            <a:off x="8896102" y="2785519"/>
            <a:ext cx="887372" cy="494504"/>
            <a:chOff x="2289" y="649"/>
            <a:chExt cx="454" cy="253"/>
          </a:xfrm>
          <a:solidFill>
            <a:schemeClr val="bg1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2426" y="649"/>
              <a:ext cx="172" cy="187"/>
            </a:xfrm>
            <a:custGeom>
              <a:gdLst>
                <a:gd fmla="*/ 0 w 72" name="T0"/>
                <a:gd fmla="*/ 19 h 77" name="T1"/>
                <a:gd fmla="*/ 0 w 72" name="T2"/>
                <a:gd fmla="*/ 21 h 77" name="T3"/>
                <a:gd fmla="*/ 33 w 72" name="T4"/>
                <a:gd fmla="*/ 74 h 77" name="T5"/>
                <a:gd fmla="*/ 28 w 72" name="T6"/>
                <a:gd fmla="*/ 51 h 77" name="T7"/>
                <a:gd fmla="*/ 36 w 72" name="T8"/>
                <a:gd fmla="*/ 23 h 77" name="T9"/>
                <a:gd fmla="*/ 44 w 72" name="T10"/>
                <a:gd fmla="*/ 51 h 77" name="T11"/>
                <a:gd fmla="*/ 38 w 72" name="T12"/>
                <a:gd fmla="*/ 77 h 77" name="T13"/>
                <a:gd fmla="*/ 38 w 72" name="T14"/>
                <a:gd fmla="*/ 77 h 77" name="T15"/>
                <a:gd fmla="*/ 72 w 72" name="T16"/>
                <a:gd fmla="*/ 21 h 77" name="T17"/>
                <a:gd fmla="*/ 72 w 72" name="T18"/>
                <a:gd fmla="*/ 0 h 77" name="T19"/>
                <a:gd fmla="*/ 35 w 72" name="T20"/>
                <a:gd fmla="*/ 23 h 77" name="T21"/>
                <a:gd fmla="*/ 1 w 72" name="T22"/>
                <a:gd fmla="*/ 0 h 77" name="T23"/>
                <a:gd fmla="*/ 0 w 72" name="T24"/>
                <a:gd fmla="*/ 19 h 7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7" w="72">
                  <a:moveTo>
                    <a:pt x="0" y="1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" y="46"/>
                    <a:pt x="14" y="64"/>
                    <a:pt x="33" y="74"/>
                  </a:cubicBezTo>
                  <a:cubicBezTo>
                    <a:pt x="30" y="67"/>
                    <a:pt x="28" y="60"/>
                    <a:pt x="28" y="51"/>
                  </a:cubicBezTo>
                  <a:cubicBezTo>
                    <a:pt x="28" y="41"/>
                    <a:pt x="31" y="31"/>
                    <a:pt x="36" y="23"/>
                  </a:cubicBezTo>
                  <a:cubicBezTo>
                    <a:pt x="42" y="31"/>
                    <a:pt x="44" y="41"/>
                    <a:pt x="44" y="51"/>
                  </a:cubicBezTo>
                  <a:cubicBezTo>
                    <a:pt x="44" y="61"/>
                    <a:pt x="42" y="69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60" y="64"/>
                    <a:pt x="68" y="46"/>
                    <a:pt x="72" y="2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6" y="1"/>
                    <a:pt x="44" y="10"/>
                    <a:pt x="35" y="23"/>
                  </a:cubicBezTo>
                  <a:cubicBezTo>
                    <a:pt x="28" y="11"/>
                    <a:pt x="16" y="2"/>
                    <a:pt x="1" y="0"/>
                  </a:cubicBezTo>
                  <a:cubicBezTo>
                    <a:pt x="1" y="3"/>
                    <a:pt x="0" y="18"/>
                    <a:pt x="0" y="19"/>
                  </a:cubicBezTo>
                  <a:close/>
                </a:path>
              </a:pathLst>
            </a:custGeom>
            <a:grpFill/>
            <a:ln cap="sq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646" y="649"/>
              <a:ext cx="97" cy="182"/>
            </a:xfrm>
            <a:custGeom>
              <a:gdLst>
                <a:gd fmla="*/ 0 w 40" name="T0"/>
                <a:gd fmla="*/ 18 h 75" name="T1"/>
                <a:gd fmla="*/ 0 w 40" name="T2"/>
                <a:gd fmla="*/ 21 h 75" name="T3"/>
                <a:gd fmla="*/ 34 w 40" name="T4"/>
                <a:gd fmla="*/ 75 h 75" name="T5"/>
                <a:gd fmla="*/ 40 w 40" name="T6"/>
                <a:gd fmla="*/ 51 h 75" name="T7"/>
                <a:gd fmla="*/ 0 w 40" name="T8"/>
                <a:gd fmla="*/ 0 h 75" name="T9"/>
                <a:gd fmla="*/ 0 w 40" name="T10"/>
                <a:gd fmla="*/ 18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40">
                  <a:moveTo>
                    <a:pt x="0" y="18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47"/>
                    <a:pt x="12" y="65"/>
                    <a:pt x="34" y="75"/>
                  </a:cubicBezTo>
                  <a:cubicBezTo>
                    <a:pt x="37" y="68"/>
                    <a:pt x="40" y="60"/>
                    <a:pt x="40" y="51"/>
                  </a:cubicBezTo>
                  <a:cubicBezTo>
                    <a:pt x="40" y="26"/>
                    <a:pt x="20" y="5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lose/>
                </a:path>
              </a:pathLst>
            </a:custGeom>
            <a:grpFill/>
            <a:ln cap="sq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2289" y="649"/>
              <a:ext cx="98" cy="189"/>
            </a:xfrm>
            <a:custGeom>
              <a:gdLst>
                <a:gd fmla="*/ 41 w 41" name="T0"/>
                <a:gd fmla="*/ 22 h 78" name="T1"/>
                <a:gd fmla="*/ 41 w 41" name="T2"/>
                <a:gd fmla="*/ 0 h 78" name="T3"/>
                <a:gd fmla="*/ 0 w 41" name="T4"/>
                <a:gd fmla="*/ 51 h 78" name="T5"/>
                <a:gd fmla="*/ 7 w 41" name="T6"/>
                <a:gd fmla="*/ 78 h 78" name="T7"/>
                <a:gd fmla="*/ 41 w 41" name="T8"/>
                <a:gd fmla="*/ 22 h 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8" w="41">
                  <a:moveTo>
                    <a:pt x="41" y="2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7" y="5"/>
                    <a:pt x="0" y="26"/>
                    <a:pt x="0" y="51"/>
                  </a:cubicBezTo>
                  <a:cubicBezTo>
                    <a:pt x="0" y="61"/>
                    <a:pt x="2" y="70"/>
                    <a:pt x="7" y="78"/>
                  </a:cubicBezTo>
                  <a:cubicBezTo>
                    <a:pt x="29" y="66"/>
                    <a:pt x="41" y="47"/>
                    <a:pt x="41" y="22"/>
                  </a:cubicBezTo>
                  <a:close/>
                </a:path>
              </a:pathLst>
            </a:custGeom>
            <a:grpFill/>
            <a:ln cap="sq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2327" y="770"/>
              <a:ext cx="163" cy="132"/>
            </a:xfrm>
            <a:custGeom>
              <a:gdLst>
                <a:gd fmla="*/ 35 w 68" name="T0"/>
                <a:gd fmla="*/ 0 h 54" name="T1"/>
                <a:gd fmla="*/ 0 w 68" name="T2"/>
                <a:gd fmla="*/ 40 h 54" name="T3"/>
                <a:gd fmla="*/ 35 w 68" name="T4"/>
                <a:gd fmla="*/ 54 h 54" name="T5"/>
                <a:gd fmla="*/ 68 w 68" name="T6"/>
                <a:gd fmla="*/ 40 h 54" name="T7"/>
                <a:gd fmla="*/ 35 w 68" name="T8"/>
                <a:gd fmla="*/ 0 h 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" w="68">
                  <a:moveTo>
                    <a:pt x="35" y="0"/>
                  </a:moveTo>
                  <a:cubicBezTo>
                    <a:pt x="28" y="17"/>
                    <a:pt x="16" y="30"/>
                    <a:pt x="0" y="40"/>
                  </a:cubicBezTo>
                  <a:cubicBezTo>
                    <a:pt x="9" y="48"/>
                    <a:pt x="21" y="54"/>
                    <a:pt x="35" y="54"/>
                  </a:cubicBezTo>
                  <a:cubicBezTo>
                    <a:pt x="48" y="54"/>
                    <a:pt x="59" y="49"/>
                    <a:pt x="68" y="40"/>
                  </a:cubicBezTo>
                  <a:cubicBezTo>
                    <a:pt x="53" y="31"/>
                    <a:pt x="42" y="18"/>
                    <a:pt x="35" y="0"/>
                  </a:cubicBezTo>
                  <a:close/>
                </a:path>
              </a:pathLst>
            </a:custGeom>
            <a:grpFill/>
            <a:ln cap="sq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2534" y="768"/>
              <a:ext cx="163" cy="134"/>
            </a:xfrm>
            <a:custGeom>
              <a:gdLst>
                <a:gd fmla="*/ 36 w 68" name="T0"/>
                <a:gd fmla="*/ 0 h 55" name="T1"/>
                <a:gd fmla="*/ 0 w 68" name="T2"/>
                <a:gd fmla="*/ 41 h 55" name="T3"/>
                <a:gd fmla="*/ 34 w 68" name="T4"/>
                <a:gd fmla="*/ 55 h 55" name="T5"/>
                <a:gd fmla="*/ 68 w 68" name="T6"/>
                <a:gd fmla="*/ 40 h 55" name="T7"/>
                <a:gd fmla="*/ 36 w 68" name="T8"/>
                <a:gd fmla="*/ 0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68">
                  <a:moveTo>
                    <a:pt x="36" y="0"/>
                  </a:moveTo>
                  <a:cubicBezTo>
                    <a:pt x="28" y="17"/>
                    <a:pt x="17" y="31"/>
                    <a:pt x="0" y="41"/>
                  </a:cubicBezTo>
                  <a:cubicBezTo>
                    <a:pt x="9" y="50"/>
                    <a:pt x="20" y="55"/>
                    <a:pt x="34" y="55"/>
                  </a:cubicBezTo>
                  <a:cubicBezTo>
                    <a:pt x="47" y="55"/>
                    <a:pt x="59" y="49"/>
                    <a:pt x="68" y="40"/>
                  </a:cubicBezTo>
                  <a:cubicBezTo>
                    <a:pt x="54" y="31"/>
                    <a:pt x="43" y="17"/>
                    <a:pt x="36" y="0"/>
                  </a:cubicBezTo>
                  <a:close/>
                </a:path>
              </a:pathLst>
            </a:custGeom>
            <a:grpFill/>
            <a:ln cap="sq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439126306"/>
      </p:ext>
    </p:extLst>
  </p:cSld>
  <p:clrMapOvr>
    <a:masterClrMapping/>
  </p:clrMapOvr>
  <mc:AlternateContent>
    <mc:Choice Requires="p15">
      <p:transition advClick="0" p14:dur="1250" spd="slow">
        <p15:prstTrans prst="airplane"/>
      </p:transition>
    </mc:Choice>
    <mc:Fallback>
      <p:transition advClick="0"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8" name="图片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64432" y="2307738"/>
            <a:ext cx="7129621" cy="3120235"/>
            <a:chOff x="-177801" y="684213"/>
            <a:chExt cx="10882314" cy="4872038"/>
          </a:xfrm>
          <a:solidFill>
            <a:srgbClr val="002060"/>
          </a:solidFill>
        </p:grpSpPr>
        <p:sp>
          <p:nvSpPr>
            <p:cNvPr id="6" name="Freeform 110"/>
            <p:cNvSpPr/>
            <p:nvPr/>
          </p:nvSpPr>
          <p:spPr bwMode="auto">
            <a:xfrm>
              <a:off x="-60325" y="1279526"/>
              <a:ext cx="3186113" cy="4276725"/>
            </a:xfrm>
            <a:custGeom>
              <a:gdLst>
                <a:gd fmla="*/ 738 w 1193" name="T0"/>
                <a:gd fmla="*/ 1528 h 1601" name="T1"/>
                <a:gd fmla="*/ 773 w 1193" name="T2"/>
                <a:gd fmla="*/ 1460 h 1601" name="T3"/>
                <a:gd fmla="*/ 834 w 1193" name="T4"/>
                <a:gd fmla="*/ 1404 h 1601" name="T5"/>
                <a:gd fmla="*/ 1005 w 1193" name="T6"/>
                <a:gd fmla="*/ 1267 h 1601" name="T7"/>
                <a:gd fmla="*/ 1137 w 1193" name="T8"/>
                <a:gd fmla="*/ 1107 h 1601" name="T9"/>
                <a:gd fmla="*/ 1164 w 1193" name="T10"/>
                <a:gd fmla="*/ 1026 h 1601" name="T11"/>
                <a:gd fmla="*/ 1041 w 1193" name="T12"/>
                <a:gd fmla="*/ 983 h 1601" name="T13"/>
                <a:gd fmla="*/ 959 w 1193" name="T14"/>
                <a:gd fmla="*/ 919 h 1601" name="T15"/>
                <a:gd fmla="*/ 878 w 1193" name="T16"/>
                <a:gd fmla="*/ 882 h 1601" name="T17"/>
                <a:gd fmla="*/ 810 w 1193" name="T18"/>
                <a:gd fmla="*/ 866 h 1601" name="T19"/>
                <a:gd fmla="*/ 704 w 1193" name="T20"/>
                <a:gd fmla="*/ 886 h 1601" name="T21"/>
                <a:gd fmla="*/ 675 w 1193" name="T22"/>
                <a:gd fmla="*/ 790 h 1601" name="T23"/>
                <a:gd fmla="*/ 580 w 1193" name="T24"/>
                <a:gd fmla="*/ 742 h 1601" name="T25"/>
                <a:gd fmla="*/ 729 w 1193" name="T26"/>
                <a:gd fmla="*/ 692 h 1601" name="T27"/>
                <a:gd fmla="*/ 818 w 1193" name="T28"/>
                <a:gd fmla="*/ 623 h 1601" name="T29"/>
                <a:gd fmla="*/ 882 w 1193" name="T30"/>
                <a:gd fmla="*/ 554 h 1601" name="T31"/>
                <a:gd fmla="*/ 970 w 1193" name="T32"/>
                <a:gd fmla="*/ 513 h 1601" name="T33"/>
                <a:gd fmla="*/ 956 w 1193" name="T34"/>
                <a:gd fmla="*/ 481 h 1601" name="T35"/>
                <a:gd fmla="*/ 961 w 1193" name="T36"/>
                <a:gd fmla="*/ 439 h 1601" name="T37"/>
                <a:gd fmla="*/ 1026 w 1193" name="T38"/>
                <a:gd fmla="*/ 434 h 1601" name="T39"/>
                <a:gd fmla="*/ 1052 w 1193" name="T40"/>
                <a:gd fmla="*/ 442 h 1601" name="T41"/>
                <a:gd fmla="*/ 1018 w 1193" name="T42"/>
                <a:gd fmla="*/ 356 h 1601" name="T43"/>
                <a:gd fmla="*/ 971 w 1193" name="T44"/>
                <a:gd fmla="*/ 284 h 1601" name="T45"/>
                <a:gd fmla="*/ 924 w 1193" name="T46"/>
                <a:gd fmla="*/ 246 h 1601" name="T47"/>
                <a:gd fmla="*/ 856 w 1193" name="T48"/>
                <a:gd fmla="*/ 261 h 1601" name="T49"/>
                <a:gd fmla="*/ 829 w 1193" name="T50"/>
                <a:gd fmla="*/ 396 h 1601" name="T51"/>
                <a:gd fmla="*/ 804 w 1193" name="T52"/>
                <a:gd fmla="*/ 378 h 1601" name="T53"/>
                <a:gd fmla="*/ 714 w 1193" name="T54"/>
                <a:gd fmla="*/ 292 h 1601" name="T55"/>
                <a:gd fmla="*/ 787 w 1193" name="T56"/>
                <a:gd fmla="*/ 183 h 1601" name="T57"/>
                <a:gd fmla="*/ 822 w 1193" name="T58"/>
                <a:gd fmla="*/ 141 h 1601" name="T59"/>
                <a:gd fmla="*/ 852 w 1193" name="T60"/>
                <a:gd fmla="*/ 84 h 1601" name="T61"/>
                <a:gd fmla="*/ 793 w 1193" name="T62"/>
                <a:gd fmla="*/ 92 h 1601" name="T63"/>
                <a:gd fmla="*/ 763 w 1193" name="T64"/>
                <a:gd fmla="*/ 30 h 1601" name="T65"/>
                <a:gd fmla="*/ 745 w 1193" name="T66"/>
                <a:gd fmla="*/ 43 h 1601" name="T67"/>
                <a:gd fmla="*/ 721 w 1193" name="T68"/>
                <a:gd fmla="*/ 104 h 1601" name="T69"/>
                <a:gd fmla="*/ 659 w 1193" name="T70"/>
                <a:gd fmla="*/ 113 h 1601" name="T71"/>
                <a:gd fmla="*/ 532 w 1193" name="T72"/>
                <a:gd fmla="*/ 95 h 1601" name="T73"/>
                <a:gd fmla="*/ 469 w 1193" name="T74"/>
                <a:gd fmla="*/ 80 h 1601" name="T75"/>
                <a:gd fmla="*/ 423 w 1193" name="T76"/>
                <a:gd fmla="*/ 77 h 1601" name="T77"/>
                <a:gd fmla="*/ 108 w 1193" name="T78"/>
                <a:gd fmla="*/ 100 h 1601" name="T79"/>
                <a:gd fmla="*/ 98 w 1193" name="T80"/>
                <a:gd fmla="*/ 142 h 1601" name="T81"/>
                <a:gd fmla="*/ 107 w 1193" name="T82"/>
                <a:gd fmla="*/ 178 h 1601" name="T83"/>
                <a:gd fmla="*/ 59 w 1193" name="T84"/>
                <a:gd fmla="*/ 280 h 1601" name="T85"/>
                <a:gd fmla="*/ 48 w 1193" name="T86"/>
                <a:gd fmla="*/ 347 h 1601" name="T87"/>
                <a:gd fmla="*/ 155 w 1193" name="T88"/>
                <a:gd fmla="*/ 276 h 1601" name="T89"/>
                <a:gd fmla="*/ 191 w 1193" name="T90"/>
                <a:gd fmla="*/ 275 h 1601" name="T91"/>
                <a:gd fmla="*/ 313 w 1193" name="T92"/>
                <a:gd fmla="*/ 303 h 1601" name="T93"/>
                <a:gd fmla="*/ 355 w 1193" name="T94"/>
                <a:gd fmla="*/ 419 h 1601" name="T95"/>
                <a:gd fmla="*/ 349 w 1193" name="T96"/>
                <a:gd fmla="*/ 560 h 1601" name="T97"/>
                <a:gd fmla="*/ 415 w 1193" name="T98"/>
                <a:gd fmla="*/ 708 h 1601" name="T99"/>
                <a:gd fmla="*/ 451 w 1193" name="T100"/>
                <a:gd fmla="*/ 746 h 1601" name="T101"/>
                <a:gd fmla="*/ 488 w 1193" name="T102"/>
                <a:gd fmla="*/ 781 h 1601" name="T103"/>
                <a:gd fmla="*/ 634 w 1193" name="T104"/>
                <a:gd fmla="*/ 865 h 1601" name="T105"/>
                <a:gd fmla="*/ 714 w 1193" name="T106"/>
                <a:gd fmla="*/ 910 h 1601" name="T107"/>
                <a:gd fmla="*/ 724 w 1193" name="T108"/>
                <a:gd fmla="*/ 968 h 1601" name="T109"/>
                <a:gd fmla="*/ 693 w 1193" name="T110"/>
                <a:gd fmla="*/ 1048 h 1601" name="T111"/>
                <a:gd fmla="*/ 766 w 1193" name="T112"/>
                <a:gd fmla="*/ 1225 h 1601" name="T113"/>
                <a:gd fmla="*/ 689 w 1193" name="T114"/>
                <a:gd fmla="*/ 1436 h 1601" name="T115"/>
                <a:gd fmla="*/ 672 w 1193" name="T116"/>
                <a:gd fmla="*/ 1479 h 1601" name="T117"/>
                <a:gd fmla="*/ 678 w 1193" name="T118"/>
                <a:gd fmla="*/ 1566 h 1601" name="T119"/>
                <a:gd fmla="*/ 790 w 1193" name="T120"/>
                <a:gd fmla="*/ 1595 h 160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601" w="1193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" name="Freeform 111"/>
            <p:cNvSpPr/>
            <p:nvPr/>
          </p:nvSpPr>
          <p:spPr bwMode="auto">
            <a:xfrm>
              <a:off x="2484437" y="684213"/>
              <a:ext cx="1468438" cy="1327150"/>
            </a:xfrm>
            <a:custGeom>
              <a:gdLst>
                <a:gd fmla="*/ 62 w 550" name="T0"/>
                <a:gd fmla="*/ 110 h 497" name="T1"/>
                <a:gd fmla="*/ 81 w 550" name="T2"/>
                <a:gd fmla="*/ 123 h 497" name="T3"/>
                <a:gd fmla="*/ 27 w 550" name="T4"/>
                <a:gd fmla="*/ 143 h 497" name="T5"/>
                <a:gd fmla="*/ 11 w 550" name="T6"/>
                <a:gd fmla="*/ 164 h 497" name="T7"/>
                <a:gd fmla="*/ 32 w 550" name="T8"/>
                <a:gd fmla="*/ 178 h 497" name="T9"/>
                <a:gd fmla="*/ 55 w 550" name="T10"/>
                <a:gd fmla="*/ 187 h 497" name="T11"/>
                <a:gd fmla="*/ 119 w 550" name="T12"/>
                <a:gd fmla="*/ 204 h 497" name="T13"/>
                <a:gd fmla="*/ 147 w 550" name="T14"/>
                <a:gd fmla="*/ 271 h 497" name="T15"/>
                <a:gd fmla="*/ 164 w 550" name="T16"/>
                <a:gd fmla="*/ 270 h 497" name="T17"/>
                <a:gd fmla="*/ 173 w 550" name="T18"/>
                <a:gd fmla="*/ 313 h 497" name="T19"/>
                <a:gd fmla="*/ 153 w 550" name="T20"/>
                <a:gd fmla="*/ 334 h 497" name="T21"/>
                <a:gd fmla="*/ 150 w 550" name="T22"/>
                <a:gd fmla="*/ 364 h 497" name="T23"/>
                <a:gd fmla="*/ 157 w 550" name="T24"/>
                <a:gd fmla="*/ 401 h 497" name="T25"/>
                <a:gd fmla="*/ 177 w 550" name="T26"/>
                <a:gd fmla="*/ 395 h 497" name="T27"/>
                <a:gd fmla="*/ 160 w 550" name="T28"/>
                <a:gd fmla="*/ 421 h 497" name="T29"/>
                <a:gd fmla="*/ 179 w 550" name="T30"/>
                <a:gd fmla="*/ 454 h 497" name="T31"/>
                <a:gd fmla="*/ 206 w 550" name="T32"/>
                <a:gd fmla="*/ 478 h 497" name="T33"/>
                <a:gd fmla="*/ 227 w 550" name="T34"/>
                <a:gd fmla="*/ 492 h 497" name="T35"/>
                <a:gd fmla="*/ 250 w 550" name="T36"/>
                <a:gd fmla="*/ 446 h 497" name="T37"/>
                <a:gd fmla="*/ 267 w 550" name="T38"/>
                <a:gd fmla="*/ 408 h 497" name="T39"/>
                <a:gd fmla="*/ 296 w 550" name="T40"/>
                <a:gd fmla="*/ 376 h 497" name="T41"/>
                <a:gd fmla="*/ 345 w 550" name="T42"/>
                <a:gd fmla="*/ 345 h 497" name="T43"/>
                <a:gd fmla="*/ 443 w 550" name="T44"/>
                <a:gd fmla="*/ 298 h 497" name="T45"/>
                <a:gd fmla="*/ 401 w 550" name="T46"/>
                <a:gd fmla="*/ 290 h 497" name="T47"/>
                <a:gd fmla="*/ 427 w 550" name="T48"/>
                <a:gd fmla="*/ 287 h 497" name="T49"/>
                <a:gd fmla="*/ 451 w 550" name="T50"/>
                <a:gd fmla="*/ 281 h 497" name="T51"/>
                <a:gd fmla="*/ 411 w 550" name="T52"/>
                <a:gd fmla="*/ 255 h 497" name="T53"/>
                <a:gd fmla="*/ 431 w 550" name="T54"/>
                <a:gd fmla="*/ 236 h 497" name="T55"/>
                <a:gd fmla="*/ 453 w 550" name="T56"/>
                <a:gd fmla="*/ 238 h 497" name="T57"/>
                <a:gd fmla="*/ 453 w 550" name="T58"/>
                <a:gd fmla="*/ 225 h 497" name="T59"/>
                <a:gd fmla="*/ 478 w 550" name="T60"/>
                <a:gd fmla="*/ 198 h 497" name="T61"/>
                <a:gd fmla="*/ 462 w 550" name="T62"/>
                <a:gd fmla="*/ 180 h 497" name="T63"/>
                <a:gd fmla="*/ 484 w 550" name="T64"/>
                <a:gd fmla="*/ 162 h 497" name="T65"/>
                <a:gd fmla="*/ 460 w 550" name="T66"/>
                <a:gd fmla="*/ 149 h 497" name="T67"/>
                <a:gd fmla="*/ 476 w 550" name="T68"/>
                <a:gd fmla="*/ 124 h 497" name="T69"/>
                <a:gd fmla="*/ 498 w 550" name="T70"/>
                <a:gd fmla="*/ 104 h 497" name="T71"/>
                <a:gd fmla="*/ 543 w 550" name="T72"/>
                <a:gd fmla="*/ 73 h 497" name="T73"/>
                <a:gd fmla="*/ 486 w 550" name="T74"/>
                <a:gd fmla="*/ 61 h 497" name="T75"/>
                <a:gd fmla="*/ 442 w 550" name="T76"/>
                <a:gd fmla="*/ 79 h 497" name="T77"/>
                <a:gd fmla="*/ 439 w 550" name="T78"/>
                <a:gd fmla="*/ 60 h 497" name="T79"/>
                <a:gd fmla="*/ 416 w 550" name="T80"/>
                <a:gd fmla="*/ 53 h 497" name="T81"/>
                <a:gd fmla="*/ 458 w 550" name="T82"/>
                <a:gd fmla="*/ 30 h 497" name="T83"/>
                <a:gd fmla="*/ 414 w 550" name="T84"/>
                <a:gd fmla="*/ 6 h 497" name="T85"/>
                <a:gd fmla="*/ 321 w 550" name="T86"/>
                <a:gd fmla="*/ 11 h 497" name="T87"/>
                <a:gd fmla="*/ 288 w 550" name="T88"/>
                <a:gd fmla="*/ 21 h 497" name="T89"/>
                <a:gd fmla="*/ 245 w 550" name="T90"/>
                <a:gd fmla="*/ 35 h 497" name="T91"/>
                <a:gd fmla="*/ 221 w 550" name="T92"/>
                <a:gd fmla="*/ 40 h 497" name="T93"/>
                <a:gd fmla="*/ 192 w 550" name="T94"/>
                <a:gd fmla="*/ 47 h 497" name="T95"/>
                <a:gd fmla="*/ 153 w 550" name="T96"/>
                <a:gd fmla="*/ 51 h 497" name="T97"/>
                <a:gd fmla="*/ 141 w 550" name="T98"/>
                <a:gd fmla="*/ 68 h 497" name="T99"/>
                <a:gd fmla="*/ 89 w 550" name="T100"/>
                <a:gd fmla="*/ 88 h 49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97" w="550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" name="Freeform 112"/>
            <p:cNvSpPr/>
            <p:nvPr/>
          </p:nvSpPr>
          <p:spPr bwMode="auto">
            <a:xfrm>
              <a:off x="1952625" y="735013"/>
              <a:ext cx="868363" cy="539750"/>
            </a:xfrm>
            <a:custGeom>
              <a:gdLst>
                <a:gd fmla="*/ 297 w 325" name="T0"/>
                <a:gd fmla="*/ 44 h 202" name="T1"/>
                <a:gd fmla="*/ 285 w 325" name="T2"/>
                <a:gd fmla="*/ 53 h 202" name="T3"/>
                <a:gd fmla="*/ 277 w 325" name="T4"/>
                <a:gd fmla="*/ 64 h 202" name="T5"/>
                <a:gd fmla="*/ 232 w 325" name="T6"/>
                <a:gd fmla="*/ 88 h 202" name="T7"/>
                <a:gd fmla="*/ 211 w 325" name="T8"/>
                <a:gd fmla="*/ 104 h 202" name="T9"/>
                <a:gd fmla="*/ 197 w 325" name="T10"/>
                <a:gd fmla="*/ 106 h 202" name="T11"/>
                <a:gd fmla="*/ 192 w 325" name="T12"/>
                <a:gd fmla="*/ 124 h 202" name="T13"/>
                <a:gd fmla="*/ 169 w 325" name="T14"/>
                <a:gd fmla="*/ 138 h 202" name="T15"/>
                <a:gd fmla="*/ 160 w 325" name="T16"/>
                <a:gd fmla="*/ 148 h 202" name="T17"/>
                <a:gd fmla="*/ 162 w 325" name="T18"/>
                <a:gd fmla="*/ 164 h 202" name="T19"/>
                <a:gd fmla="*/ 143 w 325" name="T20"/>
                <a:gd fmla="*/ 169 h 202" name="T21"/>
                <a:gd fmla="*/ 127 w 325" name="T22"/>
                <a:gd fmla="*/ 168 h 202" name="T23"/>
                <a:gd fmla="*/ 105 w 325" name="T24"/>
                <a:gd fmla="*/ 168 h 202" name="T25"/>
                <a:gd fmla="*/ 80 w 325" name="T26"/>
                <a:gd fmla="*/ 168 h 202" name="T27"/>
                <a:gd fmla="*/ 74 w 325" name="T28"/>
                <a:gd fmla="*/ 168 h 202" name="T29"/>
                <a:gd fmla="*/ 60 w 325" name="T30"/>
                <a:gd fmla="*/ 170 h 202" name="T31"/>
                <a:gd fmla="*/ 62 w 325" name="T32"/>
                <a:gd fmla="*/ 177 h 202" name="T33"/>
                <a:gd fmla="*/ 83 w 325" name="T34"/>
                <a:gd fmla="*/ 177 h 202" name="T35"/>
                <a:gd fmla="*/ 118 w 325" name="T36"/>
                <a:gd fmla="*/ 182 h 202" name="T37"/>
                <a:gd fmla="*/ 142 w 325" name="T38"/>
                <a:gd fmla="*/ 182 h 202" name="T39"/>
                <a:gd fmla="*/ 144 w 325" name="T40"/>
                <a:gd fmla="*/ 195 h 202" name="T41"/>
                <a:gd fmla="*/ 129 w 325" name="T42"/>
                <a:gd fmla="*/ 201 h 202" name="T43"/>
                <a:gd fmla="*/ 109 w 325" name="T44"/>
                <a:gd fmla="*/ 200 h 202" name="T45"/>
                <a:gd fmla="*/ 67 w 325" name="T46"/>
                <a:gd fmla="*/ 199 h 202" name="T47"/>
                <a:gd fmla="*/ 37 w 325" name="T48"/>
                <a:gd fmla="*/ 193 h 202" name="T49"/>
                <a:gd fmla="*/ 29 w 325" name="T50"/>
                <a:gd fmla="*/ 181 h 202" name="T51"/>
                <a:gd fmla="*/ 24 w 325" name="T52"/>
                <a:gd fmla="*/ 170 h 202" name="T53"/>
                <a:gd fmla="*/ 3 w 325" name="T54"/>
                <a:gd fmla="*/ 160 h 202" name="T55"/>
                <a:gd fmla="*/ 3 w 325" name="T56"/>
                <a:gd fmla="*/ 153 h 202" name="T57"/>
                <a:gd fmla="*/ 21 w 325" name="T58"/>
                <a:gd fmla="*/ 152 h 202" name="T59"/>
                <a:gd fmla="*/ 35 w 325" name="T60"/>
                <a:gd fmla="*/ 158 h 202" name="T61"/>
                <a:gd fmla="*/ 63 w 325" name="T62"/>
                <a:gd fmla="*/ 156 h 202" name="T63"/>
                <a:gd fmla="*/ 81 w 325" name="T64"/>
                <a:gd fmla="*/ 151 h 202" name="T65"/>
                <a:gd fmla="*/ 77 w 325" name="T66"/>
                <a:gd fmla="*/ 137 h 202" name="T67"/>
                <a:gd fmla="*/ 94 w 325" name="T68"/>
                <a:gd fmla="*/ 137 h 202" name="T69"/>
                <a:gd fmla="*/ 98 w 325" name="T70"/>
                <a:gd fmla="*/ 137 h 202" name="T71"/>
                <a:gd fmla="*/ 94 w 325" name="T72"/>
                <a:gd fmla="*/ 131 h 202" name="T73"/>
                <a:gd fmla="*/ 81 w 325" name="T74"/>
                <a:gd fmla="*/ 127 h 202" name="T75"/>
                <a:gd fmla="*/ 103 w 325" name="T76"/>
                <a:gd fmla="*/ 109 h 202" name="T77"/>
                <a:gd fmla="*/ 116 w 325" name="T78"/>
                <a:gd fmla="*/ 100 h 202" name="T79"/>
                <a:gd fmla="*/ 100 w 325" name="T80"/>
                <a:gd fmla="*/ 87 h 202" name="T81"/>
                <a:gd fmla="*/ 87 w 325" name="T82"/>
                <a:gd fmla="*/ 79 h 202" name="T83"/>
                <a:gd fmla="*/ 74 w 325" name="T84"/>
                <a:gd fmla="*/ 59 h 202" name="T85"/>
                <a:gd fmla="*/ 61 w 325" name="T86"/>
                <a:gd fmla="*/ 52 h 202" name="T87"/>
                <a:gd fmla="*/ 74 w 325" name="T88"/>
                <a:gd fmla="*/ 41 h 202" name="T89"/>
                <a:gd fmla="*/ 98 w 325" name="T90"/>
                <a:gd fmla="*/ 33 h 202" name="T91"/>
                <a:gd fmla="*/ 114 w 325" name="T92"/>
                <a:gd fmla="*/ 37 h 202" name="T93"/>
                <a:gd fmla="*/ 113 w 325" name="T94"/>
                <a:gd fmla="*/ 25 h 202" name="T95"/>
                <a:gd fmla="*/ 134 w 325" name="T96"/>
                <a:gd fmla="*/ 31 h 202" name="T97"/>
                <a:gd fmla="*/ 143 w 325" name="T98"/>
                <a:gd fmla="*/ 22 h 202" name="T99"/>
                <a:gd fmla="*/ 156 w 325" name="T100"/>
                <a:gd fmla="*/ 11 h 202" name="T101"/>
                <a:gd fmla="*/ 194 w 325" name="T102"/>
                <a:gd fmla="*/ 8 h 202" name="T103"/>
                <a:gd fmla="*/ 212 w 325" name="T104"/>
                <a:gd fmla="*/ 3 h 202" name="T105"/>
                <a:gd fmla="*/ 223 w 325" name="T106"/>
                <a:gd fmla="*/ 15 h 202" name="T107"/>
                <a:gd fmla="*/ 226 w 325" name="T108"/>
                <a:gd fmla="*/ 4 h 202" name="T109"/>
                <a:gd fmla="*/ 284 w 325" name="T110"/>
                <a:gd fmla="*/ 12 h 202" name="T111"/>
                <a:gd fmla="*/ 324 w 325" name="T112"/>
                <a:gd fmla="*/ 22 h 202" name="T113"/>
                <a:gd fmla="*/ 318 w 325" name="T114"/>
                <a:gd fmla="*/ 38 h 202" name="T115"/>
                <a:gd fmla="*/ 297 w 325" name="T116"/>
                <a:gd fmla="*/ 44 h 20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01" w="325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" name="Freeform 113"/>
            <p:cNvSpPr/>
            <p:nvPr/>
          </p:nvSpPr>
          <p:spPr bwMode="auto">
            <a:xfrm>
              <a:off x="1990725" y="884238"/>
              <a:ext cx="255588" cy="217488"/>
            </a:xfrm>
            <a:custGeom>
              <a:gdLst>
                <a:gd fmla="*/ 57 w 96" name="T0"/>
                <a:gd fmla="*/ 73 h 81" name="T1"/>
                <a:gd fmla="*/ 41 w 96" name="T2"/>
                <a:gd fmla="*/ 75 h 81" name="T3"/>
                <a:gd fmla="*/ 17 w 96" name="T4"/>
                <a:gd fmla="*/ 66 h 81" name="T5"/>
                <a:gd fmla="*/ 26 w 96" name="T6"/>
                <a:gd fmla="*/ 52 h 81" name="T7"/>
                <a:gd fmla="*/ 19 w 96" name="T8"/>
                <a:gd fmla="*/ 50 h 81" name="T9"/>
                <a:gd fmla="*/ 3 w 96" name="T10"/>
                <a:gd fmla="*/ 29 h 81" name="T11"/>
                <a:gd fmla="*/ 16 w 96" name="T12"/>
                <a:gd fmla="*/ 17 h 81" name="T13"/>
                <a:gd fmla="*/ 38 w 96" name="T14"/>
                <a:gd fmla="*/ 0 h 81" name="T15"/>
                <a:gd fmla="*/ 55 w 96" name="T16"/>
                <a:gd fmla="*/ 8 h 81" name="T17"/>
                <a:gd fmla="*/ 66 w 96" name="T18"/>
                <a:gd fmla="*/ 23 h 81" name="T19"/>
                <a:gd fmla="*/ 94 w 96" name="T20"/>
                <a:gd fmla="*/ 41 h 81" name="T21"/>
                <a:gd fmla="*/ 75 w 96" name="T22"/>
                <a:gd fmla="*/ 56 h 81" name="T23"/>
                <a:gd fmla="*/ 57 w 96" name="T24"/>
                <a:gd fmla="*/ 73 h 8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1" w="96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" name="Freeform 114"/>
            <p:cNvSpPr/>
            <p:nvPr/>
          </p:nvSpPr>
          <p:spPr bwMode="auto">
            <a:xfrm>
              <a:off x="1920875" y="1042988"/>
              <a:ext cx="125413" cy="68263"/>
            </a:xfrm>
            <a:custGeom>
              <a:gdLst>
                <a:gd fmla="*/ 29 w 47" name="T0"/>
                <a:gd fmla="*/ 22 h 26" name="T1"/>
                <a:gd fmla="*/ 12 w 47" name="T2"/>
                <a:gd fmla="*/ 22 h 26" name="T3"/>
                <a:gd fmla="*/ 5 w 47" name="T4"/>
                <a:gd fmla="*/ 3 h 26" name="T5"/>
                <a:gd fmla="*/ 28 w 47" name="T6"/>
                <a:gd fmla="*/ 8 h 26" name="T7"/>
                <a:gd fmla="*/ 29 w 47" name="T8"/>
                <a:gd fmla="*/ 22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47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" name="Freeform 115"/>
            <p:cNvSpPr/>
            <p:nvPr/>
          </p:nvSpPr>
          <p:spPr bwMode="auto">
            <a:xfrm>
              <a:off x="1741487" y="1012826"/>
              <a:ext cx="182563" cy="98425"/>
            </a:xfrm>
            <a:custGeom>
              <a:gdLst>
                <a:gd fmla="*/ 39 w 68" name="T0"/>
                <a:gd fmla="*/ 34 h 37" name="T1"/>
                <a:gd fmla="*/ 21 w 68" name="T2"/>
                <a:gd fmla="*/ 25 h 37" name="T3"/>
                <a:gd fmla="*/ 8 w 68" name="T4"/>
                <a:gd fmla="*/ 25 h 37" name="T5"/>
                <a:gd fmla="*/ 16 w 68" name="T6"/>
                <a:gd fmla="*/ 18 h 37" name="T7"/>
                <a:gd fmla="*/ 11 w 68" name="T8"/>
                <a:gd fmla="*/ 10 h 37" name="T9"/>
                <a:gd fmla="*/ 15 w 68" name="T10"/>
                <a:gd fmla="*/ 0 h 37" name="T11"/>
                <a:gd fmla="*/ 46 w 68" name="T12"/>
                <a:gd fmla="*/ 14 h 37" name="T13"/>
                <a:gd fmla="*/ 64 w 68" name="T14"/>
                <a:gd fmla="*/ 30 h 37" name="T15"/>
                <a:gd fmla="*/ 39 w 68" name="T16"/>
                <a:gd fmla="*/ 34 h 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7" w="68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3" name="Freeform 116"/>
            <p:cNvSpPr/>
            <p:nvPr/>
          </p:nvSpPr>
          <p:spPr bwMode="auto">
            <a:xfrm>
              <a:off x="1373187" y="1311276"/>
              <a:ext cx="409575" cy="265113"/>
            </a:xfrm>
            <a:custGeom>
              <a:gdLst>
                <a:gd fmla="*/ 153 w 153" name="T0"/>
                <a:gd fmla="*/ 68 h 99" name="T1"/>
                <a:gd fmla="*/ 136 w 153" name="T2"/>
                <a:gd fmla="*/ 54 h 99" name="T3"/>
                <a:gd fmla="*/ 123 w 153" name="T4"/>
                <a:gd fmla="*/ 43 h 99" name="T5"/>
                <a:gd fmla="*/ 128 w 153" name="T6"/>
                <a:gd fmla="*/ 23 h 99" name="T7"/>
                <a:gd fmla="*/ 133 w 153" name="T8"/>
                <a:gd fmla="*/ 0 h 99" name="T9"/>
                <a:gd fmla="*/ 115 w 153" name="T10"/>
                <a:gd fmla="*/ 0 h 99" name="T11"/>
                <a:gd fmla="*/ 106 w 153" name="T12"/>
                <a:gd fmla="*/ 9 h 99" name="T13"/>
                <a:gd fmla="*/ 99 w 153" name="T14"/>
                <a:gd fmla="*/ 20 h 99" name="T15"/>
                <a:gd fmla="*/ 93 w 153" name="T16"/>
                <a:gd fmla="*/ 35 h 99" name="T17"/>
                <a:gd fmla="*/ 89 w 153" name="T18"/>
                <a:gd fmla="*/ 22 h 99" name="T19"/>
                <a:gd fmla="*/ 85 w 153" name="T20"/>
                <a:gd fmla="*/ 18 h 99" name="T21"/>
                <a:gd fmla="*/ 74 w 153" name="T22"/>
                <a:gd fmla="*/ 21 h 99" name="T23"/>
                <a:gd fmla="*/ 68 w 153" name="T24"/>
                <a:gd fmla="*/ 18 h 99" name="T25"/>
                <a:gd fmla="*/ 66 w 153" name="T26"/>
                <a:gd fmla="*/ 16 h 99" name="T27"/>
                <a:gd fmla="*/ 57 w 153" name="T28"/>
                <a:gd fmla="*/ 15 h 99" name="T29"/>
                <a:gd fmla="*/ 45 w 153" name="T30"/>
                <a:gd fmla="*/ 19 h 99" name="T31"/>
                <a:gd fmla="*/ 43 w 153" name="T32"/>
                <a:gd fmla="*/ 6 h 99" name="T33"/>
                <a:gd fmla="*/ 35 w 153" name="T34"/>
                <a:gd fmla="*/ 12 h 99" name="T35"/>
                <a:gd fmla="*/ 19 w 153" name="T36"/>
                <a:gd fmla="*/ 19 h 99" name="T37"/>
                <a:gd fmla="*/ 0 w 153" name="T38"/>
                <a:gd fmla="*/ 37 h 99" name="T39"/>
                <a:gd fmla="*/ 7 w 153" name="T40"/>
                <a:gd fmla="*/ 45 h 99" name="T41"/>
                <a:gd fmla="*/ 3 w 153" name="T42"/>
                <a:gd fmla="*/ 56 h 99" name="T43"/>
                <a:gd fmla="*/ 14 w 153" name="T44"/>
                <a:gd fmla="*/ 60 h 99" name="T45"/>
                <a:gd fmla="*/ 3 w 153" name="T46"/>
                <a:gd fmla="*/ 72 h 99" name="T47"/>
                <a:gd fmla="*/ 19 w 153" name="T48"/>
                <a:gd fmla="*/ 83 h 99" name="T49"/>
                <a:gd fmla="*/ 35 w 153" name="T50"/>
                <a:gd fmla="*/ 86 h 99" name="T51"/>
                <a:gd fmla="*/ 54 w 153" name="T52"/>
                <a:gd fmla="*/ 93 h 99" name="T53"/>
                <a:gd fmla="*/ 73 w 153" name="T54"/>
                <a:gd fmla="*/ 84 h 99" name="T55"/>
                <a:gd fmla="*/ 95 w 153" name="T56"/>
                <a:gd fmla="*/ 84 h 99" name="T57"/>
                <a:gd fmla="*/ 113 w 153" name="T58"/>
                <a:gd fmla="*/ 83 h 99" name="T59"/>
                <a:gd fmla="*/ 132 w 153" name="T60"/>
                <a:gd fmla="*/ 88 h 99" name="T61"/>
                <a:gd fmla="*/ 139 w 153" name="T62"/>
                <a:gd fmla="*/ 80 h 99" name="T63"/>
                <a:gd fmla="*/ 128 w 153" name="T64"/>
                <a:gd fmla="*/ 75 h 99" name="T65"/>
                <a:gd fmla="*/ 153 w 153" name="T66"/>
                <a:gd fmla="*/ 68 h 9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99" w="153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4" name="Freeform 117"/>
            <p:cNvSpPr/>
            <p:nvPr/>
          </p:nvSpPr>
          <p:spPr bwMode="auto">
            <a:xfrm>
              <a:off x="1201737" y="1260476"/>
              <a:ext cx="265113" cy="187325"/>
            </a:xfrm>
            <a:custGeom>
              <a:gdLst>
                <a:gd fmla="*/ 33 w 99" name="T0"/>
                <a:gd fmla="*/ 65 h 70" name="T1"/>
                <a:gd fmla="*/ 16 w 99" name="T2"/>
                <a:gd fmla="*/ 62 h 70" name="T3"/>
                <a:gd fmla="*/ 5 w 99" name="T4"/>
                <a:gd fmla="*/ 52 h 70" name="T5"/>
                <a:gd fmla="*/ 7 w 99" name="T6"/>
                <a:gd fmla="*/ 40 h 70" name="T7"/>
                <a:gd fmla="*/ 16 w 99" name="T8"/>
                <a:gd fmla="*/ 33 h 70" name="T9"/>
                <a:gd fmla="*/ 23 w 99" name="T10"/>
                <a:gd fmla="*/ 16 h 70" name="T11"/>
                <a:gd fmla="*/ 21 w 99" name="T12"/>
                <a:gd fmla="*/ 6 h 70" name="T13"/>
                <a:gd fmla="*/ 45 w 99" name="T14"/>
                <a:gd fmla="*/ 3 h 70" name="T15"/>
                <a:gd fmla="*/ 66 w 99" name="T16"/>
                <a:gd fmla="*/ 6 h 70" name="T17"/>
                <a:gd fmla="*/ 82 w 99" name="T18"/>
                <a:gd fmla="*/ 6 h 70" name="T19"/>
                <a:gd fmla="*/ 96 w 99" name="T20"/>
                <a:gd fmla="*/ 15 h 70" name="T21"/>
                <a:gd fmla="*/ 77 w 99" name="T22"/>
                <a:gd fmla="*/ 35 h 70" name="T23"/>
                <a:gd fmla="*/ 61 w 99" name="T24"/>
                <a:gd fmla="*/ 43 h 70" name="T25"/>
                <a:gd fmla="*/ 33 w 99" name="T26"/>
                <a:gd fmla="*/ 65 h 7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0" w="99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5" name="Freeform 118"/>
            <p:cNvSpPr/>
            <p:nvPr/>
          </p:nvSpPr>
          <p:spPr bwMode="auto">
            <a:xfrm>
              <a:off x="1314450" y="1114426"/>
              <a:ext cx="198438" cy="96838"/>
            </a:xfrm>
            <a:custGeom>
              <a:gdLst>
                <a:gd fmla="*/ 3 w 74" name="T0"/>
                <a:gd fmla="*/ 30 h 36" name="T1"/>
                <a:gd fmla="*/ 27 w 74" name="T2"/>
                <a:gd fmla="*/ 31 h 36" name="T3"/>
                <a:gd fmla="*/ 44 w 74" name="T4"/>
                <a:gd fmla="*/ 23 h 36" name="T5"/>
                <a:gd fmla="*/ 64 w 74" name="T6"/>
                <a:gd fmla="*/ 20 h 36" name="T7"/>
                <a:gd fmla="*/ 71 w 74" name="T8"/>
                <a:gd fmla="*/ 4 h 36" name="T9"/>
                <a:gd fmla="*/ 55 w 74" name="T10"/>
                <a:gd fmla="*/ 5 h 36" name="T11"/>
                <a:gd fmla="*/ 31 w 74" name="T12"/>
                <a:gd fmla="*/ 7 h 36" name="T13"/>
                <a:gd fmla="*/ 20 w 74" name="T14"/>
                <a:gd fmla="*/ 16 h 36" name="T15"/>
                <a:gd fmla="*/ 3 w 74" name="T16"/>
                <a:gd fmla="*/ 30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74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" name="Freeform 119"/>
            <p:cNvSpPr/>
            <p:nvPr/>
          </p:nvSpPr>
          <p:spPr bwMode="auto">
            <a:xfrm>
              <a:off x="1520825" y="1079501"/>
              <a:ext cx="153988" cy="63500"/>
            </a:xfrm>
            <a:custGeom>
              <a:gdLst>
                <a:gd fmla="*/ 4 w 58" name="T0"/>
                <a:gd fmla="*/ 3 h 24" name="T1"/>
                <a:gd fmla="*/ 16 w 58" name="T2"/>
                <a:gd fmla="*/ 6 h 24" name="T3"/>
                <a:gd fmla="*/ 44 w 58" name="T4"/>
                <a:gd fmla="*/ 6 h 24" name="T5"/>
                <a:gd fmla="*/ 50 w 58" name="T6"/>
                <a:gd fmla="*/ 14 h 24" name="T7"/>
                <a:gd fmla="*/ 37 w 58" name="T8"/>
                <a:gd fmla="*/ 22 h 24" name="T9"/>
                <a:gd fmla="*/ 15 w 58" name="T10"/>
                <a:gd fmla="*/ 16 h 24" name="T11"/>
                <a:gd fmla="*/ 0 w 58" name="T12"/>
                <a:gd fmla="*/ 12 h 24" name="T13"/>
                <a:gd fmla="*/ 4 w 58" name="T14"/>
                <a:gd fmla="*/ 3 h 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" w="57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7" name="Freeform 120"/>
            <p:cNvSpPr/>
            <p:nvPr/>
          </p:nvSpPr>
          <p:spPr bwMode="auto">
            <a:xfrm>
              <a:off x="1584325" y="1036638"/>
              <a:ext cx="85725" cy="58738"/>
            </a:xfrm>
            <a:custGeom>
              <a:gdLst>
                <a:gd fmla="*/ 2 w 32" name="T0"/>
                <a:gd fmla="*/ 18 h 22" name="T1"/>
                <a:gd fmla="*/ 27 w 32" name="T2"/>
                <a:gd fmla="*/ 16 h 22" name="T3"/>
                <a:gd fmla="*/ 13 w 32" name="T4"/>
                <a:gd fmla="*/ 3 h 22" name="T5"/>
                <a:gd fmla="*/ 0 w 32" name="T6"/>
                <a:gd fmla="*/ 9 h 22" name="T7"/>
                <a:gd fmla="*/ 2 w 32" name="T8"/>
                <a:gd fmla="*/ 18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3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8" name="Freeform 121"/>
            <p:cNvSpPr/>
            <p:nvPr/>
          </p:nvSpPr>
          <p:spPr bwMode="auto">
            <a:xfrm>
              <a:off x="1428750" y="1157288"/>
              <a:ext cx="304800" cy="125413"/>
            </a:xfrm>
            <a:custGeom>
              <a:gdLst>
                <a:gd fmla="*/ 75 w 114" name="T0"/>
                <a:gd fmla="*/ 17 h 47" name="T1"/>
                <a:gd fmla="*/ 60 w 114" name="T2"/>
                <a:gd fmla="*/ 17 h 47" name="T3"/>
                <a:gd fmla="*/ 38 w 114" name="T4"/>
                <a:gd fmla="*/ 8 h 47" name="T5"/>
                <a:gd fmla="*/ 14 w 114" name="T6"/>
                <a:gd fmla="*/ 12 h 47" name="T7"/>
                <a:gd fmla="*/ 5 w 114" name="T8"/>
                <a:gd fmla="*/ 24 h 47" name="T9"/>
                <a:gd fmla="*/ 5 w 114" name="T10"/>
                <a:gd fmla="*/ 28 h 47" name="T11"/>
                <a:gd fmla="*/ 26 w 114" name="T12"/>
                <a:gd fmla="*/ 27 h 47" name="T13"/>
                <a:gd fmla="*/ 43 w 114" name="T14"/>
                <a:gd fmla="*/ 33 h 47" name="T15"/>
                <a:gd fmla="*/ 34 w 114" name="T16"/>
                <a:gd fmla="*/ 37 h 47" name="T17"/>
                <a:gd fmla="*/ 49 w 114" name="T18"/>
                <a:gd fmla="*/ 42 h 47" name="T19"/>
                <a:gd fmla="*/ 67 w 114" name="T20"/>
                <a:gd fmla="*/ 35 h 47" name="T21"/>
                <a:gd fmla="*/ 90 w 114" name="T22"/>
                <a:gd fmla="*/ 35 h 47" name="T23"/>
                <a:gd fmla="*/ 108 w 114" name="T24"/>
                <a:gd fmla="*/ 27 h 47" name="T25"/>
                <a:gd fmla="*/ 112 w 114" name="T26"/>
                <a:gd fmla="*/ 19 h 47" name="T27"/>
                <a:gd fmla="*/ 106 w 114" name="T28"/>
                <a:gd fmla="*/ 14 h 47" name="T29"/>
                <a:gd fmla="*/ 98 w 114" name="T30"/>
                <a:gd fmla="*/ 14 h 47" name="T31"/>
                <a:gd fmla="*/ 92 w 114" name="T32"/>
                <a:gd fmla="*/ 7 h 47" name="T33"/>
                <a:gd fmla="*/ 86 w 114" name="T34"/>
                <a:gd fmla="*/ 0 h 47" name="T35"/>
                <a:gd fmla="*/ 69 w 114" name="T36"/>
                <a:gd fmla="*/ 4 h 47" name="T37"/>
                <a:gd fmla="*/ 75 w 114" name="T38"/>
                <a:gd fmla="*/ 17 h 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7" w="114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9" name="Freeform 122"/>
            <p:cNvSpPr/>
            <p:nvPr/>
          </p:nvSpPr>
          <p:spPr bwMode="auto">
            <a:xfrm>
              <a:off x="1779587" y="1282701"/>
              <a:ext cx="157163" cy="160338"/>
            </a:xfrm>
            <a:custGeom>
              <a:gdLst>
                <a:gd fmla="*/ 40 w 59" name="T0"/>
                <a:gd fmla="*/ 20 h 60" name="T1"/>
                <a:gd fmla="*/ 51 w 59" name="T2"/>
                <a:gd fmla="*/ 9 h 60" name="T3"/>
                <a:gd fmla="*/ 32 w 59" name="T4"/>
                <a:gd fmla="*/ 4 h 60" name="T5"/>
                <a:gd fmla="*/ 11 w 59" name="T6"/>
                <a:gd fmla="*/ 10 h 60" name="T7"/>
                <a:gd fmla="*/ 11 w 59" name="T8"/>
                <a:gd fmla="*/ 21 h 60" name="T9"/>
                <a:gd fmla="*/ 0 w 59" name="T10"/>
                <a:gd fmla="*/ 26 h 60" name="T11"/>
                <a:gd fmla="*/ 4 w 59" name="T12"/>
                <a:gd fmla="*/ 40 h 60" name="T13"/>
                <a:gd fmla="*/ 16 w 59" name="T14"/>
                <a:gd fmla="*/ 50 h 60" name="T15"/>
                <a:gd fmla="*/ 22 w 59" name="T16"/>
                <a:gd fmla="*/ 59 h 60" name="T17"/>
                <a:gd fmla="*/ 34 w 59" name="T18"/>
                <a:gd fmla="*/ 52 h 60" name="T19"/>
                <a:gd fmla="*/ 44 w 59" name="T20"/>
                <a:gd fmla="*/ 49 h 60" name="T21"/>
                <a:gd fmla="*/ 46 w 59" name="T22"/>
                <a:gd fmla="*/ 42 h 60" name="T23"/>
                <a:gd fmla="*/ 47 w 59" name="T24"/>
                <a:gd fmla="*/ 31 h 60" name="T25"/>
                <a:gd fmla="*/ 40 w 59" name="T26"/>
                <a:gd fmla="*/ 20 h 6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0" w="59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0" name="Freeform 123"/>
            <p:cNvSpPr/>
            <p:nvPr/>
          </p:nvSpPr>
          <p:spPr bwMode="auto">
            <a:xfrm>
              <a:off x="1755775" y="1152526"/>
              <a:ext cx="254000" cy="125413"/>
            </a:xfrm>
            <a:custGeom>
              <a:gdLst>
                <a:gd fmla="*/ 21 w 95" name="T0"/>
                <a:gd fmla="*/ 14 h 47" name="T1"/>
                <a:gd fmla="*/ 6 w 95" name="T2"/>
                <a:gd fmla="*/ 4 h 47" name="T3"/>
                <a:gd fmla="*/ 7 w 95" name="T4"/>
                <a:gd fmla="*/ 16 h 47" name="T5"/>
                <a:gd fmla="*/ 5 w 95" name="T6"/>
                <a:gd fmla="*/ 27 h 47" name="T7"/>
                <a:gd fmla="*/ 12 w 95" name="T8"/>
                <a:gd fmla="*/ 34 h 47" name="T9"/>
                <a:gd fmla="*/ 19 w 95" name="T10"/>
                <a:gd fmla="*/ 44 h 47" name="T11"/>
                <a:gd fmla="*/ 59 w 95" name="T12"/>
                <a:gd fmla="*/ 42 h 47" name="T13"/>
                <a:gd fmla="*/ 82 w 95" name="T14"/>
                <a:gd fmla="*/ 40 h 47" name="T15"/>
                <a:gd fmla="*/ 95 w 95" name="T16"/>
                <a:gd fmla="*/ 35 h 47" name="T17"/>
                <a:gd fmla="*/ 86 w 95" name="T18"/>
                <a:gd fmla="*/ 18 h 47" name="T19"/>
                <a:gd fmla="*/ 75 w 95" name="T20"/>
                <a:gd fmla="*/ 23 h 47" name="T21"/>
                <a:gd fmla="*/ 64 w 95" name="T22"/>
                <a:gd fmla="*/ 12 h 47" name="T23"/>
                <a:gd fmla="*/ 61 w 95" name="T24"/>
                <a:gd fmla="*/ 2 h 47" name="T25"/>
                <a:gd fmla="*/ 40 w 95" name="T26"/>
                <a:gd fmla="*/ 2 h 47" name="T27"/>
                <a:gd fmla="*/ 26 w 95" name="T28"/>
                <a:gd fmla="*/ 3 h 47" name="T29"/>
                <a:gd fmla="*/ 21 w 95" name="T30"/>
                <a:gd fmla="*/ 14 h 4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7" w="95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1" name="Freeform 124"/>
            <p:cNvSpPr/>
            <p:nvPr/>
          </p:nvSpPr>
          <p:spPr bwMode="auto">
            <a:xfrm>
              <a:off x="2038350" y="1298576"/>
              <a:ext cx="660400" cy="614363"/>
            </a:xfrm>
            <a:custGeom>
              <a:gdLst>
                <a:gd fmla="*/ 57 w 247" name="T0"/>
                <a:gd fmla="*/ 3 h 230" name="T1"/>
                <a:gd fmla="*/ 35 w 247" name="T2"/>
                <a:gd fmla="*/ 6 h 230" name="T3"/>
                <a:gd fmla="*/ 14 w 247" name="T4"/>
                <a:gd fmla="*/ 26 h 230" name="T5"/>
                <a:gd fmla="*/ 20 w 247" name="T6"/>
                <a:gd fmla="*/ 56 h 230" name="T7"/>
                <a:gd fmla="*/ 22 w 247" name="T8"/>
                <a:gd fmla="*/ 76 h 230" name="T9"/>
                <a:gd fmla="*/ 73 w 247" name="T10"/>
                <a:gd fmla="*/ 71 h 230" name="T11"/>
                <a:gd fmla="*/ 113 w 247" name="T12"/>
                <a:gd fmla="*/ 69 h 230" name="T13"/>
                <a:gd fmla="*/ 121 w 247" name="T14"/>
                <a:gd fmla="*/ 94 h 230" name="T15"/>
                <a:gd fmla="*/ 121 w 247" name="T16"/>
                <a:gd fmla="*/ 107 h 230" name="T17"/>
                <a:gd fmla="*/ 149 w 247" name="T18"/>
                <a:gd fmla="*/ 107 h 230" name="T19"/>
                <a:gd fmla="*/ 143 w 247" name="T20"/>
                <a:gd fmla="*/ 121 h 230" name="T21"/>
                <a:gd fmla="*/ 130 w 247" name="T22"/>
                <a:gd fmla="*/ 147 h 230" name="T23"/>
                <a:gd fmla="*/ 120 w 247" name="T24"/>
                <a:gd fmla="*/ 156 h 230" name="T25"/>
                <a:gd fmla="*/ 94 w 247" name="T26"/>
                <a:gd fmla="*/ 150 h 230" name="T27"/>
                <a:gd fmla="*/ 84 w 247" name="T28"/>
                <a:gd fmla="*/ 176 h 230" name="T29"/>
                <a:gd fmla="*/ 88 w 247" name="T30"/>
                <a:gd fmla="*/ 187 h 230" name="T31"/>
                <a:gd fmla="*/ 121 w 247" name="T32"/>
                <a:gd fmla="*/ 173 h 230" name="T33"/>
                <a:gd fmla="*/ 128 w 247" name="T34"/>
                <a:gd fmla="*/ 188 h 230" name="T35"/>
                <a:gd fmla="*/ 142 w 247" name="T36"/>
                <a:gd fmla="*/ 201 h 230" name="T37"/>
                <a:gd fmla="*/ 159 w 247" name="T38"/>
                <a:gd fmla="*/ 226 h 230" name="T39"/>
                <a:gd fmla="*/ 165 w 247" name="T40"/>
                <a:gd fmla="*/ 227 h 230" name="T41"/>
                <a:gd fmla="*/ 182 w 247" name="T42"/>
                <a:gd fmla="*/ 227 h 230" name="T43"/>
                <a:gd fmla="*/ 192 w 247" name="T44"/>
                <a:gd fmla="*/ 227 h 230" name="T45"/>
                <a:gd fmla="*/ 184 w 247" name="T46"/>
                <a:gd fmla="*/ 212 h 230" name="T47"/>
                <a:gd fmla="*/ 172 w 247" name="T48"/>
                <a:gd fmla="*/ 187 h 230" name="T49"/>
                <a:gd fmla="*/ 191 w 247" name="T50"/>
                <a:gd fmla="*/ 207 h 230" name="T51"/>
                <a:gd fmla="*/ 194 w 247" name="T52"/>
                <a:gd fmla="*/ 209 h 230" name="T53"/>
                <a:gd fmla="*/ 210 w 247" name="T54"/>
                <a:gd fmla="*/ 194 h 230" name="T55"/>
                <a:gd fmla="*/ 206 w 247" name="T56"/>
                <a:gd fmla="*/ 181 h 230" name="T57"/>
                <a:gd fmla="*/ 189 w 247" name="T58"/>
                <a:gd fmla="*/ 151 h 230" name="T59"/>
                <a:gd fmla="*/ 194 w 247" name="T60"/>
                <a:gd fmla="*/ 132 h 230" name="T61"/>
                <a:gd fmla="*/ 212 w 247" name="T62"/>
                <a:gd fmla="*/ 137 h 230" name="T63"/>
                <a:gd fmla="*/ 213 w 247" name="T64"/>
                <a:gd fmla="*/ 154 h 230" name="T65"/>
                <a:gd fmla="*/ 225 w 247" name="T66"/>
                <a:gd fmla="*/ 158 h 230" name="T67"/>
                <a:gd fmla="*/ 237 w 247" name="T68"/>
                <a:gd fmla="*/ 148 h 230" name="T69"/>
                <a:gd fmla="*/ 244 w 247" name="T70"/>
                <a:gd fmla="*/ 136 h 230" name="T71"/>
                <a:gd fmla="*/ 247 w 247" name="T72"/>
                <a:gd fmla="*/ 125 h 230" name="T73"/>
                <a:gd fmla="*/ 218 w 247" name="T74"/>
                <a:gd fmla="*/ 117 h 230" name="T75"/>
                <a:gd fmla="*/ 194 w 247" name="T76"/>
                <a:gd fmla="*/ 111 h 230" name="T77"/>
                <a:gd fmla="*/ 190 w 247" name="T78"/>
                <a:gd fmla="*/ 98 h 230" name="T79"/>
                <a:gd fmla="*/ 195 w 247" name="T80"/>
                <a:gd fmla="*/ 88 h 230" name="T81"/>
                <a:gd fmla="*/ 204 w 247" name="T82"/>
                <a:gd fmla="*/ 82 h 230" name="T83"/>
                <a:gd fmla="*/ 183 w 247" name="T84"/>
                <a:gd fmla="*/ 59 h 230" name="T85"/>
                <a:gd fmla="*/ 174 w 247" name="T86"/>
                <a:gd fmla="*/ 60 h 230" name="T87"/>
                <a:gd fmla="*/ 171 w 247" name="T88"/>
                <a:gd fmla="*/ 45 h 230" name="T89"/>
                <a:gd fmla="*/ 153 w 247" name="T90"/>
                <a:gd fmla="*/ 49 h 230" name="T91"/>
                <a:gd fmla="*/ 145 w 247" name="T92"/>
                <a:gd fmla="*/ 36 h 230" name="T93"/>
                <a:gd fmla="*/ 138 w 247" name="T94"/>
                <a:gd fmla="*/ 28 h 230" name="T95"/>
                <a:gd fmla="*/ 140 w 247" name="T96"/>
                <a:gd fmla="*/ 17 h 230" name="T97"/>
                <a:gd fmla="*/ 123 w 247" name="T98"/>
                <a:gd fmla="*/ 9 h 230" name="T99"/>
                <a:gd fmla="*/ 110 w 247" name="T100"/>
                <a:gd fmla="*/ 3 h 230" name="T101"/>
                <a:gd fmla="*/ 97 w 247" name="T102"/>
                <a:gd fmla="*/ 4 h 230" name="T103"/>
                <a:gd fmla="*/ 88 w 247" name="T104"/>
                <a:gd fmla="*/ 14 h 230" name="T105"/>
                <a:gd fmla="*/ 87 w 247" name="T106"/>
                <a:gd fmla="*/ 35 h 230" name="T107"/>
                <a:gd fmla="*/ 73 w 247" name="T108"/>
                <a:gd fmla="*/ 24 h 230" name="T109"/>
                <a:gd fmla="*/ 68 w 247" name="T110"/>
                <a:gd fmla="*/ 8 h 230" name="T111"/>
                <a:gd fmla="*/ 64 w 247" name="T112"/>
                <a:gd fmla="*/ 7 h 230" name="T113"/>
                <a:gd fmla="*/ 57 w 247" name="T114"/>
                <a:gd fmla="*/ 3 h 23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30" w="246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2" name="Freeform 125"/>
            <p:cNvSpPr/>
            <p:nvPr/>
          </p:nvSpPr>
          <p:spPr bwMode="auto">
            <a:xfrm>
              <a:off x="2046287" y="1689101"/>
              <a:ext cx="176213" cy="141288"/>
            </a:xfrm>
            <a:custGeom>
              <a:gdLst>
                <a:gd fmla="*/ 17 w 66" name="T0"/>
                <a:gd fmla="*/ 53 h 53" name="T1"/>
                <a:gd fmla="*/ 39 w 66" name="T2"/>
                <a:gd fmla="*/ 37 h 53" name="T3"/>
                <a:gd fmla="*/ 50 w 66" name="T4"/>
                <a:gd fmla="*/ 45 h 53" name="T5"/>
                <a:gd fmla="*/ 62 w 66" name="T6"/>
                <a:gd fmla="*/ 37 h 53" name="T7"/>
                <a:gd fmla="*/ 54 w 66" name="T8"/>
                <a:gd fmla="*/ 25 h 53" name="T9"/>
                <a:gd fmla="*/ 42 w 66" name="T10"/>
                <a:gd fmla="*/ 10 h 53" name="T11"/>
                <a:gd fmla="*/ 28 w 66" name="T12"/>
                <a:gd fmla="*/ 2 h 53" name="T13"/>
                <a:gd fmla="*/ 18 w 66" name="T14"/>
                <a:gd fmla="*/ 12 h 53" name="T15"/>
                <a:gd fmla="*/ 12 w 66" name="T16"/>
                <a:gd fmla="*/ 29 h 53" name="T17"/>
                <a:gd fmla="*/ 0 w 66" name="T18"/>
                <a:gd fmla="*/ 41 h 53" name="T19"/>
                <a:gd fmla="*/ 17 w 66" name="T20"/>
                <a:gd fmla="*/ 53 h 5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2" w="66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3" name="Freeform 126"/>
            <p:cNvSpPr/>
            <p:nvPr/>
          </p:nvSpPr>
          <p:spPr bwMode="auto">
            <a:xfrm>
              <a:off x="2092325" y="1841501"/>
              <a:ext cx="76200" cy="39688"/>
            </a:xfrm>
            <a:custGeom>
              <a:gdLst>
                <a:gd fmla="*/ 25 w 29" name="T0"/>
                <a:gd fmla="*/ 0 h 15" name="T1"/>
                <a:gd fmla="*/ 8 w 29" name="T2"/>
                <a:gd fmla="*/ 14 h 15" name="T3"/>
                <a:gd fmla="*/ 23 w 29" name="T4"/>
                <a:gd fmla="*/ 12 h 15" name="T5"/>
                <a:gd fmla="*/ 29 w 29" name="T6"/>
                <a:gd fmla="*/ 2 h 15" name="T7"/>
                <a:gd fmla="*/ 25 w 29" name="T8"/>
                <a:gd fmla="*/ 0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28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4" name="Freeform 127"/>
            <p:cNvSpPr/>
            <p:nvPr/>
          </p:nvSpPr>
          <p:spPr bwMode="auto">
            <a:xfrm>
              <a:off x="2171700" y="1884363"/>
              <a:ext cx="61913" cy="52388"/>
            </a:xfrm>
            <a:custGeom>
              <a:gdLst>
                <a:gd fmla="*/ 13 w 23" name="T0"/>
                <a:gd fmla="*/ 0 h 20" name="T1"/>
                <a:gd fmla="*/ 9 w 23" name="T2"/>
                <a:gd fmla="*/ 14 h 20" name="T3"/>
                <a:gd fmla="*/ 21 w 23" name="T4"/>
                <a:gd fmla="*/ 15 h 20" name="T5"/>
                <a:gd fmla="*/ 20 w 23" name="T6"/>
                <a:gd fmla="*/ 6 h 20" name="T7"/>
                <a:gd fmla="*/ 13 w 23" name="T8"/>
                <a:gd fmla="*/ 0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3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5" name="Freeform 128"/>
            <p:cNvSpPr/>
            <p:nvPr/>
          </p:nvSpPr>
          <p:spPr bwMode="auto">
            <a:xfrm>
              <a:off x="2468562" y="1974851"/>
              <a:ext cx="26988" cy="34925"/>
            </a:xfrm>
            <a:custGeom>
              <a:gdLst>
                <a:gd fmla="*/ 3 w 10" name="T0"/>
                <a:gd fmla="*/ 0 h 13" name="T1"/>
                <a:gd fmla="*/ 9 w 10" name="T2"/>
                <a:gd fmla="*/ 7 h 13" name="T3"/>
                <a:gd fmla="*/ 3 w 10" name="T4"/>
                <a:gd fmla="*/ 0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0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6" name="Freeform 129"/>
            <p:cNvSpPr/>
            <p:nvPr/>
          </p:nvSpPr>
          <p:spPr bwMode="auto">
            <a:xfrm>
              <a:off x="2547937" y="1916113"/>
              <a:ext cx="30163" cy="20638"/>
            </a:xfrm>
            <a:custGeom>
              <a:gdLst>
                <a:gd fmla="*/ 0 w 11" name="T0"/>
                <a:gd fmla="*/ 0 h 8" name="T1"/>
                <a:gd fmla="*/ 10 w 11" name="T2"/>
                <a:gd fmla="*/ 1 h 8" name="T3"/>
                <a:gd fmla="*/ 8 w 11" name="T4"/>
                <a:gd fmla="*/ 8 h 8" name="T5"/>
                <a:gd fmla="*/ 0 w 11" name="T6"/>
                <a:gd fmla="*/ 6 h 8" name="T7"/>
                <a:gd fmla="*/ 0 w 11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1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7" name="Freeform 130"/>
            <p:cNvSpPr/>
            <p:nvPr/>
          </p:nvSpPr>
          <p:spPr bwMode="auto">
            <a:xfrm>
              <a:off x="2136775" y="2170113"/>
              <a:ext cx="42863" cy="39688"/>
            </a:xfrm>
            <a:custGeom>
              <a:gdLst>
                <a:gd fmla="*/ 14 w 16" name="T0"/>
                <a:gd fmla="*/ 0 h 15" name="T1"/>
                <a:gd fmla="*/ 0 w 16" name="T2"/>
                <a:gd fmla="*/ 11 h 15" name="T3"/>
                <a:gd fmla="*/ 11 w 16" name="T4"/>
                <a:gd fmla="*/ 11 h 15" name="T5"/>
                <a:gd fmla="*/ 14 w 16" name="T6"/>
                <a:gd fmla="*/ 0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6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8" name="Freeform 131"/>
            <p:cNvSpPr/>
            <p:nvPr/>
          </p:nvSpPr>
          <p:spPr bwMode="auto">
            <a:xfrm>
              <a:off x="765175" y="2152651"/>
              <a:ext cx="58738" cy="104775"/>
            </a:xfrm>
            <a:custGeom>
              <a:gdLst>
                <a:gd fmla="*/ 6 w 22" name="T0"/>
                <a:gd fmla="*/ 0 h 39" name="T1"/>
                <a:gd fmla="*/ 5 w 22" name="T2"/>
                <a:gd fmla="*/ 10 h 39" name="T3"/>
                <a:gd fmla="*/ 7 w 22" name="T4"/>
                <a:gd fmla="*/ 27 h 39" name="T5"/>
                <a:gd fmla="*/ 19 w 22" name="T6"/>
                <a:gd fmla="*/ 37 h 39" name="T7"/>
                <a:gd fmla="*/ 18 w 22" name="T8"/>
                <a:gd fmla="*/ 27 h 39" name="T9"/>
                <a:gd fmla="*/ 12 w 22" name="T10"/>
                <a:gd fmla="*/ 15 h 39" name="T11"/>
                <a:gd fmla="*/ 10 w 22" name="T12"/>
                <a:gd fmla="*/ 5 h 39" name="T13"/>
                <a:gd fmla="*/ 6 w 22" name="T14"/>
                <a:gd fmla="*/ 0 h 3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9" w="22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9" name="Freeform 132"/>
            <p:cNvSpPr/>
            <p:nvPr/>
          </p:nvSpPr>
          <p:spPr bwMode="auto">
            <a:xfrm>
              <a:off x="769937" y="2281238"/>
              <a:ext cx="47625" cy="46038"/>
            </a:xfrm>
            <a:custGeom>
              <a:gdLst>
                <a:gd fmla="*/ 11 w 18" name="T0"/>
                <a:gd fmla="*/ 0 h 17" name="T1"/>
                <a:gd fmla="*/ 3 w 18" name="T2"/>
                <a:gd fmla="*/ 6 h 17" name="T3"/>
                <a:gd fmla="*/ 11 w 18" name="T4"/>
                <a:gd fmla="*/ 14 h 17" name="T5"/>
                <a:gd fmla="*/ 8 w 18" name="T6"/>
                <a:gd fmla="*/ 15 h 17" name="T7"/>
                <a:gd fmla="*/ 18 w 18" name="T8"/>
                <a:gd fmla="*/ 7 h 17" name="T9"/>
                <a:gd fmla="*/ 11 w 18" name="T10"/>
                <a:gd fmla="*/ 0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18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0" name="Freeform 133"/>
            <p:cNvSpPr/>
            <p:nvPr/>
          </p:nvSpPr>
          <p:spPr bwMode="auto">
            <a:xfrm>
              <a:off x="790575" y="2332038"/>
              <a:ext cx="23813" cy="15875"/>
            </a:xfrm>
            <a:custGeom>
              <a:gdLst>
                <a:gd fmla="*/ 0 w 9" name="T0"/>
                <a:gd fmla="*/ 1 h 6" name="T1"/>
                <a:gd fmla="*/ 7 w 9" name="T2"/>
                <a:gd fmla="*/ 0 h 6" name="T3"/>
                <a:gd fmla="*/ 0 w 9" name="T4"/>
                <a:gd fmla="*/ 1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9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1" name="Freeform 134"/>
            <p:cNvSpPr/>
            <p:nvPr/>
          </p:nvSpPr>
          <p:spPr bwMode="auto">
            <a:xfrm>
              <a:off x="798512" y="2338388"/>
              <a:ext cx="25400" cy="20638"/>
            </a:xfrm>
            <a:custGeom>
              <a:gdLst>
                <a:gd fmla="*/ 4 w 9" name="T0"/>
                <a:gd fmla="*/ 8 h 8" name="T1"/>
                <a:gd fmla="*/ 9 w 9" name="T2"/>
                <a:gd fmla="*/ 6 h 8" name="T3"/>
                <a:gd fmla="*/ 2 w 9" name="T4"/>
                <a:gd fmla="*/ 4 h 8" name="T5"/>
                <a:gd fmla="*/ 4 w 9" name="T6"/>
                <a:gd fmla="*/ 8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9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2" name="Freeform 135"/>
            <p:cNvSpPr/>
            <p:nvPr/>
          </p:nvSpPr>
          <p:spPr bwMode="auto">
            <a:xfrm>
              <a:off x="-177801" y="2295526"/>
              <a:ext cx="103188" cy="39688"/>
            </a:xfrm>
            <a:custGeom>
              <a:gdLst>
                <a:gd fmla="*/ 39 w 39" name="T0"/>
                <a:gd fmla="*/ 0 h 15" name="T1"/>
                <a:gd fmla="*/ 31 w 39" name="T2"/>
                <a:gd fmla="*/ 8 h 15" name="T3"/>
                <a:gd fmla="*/ 15 w 39" name="T4"/>
                <a:gd fmla="*/ 8 h 15" name="T5"/>
                <a:gd fmla="*/ 6 w 39" name="T6"/>
                <a:gd fmla="*/ 14 h 15" name="T7"/>
                <a:gd fmla="*/ 3 w 39" name="T8"/>
                <a:gd fmla="*/ 6 h 15" name="T9"/>
                <a:gd fmla="*/ 17 w 39" name="T10"/>
                <a:gd fmla="*/ 4 h 15" name="T11"/>
                <a:gd fmla="*/ 30 w 39" name="T12"/>
                <a:gd fmla="*/ 3 h 15" name="T13"/>
                <a:gd fmla="*/ 39 w 39" name="T14"/>
                <a:gd fmla="*/ 0 h 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" w="39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4" name="Freeform 136"/>
            <p:cNvSpPr/>
            <p:nvPr/>
          </p:nvSpPr>
          <p:spPr bwMode="auto">
            <a:xfrm>
              <a:off x="-23813" y="1982788"/>
              <a:ext cx="85725" cy="44450"/>
            </a:xfrm>
            <a:custGeom>
              <a:gdLst>
                <a:gd fmla="*/ 21 w 32" name="T0"/>
                <a:gd fmla="*/ 15 h 17" name="T1"/>
                <a:gd fmla="*/ 29 w 32" name="T2"/>
                <a:gd fmla="*/ 4 h 17" name="T3"/>
                <a:gd fmla="*/ 15 w 32" name="T4"/>
                <a:gd fmla="*/ 2 h 17" name="T5"/>
                <a:gd fmla="*/ 13 w 32" name="T6"/>
                <a:gd fmla="*/ 14 h 17" name="T7"/>
                <a:gd fmla="*/ 8 w 32" name="T8"/>
                <a:gd fmla="*/ 15 h 17" name="T9"/>
                <a:gd fmla="*/ 21 w 32" name="T10"/>
                <a:gd fmla="*/ 15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32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5" name="Freeform 137"/>
            <p:cNvSpPr/>
            <p:nvPr/>
          </p:nvSpPr>
          <p:spPr bwMode="auto">
            <a:xfrm>
              <a:off x="-71438" y="1581151"/>
              <a:ext cx="160338" cy="182563"/>
            </a:xfrm>
            <a:custGeom>
              <a:gdLst>
                <a:gd fmla="*/ 7 w 60" name="T0"/>
                <a:gd fmla="*/ 57 h 68" name="T1"/>
                <a:gd fmla="*/ 11 w 60" name="T2"/>
                <a:gd fmla="*/ 68 h 68" name="T3"/>
                <a:gd fmla="*/ 20 w 60" name="T4"/>
                <a:gd fmla="*/ 58 h 68" name="T5"/>
                <a:gd fmla="*/ 25 w 60" name="T6"/>
                <a:gd fmla="*/ 48 h 68" name="T7"/>
                <a:gd fmla="*/ 52 w 60" name="T8"/>
                <a:gd fmla="*/ 38 h 68" name="T9"/>
                <a:gd fmla="*/ 57 w 60" name="T10"/>
                <a:gd fmla="*/ 31 h 68" name="T11"/>
                <a:gd fmla="*/ 58 w 60" name="T12"/>
                <a:gd fmla="*/ 19 h 68" name="T13"/>
                <a:gd fmla="*/ 50 w 60" name="T14"/>
                <a:gd fmla="*/ 16 h 68" name="T15"/>
                <a:gd fmla="*/ 37 w 60" name="T16"/>
                <a:gd fmla="*/ 7 h 68" name="T17"/>
                <a:gd fmla="*/ 19 w 60" name="T18"/>
                <a:gd fmla="*/ 14 h 68" name="T19"/>
                <a:gd fmla="*/ 24 w 60" name="T20"/>
                <a:gd fmla="*/ 0 h 68" name="T21"/>
                <a:gd fmla="*/ 21 w 60" name="T22"/>
                <a:gd fmla="*/ 1 h 68" name="T23"/>
                <a:gd fmla="*/ 0 w 60" name="T24"/>
                <a:gd fmla="*/ 57 h 68" name="T25"/>
                <a:gd fmla="*/ 7 w 60" name="T26"/>
                <a:gd fmla="*/ 57 h 6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8" w="60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6" name="Freeform 138"/>
            <p:cNvSpPr/>
            <p:nvPr/>
          </p:nvSpPr>
          <p:spPr bwMode="auto">
            <a:xfrm>
              <a:off x="3533775" y="1589088"/>
              <a:ext cx="390525" cy="276225"/>
            </a:xfrm>
            <a:custGeom>
              <a:gdLst>
                <a:gd fmla="*/ 39 w 146" name="T0"/>
                <a:gd fmla="*/ 87 h 103" name="T1"/>
                <a:gd fmla="*/ 21 w 146" name="T2"/>
                <a:gd fmla="*/ 84 h 103" name="T3"/>
                <a:gd fmla="*/ 31 w 146" name="T4"/>
                <a:gd fmla="*/ 76 h 103" name="T5"/>
                <a:gd fmla="*/ 29 w 146" name="T6"/>
                <a:gd fmla="*/ 71 h 103" name="T7"/>
                <a:gd fmla="*/ 22 w 146" name="T8"/>
                <a:gd fmla="*/ 62 h 103" name="T9"/>
                <a:gd fmla="*/ 13 w 146" name="T10"/>
                <a:gd fmla="*/ 62 h 103" name="T11"/>
                <a:gd fmla="*/ 9 w 146" name="T12"/>
                <a:gd fmla="*/ 53 h 103" name="T13"/>
                <a:gd fmla="*/ 23 w 146" name="T14"/>
                <a:gd fmla="*/ 50 h 103" name="T15"/>
                <a:gd fmla="*/ 32 w 146" name="T16"/>
                <a:gd fmla="*/ 44 h 103" name="T17"/>
                <a:gd fmla="*/ 25 w 146" name="T18"/>
                <a:gd fmla="*/ 38 h 103" name="T19"/>
                <a:gd fmla="*/ 2 w 146" name="T20"/>
                <a:gd fmla="*/ 34 h 103" name="T21"/>
                <a:gd fmla="*/ 9 w 146" name="T22"/>
                <a:gd fmla="*/ 27 h 103" name="T23"/>
                <a:gd fmla="*/ 15 w 146" name="T24"/>
                <a:gd fmla="*/ 15 h 103" name="T25"/>
                <a:gd fmla="*/ 35 w 146" name="T26"/>
                <a:gd fmla="*/ 5 h 103" name="T27"/>
                <a:gd fmla="*/ 40 w 146" name="T28"/>
                <a:gd fmla="*/ 10 h 103" name="T29"/>
                <a:gd fmla="*/ 46 w 146" name="T30"/>
                <a:gd fmla="*/ 29 h 103" name="T31"/>
                <a:gd fmla="*/ 59 w 146" name="T32"/>
                <a:gd fmla="*/ 29 h 103" name="T33"/>
                <a:gd fmla="*/ 67 w 146" name="T34"/>
                <a:gd fmla="*/ 18 h 103" name="T35"/>
                <a:gd fmla="*/ 95 w 146" name="T36"/>
                <a:gd fmla="*/ 20 h 103" name="T37"/>
                <a:gd fmla="*/ 104 w 146" name="T38"/>
                <a:gd fmla="*/ 13 h 103" name="T39"/>
                <a:gd fmla="*/ 103 w 146" name="T40"/>
                <a:gd fmla="*/ 7 h 103" name="T41"/>
                <a:gd fmla="*/ 123 w 146" name="T42"/>
                <a:gd fmla="*/ 5 h 103" name="T43"/>
                <a:gd fmla="*/ 127 w 146" name="T44"/>
                <a:gd fmla="*/ 6 h 103" name="T45"/>
                <a:gd fmla="*/ 136 w 146" name="T46"/>
                <a:gd fmla="*/ 20 h 103" name="T47"/>
                <a:gd fmla="*/ 131 w 146" name="T48"/>
                <a:gd fmla="*/ 29 h 103" name="T49"/>
                <a:gd fmla="*/ 143 w 146" name="T50"/>
                <a:gd fmla="*/ 36 h 103" name="T51"/>
                <a:gd fmla="*/ 142 w 146" name="T52"/>
                <a:gd fmla="*/ 54 h 103" name="T53"/>
                <a:gd fmla="*/ 130 w 146" name="T54"/>
                <a:gd fmla="*/ 65 h 103" name="T55"/>
                <a:gd fmla="*/ 116 w 146" name="T56"/>
                <a:gd fmla="*/ 77 h 103" name="T57"/>
                <a:gd fmla="*/ 109 w 146" name="T58"/>
                <a:gd fmla="*/ 85 h 103" name="T59"/>
                <a:gd fmla="*/ 92 w 146" name="T60"/>
                <a:gd fmla="*/ 92 h 103" name="T61"/>
                <a:gd fmla="*/ 86 w 146" name="T62"/>
                <a:gd fmla="*/ 95 h 103" name="T63"/>
                <a:gd fmla="*/ 69 w 146" name="T64"/>
                <a:gd fmla="*/ 97 h 103" name="T65"/>
                <a:gd fmla="*/ 43 w 146" name="T66"/>
                <a:gd fmla="*/ 92 h 103" name="T67"/>
                <a:gd fmla="*/ 39 w 146" name="T68"/>
                <a:gd fmla="*/ 87 h 103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03" w="146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7" name="Freeform 139"/>
            <p:cNvSpPr/>
            <p:nvPr/>
          </p:nvSpPr>
          <p:spPr bwMode="auto">
            <a:xfrm>
              <a:off x="4773612" y="2895601"/>
              <a:ext cx="1917700" cy="1933575"/>
            </a:xfrm>
            <a:custGeom>
              <a:gdLst>
                <a:gd fmla="*/ 384 w 718" name="T0"/>
                <a:gd fmla="*/ 710 h 724" name="T1"/>
                <a:gd fmla="*/ 364 w 718" name="T2"/>
                <a:gd fmla="*/ 658 h 724" name="T3"/>
                <a:gd fmla="*/ 318 w 718" name="T4"/>
                <a:gd fmla="*/ 562 h 724" name="T5"/>
                <a:gd fmla="*/ 331 w 718" name="T6"/>
                <a:gd fmla="*/ 480 h 724" name="T7"/>
                <a:gd fmla="*/ 288 w 718" name="T8"/>
                <a:gd fmla="*/ 389 h 724" name="T9"/>
                <a:gd fmla="*/ 267 w 718" name="T10"/>
                <a:gd fmla="*/ 334 h 724" name="T11"/>
                <a:gd fmla="*/ 233 w 718" name="T12"/>
                <a:gd fmla="*/ 318 h 724" name="T13"/>
                <a:gd fmla="*/ 167 w 718" name="T14"/>
                <a:gd fmla="*/ 328 h 724" name="T15"/>
                <a:gd fmla="*/ 93 w 718" name="T16"/>
                <a:gd fmla="*/ 333 h 724" name="T17"/>
                <a:gd fmla="*/ 43 w 718" name="T18"/>
                <a:gd fmla="*/ 291 h 724" name="T19"/>
                <a:gd fmla="*/ 10 w 718" name="T20"/>
                <a:gd fmla="*/ 241 h 724" name="T21"/>
                <a:gd fmla="*/ 21 w 718" name="T22"/>
                <a:gd fmla="*/ 199 h 724" name="T23"/>
                <a:gd fmla="*/ 19 w 718" name="T24"/>
                <a:gd fmla="*/ 172 h 724" name="T25"/>
                <a:gd fmla="*/ 52 w 718" name="T26"/>
                <a:gd fmla="*/ 114 h 724" name="T27"/>
                <a:gd fmla="*/ 95 w 718" name="T28"/>
                <a:gd fmla="*/ 71 h 724" name="T29"/>
                <a:gd fmla="*/ 132 w 718" name="T30"/>
                <a:gd fmla="*/ 22 h 724" name="T31"/>
                <a:gd fmla="*/ 207 w 718" name="T32"/>
                <a:gd fmla="*/ 10 h 724" name="T33"/>
                <a:gd fmla="*/ 302 w 718" name="T34"/>
                <a:gd fmla="*/ 3 h 724" name="T35"/>
                <a:gd fmla="*/ 304 w 718" name="T36"/>
                <a:gd fmla="*/ 46 h 724" name="T37"/>
                <a:gd fmla="*/ 347 w 718" name="T38"/>
                <a:gd fmla="*/ 57 h 724" name="T39"/>
                <a:gd fmla="*/ 396 w 718" name="T40"/>
                <a:gd fmla="*/ 68 h 724" name="T41"/>
                <a:gd fmla="*/ 443 w 718" name="T42"/>
                <a:gd fmla="*/ 57 h 724" name="T43"/>
                <a:gd fmla="*/ 509 w 718" name="T44"/>
                <a:gd fmla="*/ 63 h 724" name="T45"/>
                <a:gd fmla="*/ 540 w 718" name="T46"/>
                <a:gd fmla="*/ 120 h 724" name="T47"/>
                <a:gd fmla="*/ 577 w 718" name="T48"/>
                <a:gd fmla="*/ 199 h 724" name="T49"/>
                <a:gd fmla="*/ 646 w 718" name="T50"/>
                <a:gd fmla="*/ 260 h 724" name="T51"/>
                <a:gd fmla="*/ 716 w 718" name="T52"/>
                <a:gd fmla="*/ 292 h 724" name="T53"/>
                <a:gd fmla="*/ 659 w 718" name="T54"/>
                <a:gd fmla="*/ 351 h 724" name="T55"/>
                <a:gd fmla="*/ 606 w 718" name="T56"/>
                <a:gd fmla="*/ 413 h 724" name="T57"/>
                <a:gd fmla="*/ 605 w 718" name="T58"/>
                <a:gd fmla="*/ 454 h 724" name="T59"/>
                <a:gd fmla="*/ 625 w 718" name="T60"/>
                <a:gd fmla="*/ 501 h 724" name="T61"/>
                <a:gd fmla="*/ 596 w 718" name="T62"/>
                <a:gd fmla="*/ 539 h 724" name="T63"/>
                <a:gd fmla="*/ 566 w 718" name="T64"/>
                <a:gd fmla="*/ 583 h 724" name="T65"/>
                <a:gd fmla="*/ 568 w 718" name="T66"/>
                <a:gd fmla="*/ 608 h 724" name="T67"/>
                <a:gd fmla="*/ 530 w 718" name="T68"/>
                <a:gd fmla="*/ 639 h 724" name="T69"/>
                <a:gd fmla="*/ 519 w 718" name="T70"/>
                <a:gd fmla="*/ 680 h 724" name="T71"/>
                <a:gd fmla="*/ 470 w 718" name="T72"/>
                <a:gd fmla="*/ 713 h 724" name="T73"/>
                <a:gd fmla="*/ 401 w 718" name="T74"/>
                <a:gd fmla="*/ 724 h 72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724" w="718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8" name="Freeform 140"/>
            <p:cNvSpPr/>
            <p:nvPr/>
          </p:nvSpPr>
          <p:spPr bwMode="auto">
            <a:xfrm>
              <a:off x="6515100" y="4186238"/>
              <a:ext cx="212725" cy="382588"/>
            </a:xfrm>
            <a:custGeom>
              <a:gdLst>
                <a:gd fmla="*/ 63 w 80" name="T0"/>
                <a:gd fmla="*/ 2 h 143" name="T1"/>
                <a:gd fmla="*/ 62 w 80" name="T2"/>
                <a:gd fmla="*/ 13 h 143" name="T3"/>
                <a:gd fmla="*/ 52 w 80" name="T4"/>
                <a:gd fmla="*/ 22 h 143" name="T5"/>
                <a:gd fmla="*/ 35 w 80" name="T6"/>
                <a:gd fmla="*/ 38 h 143" name="T7"/>
                <a:gd fmla="*/ 13 w 80" name="T8"/>
                <a:gd fmla="*/ 55 h 143" name="T9"/>
                <a:gd fmla="*/ 9 w 80" name="T10"/>
                <a:gd fmla="*/ 75 h 143" name="T11"/>
                <a:gd fmla="*/ 9 w 80" name="T12"/>
                <a:gd fmla="*/ 97 h 143" name="T13"/>
                <a:gd fmla="*/ 12 w 80" name="T14"/>
                <a:gd fmla="*/ 119 h 143" name="T15"/>
                <a:gd fmla="*/ 25 w 80" name="T16"/>
                <a:gd fmla="*/ 143 h 143" name="T17"/>
                <a:gd fmla="*/ 56 w 80" name="T18"/>
                <a:gd fmla="*/ 118 h 143" name="T19"/>
                <a:gd fmla="*/ 64 w 80" name="T20"/>
                <a:gd fmla="*/ 63 h 143" name="T21"/>
                <a:gd fmla="*/ 78 w 80" name="T22"/>
                <a:gd fmla="*/ 35 h 143" name="T23"/>
                <a:gd fmla="*/ 63 w 80" name="T24"/>
                <a:gd fmla="*/ 2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80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9" name="Freeform 141"/>
            <p:cNvSpPr/>
            <p:nvPr/>
          </p:nvSpPr>
          <p:spPr bwMode="auto">
            <a:xfrm>
              <a:off x="5048250" y="1098551"/>
              <a:ext cx="4883150" cy="2771775"/>
            </a:xfrm>
            <a:custGeom>
              <a:gdLst>
                <a:gd fmla="*/ 430 w 1828" name="T0"/>
                <a:gd fmla="*/ 679 h 1038" name="T1"/>
                <a:gd fmla="*/ 320 w 1828" name="T2"/>
                <a:gd fmla="*/ 638 h 1038" name="T3"/>
                <a:gd fmla="*/ 221 w 1828" name="T4"/>
                <a:gd fmla="*/ 574 h 1038" name="T5"/>
                <a:gd fmla="*/ 240 w 1828" name="T6"/>
                <a:gd fmla="*/ 677 h 1038" name="T7"/>
                <a:gd fmla="*/ 169 w 1828" name="T8"/>
                <a:gd fmla="*/ 589 h 1038" name="T9"/>
                <a:gd fmla="*/ 44 w 1828" name="T10"/>
                <a:gd fmla="*/ 683 h 1038" name="T11"/>
                <a:gd fmla="*/ 74 w 1828" name="T12"/>
                <a:gd fmla="*/ 548 h 1038" name="T13"/>
                <a:gd fmla="*/ 108 w 1828" name="T14"/>
                <a:gd fmla="*/ 497 h 1038" name="T15"/>
                <a:gd fmla="*/ 181 w 1828" name="T16"/>
                <a:gd fmla="*/ 386 h 1038" name="T17"/>
                <a:gd fmla="*/ 197 w 1828" name="T18"/>
                <a:gd fmla="*/ 437 h 1038" name="T19"/>
                <a:gd fmla="*/ 319 w 1828" name="T20"/>
                <a:gd fmla="*/ 385 h 1038" name="T21"/>
                <a:gd fmla="*/ 365 w 1828" name="T22"/>
                <a:gd fmla="*/ 342 h 1038" name="T23"/>
                <a:gd fmla="*/ 298 w 1828" name="T24"/>
                <a:gd fmla="*/ 288 h 1038" name="T25"/>
                <a:gd fmla="*/ 269 w 1828" name="T26"/>
                <a:gd fmla="*/ 321 h 1038" name="T27"/>
                <a:gd fmla="*/ 191 w 1828" name="T28"/>
                <a:gd fmla="*/ 357 h 1038" name="T29"/>
                <a:gd fmla="*/ 147 w 1828" name="T30"/>
                <a:gd fmla="*/ 330 h 1038" name="T31"/>
                <a:gd fmla="*/ 240 w 1828" name="T32"/>
                <a:gd fmla="*/ 182 h 1038" name="T33"/>
                <a:gd fmla="*/ 300 w 1828" name="T34"/>
                <a:gd fmla="*/ 137 h 1038" name="T35"/>
                <a:gd fmla="*/ 466 w 1828" name="T36"/>
                <a:gd fmla="*/ 199 h 1038" name="T37"/>
                <a:gd fmla="*/ 414 w 1828" name="T38"/>
                <a:gd fmla="*/ 229 h 1038" name="T39"/>
                <a:gd fmla="*/ 462 w 1828" name="T40"/>
                <a:gd fmla="*/ 229 h 1038" name="T41"/>
                <a:gd fmla="*/ 517 w 1828" name="T42"/>
                <a:gd fmla="*/ 193 h 1038" name="T43"/>
                <a:gd fmla="*/ 622 w 1828" name="T44"/>
                <a:gd fmla="*/ 165 h 1038" name="T45"/>
                <a:gd fmla="*/ 714 w 1828" name="T46"/>
                <a:gd fmla="*/ 163 h 1038" name="T47"/>
                <a:gd fmla="*/ 736 w 1828" name="T48"/>
                <a:gd fmla="*/ 94 h 1038" name="T49"/>
                <a:gd fmla="*/ 755 w 1828" name="T50"/>
                <a:gd fmla="*/ 184 h 1038" name="T51"/>
                <a:gd fmla="*/ 763 w 1828" name="T52"/>
                <a:gd fmla="*/ 137 h 1038" name="T53"/>
                <a:gd fmla="*/ 781 w 1828" name="T54"/>
                <a:gd fmla="*/ 123 h 1038" name="T55"/>
                <a:gd fmla="*/ 830 w 1828" name="T56"/>
                <a:gd fmla="*/ 105 h 1038" name="T57"/>
                <a:gd fmla="*/ 935 w 1828" name="T58"/>
                <a:gd fmla="*/ 30 h 1038" name="T59"/>
                <a:gd fmla="*/ 1062 w 1828" name="T60"/>
                <a:gd fmla="*/ 20 h 1038" name="T61"/>
                <a:gd fmla="*/ 1098 w 1828" name="T62"/>
                <a:gd fmla="*/ 77 h 1038" name="T63"/>
                <a:gd fmla="*/ 1243 w 1828" name="T64"/>
                <a:gd fmla="*/ 88 h 1038" name="T65"/>
                <a:gd fmla="*/ 1344 w 1828" name="T66"/>
                <a:gd fmla="*/ 115 h 1038" name="T67"/>
                <a:gd fmla="*/ 1466 w 1828" name="T68"/>
                <a:gd fmla="*/ 128 h 1038" name="T69"/>
                <a:gd fmla="*/ 1636 w 1828" name="T70"/>
                <a:gd fmla="*/ 158 h 1038" name="T71"/>
                <a:gd fmla="*/ 1812 w 1828" name="T72"/>
                <a:gd fmla="*/ 229 h 1038" name="T73"/>
                <a:gd fmla="*/ 1741 w 1828" name="T74"/>
                <a:gd fmla="*/ 215 h 1038" name="T75"/>
                <a:gd fmla="*/ 1753 w 1828" name="T76"/>
                <a:gd fmla="*/ 285 h 1038" name="T77"/>
                <a:gd fmla="*/ 1622 w 1828" name="T78"/>
                <a:gd fmla="*/ 344 h 1038" name="T79"/>
                <a:gd fmla="*/ 1628 w 1828" name="T80"/>
                <a:gd fmla="*/ 427 h 1038" name="T81"/>
                <a:gd fmla="*/ 1566 w 1828" name="T82"/>
                <a:gd fmla="*/ 392 h 1038" name="T83"/>
                <a:gd fmla="*/ 1604 w 1828" name="T84"/>
                <a:gd fmla="*/ 303 h 1038" name="T85"/>
                <a:gd fmla="*/ 1546 w 1828" name="T86"/>
                <a:gd fmla="*/ 344 h 1038" name="T87"/>
                <a:gd fmla="*/ 1424 w 1828" name="T88"/>
                <a:gd fmla="*/ 367 h 1038" name="T89"/>
                <a:gd fmla="*/ 1448 w 1828" name="T90"/>
                <a:gd fmla="*/ 480 h 1038" name="T91"/>
                <a:gd fmla="*/ 1371 w 1828" name="T92"/>
                <a:gd fmla="*/ 624 h 1038" name="T93"/>
                <a:gd fmla="*/ 1334 w 1828" name="T94"/>
                <a:gd fmla="*/ 660 h 1038" name="T95"/>
                <a:gd fmla="*/ 1300 w 1828" name="T96"/>
                <a:gd fmla="*/ 661 h 1038" name="T97"/>
                <a:gd fmla="*/ 1280 w 1828" name="T98"/>
                <a:gd fmla="*/ 830 h 1038" name="T99"/>
                <a:gd fmla="*/ 1192 w 1828" name="T100"/>
                <a:gd fmla="*/ 965 h 1038" name="T101"/>
                <a:gd fmla="*/ 1177 w 1828" name="T102"/>
                <a:gd fmla="*/ 1027 h 1038" name="T103"/>
                <a:gd fmla="*/ 1044 w 1828" name="T104"/>
                <a:gd fmla="*/ 849 h 1038" name="T105"/>
                <a:gd fmla="*/ 902 w 1828" name="T106"/>
                <a:gd fmla="*/ 969 h 1038" name="T107"/>
                <a:gd fmla="*/ 782 w 1828" name="T108"/>
                <a:gd fmla="*/ 820 h 1038" name="T109"/>
                <a:gd fmla="*/ 608 w 1828" name="T110"/>
                <a:gd fmla="*/ 774 h 1038" name="T111"/>
                <a:gd fmla="*/ 661 w 1828" name="T112"/>
                <a:gd fmla="*/ 797 h 1038" name="T113"/>
                <a:gd fmla="*/ 633 w 1828" name="T114"/>
                <a:gd fmla="*/ 887 h 103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038" w="182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0" name="Freeform 142"/>
            <p:cNvSpPr/>
            <p:nvPr/>
          </p:nvSpPr>
          <p:spPr bwMode="auto">
            <a:xfrm>
              <a:off x="5564188" y="941388"/>
              <a:ext cx="414338" cy="223838"/>
            </a:xfrm>
            <a:custGeom>
              <a:gdLst>
                <a:gd fmla="*/ 83 w 155" name="T0"/>
                <a:gd fmla="*/ 44 h 84" name="T1"/>
                <a:gd fmla="*/ 72 w 155" name="T2"/>
                <a:gd fmla="*/ 57 h 84" name="T3"/>
                <a:gd fmla="*/ 60 w 155" name="T4"/>
                <a:gd fmla="*/ 78 h 84" name="T5"/>
                <a:gd fmla="*/ 52 w 155" name="T6"/>
                <a:gd fmla="*/ 81 h 84" name="T7"/>
                <a:gd fmla="*/ 39 w 155" name="T8"/>
                <a:gd fmla="*/ 69 h 84" name="T9"/>
                <a:gd fmla="*/ 30 w 155" name="T10"/>
                <a:gd fmla="*/ 61 h 84" name="T11"/>
                <a:gd fmla="*/ 30 w 155" name="T12"/>
                <a:gd fmla="*/ 54 h 84" name="T13"/>
                <a:gd fmla="*/ 36 w 155" name="T14"/>
                <a:gd fmla="*/ 52 h 84" name="T15"/>
                <a:gd fmla="*/ 20 w 155" name="T16"/>
                <a:gd fmla="*/ 49 h 84" name="T17"/>
                <a:gd fmla="*/ 21 w 155" name="T18"/>
                <a:gd fmla="*/ 54 h 84" name="T19"/>
                <a:gd fmla="*/ 12 w 155" name="T20"/>
                <a:gd fmla="*/ 50 h 84" name="T21"/>
                <a:gd fmla="*/ 2 w 155" name="T22"/>
                <a:gd fmla="*/ 37 h 84" name="T23"/>
                <a:gd fmla="*/ 16 w 155" name="T24"/>
                <a:gd fmla="*/ 38 h 84" name="T25"/>
                <a:gd fmla="*/ 6 w 155" name="T26"/>
                <a:gd fmla="*/ 27 h 84" name="T27"/>
                <a:gd fmla="*/ 9 w 155" name="T28"/>
                <a:gd fmla="*/ 20 h 84" name="T29"/>
                <a:gd fmla="*/ 20 w 155" name="T30"/>
                <a:gd fmla="*/ 18 h 84" name="T31"/>
                <a:gd fmla="*/ 35 w 155" name="T32"/>
                <a:gd fmla="*/ 18 h 84" name="T33"/>
                <a:gd fmla="*/ 42 w 155" name="T34"/>
                <a:gd fmla="*/ 19 h 84" name="T35"/>
                <a:gd fmla="*/ 50 w 155" name="T36"/>
                <a:gd fmla="*/ 14 h 84" name="T37"/>
                <a:gd fmla="*/ 48 w 155" name="T38"/>
                <a:gd fmla="*/ 10 h 84" name="T39"/>
                <a:gd fmla="*/ 60 w 155" name="T40"/>
                <a:gd fmla="*/ 15 h 84" name="T41"/>
                <a:gd fmla="*/ 82 w 155" name="T42"/>
                <a:gd fmla="*/ 24 h 84" name="T43"/>
                <a:gd fmla="*/ 76 w 155" name="T44"/>
                <a:gd fmla="*/ 27 h 84" name="T45"/>
                <a:gd fmla="*/ 84 w 155" name="T46"/>
                <a:gd fmla="*/ 31 h 84" name="T47"/>
                <a:gd fmla="*/ 85 w 155" name="T48"/>
                <a:gd fmla="*/ 21 h 84" name="T49"/>
                <a:gd fmla="*/ 75 w 155" name="T50"/>
                <a:gd fmla="*/ 14 h 84" name="T51"/>
                <a:gd fmla="*/ 67 w 155" name="T52"/>
                <a:gd fmla="*/ 7 h 84" name="T53"/>
                <a:gd fmla="*/ 76 w 155" name="T54"/>
                <a:gd fmla="*/ 2 h 84" name="T55"/>
                <a:gd fmla="*/ 95 w 155" name="T56"/>
                <a:gd fmla="*/ 4 h 84" name="T57"/>
                <a:gd fmla="*/ 110 w 155" name="T58"/>
                <a:gd fmla="*/ 8 h 84" name="T59"/>
                <a:gd fmla="*/ 116 w 155" name="T60"/>
                <a:gd fmla="*/ 4 h 84" name="T61"/>
                <a:gd fmla="*/ 139 w 155" name="T62"/>
                <a:gd fmla="*/ 8 h 84" name="T63"/>
                <a:gd fmla="*/ 148 w 155" name="T64"/>
                <a:gd fmla="*/ 11 h 84" name="T65"/>
                <a:gd fmla="*/ 151 w 155" name="T66"/>
                <a:gd fmla="*/ 19 h 84" name="T67"/>
                <a:gd fmla="*/ 140 w 155" name="T68"/>
                <a:gd fmla="*/ 26 h 84" name="T69"/>
                <a:gd fmla="*/ 116 w 155" name="T70"/>
                <a:gd fmla="*/ 29 h 84" name="T71"/>
                <a:gd fmla="*/ 99 w 155" name="T72"/>
                <a:gd fmla="*/ 31 h 84" name="T73"/>
                <a:gd fmla="*/ 103 w 155" name="T74"/>
                <a:gd fmla="*/ 42 h 84" name="T75"/>
                <a:gd fmla="*/ 108 w 155" name="T76"/>
                <a:gd fmla="*/ 43 h 84" name="T77"/>
                <a:gd fmla="*/ 128 w 155" name="T78"/>
                <a:gd fmla="*/ 60 h 84" name="T79"/>
                <a:gd fmla="*/ 122 w 155" name="T80"/>
                <a:gd fmla="*/ 62 h 84" name="T81"/>
                <a:gd fmla="*/ 117 w 155" name="T82"/>
                <a:gd fmla="*/ 67 h 84" name="T83"/>
                <a:gd fmla="*/ 101 w 155" name="T84"/>
                <a:gd fmla="*/ 71 h 84" name="T85"/>
                <a:gd fmla="*/ 93 w 155" name="T86"/>
                <a:gd fmla="*/ 68 h 84" name="T87"/>
                <a:gd fmla="*/ 97 w 155" name="T88"/>
                <a:gd fmla="*/ 55 h 84" name="T89"/>
                <a:gd fmla="*/ 88 w 155" name="T90"/>
                <a:gd fmla="*/ 48 h 84" name="T91"/>
                <a:gd fmla="*/ 83 w 155" name="T92"/>
                <a:gd fmla="*/ 44 h 84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84" w="155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1" name="Freeform 143"/>
            <p:cNvSpPr/>
            <p:nvPr/>
          </p:nvSpPr>
          <p:spPr bwMode="auto">
            <a:xfrm>
              <a:off x="6503988" y="1135063"/>
              <a:ext cx="427038" cy="342900"/>
            </a:xfrm>
            <a:custGeom>
              <a:gdLst>
                <a:gd fmla="*/ 66 w 160" name="T0"/>
                <a:gd fmla="*/ 120 h 128" name="T1"/>
                <a:gd fmla="*/ 59 w 160" name="T2"/>
                <a:gd fmla="*/ 124 h 128" name="T3"/>
                <a:gd fmla="*/ 33 w 160" name="T4"/>
                <a:gd fmla="*/ 116 h 128" name="T5"/>
                <a:gd fmla="*/ 16 w 160" name="T6"/>
                <a:gd fmla="*/ 111 h 128" name="T7"/>
                <a:gd fmla="*/ 12 w 160" name="T8"/>
                <a:gd fmla="*/ 103 h 128" name="T9"/>
                <a:gd fmla="*/ 24 w 160" name="T10"/>
                <a:gd fmla="*/ 89 h 128" name="T11"/>
                <a:gd fmla="*/ 26 w 160" name="T12"/>
                <a:gd fmla="*/ 74 h 128" name="T13"/>
                <a:gd fmla="*/ 31 w 160" name="T14"/>
                <a:gd fmla="*/ 73 h 128" name="T15"/>
                <a:gd fmla="*/ 38 w 160" name="T16"/>
                <a:gd fmla="*/ 68 h 128" name="T17"/>
                <a:gd fmla="*/ 32 w 160" name="T18"/>
                <a:gd fmla="*/ 65 h 128" name="T19"/>
                <a:gd fmla="*/ 30 w 160" name="T20"/>
                <a:gd fmla="*/ 59 h 128" name="T21"/>
                <a:gd fmla="*/ 47 w 160" name="T22"/>
                <a:gd fmla="*/ 53 h 128" name="T23"/>
                <a:gd fmla="*/ 46 w 160" name="T24"/>
                <a:gd fmla="*/ 42 h 128" name="T25"/>
                <a:gd fmla="*/ 46 w 160" name="T26"/>
                <a:gd fmla="*/ 33 h 128" name="T27"/>
                <a:gd fmla="*/ 64 w 160" name="T28"/>
                <a:gd fmla="*/ 31 h 128" name="T29"/>
                <a:gd fmla="*/ 87 w 160" name="T30"/>
                <a:gd fmla="*/ 14 h 128" name="T31"/>
                <a:gd fmla="*/ 111 w 160" name="T32"/>
                <a:gd fmla="*/ 14 h 128" name="T33"/>
                <a:gd fmla="*/ 126 w 160" name="T34"/>
                <a:gd fmla="*/ 10 h 128" name="T35"/>
                <a:gd fmla="*/ 136 w 160" name="T36"/>
                <a:gd fmla="*/ 4 h 128" name="T37"/>
                <a:gd fmla="*/ 159 w 160" name="T38"/>
                <a:gd fmla="*/ 3 h 128" name="T39"/>
                <a:gd fmla="*/ 158 w 160" name="T40"/>
                <a:gd fmla="*/ 12 h 128" name="T41"/>
                <a:gd fmla="*/ 152 w 160" name="T42"/>
                <a:gd fmla="*/ 15 h 128" name="T43"/>
                <a:gd fmla="*/ 126 w 160" name="T44"/>
                <a:gd fmla="*/ 23 h 128" name="T45"/>
                <a:gd fmla="*/ 111 w 160" name="T46"/>
                <a:gd fmla="*/ 29 h 128" name="T47"/>
                <a:gd fmla="*/ 94 w 160" name="T48"/>
                <a:gd fmla="*/ 41 h 128" name="T49"/>
                <a:gd fmla="*/ 69 w 160" name="T50"/>
                <a:gd fmla="*/ 49 h 128" name="T51"/>
                <a:gd fmla="*/ 64 w 160" name="T52"/>
                <a:gd fmla="*/ 63 h 128" name="T53"/>
                <a:gd fmla="*/ 57 w 160" name="T54"/>
                <a:gd fmla="*/ 71 h 128" name="T55"/>
                <a:gd fmla="*/ 54 w 160" name="T56"/>
                <a:gd fmla="*/ 77 h 128" name="T57"/>
                <a:gd fmla="*/ 49 w 160" name="T58"/>
                <a:gd fmla="*/ 91 h 128" name="T59"/>
                <a:gd fmla="*/ 49 w 160" name="T60"/>
                <a:gd fmla="*/ 105 h 128" name="T61"/>
                <a:gd fmla="*/ 66 w 160" name="T62"/>
                <a:gd fmla="*/ 116 h 128" name="T63"/>
                <a:gd fmla="*/ 66 w 160" name="T64"/>
                <a:gd fmla="*/ 120 h 12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28" w="160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2" name="Freeform 144"/>
            <p:cNvSpPr/>
            <p:nvPr/>
          </p:nvSpPr>
          <p:spPr bwMode="auto">
            <a:xfrm>
              <a:off x="6338888" y="900113"/>
              <a:ext cx="180975" cy="84138"/>
            </a:xfrm>
            <a:custGeom>
              <a:gdLst>
                <a:gd fmla="*/ 60 w 68" name="T0"/>
                <a:gd fmla="*/ 29 h 31" name="T1"/>
                <a:gd fmla="*/ 41 w 68" name="T2"/>
                <a:gd fmla="*/ 26 h 31" name="T3"/>
                <a:gd fmla="*/ 22 w 68" name="T4"/>
                <a:gd fmla="*/ 21 h 31" name="T5"/>
                <a:gd fmla="*/ 3 w 68" name="T6"/>
                <a:gd fmla="*/ 15 h 31" name="T7"/>
                <a:gd fmla="*/ 4 w 68" name="T8"/>
                <a:gd fmla="*/ 9 h 31" name="T9"/>
                <a:gd fmla="*/ 11 w 68" name="T10"/>
                <a:gd fmla="*/ 8 h 31" name="T11"/>
                <a:gd fmla="*/ 17 w 68" name="T12"/>
                <a:gd fmla="*/ 9 h 31" name="T13"/>
                <a:gd fmla="*/ 37 w 68" name="T14"/>
                <a:gd fmla="*/ 5 h 31" name="T15"/>
                <a:gd fmla="*/ 41 w 68" name="T16"/>
                <a:gd fmla="*/ 8 h 31" name="T17"/>
                <a:gd fmla="*/ 48 w 68" name="T18"/>
                <a:gd fmla="*/ 4 h 31" name="T19"/>
                <a:gd fmla="*/ 64 w 68" name="T20"/>
                <a:gd fmla="*/ 13 h 31" name="T21"/>
                <a:gd fmla="*/ 61 w 68" name="T22"/>
                <a:gd fmla="*/ 24 h 31" name="T23"/>
                <a:gd fmla="*/ 60 w 68" name="T24"/>
                <a:gd fmla="*/ 29 h 3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1" w="68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3" name="Freeform 145"/>
            <p:cNvSpPr/>
            <p:nvPr/>
          </p:nvSpPr>
          <p:spPr bwMode="auto">
            <a:xfrm>
              <a:off x="6527800" y="933451"/>
              <a:ext cx="77788" cy="31750"/>
            </a:xfrm>
            <a:custGeom>
              <a:gdLst>
                <a:gd fmla="*/ 21 w 29" name="T0"/>
                <a:gd fmla="*/ 10 h 12" name="T1"/>
                <a:gd fmla="*/ 9 w 29" name="T2"/>
                <a:gd fmla="*/ 12 h 12" name="T3"/>
                <a:gd fmla="*/ 1 w 29" name="T4"/>
                <a:gd fmla="*/ 9 h 12" name="T5"/>
                <a:gd fmla="*/ 5 w 29" name="T6"/>
                <a:gd fmla="*/ 6 h 12" name="T7"/>
                <a:gd fmla="*/ 12 w 29" name="T8"/>
                <a:gd fmla="*/ 5 h 12" name="T9"/>
                <a:gd fmla="*/ 13 w 29" name="T10"/>
                <a:gd fmla="*/ 0 h 12" name="T11"/>
                <a:gd fmla="*/ 24 w 29" name="T12"/>
                <a:gd fmla="*/ 2 h 12" name="T13"/>
                <a:gd fmla="*/ 27 w 29" name="T14"/>
                <a:gd fmla="*/ 7 h 12" name="T15"/>
                <a:gd fmla="*/ 21 w 29" name="T16"/>
                <a:gd fmla="*/ 1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28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4" name="Freeform 146"/>
            <p:cNvSpPr/>
            <p:nvPr/>
          </p:nvSpPr>
          <p:spPr bwMode="auto">
            <a:xfrm>
              <a:off x="6559550" y="860426"/>
              <a:ext cx="120650" cy="69850"/>
            </a:xfrm>
            <a:custGeom>
              <a:gdLst>
                <a:gd fmla="*/ 31 w 45" name="T0"/>
                <a:gd fmla="*/ 24 h 26" name="T1"/>
                <a:gd fmla="*/ 19 w 45" name="T2"/>
                <a:gd fmla="*/ 25 h 26" name="T3"/>
                <a:gd fmla="*/ 14 w 45" name="T4"/>
                <a:gd fmla="*/ 22 h 26" name="T5"/>
                <a:gd fmla="*/ 5 w 45" name="T6"/>
                <a:gd fmla="*/ 22 h 26" name="T7"/>
                <a:gd fmla="*/ 2 w 45" name="T8"/>
                <a:gd fmla="*/ 20 h 26" name="T9"/>
                <a:gd fmla="*/ 12 w 45" name="T10"/>
                <a:gd fmla="*/ 16 h 26" name="T11"/>
                <a:gd fmla="*/ 16 w 45" name="T12"/>
                <a:gd fmla="*/ 11 h 26" name="T13"/>
                <a:gd fmla="*/ 19 w 45" name="T14"/>
                <a:gd fmla="*/ 6 h 26" name="T15"/>
                <a:gd fmla="*/ 22 w 45" name="T16"/>
                <a:gd fmla="*/ 4 h 26" name="T17"/>
                <a:gd fmla="*/ 28 w 45" name="T18"/>
                <a:gd fmla="*/ 1 h 26" name="T19"/>
                <a:gd fmla="*/ 35 w 45" name="T20"/>
                <a:gd fmla="*/ 4 h 26" name="T21"/>
                <a:gd fmla="*/ 34 w 45" name="T22"/>
                <a:gd fmla="*/ 12 h 26" name="T23"/>
                <a:gd fmla="*/ 34 w 45" name="T24"/>
                <a:gd fmla="*/ 16 h 26" name="T25"/>
                <a:gd fmla="*/ 41 w 45" name="T26"/>
                <a:gd fmla="*/ 21 h 26" name="T27"/>
                <a:gd fmla="*/ 34 w 45" name="T28"/>
                <a:gd fmla="*/ 22 h 26" name="T29"/>
                <a:gd fmla="*/ 31 w 45" name="T30"/>
                <a:gd fmla="*/ 24 h 2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6" w="45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5" name="Freeform 147"/>
            <p:cNvSpPr/>
            <p:nvPr/>
          </p:nvSpPr>
          <p:spPr bwMode="auto">
            <a:xfrm>
              <a:off x="6613525" y="938213"/>
              <a:ext cx="74613" cy="28575"/>
            </a:xfrm>
            <a:custGeom>
              <a:gdLst>
                <a:gd fmla="*/ 1 w 28" name="T0"/>
                <a:gd fmla="*/ 10 h 11" name="T1"/>
                <a:gd fmla="*/ 9 w 28" name="T2"/>
                <a:gd fmla="*/ 9 h 11" name="T3"/>
                <a:gd fmla="*/ 16 w 28" name="T4"/>
                <a:gd fmla="*/ 7 h 11" name="T5"/>
                <a:gd fmla="*/ 25 w 28" name="T6"/>
                <a:gd fmla="*/ 3 h 11" name="T7"/>
                <a:gd fmla="*/ 17 w 28" name="T8"/>
                <a:gd fmla="*/ 2 h 11" name="T9"/>
                <a:gd fmla="*/ 5 w 28" name="T10"/>
                <a:gd fmla="*/ 1 h 11" name="T11"/>
                <a:gd fmla="*/ 0 w 28" name="T12"/>
                <a:gd fmla="*/ 7 h 11" name="T13"/>
                <a:gd fmla="*/ 1 w 28" name="T14"/>
                <a:gd fmla="*/ 10 h 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" w="28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6" name="Freeform 148"/>
            <p:cNvSpPr/>
            <p:nvPr/>
          </p:nvSpPr>
          <p:spPr bwMode="auto">
            <a:xfrm>
              <a:off x="6684963" y="900113"/>
              <a:ext cx="69850" cy="66675"/>
            </a:xfrm>
            <a:custGeom>
              <a:gdLst>
                <a:gd fmla="*/ 9 w 26" name="T0"/>
                <a:gd fmla="*/ 18 h 25" name="T1"/>
                <a:gd fmla="*/ 13 w 26" name="T2"/>
                <a:gd fmla="*/ 21 h 25" name="T3"/>
                <a:gd fmla="*/ 21 w 26" name="T4"/>
                <a:gd fmla="*/ 16 h 25" name="T5"/>
                <a:gd fmla="*/ 26 w 26" name="T6"/>
                <a:gd fmla="*/ 10 h 25" name="T7"/>
                <a:gd fmla="*/ 20 w 26" name="T8"/>
                <a:gd fmla="*/ 4 h 25" name="T9"/>
                <a:gd fmla="*/ 15 w 26" name="T10"/>
                <a:gd fmla="*/ 1 h 25" name="T11"/>
                <a:gd fmla="*/ 8 w 26" name="T12"/>
                <a:gd fmla="*/ 10 h 25" name="T13"/>
                <a:gd fmla="*/ 2 w 26" name="T14"/>
                <a:gd fmla="*/ 11 h 25" name="T15"/>
                <a:gd fmla="*/ 9 w 26" name="T16"/>
                <a:gd fmla="*/ 17 h 25" name="T17"/>
                <a:gd fmla="*/ 9 w 26" name="T18"/>
                <a:gd fmla="*/ 18 h 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" w="26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7" name="Freeform 149"/>
            <p:cNvSpPr/>
            <p:nvPr/>
          </p:nvSpPr>
          <p:spPr bwMode="auto">
            <a:xfrm>
              <a:off x="6645275" y="965201"/>
              <a:ext cx="57150" cy="19050"/>
            </a:xfrm>
            <a:custGeom>
              <a:gdLst>
                <a:gd fmla="*/ 9 w 21" name="T0"/>
                <a:gd fmla="*/ 0 h 7" name="T1"/>
                <a:gd fmla="*/ 4 w 21" name="T2"/>
                <a:gd fmla="*/ 5 h 7" name="T3"/>
                <a:gd fmla="*/ 15 w 21" name="T4"/>
                <a:gd fmla="*/ 7 h 7" name="T5"/>
                <a:gd fmla="*/ 20 w 21" name="T6"/>
                <a:gd fmla="*/ 5 h 7" name="T7"/>
                <a:gd fmla="*/ 15 w 21" name="T8"/>
                <a:gd fmla="*/ 0 h 7" name="T9"/>
                <a:gd fmla="*/ 9 w 21" name="T10"/>
                <a:gd fmla="*/ 0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21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8" name="Freeform 150"/>
            <p:cNvSpPr/>
            <p:nvPr/>
          </p:nvSpPr>
          <p:spPr bwMode="auto">
            <a:xfrm>
              <a:off x="6645275" y="839788"/>
              <a:ext cx="34925" cy="23813"/>
            </a:xfrm>
            <a:custGeom>
              <a:gdLst>
                <a:gd fmla="*/ 9 w 13" name="T0"/>
                <a:gd fmla="*/ 9 h 9" name="T1"/>
                <a:gd fmla="*/ 0 w 13" name="T2"/>
                <a:gd fmla="*/ 4 h 9" name="T3"/>
                <a:gd fmla="*/ 8 w 13" name="T4"/>
                <a:gd fmla="*/ 0 h 9" name="T5"/>
                <a:gd fmla="*/ 12 w 13" name="T6"/>
                <a:gd fmla="*/ 2 h 9" name="T7"/>
                <a:gd fmla="*/ 9 w 13" name="T8"/>
                <a:gd fmla="*/ 9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3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9" name="Freeform 151"/>
            <p:cNvSpPr/>
            <p:nvPr/>
          </p:nvSpPr>
          <p:spPr bwMode="auto">
            <a:xfrm>
              <a:off x="6746875" y="868363"/>
              <a:ext cx="77788" cy="61913"/>
            </a:xfrm>
            <a:custGeom>
              <a:gdLst>
                <a:gd fmla="*/ 16 w 29" name="T0"/>
                <a:gd fmla="*/ 22 h 23" name="T1"/>
                <a:gd fmla="*/ 19 w 29" name="T2"/>
                <a:gd fmla="*/ 19 h 23" name="T3"/>
                <a:gd fmla="*/ 29 w 29" name="T4"/>
                <a:gd fmla="*/ 12 h 23" name="T5"/>
                <a:gd fmla="*/ 26 w 29" name="T6"/>
                <a:gd fmla="*/ 7 h 23" name="T7"/>
                <a:gd fmla="*/ 17 w 29" name="T8"/>
                <a:gd fmla="*/ 1 h 23" name="T9"/>
                <a:gd fmla="*/ 11 w 29" name="T10"/>
                <a:gd fmla="*/ 11 h 23" name="T11"/>
                <a:gd fmla="*/ 3 w 29" name="T12"/>
                <a:gd fmla="*/ 13 h 23" name="T13"/>
                <a:gd fmla="*/ 5 w 29" name="T14"/>
                <a:gd fmla="*/ 18 h 23" name="T15"/>
                <a:gd fmla="*/ 10 w 29" name="T16"/>
                <a:gd fmla="*/ 23 h 23" name="T17"/>
                <a:gd fmla="*/ 16 w 29" name="T18"/>
                <a:gd fmla="*/ 22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28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0" name="Freeform 152"/>
            <p:cNvSpPr/>
            <p:nvPr/>
          </p:nvSpPr>
          <p:spPr bwMode="auto">
            <a:xfrm>
              <a:off x="7412038" y="890588"/>
              <a:ext cx="246063" cy="168275"/>
            </a:xfrm>
            <a:custGeom>
              <a:gdLst>
                <a:gd fmla="*/ 23 w 92" name="T0"/>
                <a:gd fmla="*/ 42 h 63" name="T1"/>
                <a:gd fmla="*/ 22 w 92" name="T2"/>
                <a:gd fmla="*/ 49 h 63" name="T3"/>
                <a:gd fmla="*/ 8 w 92" name="T4"/>
                <a:gd fmla="*/ 40 h 63" name="T5"/>
                <a:gd fmla="*/ 2 w 92" name="T6"/>
                <a:gd fmla="*/ 45 h 63" name="T7"/>
                <a:gd fmla="*/ 3 w 92" name="T8"/>
                <a:gd fmla="*/ 35 h 63" name="T9"/>
                <a:gd fmla="*/ 7 w 92" name="T10"/>
                <a:gd fmla="*/ 31 h 63" name="T11"/>
                <a:gd fmla="*/ 8 w 92" name="T12"/>
                <a:gd fmla="*/ 21 h 63" name="T13"/>
                <a:gd fmla="*/ 13 w 92" name="T14"/>
                <a:gd fmla="*/ 17 h 63" name="T15"/>
                <a:gd fmla="*/ 29 w 92" name="T16"/>
                <a:gd fmla="*/ 8 h 63" name="T17"/>
                <a:gd fmla="*/ 34 w 92" name="T18"/>
                <a:gd fmla="*/ 2 h 63" name="T19"/>
                <a:gd fmla="*/ 44 w 92" name="T20"/>
                <a:gd fmla="*/ 6 h 63" name="T21"/>
                <a:gd fmla="*/ 51 w 92" name="T22"/>
                <a:gd fmla="*/ 16 h 63" name="T23"/>
                <a:gd fmla="*/ 61 w 92" name="T24"/>
                <a:gd fmla="*/ 27 h 63" name="T25"/>
                <a:gd fmla="*/ 70 w 92" name="T26"/>
                <a:gd fmla="*/ 36 h 63" name="T27"/>
                <a:gd fmla="*/ 90 w 92" name="T28"/>
                <a:gd fmla="*/ 42 h 63" name="T29"/>
                <a:gd fmla="*/ 85 w 92" name="T30"/>
                <a:gd fmla="*/ 47 h 63" name="T31"/>
                <a:gd fmla="*/ 86 w 92" name="T32"/>
                <a:gd fmla="*/ 51 h 63" name="T33"/>
                <a:gd fmla="*/ 87 w 92" name="T34"/>
                <a:gd fmla="*/ 58 h 63" name="T35"/>
                <a:gd fmla="*/ 72 w 92" name="T36"/>
                <a:gd fmla="*/ 58 h 63" name="T37"/>
                <a:gd fmla="*/ 66 w 92" name="T38"/>
                <a:gd fmla="*/ 62 h 63" name="T39"/>
                <a:gd fmla="*/ 55 w 92" name="T40"/>
                <a:gd fmla="*/ 57 h 63" name="T41"/>
                <a:gd fmla="*/ 44 w 92" name="T42"/>
                <a:gd fmla="*/ 52 h 63" name="T43"/>
                <a:gd fmla="*/ 36 w 92" name="T44"/>
                <a:gd fmla="*/ 51 h 63" name="T45"/>
                <a:gd fmla="*/ 28 w 92" name="T46"/>
                <a:gd fmla="*/ 41 h 63" name="T47"/>
                <a:gd fmla="*/ 23 w 92" name="T48"/>
                <a:gd fmla="*/ 42 h 6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62" w="92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1" name="Freeform 153"/>
            <p:cNvSpPr/>
            <p:nvPr/>
          </p:nvSpPr>
          <p:spPr bwMode="auto">
            <a:xfrm>
              <a:off x="7631113" y="1004888"/>
              <a:ext cx="157163" cy="90488"/>
            </a:xfrm>
            <a:custGeom>
              <a:gdLst>
                <a:gd fmla="*/ 5 w 59" name="T0"/>
                <a:gd fmla="*/ 32 h 34" name="T1"/>
                <a:gd fmla="*/ 19 w 59" name="T2"/>
                <a:gd fmla="*/ 28 h 34" name="T3"/>
                <a:gd fmla="*/ 35 w 59" name="T4"/>
                <a:gd fmla="*/ 30 h 34" name="T5"/>
                <a:gd fmla="*/ 48 w 59" name="T6"/>
                <a:gd fmla="*/ 29 h 34" name="T7"/>
                <a:gd fmla="*/ 49 w 59" name="T8"/>
                <a:gd fmla="*/ 25 h 34" name="T9"/>
                <a:gd fmla="*/ 55 w 59" name="T10"/>
                <a:gd fmla="*/ 22 h 34" name="T11"/>
                <a:gd fmla="*/ 39 w 59" name="T12"/>
                <a:gd fmla="*/ 9 h 34" name="T13"/>
                <a:gd fmla="*/ 25 w 59" name="T14"/>
                <a:gd fmla="*/ 1 h 34" name="T15"/>
                <a:gd fmla="*/ 13 w 59" name="T16"/>
                <a:gd fmla="*/ 6 h 34" name="T17"/>
                <a:gd fmla="*/ 10 w 59" name="T18"/>
                <a:gd fmla="*/ 13 h 34" name="T19"/>
                <a:gd fmla="*/ 2 w 59" name="T20"/>
                <a:gd fmla="*/ 24 h 34" name="T21"/>
                <a:gd fmla="*/ 2 w 59" name="T22"/>
                <a:gd fmla="*/ 32 h 34" name="T23"/>
                <a:gd fmla="*/ 5 w 59" name="T24"/>
                <a:gd fmla="*/ 32 h 3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4" w="59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2" name="Freeform 154"/>
            <p:cNvSpPr/>
            <p:nvPr/>
          </p:nvSpPr>
          <p:spPr bwMode="auto">
            <a:xfrm>
              <a:off x="7227888" y="1185863"/>
              <a:ext cx="39688" cy="42863"/>
            </a:xfrm>
            <a:custGeom>
              <a:gdLst>
                <a:gd fmla="*/ 8 w 15" name="T0"/>
                <a:gd fmla="*/ 0 h 16" name="T1"/>
                <a:gd fmla="*/ 1 w 15" name="T2"/>
                <a:gd fmla="*/ 3 h 16" name="T3"/>
                <a:gd fmla="*/ 2 w 15" name="T4"/>
                <a:gd fmla="*/ 8 h 16" name="T5"/>
                <a:gd fmla="*/ 0 w 15" name="T6"/>
                <a:gd fmla="*/ 14 h 16" name="T7"/>
                <a:gd fmla="*/ 3 w 15" name="T8"/>
                <a:gd fmla="*/ 15 h 16" name="T9"/>
                <a:gd fmla="*/ 7 w 15" name="T10"/>
                <a:gd fmla="*/ 11 h 16" name="T11"/>
                <a:gd fmla="*/ 8 w 15" name="T12"/>
                <a:gd fmla="*/ 4 h 16" name="T13"/>
                <a:gd fmla="*/ 15 w 15" name="T14"/>
                <a:gd fmla="*/ 4 h 16" name="T15"/>
                <a:gd fmla="*/ 8 w 15" name="T16"/>
                <a:gd fmla="*/ 0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15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3" name="Freeform 155"/>
            <p:cNvSpPr/>
            <p:nvPr/>
          </p:nvSpPr>
          <p:spPr bwMode="auto">
            <a:xfrm>
              <a:off x="7391400" y="1114426"/>
              <a:ext cx="33338" cy="28575"/>
            </a:xfrm>
            <a:custGeom>
              <a:gdLst>
                <a:gd fmla="*/ 0 w 13" name="T0"/>
                <a:gd fmla="*/ 11 h 11" name="T1"/>
                <a:gd fmla="*/ 8 w 13" name="T2"/>
                <a:gd fmla="*/ 7 h 11" name="T3"/>
                <a:gd fmla="*/ 10 w 13" name="T4"/>
                <a:gd fmla="*/ 0 h 11" name="T5"/>
                <a:gd fmla="*/ 4 w 13" name="T6"/>
                <a:gd fmla="*/ 3 h 11" name="T7"/>
                <a:gd fmla="*/ 4 w 13" name="T8"/>
                <a:gd fmla="*/ 9 h 11" name="T9"/>
                <a:gd fmla="*/ 0 w 13" name="T10"/>
                <a:gd fmla="*/ 11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3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4" name="Freeform 156"/>
            <p:cNvSpPr/>
            <p:nvPr/>
          </p:nvSpPr>
          <p:spPr bwMode="auto">
            <a:xfrm>
              <a:off x="7131050" y="914401"/>
              <a:ext cx="30163" cy="19050"/>
            </a:xfrm>
            <a:custGeom>
              <a:gdLst>
                <a:gd fmla="*/ 0 w 11" name="T0"/>
                <a:gd fmla="*/ 6 h 7" name="T1"/>
                <a:gd fmla="*/ 11 w 11" name="T2"/>
                <a:gd fmla="*/ 7 h 7" name="T3"/>
                <a:gd fmla="*/ 9 w 11" name="T4"/>
                <a:gd fmla="*/ 0 h 7" name="T5"/>
                <a:gd fmla="*/ 0 w 11" name="T6"/>
                <a:gd fmla="*/ 6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1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5" name="Freeform 157"/>
            <p:cNvSpPr/>
            <p:nvPr/>
          </p:nvSpPr>
          <p:spPr bwMode="auto">
            <a:xfrm>
              <a:off x="8523288" y="1162051"/>
              <a:ext cx="211138" cy="101600"/>
            </a:xfrm>
            <a:custGeom>
              <a:gdLst>
                <a:gd fmla="*/ 7 w 79" name="T0"/>
                <a:gd fmla="*/ 9 h 38" name="T1"/>
                <a:gd fmla="*/ 5 w 79" name="T2"/>
                <a:gd fmla="*/ 23 h 38" name="T3"/>
                <a:gd fmla="*/ 16 w 79" name="T4"/>
                <a:gd fmla="*/ 30 h 38" name="T5"/>
                <a:gd fmla="*/ 24 w 79" name="T6"/>
                <a:gd fmla="*/ 37 h 38" name="T7"/>
                <a:gd fmla="*/ 30 w 79" name="T8"/>
                <a:gd fmla="*/ 31 h 38" name="T9"/>
                <a:gd fmla="*/ 30 w 79" name="T10"/>
                <a:gd fmla="*/ 29 h 38" name="T11"/>
                <a:gd fmla="*/ 42 w 79" name="T12"/>
                <a:gd fmla="*/ 31 h 38" name="T13"/>
                <a:gd fmla="*/ 49 w 79" name="T14"/>
                <a:gd fmla="*/ 32 h 38" name="T15"/>
                <a:gd fmla="*/ 52 w 79" name="T16"/>
                <a:gd fmla="*/ 28 h 38" name="T17"/>
                <a:gd fmla="*/ 59 w 79" name="T18"/>
                <a:gd fmla="*/ 29 h 38" name="T19"/>
                <a:gd fmla="*/ 76 w 79" name="T20"/>
                <a:gd fmla="*/ 22 h 38" name="T21"/>
                <a:gd fmla="*/ 76 w 79" name="T22"/>
                <a:gd fmla="*/ 15 h 38" name="T23"/>
                <a:gd fmla="*/ 70 w 79" name="T24"/>
                <a:gd fmla="*/ 13 h 38" name="T25"/>
                <a:gd fmla="*/ 61 w 79" name="T26"/>
                <a:gd fmla="*/ 9 h 38" name="T27"/>
                <a:gd fmla="*/ 39 w 79" name="T28"/>
                <a:gd fmla="*/ 9 h 38" name="T29"/>
                <a:gd fmla="*/ 35 w 79" name="T30"/>
                <a:gd fmla="*/ 11 h 38" name="T31"/>
                <a:gd fmla="*/ 28 w 79" name="T32"/>
                <a:gd fmla="*/ 9 h 38" name="T33"/>
                <a:gd fmla="*/ 20 w 79" name="T34"/>
                <a:gd fmla="*/ 1 h 38" name="T35"/>
                <a:gd fmla="*/ 9 w 79" name="T36"/>
                <a:gd fmla="*/ 6 h 38" name="T37"/>
                <a:gd fmla="*/ 7 w 79" name="T38"/>
                <a:gd fmla="*/ 9 h 3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8" w="79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6" name="Freeform 158"/>
            <p:cNvSpPr/>
            <p:nvPr/>
          </p:nvSpPr>
          <p:spPr bwMode="auto">
            <a:xfrm>
              <a:off x="8618538" y="1263651"/>
              <a:ext cx="101600" cy="65088"/>
            </a:xfrm>
            <a:custGeom>
              <a:gdLst>
                <a:gd fmla="*/ 15 w 38" name="T0"/>
                <a:gd fmla="*/ 23 h 24" name="T1"/>
                <a:gd fmla="*/ 38 w 38" name="T2"/>
                <a:gd fmla="*/ 24 h 24" name="T3"/>
                <a:gd fmla="*/ 34 w 38" name="T4"/>
                <a:gd fmla="*/ 17 h 24" name="T5"/>
                <a:gd fmla="*/ 25 w 38" name="T6"/>
                <a:gd fmla="*/ 12 h 24" name="T7"/>
                <a:gd fmla="*/ 18 w 38" name="T8"/>
                <a:gd fmla="*/ 6 h 24" name="T9"/>
                <a:gd fmla="*/ 15 w 38" name="T10"/>
                <a:gd fmla="*/ 5 h 24" name="T11"/>
                <a:gd fmla="*/ 8 w 38" name="T12"/>
                <a:gd fmla="*/ 0 h 24" name="T13"/>
                <a:gd fmla="*/ 4 w 38" name="T14"/>
                <a:gd fmla="*/ 3 h 24" name="T15"/>
                <a:gd fmla="*/ 5 w 38" name="T16"/>
                <a:gd fmla="*/ 10 h 24" name="T17"/>
                <a:gd fmla="*/ 11 w 38" name="T18"/>
                <a:gd fmla="*/ 14 h 24" name="T19"/>
                <a:gd fmla="*/ 7 w 38" name="T20"/>
                <a:gd fmla="*/ 19 h 24" name="T21"/>
                <a:gd fmla="*/ 15 w 38" name="T22"/>
                <a:gd fmla="*/ 23 h 2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4" w="38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7" name="Freeform 159"/>
            <p:cNvSpPr/>
            <p:nvPr/>
          </p:nvSpPr>
          <p:spPr bwMode="auto">
            <a:xfrm>
              <a:off x="8488363" y="1252538"/>
              <a:ext cx="46038" cy="41275"/>
            </a:xfrm>
            <a:custGeom>
              <a:gdLst>
                <a:gd fmla="*/ 17 w 17" name="T0"/>
                <a:gd fmla="*/ 15 h 15" name="T1"/>
                <a:gd fmla="*/ 4 w 17" name="T2"/>
                <a:gd fmla="*/ 6 h 15" name="T3"/>
                <a:gd fmla="*/ 5 w 17" name="T4"/>
                <a:gd fmla="*/ 3 h 15" name="T5"/>
                <a:gd fmla="*/ 17 w 17" name="T6"/>
                <a:gd fmla="*/ 10 h 15" name="T7"/>
                <a:gd fmla="*/ 17 w 17" name="T8"/>
                <a:gd fmla="*/ 15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7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8" name="Freeform 160"/>
            <p:cNvSpPr/>
            <p:nvPr/>
          </p:nvSpPr>
          <p:spPr bwMode="auto">
            <a:xfrm>
              <a:off x="8755063" y="1185863"/>
              <a:ext cx="109538" cy="66675"/>
            </a:xfrm>
            <a:custGeom>
              <a:gdLst>
                <a:gd fmla="*/ 2 w 41" name="T0"/>
                <a:gd fmla="*/ 3 h 25" name="T1"/>
                <a:gd fmla="*/ 8 w 41" name="T2"/>
                <a:gd fmla="*/ 14 h 25" name="T3"/>
                <a:gd fmla="*/ 13 w 41" name="T4"/>
                <a:gd fmla="*/ 16 h 25" name="T5"/>
                <a:gd fmla="*/ 22 w 41" name="T6"/>
                <a:gd fmla="*/ 22 h 25" name="T7"/>
                <a:gd fmla="*/ 27 w 41" name="T8"/>
                <a:gd fmla="*/ 24 h 25" name="T9"/>
                <a:gd fmla="*/ 33 w 41" name="T10"/>
                <a:gd fmla="*/ 23 h 25" name="T11"/>
                <a:gd fmla="*/ 38 w 41" name="T12"/>
                <a:gd fmla="*/ 20 h 25" name="T13"/>
                <a:gd fmla="*/ 40 w 41" name="T14"/>
                <a:gd fmla="*/ 16 h 25" name="T15"/>
                <a:gd fmla="*/ 37 w 41" name="T16"/>
                <a:gd fmla="*/ 14 h 25" name="T17"/>
                <a:gd fmla="*/ 25 w 41" name="T18"/>
                <a:gd fmla="*/ 11 h 25" name="T19"/>
                <a:gd fmla="*/ 13 w 41" name="T20"/>
                <a:gd fmla="*/ 5 h 25" name="T21"/>
                <a:gd fmla="*/ 9 w 41" name="T22"/>
                <a:gd fmla="*/ 3 h 25" name="T23"/>
                <a:gd fmla="*/ 2 w 41" name="T24"/>
                <a:gd fmla="*/ 3 h 2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5" w="41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9" name="Freeform 161"/>
            <p:cNvSpPr/>
            <p:nvPr/>
          </p:nvSpPr>
          <p:spPr bwMode="auto">
            <a:xfrm>
              <a:off x="9567863" y="1404938"/>
              <a:ext cx="111125" cy="46038"/>
            </a:xfrm>
            <a:custGeom>
              <a:gdLst>
                <a:gd fmla="*/ 7 w 42" name="T0"/>
                <a:gd fmla="*/ 4 h 17" name="T1"/>
                <a:gd fmla="*/ 3 w 42" name="T2"/>
                <a:gd fmla="*/ 8 h 17" name="T3"/>
                <a:gd fmla="*/ 13 w 42" name="T4"/>
                <a:gd fmla="*/ 12 h 17" name="T5"/>
                <a:gd fmla="*/ 24 w 42" name="T6"/>
                <a:gd fmla="*/ 16 h 17" name="T7"/>
                <a:gd fmla="*/ 33 w 42" name="T8"/>
                <a:gd fmla="*/ 12 h 17" name="T9"/>
                <a:gd fmla="*/ 41 w 42" name="T10"/>
                <a:gd fmla="*/ 13 h 17" name="T11"/>
                <a:gd fmla="*/ 39 w 42" name="T12"/>
                <a:gd fmla="*/ 7 h 17" name="T13"/>
                <a:gd fmla="*/ 30 w 42" name="T14"/>
                <a:gd fmla="*/ 2 h 17" name="T15"/>
                <a:gd fmla="*/ 25 w 42" name="T16"/>
                <a:gd fmla="*/ 2 h 17" name="T17"/>
                <a:gd fmla="*/ 9 w 42" name="T18"/>
                <a:gd fmla="*/ 0 h 17" name="T19"/>
                <a:gd fmla="*/ 7 w 42" name="T20"/>
                <a:gd fmla="*/ 4 h 1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" w="42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0" name="Freeform 162"/>
            <p:cNvSpPr/>
            <p:nvPr/>
          </p:nvSpPr>
          <p:spPr bwMode="auto">
            <a:xfrm>
              <a:off x="10475913" y="1951038"/>
              <a:ext cx="60325" cy="114300"/>
            </a:xfrm>
            <a:custGeom>
              <a:gdLst>
                <a:gd fmla="*/ 6 w 23" name="T0"/>
                <a:gd fmla="*/ 0 h 43" name="T1"/>
                <a:gd fmla="*/ 4 w 23" name="T2"/>
                <a:gd fmla="*/ 8 h 43" name="T3"/>
                <a:gd fmla="*/ 4 w 23" name="T4"/>
                <a:gd fmla="*/ 13 h 43" name="T5"/>
                <a:gd fmla="*/ 6 w 23" name="T6"/>
                <a:gd fmla="*/ 24 h 43" name="T7"/>
                <a:gd fmla="*/ 6 w 23" name="T8"/>
                <a:gd fmla="*/ 28 h 43" name="T9"/>
                <a:gd fmla="*/ 5 w 23" name="T10"/>
                <a:gd fmla="*/ 37 h 43" name="T11"/>
                <a:gd fmla="*/ 13 w 23" name="T12"/>
                <a:gd fmla="*/ 38 h 43" name="T13"/>
                <a:gd fmla="*/ 15 w 23" name="T14"/>
                <a:gd fmla="*/ 33 h 43" name="T15"/>
                <a:gd fmla="*/ 22 w 23" name="T16"/>
                <a:gd fmla="*/ 29 h 43" name="T17"/>
                <a:gd fmla="*/ 20 w 23" name="T18"/>
                <a:gd fmla="*/ 23 h 43" name="T19"/>
                <a:gd fmla="*/ 14 w 23" name="T20"/>
                <a:gd fmla="*/ 5 h 43" name="T21"/>
                <a:gd fmla="*/ 6 w 23" name="T22"/>
                <a:gd fmla="*/ 0 h 4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3" w="2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1" name="Freeform 163"/>
            <p:cNvSpPr/>
            <p:nvPr/>
          </p:nvSpPr>
          <p:spPr bwMode="auto">
            <a:xfrm>
              <a:off x="10464800" y="2085976"/>
              <a:ext cx="42863" cy="33338"/>
            </a:xfrm>
            <a:custGeom>
              <a:gdLst>
                <a:gd fmla="*/ 11 w 16" name="T0"/>
                <a:gd fmla="*/ 0 h 12" name="T1"/>
                <a:gd fmla="*/ 2 w 16" name="T2"/>
                <a:gd fmla="*/ 4 h 12" name="T3"/>
                <a:gd fmla="*/ 13 w 16" name="T4"/>
                <a:gd fmla="*/ 9 h 12" name="T5"/>
                <a:gd fmla="*/ 16 w 16" name="T6"/>
                <a:gd fmla="*/ 6 h 12" name="T7"/>
                <a:gd fmla="*/ 11 w 16" name="T8"/>
                <a:gd fmla="*/ 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6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2" name="Freeform 164"/>
            <p:cNvSpPr/>
            <p:nvPr/>
          </p:nvSpPr>
          <p:spPr bwMode="auto">
            <a:xfrm>
              <a:off x="10445750" y="2124076"/>
              <a:ext cx="74613" cy="58738"/>
            </a:xfrm>
            <a:custGeom>
              <a:gdLst>
                <a:gd fmla="*/ 3 w 28" name="T0"/>
                <a:gd fmla="*/ 2 h 22" name="T1"/>
                <a:gd fmla="*/ 27 w 28" name="T2"/>
                <a:gd fmla="*/ 1 h 22" name="T3"/>
                <a:gd fmla="*/ 22 w 28" name="T4"/>
                <a:gd fmla="*/ 8 h 22" name="T5"/>
                <a:gd fmla="*/ 12 w 28" name="T6"/>
                <a:gd fmla="*/ 9 h 22" name="T7"/>
                <a:gd fmla="*/ 10 w 28" name="T8"/>
                <a:gd fmla="*/ 20 h 22" name="T9"/>
                <a:gd fmla="*/ 1 w 28" name="T10"/>
                <a:gd fmla="*/ 10 h 22" name="T11"/>
                <a:gd fmla="*/ 3 w 28" name="T12"/>
                <a:gd fmla="*/ 2 h 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" w="28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3" name="Freeform 165"/>
            <p:cNvSpPr/>
            <p:nvPr/>
          </p:nvSpPr>
          <p:spPr bwMode="auto">
            <a:xfrm>
              <a:off x="10085388" y="1993901"/>
              <a:ext cx="46038" cy="39688"/>
            </a:xfrm>
            <a:custGeom>
              <a:gdLst>
                <a:gd fmla="*/ 17 w 17" name="T0"/>
                <a:gd fmla="*/ 15 h 15" name="T1"/>
                <a:gd fmla="*/ 13 w 17" name="T2"/>
                <a:gd fmla="*/ 1 h 15" name="T3"/>
                <a:gd fmla="*/ 1 w 17" name="T4"/>
                <a:gd fmla="*/ 2 h 15" name="T5"/>
                <a:gd fmla="*/ 10 w 17" name="T6"/>
                <a:gd fmla="*/ 12 h 15" name="T7"/>
                <a:gd fmla="*/ 17 w 17" name="T8"/>
                <a:gd fmla="*/ 15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7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4" name="Freeform 166"/>
            <p:cNvSpPr/>
            <p:nvPr/>
          </p:nvSpPr>
          <p:spPr bwMode="auto">
            <a:xfrm>
              <a:off x="9880600" y="1806576"/>
              <a:ext cx="114300" cy="44450"/>
            </a:xfrm>
            <a:custGeom>
              <a:gdLst>
                <a:gd fmla="*/ 32 w 43" name="T0"/>
                <a:gd fmla="*/ 17 h 17" name="T1"/>
                <a:gd fmla="*/ 16 w 43" name="T2"/>
                <a:gd fmla="*/ 13 h 17" name="T3"/>
                <a:gd fmla="*/ 8 w 43" name="T4"/>
                <a:gd fmla="*/ 9 h 17" name="T5"/>
                <a:gd fmla="*/ 19 w 43" name="T6"/>
                <a:gd fmla="*/ 1 h 17" name="T7"/>
                <a:gd fmla="*/ 29 w 43" name="T8"/>
                <a:gd fmla="*/ 3 h 17" name="T9"/>
                <a:gd fmla="*/ 41 w 43" name="T10"/>
                <a:gd fmla="*/ 10 h 17" name="T11"/>
                <a:gd fmla="*/ 40 w 43" name="T12"/>
                <a:gd fmla="*/ 14 h 17" name="T13"/>
                <a:gd fmla="*/ 32 w 43" name="T14"/>
                <a:gd fmla="*/ 17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43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5" name="Freeform 167"/>
            <p:cNvSpPr/>
            <p:nvPr/>
          </p:nvSpPr>
          <p:spPr bwMode="auto">
            <a:xfrm>
              <a:off x="10158413" y="2297113"/>
              <a:ext cx="58738" cy="46038"/>
            </a:xfrm>
            <a:custGeom>
              <a:gdLst>
                <a:gd fmla="*/ 18 w 22" name="T0"/>
                <a:gd fmla="*/ 0 h 17" name="T1"/>
                <a:gd fmla="*/ 10 w 22" name="T2"/>
                <a:gd fmla="*/ 7 h 17" name="T3"/>
                <a:gd fmla="*/ 1 w 22" name="T4"/>
                <a:gd fmla="*/ 10 h 17" name="T5"/>
                <a:gd fmla="*/ 7 w 22" name="T6"/>
                <a:gd fmla="*/ 17 h 17" name="T7"/>
                <a:gd fmla="*/ 7 w 22" name="T8"/>
                <a:gd fmla="*/ 13 h 17" name="T9"/>
                <a:gd fmla="*/ 17 w 22" name="T10"/>
                <a:gd fmla="*/ 11 h 17" name="T11"/>
                <a:gd fmla="*/ 21 w 22" name="T12"/>
                <a:gd fmla="*/ 6 h 17" name="T13"/>
                <a:gd fmla="*/ 21 w 22" name="T14"/>
                <a:gd fmla="*/ 2 h 17" name="T15"/>
                <a:gd fmla="*/ 18 w 22" name="T16"/>
                <a:gd fmla="*/ 0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22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6" name="Freeform 168"/>
            <p:cNvSpPr/>
            <p:nvPr/>
          </p:nvSpPr>
          <p:spPr bwMode="auto">
            <a:xfrm>
              <a:off x="9999663" y="2343151"/>
              <a:ext cx="65088" cy="39688"/>
            </a:xfrm>
            <a:custGeom>
              <a:gdLst>
                <a:gd fmla="*/ 16 w 24" name="T0"/>
                <a:gd fmla="*/ 12 h 15" name="T1"/>
                <a:gd fmla="*/ 9 w 24" name="T2"/>
                <a:gd fmla="*/ 15 h 15" name="T3"/>
                <a:gd fmla="*/ 1 w 24" name="T4"/>
                <a:gd fmla="*/ 10 h 15" name="T5"/>
                <a:gd fmla="*/ 8 w 24" name="T6"/>
                <a:gd fmla="*/ 5 h 15" name="T7"/>
                <a:gd fmla="*/ 14 w 24" name="T8"/>
                <a:gd fmla="*/ 5 h 15" name="T9"/>
                <a:gd fmla="*/ 16 w 24" name="T10"/>
                <a:gd fmla="*/ 12 h 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" w="24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7" name="Freeform 169"/>
            <p:cNvSpPr/>
            <p:nvPr/>
          </p:nvSpPr>
          <p:spPr bwMode="auto">
            <a:xfrm>
              <a:off x="9931400" y="2378076"/>
              <a:ext cx="55563" cy="20638"/>
            </a:xfrm>
            <a:custGeom>
              <a:gdLst>
                <a:gd fmla="*/ 21 w 21" name="T0"/>
                <a:gd fmla="*/ 6 h 8" name="T1"/>
                <a:gd fmla="*/ 8 w 21" name="T2"/>
                <a:gd fmla="*/ 6 h 8" name="T3"/>
                <a:gd fmla="*/ 3 w 21" name="T4"/>
                <a:gd fmla="*/ 1 h 8" name="T5"/>
                <a:gd fmla="*/ 12 w 21" name="T6"/>
                <a:gd fmla="*/ 1 h 8" name="T7"/>
                <a:gd fmla="*/ 20 w 21" name="T8"/>
                <a:gd fmla="*/ 2 h 8" name="T9"/>
                <a:gd fmla="*/ 21 w 21" name="T10"/>
                <a:gd fmla="*/ 6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21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8" name="Freeform 170"/>
            <p:cNvSpPr/>
            <p:nvPr/>
          </p:nvSpPr>
          <p:spPr bwMode="auto">
            <a:xfrm>
              <a:off x="9847263" y="2379663"/>
              <a:ext cx="46038" cy="26988"/>
            </a:xfrm>
            <a:custGeom>
              <a:gdLst>
                <a:gd fmla="*/ 10 w 17" name="T0"/>
                <a:gd fmla="*/ 10 h 10" name="T1"/>
                <a:gd fmla="*/ 3 w 17" name="T2"/>
                <a:gd fmla="*/ 1 h 10" name="T3"/>
                <a:gd fmla="*/ 15 w 17" name="T4"/>
                <a:gd fmla="*/ 5 h 10" name="T5"/>
                <a:gd fmla="*/ 10 w 17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7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9" name="Freeform 171"/>
            <p:cNvSpPr/>
            <p:nvPr/>
          </p:nvSpPr>
          <p:spPr bwMode="auto">
            <a:xfrm>
              <a:off x="9485313" y="2174876"/>
              <a:ext cx="63500" cy="61913"/>
            </a:xfrm>
            <a:custGeom>
              <a:gdLst>
                <a:gd fmla="*/ 20 w 24" name="T0"/>
                <a:gd fmla="*/ 23 h 23" name="T1"/>
                <a:gd fmla="*/ 5 w 24" name="T2"/>
                <a:gd fmla="*/ 16 h 23" name="T3"/>
                <a:gd fmla="*/ 5 w 24" name="T4"/>
                <a:gd fmla="*/ 5 h 23" name="T5"/>
                <a:gd fmla="*/ 14 w 24" name="T6"/>
                <a:gd fmla="*/ 17 h 23" name="T7"/>
                <a:gd fmla="*/ 24 w 24" name="T8"/>
                <a:gd fmla="*/ 23 h 23" name="T9"/>
                <a:gd fmla="*/ 20 w 24" name="T10"/>
                <a:gd fmla="*/ 23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24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0" name="Freeform 172"/>
            <p:cNvSpPr/>
            <p:nvPr/>
          </p:nvSpPr>
          <p:spPr bwMode="auto">
            <a:xfrm>
              <a:off x="9544050" y="2206626"/>
              <a:ext cx="50800" cy="39688"/>
            </a:xfrm>
            <a:custGeom>
              <a:gdLst>
                <a:gd fmla="*/ 12 w 19" name="T0"/>
                <a:gd fmla="*/ 15 h 15" name="T1"/>
                <a:gd fmla="*/ 15 w 19" name="T2"/>
                <a:gd fmla="*/ 10 h 15" name="T3"/>
                <a:gd fmla="*/ 7 w 19" name="T4"/>
                <a:gd fmla="*/ 6 h 15" name="T5"/>
                <a:gd fmla="*/ 2 w 19" name="T6"/>
                <a:gd fmla="*/ 2 h 15" name="T7"/>
                <a:gd fmla="*/ 7 w 19" name="T8"/>
                <a:gd fmla="*/ 11 h 15" name="T9"/>
                <a:gd fmla="*/ 12 w 19" name="T10"/>
                <a:gd fmla="*/ 15 h 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" w="19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1" name="Freeform 173"/>
            <p:cNvSpPr/>
            <p:nvPr/>
          </p:nvSpPr>
          <p:spPr bwMode="auto">
            <a:xfrm>
              <a:off x="8923338" y="2244726"/>
              <a:ext cx="147638" cy="330200"/>
            </a:xfrm>
            <a:custGeom>
              <a:gdLst>
                <a:gd fmla="*/ 28 w 55" name="T0"/>
                <a:gd fmla="*/ 123 h 124" name="T1"/>
                <a:gd fmla="*/ 23 w 55" name="T2"/>
                <a:gd fmla="*/ 109 h 124" name="T3"/>
                <a:gd fmla="*/ 17 w 55" name="T4"/>
                <a:gd fmla="*/ 80 h 124" name="T5"/>
                <a:gd fmla="*/ 13 w 55" name="T6"/>
                <a:gd fmla="*/ 65 h 124" name="T7"/>
                <a:gd fmla="*/ 7 w 55" name="T8"/>
                <a:gd fmla="*/ 47 h 124" name="T9"/>
                <a:gd fmla="*/ 2 w 55" name="T10"/>
                <a:gd fmla="*/ 18 h 124" name="T11"/>
                <a:gd fmla="*/ 1 w 55" name="T12"/>
                <a:gd fmla="*/ 0 h 124" name="T13"/>
                <a:gd fmla="*/ 12 w 55" name="T14"/>
                <a:gd fmla="*/ 9 h 124" name="T15"/>
                <a:gd fmla="*/ 21 w 55" name="T16"/>
                <a:gd fmla="*/ 41 h 124" name="T17"/>
                <a:gd fmla="*/ 26 w 55" name="T18"/>
                <a:gd fmla="*/ 55 h 124" name="T19"/>
                <a:gd fmla="*/ 31 w 55" name="T20"/>
                <a:gd fmla="*/ 58 h 124" name="T21"/>
                <a:gd fmla="*/ 35 w 55" name="T22"/>
                <a:gd fmla="*/ 67 h 124" name="T23"/>
                <a:gd fmla="*/ 33 w 55" name="T24"/>
                <a:gd fmla="*/ 71 h 124" name="T25"/>
                <a:gd fmla="*/ 45 w 55" name="T26"/>
                <a:gd fmla="*/ 79 h 124" name="T27"/>
                <a:gd fmla="*/ 50 w 55" name="T28"/>
                <a:gd fmla="*/ 88 h 124" name="T29"/>
                <a:gd fmla="*/ 39 w 55" name="T30"/>
                <a:gd fmla="*/ 86 h 124" name="T31"/>
                <a:gd fmla="*/ 32 w 55" name="T32"/>
                <a:gd fmla="*/ 80 h 124" name="T33"/>
                <a:gd fmla="*/ 29 w 55" name="T34"/>
                <a:gd fmla="*/ 81 h 124" name="T35"/>
                <a:gd fmla="*/ 29 w 55" name="T36"/>
                <a:gd fmla="*/ 90 h 124" name="T37"/>
                <a:gd fmla="*/ 30 w 55" name="T38"/>
                <a:gd fmla="*/ 104 h 124" name="T39"/>
                <a:gd fmla="*/ 35 w 55" name="T40"/>
                <a:gd fmla="*/ 113 h 124" name="T41"/>
                <a:gd fmla="*/ 40 w 55" name="T42"/>
                <a:gd fmla="*/ 118 h 124" name="T43"/>
                <a:gd fmla="*/ 43 w 55" name="T44"/>
                <a:gd fmla="*/ 123 h 124" name="T45"/>
                <a:gd fmla="*/ 33 w 55" name="T46"/>
                <a:gd fmla="*/ 122 h 124" name="T47"/>
                <a:gd fmla="*/ 28 w 55" name="T48"/>
                <a:gd fmla="*/ 123 h 12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24" w="55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2" name="Freeform 174"/>
            <p:cNvSpPr/>
            <p:nvPr/>
          </p:nvSpPr>
          <p:spPr bwMode="auto">
            <a:xfrm>
              <a:off x="8963025" y="2543176"/>
              <a:ext cx="276225" cy="198438"/>
            </a:xfrm>
            <a:custGeom>
              <a:gdLst>
                <a:gd fmla="*/ 39 w 103" name="T0"/>
                <a:gd fmla="*/ 39 h 74" name="T1"/>
                <a:gd fmla="*/ 23 w 103" name="T2"/>
                <a:gd fmla="*/ 30 h 74" name="T3"/>
                <a:gd fmla="*/ 14 w 103" name="T4"/>
                <a:gd fmla="*/ 22 h 74" name="T5"/>
                <a:gd fmla="*/ 7 w 103" name="T6"/>
                <a:gd fmla="*/ 25 h 74" name="T7"/>
                <a:gd fmla="*/ 13 w 103" name="T8"/>
                <a:gd fmla="*/ 35 h 74" name="T9"/>
                <a:gd fmla="*/ 13 w 103" name="T10"/>
                <a:gd fmla="*/ 40 h 74" name="T11"/>
                <a:gd fmla="*/ 10 w 103" name="T12"/>
                <a:gd fmla="*/ 48 h 74" name="T13"/>
                <a:gd fmla="*/ 6 w 103" name="T14"/>
                <a:gd fmla="*/ 51 h 74" name="T15"/>
                <a:gd fmla="*/ 3 w 103" name="T16"/>
                <a:gd fmla="*/ 55 h 74" name="T17"/>
                <a:gd fmla="*/ 8 w 103" name="T18"/>
                <a:gd fmla="*/ 65 h 74" name="T19"/>
                <a:gd fmla="*/ 3 w 103" name="T20"/>
                <a:gd fmla="*/ 70 h 74" name="T21"/>
                <a:gd fmla="*/ 10 w 103" name="T22"/>
                <a:gd fmla="*/ 72 h 74" name="T23"/>
                <a:gd fmla="*/ 16 w 103" name="T24"/>
                <a:gd fmla="*/ 66 h 74" name="T25"/>
                <a:gd fmla="*/ 20 w 103" name="T26"/>
                <a:gd fmla="*/ 59 h 74" name="T27"/>
                <a:gd fmla="*/ 28 w 103" name="T28"/>
                <a:gd fmla="*/ 60 h 74" name="T29"/>
                <a:gd fmla="*/ 32 w 103" name="T30"/>
                <a:gd fmla="*/ 62 h 74" name="T31"/>
                <a:gd fmla="*/ 39 w 103" name="T32"/>
                <a:gd fmla="*/ 65 h 74" name="T33"/>
                <a:gd fmla="*/ 40 w 103" name="T34"/>
                <a:gd fmla="*/ 60 h 74" name="T35"/>
                <a:gd fmla="*/ 48 w 103" name="T36"/>
                <a:gd fmla="*/ 54 h 74" name="T37"/>
                <a:gd fmla="*/ 56 w 103" name="T38"/>
                <a:gd fmla="*/ 53 h 74" name="T39"/>
                <a:gd fmla="*/ 56 w 103" name="T40"/>
                <a:gd fmla="*/ 44 h 74" name="T41"/>
                <a:gd fmla="*/ 53 w 103" name="T42"/>
                <a:gd fmla="*/ 39 h 74" name="T43"/>
                <a:gd fmla="*/ 74 w 103" name="T44"/>
                <a:gd fmla="*/ 32 h 74" name="T45"/>
                <a:gd fmla="*/ 85 w 103" name="T46"/>
                <a:gd fmla="*/ 28 h 74" name="T47"/>
                <a:gd fmla="*/ 90 w 103" name="T48"/>
                <a:gd fmla="*/ 15 h 74" name="T49"/>
                <a:gd fmla="*/ 102 w 103" name="T50"/>
                <a:gd fmla="*/ 8 h 74" name="T51"/>
                <a:gd fmla="*/ 96 w 103" name="T52"/>
                <a:gd fmla="*/ 5 h 74" name="T53"/>
                <a:gd fmla="*/ 81 w 103" name="T54"/>
                <a:gd fmla="*/ 18 h 74" name="T55"/>
                <a:gd fmla="*/ 67 w 103" name="T56"/>
                <a:gd fmla="*/ 27 h 74" name="T57"/>
                <a:gd fmla="*/ 58 w 103" name="T58"/>
                <a:gd fmla="*/ 34 h 74" name="T59"/>
                <a:gd fmla="*/ 41 w 103" name="T60"/>
                <a:gd fmla="*/ 36 h 74" name="T61"/>
                <a:gd fmla="*/ 39 w 103" name="T62"/>
                <a:gd fmla="*/ 39 h 7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4" w="103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3" name="Freeform 175"/>
            <p:cNvSpPr/>
            <p:nvPr/>
          </p:nvSpPr>
          <p:spPr bwMode="auto">
            <a:xfrm>
              <a:off x="8755063" y="2735263"/>
              <a:ext cx="320675" cy="360363"/>
            </a:xfrm>
            <a:custGeom>
              <a:gdLst>
                <a:gd fmla="*/ 98 w 120" name="T0"/>
                <a:gd fmla="*/ 0 h 135" name="T1"/>
                <a:gd fmla="*/ 91 w 120" name="T2"/>
                <a:gd fmla="*/ 6 h 135" name="T3"/>
                <a:gd fmla="*/ 85 w 120" name="T4"/>
                <a:gd fmla="*/ 12 h 135" name="T5"/>
                <a:gd fmla="*/ 89 w 120" name="T6"/>
                <a:gd fmla="*/ 29 h 135" name="T7"/>
                <a:gd fmla="*/ 92 w 120" name="T8"/>
                <a:gd fmla="*/ 41 h 135" name="T9"/>
                <a:gd fmla="*/ 86 w 120" name="T10"/>
                <a:gd fmla="*/ 45 h 135" name="T11"/>
                <a:gd fmla="*/ 81 w 120" name="T12"/>
                <a:gd fmla="*/ 51 h 135" name="T13"/>
                <a:gd fmla="*/ 78 w 120" name="T14"/>
                <a:gd fmla="*/ 55 h 135" name="T15"/>
                <a:gd fmla="*/ 70 w 120" name="T16"/>
                <a:gd fmla="*/ 48 h 135" name="T17"/>
                <a:gd fmla="*/ 65 w 120" name="T18"/>
                <a:gd fmla="*/ 55 h 135" name="T19"/>
                <a:gd fmla="*/ 63 w 120" name="T20"/>
                <a:gd fmla="*/ 60 h 135" name="T21"/>
                <a:gd fmla="*/ 60 w 120" name="T22"/>
                <a:gd fmla="*/ 66 h 135" name="T23"/>
                <a:gd fmla="*/ 51 w 120" name="T24"/>
                <a:gd fmla="*/ 72 h 135" name="T25"/>
                <a:gd fmla="*/ 49 w 120" name="T26"/>
                <a:gd fmla="*/ 77 h 135" name="T27"/>
                <a:gd fmla="*/ 28 w 120" name="T28"/>
                <a:gd fmla="*/ 79 h 135" name="T29"/>
                <a:gd fmla="*/ 21 w 120" name="T30"/>
                <a:gd fmla="*/ 84 h 135" name="T31"/>
                <a:gd fmla="*/ 18 w 120" name="T32"/>
                <a:gd fmla="*/ 90 h 135" name="T33"/>
                <a:gd fmla="*/ 14 w 120" name="T34"/>
                <a:gd fmla="*/ 99 h 135" name="T35"/>
                <a:gd fmla="*/ 2 w 120" name="T36"/>
                <a:gd fmla="*/ 101 h 135" name="T37"/>
                <a:gd fmla="*/ 6 w 120" name="T38"/>
                <a:gd fmla="*/ 109 h 135" name="T39"/>
                <a:gd fmla="*/ 17 w 120" name="T40"/>
                <a:gd fmla="*/ 115 h 135" name="T41"/>
                <a:gd fmla="*/ 21 w 120" name="T42"/>
                <a:gd fmla="*/ 129 h 135" name="T43"/>
                <a:gd fmla="*/ 21 w 120" name="T44"/>
                <a:gd fmla="*/ 130 h 135" name="T45"/>
                <a:gd fmla="*/ 30 w 120" name="T46"/>
                <a:gd fmla="*/ 120 h 135" name="T47"/>
                <a:gd fmla="*/ 36 w 120" name="T48"/>
                <a:gd fmla="*/ 100 h 135" name="T49"/>
                <a:gd fmla="*/ 46 w 120" name="T50"/>
                <a:gd fmla="*/ 103 h 135" name="T51"/>
                <a:gd fmla="*/ 55 w 120" name="T52"/>
                <a:gd fmla="*/ 93 h 135" name="T53"/>
                <a:gd fmla="*/ 58 w 120" name="T54"/>
                <a:gd fmla="*/ 93 h 135" name="T55"/>
                <a:gd fmla="*/ 65 w 120" name="T56"/>
                <a:gd fmla="*/ 98 h 135" name="T57"/>
                <a:gd fmla="*/ 78 w 120" name="T58"/>
                <a:gd fmla="*/ 90 h 135" name="T59"/>
                <a:gd fmla="*/ 77 w 120" name="T60"/>
                <a:gd fmla="*/ 81 h 135" name="T61"/>
                <a:gd fmla="*/ 84 w 120" name="T62"/>
                <a:gd fmla="*/ 78 h 135" name="T63"/>
                <a:gd fmla="*/ 91 w 120" name="T64"/>
                <a:gd fmla="*/ 84 h 135" name="T65"/>
                <a:gd fmla="*/ 112 w 120" name="T66"/>
                <a:gd fmla="*/ 80 h 135" name="T67"/>
                <a:gd fmla="*/ 108 w 120" name="T68"/>
                <a:gd fmla="*/ 67 h 135" name="T69"/>
                <a:gd fmla="*/ 111 w 120" name="T70"/>
                <a:gd fmla="*/ 61 h 135" name="T71"/>
                <a:gd fmla="*/ 108 w 120" name="T72"/>
                <a:gd fmla="*/ 42 h 135" name="T73"/>
                <a:gd fmla="*/ 117 w 120" name="T74"/>
                <a:gd fmla="*/ 33 h 135" name="T75"/>
                <a:gd fmla="*/ 117 w 120" name="T76"/>
                <a:gd fmla="*/ 27 h 135" name="T77"/>
                <a:gd fmla="*/ 109 w 120" name="T78"/>
                <a:gd fmla="*/ 11 h 135" name="T79"/>
                <a:gd fmla="*/ 101 w 120" name="T80"/>
                <a:gd fmla="*/ 4 h 135" name="T81"/>
                <a:gd fmla="*/ 98 w 120" name="T82"/>
                <a:gd fmla="*/ 0 h 135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35" w="120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4" name="Freeform 176"/>
            <p:cNvSpPr/>
            <p:nvPr/>
          </p:nvSpPr>
          <p:spPr bwMode="auto">
            <a:xfrm>
              <a:off x="8555038" y="3227388"/>
              <a:ext cx="61913" cy="95250"/>
            </a:xfrm>
            <a:custGeom>
              <a:gdLst>
                <a:gd fmla="*/ 15 w 23" name="T0"/>
                <a:gd fmla="*/ 0 h 36" name="T1"/>
                <a:gd fmla="*/ 5 w 23" name="T2"/>
                <a:gd fmla="*/ 11 h 36" name="T3"/>
                <a:gd fmla="*/ 13 w 23" name="T4"/>
                <a:gd fmla="*/ 34 h 36" name="T5"/>
                <a:gd fmla="*/ 16 w 23" name="T6"/>
                <a:gd fmla="*/ 29 h 36" name="T7"/>
                <a:gd fmla="*/ 20 w 23" name="T8"/>
                <a:gd fmla="*/ 24 h 36" name="T9"/>
                <a:gd fmla="*/ 21 w 23" name="T10"/>
                <a:gd fmla="*/ 17 h 36" name="T11"/>
                <a:gd fmla="*/ 20 w 23" name="T12"/>
                <a:gd fmla="*/ 10 h 36" name="T13"/>
                <a:gd fmla="*/ 15 w 23" name="T14"/>
                <a:gd fmla="*/ 0 h 3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6" w="23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5" name="Freeform 177"/>
            <p:cNvSpPr/>
            <p:nvPr/>
          </p:nvSpPr>
          <p:spPr bwMode="auto">
            <a:xfrm>
              <a:off x="8667750" y="3227388"/>
              <a:ext cx="50800" cy="42863"/>
            </a:xfrm>
            <a:custGeom>
              <a:gdLst>
                <a:gd fmla="*/ 1 w 19" name="T0"/>
                <a:gd fmla="*/ 12 h 16" name="T1"/>
                <a:gd fmla="*/ 17 w 19" name="T2"/>
                <a:gd fmla="*/ 11 h 16" name="T3"/>
                <a:gd fmla="*/ 14 w 19" name="T4"/>
                <a:gd fmla="*/ 3 h 16" name="T5"/>
                <a:gd fmla="*/ 4 w 19" name="T6"/>
                <a:gd fmla="*/ 10 h 16" name="T7"/>
                <a:gd fmla="*/ 1 w 19" name="T8"/>
                <a:gd fmla="*/ 12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9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6" name="Freeform 178"/>
            <p:cNvSpPr/>
            <p:nvPr/>
          </p:nvSpPr>
          <p:spPr bwMode="auto">
            <a:xfrm>
              <a:off x="8758238" y="3179763"/>
              <a:ext cx="23813" cy="23813"/>
            </a:xfrm>
            <a:custGeom>
              <a:gdLst>
                <a:gd fmla="*/ 3 w 9" name="T0"/>
                <a:gd fmla="*/ 9 h 9" name="T1"/>
                <a:gd fmla="*/ 9 w 9" name="T2"/>
                <a:gd fmla="*/ 5 h 9" name="T3"/>
                <a:gd fmla="*/ 3 w 9" name="T4"/>
                <a:gd fmla="*/ 1 h 9" name="T5"/>
                <a:gd fmla="*/ 3 w 9" name="T6"/>
                <a:gd fmla="*/ 9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7" name="Freeform 179"/>
            <p:cNvSpPr/>
            <p:nvPr/>
          </p:nvSpPr>
          <p:spPr bwMode="auto">
            <a:xfrm>
              <a:off x="8763000" y="3136901"/>
              <a:ext cx="49213" cy="34925"/>
            </a:xfrm>
            <a:custGeom>
              <a:gdLst>
                <a:gd fmla="*/ 16 w 18" name="T0"/>
                <a:gd fmla="*/ 13 h 13" name="T1"/>
                <a:gd fmla="*/ 4 w 18" name="T2"/>
                <a:gd fmla="*/ 9 h 13" name="T3"/>
                <a:gd fmla="*/ 6 w 18" name="T4"/>
                <a:gd fmla="*/ 2 h 13" name="T5"/>
                <a:gd fmla="*/ 16 w 18" name="T6"/>
                <a:gd fmla="*/ 5 h 13" name="T7"/>
                <a:gd fmla="*/ 16 w 18" name="T8"/>
                <a:gd fmla="*/ 13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8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8" name="Freeform 180"/>
            <p:cNvSpPr/>
            <p:nvPr/>
          </p:nvSpPr>
          <p:spPr bwMode="auto">
            <a:xfrm>
              <a:off x="8605838" y="3408363"/>
              <a:ext cx="136525" cy="168275"/>
            </a:xfrm>
            <a:custGeom>
              <a:gdLst>
                <a:gd fmla="*/ 19 w 51" name="T0"/>
                <a:gd fmla="*/ 38 h 63" name="T1"/>
                <a:gd fmla="*/ 19 w 51" name="T2"/>
                <a:gd fmla="*/ 29 h 63" name="T3"/>
                <a:gd fmla="*/ 28 w 51" name="T4"/>
                <a:gd fmla="*/ 22 h 63" name="T5"/>
                <a:gd fmla="*/ 20 w 51" name="T6"/>
                <a:gd fmla="*/ 5 h 63" name="T7"/>
                <a:gd fmla="*/ 12 w 51" name="T8"/>
                <a:gd fmla="*/ 2 h 63" name="T9"/>
                <a:gd fmla="*/ 3 w 51" name="T10"/>
                <a:gd fmla="*/ 14 h 63" name="T11"/>
                <a:gd fmla="*/ 2 w 51" name="T12"/>
                <a:gd fmla="*/ 21 h 63" name="T13"/>
                <a:gd fmla="*/ 1 w 51" name="T14"/>
                <a:gd fmla="*/ 25 h 63" name="T15"/>
                <a:gd fmla="*/ 9 w 51" name="T16"/>
                <a:gd fmla="*/ 34 h 63" name="T17"/>
                <a:gd fmla="*/ 7 w 51" name="T18"/>
                <a:gd fmla="*/ 41 h 63" name="T19"/>
                <a:gd fmla="*/ 14 w 51" name="T20"/>
                <a:gd fmla="*/ 47 h 63" name="T21"/>
                <a:gd fmla="*/ 12 w 51" name="T22"/>
                <a:gd fmla="*/ 53 h 63" name="T23"/>
                <a:gd fmla="*/ 12 w 51" name="T24"/>
                <a:gd fmla="*/ 55 h 63" name="T25"/>
                <a:gd fmla="*/ 24 w 51" name="T26"/>
                <a:gd fmla="*/ 62 h 63" name="T27"/>
                <a:gd fmla="*/ 19 w 51" name="T28"/>
                <a:gd fmla="*/ 54 h 63" name="T29"/>
                <a:gd fmla="*/ 27 w 51" name="T30"/>
                <a:gd fmla="*/ 50 h 63" name="T31"/>
                <a:gd fmla="*/ 47 w 51" name="T32"/>
                <a:gd fmla="*/ 63 h 63" name="T33"/>
                <a:gd fmla="*/ 49 w 51" name="T34"/>
                <a:gd fmla="*/ 59 h 63" name="T35"/>
                <a:gd fmla="*/ 48 w 51" name="T36"/>
                <a:gd fmla="*/ 50 h 63" name="T37"/>
                <a:gd fmla="*/ 44 w 51" name="T38"/>
                <a:gd fmla="*/ 48 h 63" name="T39"/>
                <a:gd fmla="*/ 34 w 51" name="T40"/>
                <a:gd fmla="*/ 45 h 63" name="T41"/>
                <a:gd fmla="*/ 27 w 51" name="T42"/>
                <a:gd fmla="*/ 44 h 63" name="T43"/>
                <a:gd fmla="*/ 19 w 51" name="T44"/>
                <a:gd fmla="*/ 38 h 6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62" w="51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9" name="Freeform 181"/>
            <p:cNvSpPr/>
            <p:nvPr/>
          </p:nvSpPr>
          <p:spPr bwMode="auto">
            <a:xfrm>
              <a:off x="8680450" y="3641726"/>
              <a:ext cx="168275" cy="111125"/>
            </a:xfrm>
            <a:custGeom>
              <a:gdLst>
                <a:gd fmla="*/ 44 w 63" name="T0"/>
                <a:gd fmla="*/ 0 h 42" name="T1"/>
                <a:gd fmla="*/ 31 w 63" name="T2"/>
                <a:gd fmla="*/ 13 h 42" name="T3"/>
                <a:gd fmla="*/ 23 w 63" name="T4"/>
                <a:gd fmla="*/ 11 h 42" name="T5"/>
                <a:gd fmla="*/ 14 w 63" name="T6"/>
                <a:gd fmla="*/ 14 h 42" name="T7"/>
                <a:gd fmla="*/ 13 w 63" name="T8"/>
                <a:gd fmla="*/ 20 h 42" name="T9"/>
                <a:gd fmla="*/ 6 w 63" name="T10"/>
                <a:gd fmla="*/ 29 h 42" name="T11"/>
                <a:gd fmla="*/ 26 w 63" name="T12"/>
                <a:gd fmla="*/ 26 h 42" name="T13"/>
                <a:gd fmla="*/ 35 w 63" name="T14"/>
                <a:gd fmla="*/ 29 h 42" name="T15"/>
                <a:gd fmla="*/ 43 w 63" name="T16"/>
                <a:gd fmla="*/ 39 h 42" name="T17"/>
                <a:gd fmla="*/ 53 w 63" name="T18"/>
                <a:gd fmla="*/ 40 h 42" name="T19"/>
                <a:gd fmla="*/ 52 w 63" name="T20"/>
                <a:gd fmla="*/ 30 h 42" name="T21"/>
                <a:gd fmla="*/ 61 w 63" name="T22"/>
                <a:gd fmla="*/ 25 h 42" name="T23"/>
                <a:gd fmla="*/ 62 w 63" name="T24"/>
                <a:gd fmla="*/ 15 h 42" name="T25"/>
                <a:gd fmla="*/ 54 w 63" name="T26"/>
                <a:gd fmla="*/ 7 h 42" name="T27"/>
                <a:gd fmla="*/ 44 w 63" name="T28"/>
                <a:gd fmla="*/ 0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6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0" name="Freeform 182"/>
            <p:cNvSpPr/>
            <p:nvPr/>
          </p:nvSpPr>
          <p:spPr bwMode="auto">
            <a:xfrm>
              <a:off x="8366125" y="3705226"/>
              <a:ext cx="298450" cy="274638"/>
            </a:xfrm>
            <a:custGeom>
              <a:gdLst>
                <a:gd fmla="*/ 94 w 112" name="T0"/>
                <a:gd fmla="*/ 29 h 103" name="T1"/>
                <a:gd fmla="*/ 97 w 112" name="T2"/>
                <a:gd fmla="*/ 42 h 103" name="T3"/>
                <a:gd fmla="*/ 107 w 112" name="T4"/>
                <a:gd fmla="*/ 51 h 103" name="T5"/>
                <a:gd fmla="*/ 102 w 112" name="T6"/>
                <a:gd fmla="*/ 58 h 103" name="T7"/>
                <a:gd fmla="*/ 94 w 112" name="T8"/>
                <a:gd fmla="*/ 67 h 103" name="T9"/>
                <a:gd fmla="*/ 99 w 112" name="T10"/>
                <a:gd fmla="*/ 83 h 103" name="T11"/>
                <a:gd fmla="*/ 91 w 112" name="T12"/>
                <a:gd fmla="*/ 84 h 103" name="T13"/>
                <a:gd fmla="*/ 89 w 112" name="T14"/>
                <a:gd fmla="*/ 88 h 103" name="T15"/>
                <a:gd fmla="*/ 91 w 112" name="T16"/>
                <a:gd fmla="*/ 100 h 103" name="T17"/>
                <a:gd fmla="*/ 82 w 112" name="T18"/>
                <a:gd fmla="*/ 101 h 103" name="T19"/>
                <a:gd fmla="*/ 65 w 112" name="T20"/>
                <a:gd fmla="*/ 101 h 103" name="T21"/>
                <a:gd fmla="*/ 49 w 112" name="T22"/>
                <a:gd fmla="*/ 96 h 103" name="T23"/>
                <a:gd fmla="*/ 36 w 112" name="T24"/>
                <a:gd fmla="*/ 95 h 103" name="T25"/>
                <a:gd fmla="*/ 22 w 112" name="T26"/>
                <a:gd fmla="*/ 88 h 103" name="T27"/>
                <a:gd fmla="*/ 9 w 112" name="T28"/>
                <a:gd fmla="*/ 81 h 103" name="T29"/>
                <a:gd fmla="*/ 2 w 112" name="T30"/>
                <a:gd fmla="*/ 67 h 103" name="T31"/>
                <a:gd fmla="*/ 9 w 112" name="T32"/>
                <a:gd fmla="*/ 47 h 103" name="T33"/>
                <a:gd fmla="*/ 23 w 112" name="T34"/>
                <a:gd fmla="*/ 57 h 103" name="T35"/>
                <a:gd fmla="*/ 37 w 112" name="T36"/>
                <a:gd fmla="*/ 43 h 103" name="T37"/>
                <a:gd fmla="*/ 56 w 112" name="T38"/>
                <a:gd fmla="*/ 30 h 103" name="T39"/>
                <a:gd fmla="*/ 61 w 112" name="T40"/>
                <a:gd fmla="*/ 27 h 103" name="T41"/>
                <a:gd fmla="*/ 65 w 112" name="T42"/>
                <a:gd fmla="*/ 15 h 103" name="T43"/>
                <a:gd fmla="*/ 76 w 112" name="T44"/>
                <a:gd fmla="*/ 3 h 103" name="T45"/>
                <a:gd fmla="*/ 102 w 112" name="T46"/>
                <a:gd fmla="*/ 15 h 103" name="T47"/>
                <a:gd fmla="*/ 94 w 112" name="T48"/>
                <a:gd fmla="*/ 29 h 10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03" w="112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1" name="Freeform 183"/>
            <p:cNvSpPr/>
            <p:nvPr/>
          </p:nvSpPr>
          <p:spPr bwMode="auto">
            <a:xfrm>
              <a:off x="9009063" y="3881438"/>
              <a:ext cx="644525" cy="273050"/>
            </a:xfrm>
            <a:custGeom>
              <a:gdLst>
                <a:gd fmla="*/ 35 w 241" name="T0"/>
                <a:gd fmla="*/ 39 h 102" name="T1"/>
                <a:gd fmla="*/ 70 w 241" name="T2"/>
                <a:gd fmla="*/ 45 h 102" name="T3"/>
                <a:gd fmla="*/ 93 w 241" name="T4"/>
                <a:gd fmla="*/ 59 h 102" name="T5"/>
                <a:gd fmla="*/ 95 w 241" name="T6"/>
                <a:gd fmla="*/ 68 h 102" name="T7"/>
                <a:gd fmla="*/ 87 w 241" name="T8"/>
                <a:gd fmla="*/ 78 h 102" name="T9"/>
                <a:gd fmla="*/ 99 w 241" name="T10"/>
                <a:gd fmla="*/ 81 h 102" name="T11"/>
                <a:gd fmla="*/ 117 w 241" name="T12"/>
                <a:gd fmla="*/ 79 h 102" name="T13"/>
                <a:gd fmla="*/ 133 w 241" name="T14"/>
                <a:gd fmla="*/ 87 h 102" name="T15"/>
                <a:gd fmla="*/ 139 w 241" name="T16"/>
                <a:gd fmla="*/ 89 h 102" name="T17"/>
                <a:gd fmla="*/ 150 w 241" name="T18"/>
                <a:gd fmla="*/ 86 h 102" name="T19"/>
                <a:gd fmla="*/ 162 w 241" name="T20"/>
                <a:gd fmla="*/ 77 h 102" name="T21"/>
                <a:gd fmla="*/ 184 w 241" name="T22"/>
                <a:gd fmla="*/ 80 h 102" name="T23"/>
                <a:gd fmla="*/ 194 w 241" name="T24"/>
                <a:gd fmla="*/ 91 h 102" name="T25"/>
                <a:gd fmla="*/ 219 w 241" name="T26"/>
                <a:gd fmla="*/ 102 h 102" name="T27"/>
                <a:gd fmla="*/ 236 w 241" name="T28"/>
                <a:gd fmla="*/ 102 h 102" name="T29"/>
                <a:gd fmla="*/ 238 w 241" name="T30"/>
                <a:gd fmla="*/ 94 h 102" name="T31"/>
                <a:gd fmla="*/ 230 w 241" name="T32"/>
                <a:gd fmla="*/ 91 h 102" name="T33"/>
                <a:gd fmla="*/ 206 w 241" name="T34"/>
                <a:gd fmla="*/ 81 h 102" name="T35"/>
                <a:gd fmla="*/ 194 w 241" name="T36"/>
                <a:gd fmla="*/ 70 h 102" name="T37"/>
                <a:gd fmla="*/ 192 w 241" name="T38"/>
                <a:gd fmla="*/ 62 h 102" name="T39"/>
                <a:gd fmla="*/ 190 w 241" name="T40"/>
                <a:gd fmla="*/ 60 h 102" name="T41"/>
                <a:gd fmla="*/ 170 w 241" name="T42"/>
                <a:gd fmla="*/ 44 h 102" name="T43"/>
                <a:gd fmla="*/ 153 w 241" name="T44"/>
                <a:gd fmla="*/ 37 h 102" name="T45"/>
                <a:gd fmla="*/ 119 w 241" name="T46"/>
                <a:gd fmla="*/ 25 h 102" name="T47"/>
                <a:gd fmla="*/ 95 w 241" name="T48"/>
                <a:gd fmla="*/ 19 h 102" name="T49"/>
                <a:gd fmla="*/ 67 w 241" name="T50"/>
                <a:gd fmla="*/ 14 h 102" name="T51"/>
                <a:gd fmla="*/ 61 w 241" name="T52"/>
                <a:gd fmla="*/ 23 h 102" name="T53"/>
                <a:gd fmla="*/ 52 w 241" name="T54"/>
                <a:gd fmla="*/ 33 h 102" name="T55"/>
                <a:gd fmla="*/ 41 w 241" name="T56"/>
                <a:gd fmla="*/ 28 h 102" name="T57"/>
                <a:gd fmla="*/ 39 w 241" name="T58"/>
                <a:gd fmla="*/ 19 h 102" name="T59"/>
                <a:gd fmla="*/ 28 w 241" name="T60"/>
                <a:gd fmla="*/ 10 h 102" name="T61"/>
                <a:gd fmla="*/ 2 w 241" name="T62"/>
                <a:gd fmla="*/ 6 h 102" name="T63"/>
                <a:gd fmla="*/ 8 w 241" name="T64"/>
                <a:gd fmla="*/ 15 h 102" name="T65"/>
                <a:gd fmla="*/ 23 w 241" name="T66"/>
                <a:gd fmla="*/ 23 h 102" name="T67"/>
                <a:gd fmla="*/ 28 w 241" name="T68"/>
                <a:gd fmla="*/ 26 h 102" name="T69"/>
                <a:gd fmla="*/ 21 w 241" name="T70"/>
                <a:gd fmla="*/ 30 h 102" name="T71"/>
                <a:gd fmla="*/ 35 w 241" name="T72"/>
                <a:gd fmla="*/ 39 h 10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02" w="241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2" name="Freeform 184"/>
            <p:cNvSpPr/>
            <p:nvPr/>
          </p:nvSpPr>
          <p:spPr bwMode="auto">
            <a:xfrm>
              <a:off x="9115425" y="4006851"/>
              <a:ext cx="53975" cy="46038"/>
            </a:xfrm>
            <a:custGeom>
              <a:gdLst>
                <a:gd fmla="*/ 8 w 20" name="T0"/>
                <a:gd fmla="*/ 0 h 17" name="T1"/>
                <a:gd fmla="*/ 2 w 20" name="T2"/>
                <a:gd fmla="*/ 8 h 17" name="T3"/>
                <a:gd fmla="*/ 5 w 20" name="T4"/>
                <a:gd fmla="*/ 17 h 17" name="T5"/>
                <a:gd fmla="*/ 15 w 20" name="T6"/>
                <a:gd fmla="*/ 15 h 17" name="T7"/>
                <a:gd fmla="*/ 18 w 20" name="T8"/>
                <a:gd fmla="*/ 11 h 17" name="T9"/>
                <a:gd fmla="*/ 8 w 20" name="T10"/>
                <a:gd fmla="*/ 0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20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3" name="Freeform 185"/>
            <p:cNvSpPr/>
            <p:nvPr/>
          </p:nvSpPr>
          <p:spPr bwMode="auto">
            <a:xfrm>
              <a:off x="8836025" y="4089401"/>
              <a:ext cx="117475" cy="65088"/>
            </a:xfrm>
            <a:custGeom>
              <a:gdLst>
                <a:gd fmla="*/ 10 w 44" name="T0"/>
                <a:gd fmla="*/ 21 h 24" name="T1"/>
                <a:gd fmla="*/ 33 w 44" name="T2"/>
                <a:gd fmla="*/ 7 h 24" name="T3"/>
                <a:gd fmla="*/ 37 w 44" name="T4"/>
                <a:gd fmla="*/ 1 h 24" name="T5"/>
                <a:gd fmla="*/ 16 w 44" name="T6"/>
                <a:gd fmla="*/ 1 h 24" name="T7"/>
                <a:gd fmla="*/ 5 w 44" name="T8"/>
                <a:gd fmla="*/ 10 h 24" name="T9"/>
                <a:gd fmla="*/ 1 w 44" name="T10"/>
                <a:gd fmla="*/ 13 h 24" name="T11"/>
                <a:gd fmla="*/ 10 w 44" name="T12"/>
                <a:gd fmla="*/ 21 h 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" w="4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4" name="Freeform 186"/>
            <p:cNvSpPr/>
            <p:nvPr/>
          </p:nvSpPr>
          <p:spPr bwMode="auto">
            <a:xfrm>
              <a:off x="8704263" y="4113213"/>
              <a:ext cx="80963" cy="33338"/>
            </a:xfrm>
            <a:custGeom>
              <a:gdLst>
                <a:gd fmla="*/ 20 w 30" name="T0"/>
                <a:gd fmla="*/ 11 h 12" name="T1"/>
                <a:gd fmla="*/ 0 w 30" name="T2"/>
                <a:gd fmla="*/ 4 h 12" name="T3"/>
                <a:gd fmla="*/ 9 w 30" name="T4"/>
                <a:gd fmla="*/ 1 h 12" name="T5"/>
                <a:gd fmla="*/ 20 w 30" name="T6"/>
                <a:gd fmla="*/ 11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30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5" name="Freeform 187"/>
            <p:cNvSpPr/>
            <p:nvPr/>
          </p:nvSpPr>
          <p:spPr bwMode="auto">
            <a:xfrm>
              <a:off x="8293100" y="4029076"/>
              <a:ext cx="536575" cy="82550"/>
            </a:xfrm>
            <a:custGeom>
              <a:gdLst>
                <a:gd fmla="*/ 18 w 201" name="T0"/>
                <a:gd fmla="*/ 1 h 31" name="T1"/>
                <a:gd fmla="*/ 5 w 201" name="T2"/>
                <a:gd fmla="*/ 13 h 31" name="T3"/>
                <a:gd fmla="*/ 27 w 201" name="T4"/>
                <a:gd fmla="*/ 20 h 31" name="T5"/>
                <a:gd fmla="*/ 55 w 201" name="T6"/>
                <a:gd fmla="*/ 23 h 31" name="T7"/>
                <a:gd fmla="*/ 80 w 201" name="T8"/>
                <a:gd fmla="*/ 25 h 31" name="T9"/>
                <a:gd fmla="*/ 92 w 201" name="T10"/>
                <a:gd fmla="*/ 28 h 31" name="T11"/>
                <a:gd fmla="*/ 117 w 201" name="T12"/>
                <a:gd fmla="*/ 28 h 31" name="T13"/>
                <a:gd fmla="*/ 130 w 201" name="T14"/>
                <a:gd fmla="*/ 30 h 31" name="T15"/>
                <a:gd fmla="*/ 143 w 201" name="T16"/>
                <a:gd fmla="*/ 29 h 31" name="T17"/>
                <a:gd fmla="*/ 177 w 201" name="T18"/>
                <a:gd fmla="*/ 28 h 31" name="T19"/>
                <a:gd fmla="*/ 189 w 201" name="T20"/>
                <a:gd fmla="*/ 29 h 31" name="T21"/>
                <a:gd fmla="*/ 200 w 201" name="T22"/>
                <a:gd fmla="*/ 25 h 31" name="T23"/>
                <a:gd fmla="*/ 172 w 201" name="T24"/>
                <a:gd fmla="*/ 27 h 31" name="T25"/>
                <a:gd fmla="*/ 153 w 201" name="T26"/>
                <a:gd fmla="*/ 24 h 31" name="T27"/>
                <a:gd fmla="*/ 130 w 201" name="T28"/>
                <a:gd fmla="*/ 24 h 31" name="T29"/>
                <a:gd fmla="*/ 122 w 201" name="T30"/>
                <a:gd fmla="*/ 24 h 31" name="T31"/>
                <a:gd fmla="*/ 98 w 201" name="T32"/>
                <a:gd fmla="*/ 17 h 31" name="T33"/>
                <a:gd fmla="*/ 91 w 201" name="T34"/>
                <a:gd fmla="*/ 11 h 31" name="T35"/>
                <a:gd fmla="*/ 77 w 201" name="T36"/>
                <a:gd fmla="*/ 12 h 31" name="T37"/>
                <a:gd fmla="*/ 67 w 201" name="T38"/>
                <a:gd fmla="*/ 10 h 31" name="T39"/>
                <a:gd fmla="*/ 43 w 201" name="T40"/>
                <a:gd fmla="*/ 7 h 31" name="T41"/>
                <a:gd fmla="*/ 27 w 201" name="T42"/>
                <a:gd fmla="*/ 3 h 31" name="T43"/>
                <a:gd fmla="*/ 18 w 201" name="T44"/>
                <a:gd fmla="*/ 1 h 3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1" w="20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6" name="Freeform 188"/>
            <p:cNvSpPr/>
            <p:nvPr/>
          </p:nvSpPr>
          <p:spPr bwMode="auto">
            <a:xfrm>
              <a:off x="7967663" y="3748088"/>
              <a:ext cx="365125" cy="290513"/>
            </a:xfrm>
            <a:custGeom>
              <a:gdLst>
                <a:gd fmla="*/ 122 w 137" name="T0"/>
                <a:gd fmla="*/ 103 h 109" name="T1"/>
                <a:gd fmla="*/ 101 w 137" name="T2"/>
                <a:gd fmla="*/ 94 h 109" name="T3"/>
                <a:gd fmla="*/ 79 w 137" name="T4"/>
                <a:gd fmla="*/ 81 h 109" name="T5"/>
                <a:gd fmla="*/ 51 w 137" name="T6"/>
                <a:gd fmla="*/ 47 h 109" name="T7"/>
                <a:gd fmla="*/ 27 w 137" name="T8"/>
                <a:gd fmla="*/ 30 h 109" name="T9"/>
                <a:gd fmla="*/ 0 w 137" name="T10"/>
                <a:gd fmla="*/ 4 h 109" name="T11"/>
                <a:gd fmla="*/ 23 w 137" name="T12"/>
                <a:gd fmla="*/ 1 h 109" name="T13"/>
                <a:gd fmla="*/ 52 w 137" name="T14"/>
                <a:gd fmla="*/ 24 h 109" name="T15"/>
                <a:gd fmla="*/ 117 w 137" name="T16"/>
                <a:gd fmla="*/ 66 h 109" name="T17"/>
                <a:gd fmla="*/ 123 w 137" name="T18"/>
                <a:gd fmla="*/ 87 h 109" name="T19"/>
                <a:gd fmla="*/ 122 w 137" name="T20"/>
                <a:gd fmla="*/ 103 h 10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9" w="137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7" name="Freeform 189"/>
            <p:cNvSpPr/>
            <p:nvPr/>
          </p:nvSpPr>
          <p:spPr bwMode="auto">
            <a:xfrm>
              <a:off x="7500938" y="3651251"/>
              <a:ext cx="111125" cy="92075"/>
            </a:xfrm>
            <a:custGeom>
              <a:gdLst>
                <a:gd fmla="*/ 11 w 42" name="T0"/>
                <a:gd fmla="*/ 0 h 34" name="T1"/>
                <a:gd fmla="*/ 6 w 42" name="T2"/>
                <a:gd fmla="*/ 15 h 34" name="T3"/>
                <a:gd fmla="*/ 14 w 42" name="T4"/>
                <a:gd fmla="*/ 31 h 34" name="T5"/>
                <a:gd fmla="*/ 23 w 42" name="T6"/>
                <a:gd fmla="*/ 32 h 34" name="T7"/>
                <a:gd fmla="*/ 35 w 42" name="T8"/>
                <a:gd fmla="*/ 25 h 34" name="T9"/>
                <a:gd fmla="*/ 42 w 42" name="T10"/>
                <a:gd fmla="*/ 23 h 34" name="T11"/>
                <a:gd fmla="*/ 17 w 42" name="T12"/>
                <a:gd fmla="*/ 6 h 34" name="T13"/>
                <a:gd fmla="*/ 11 w 42" name="T14"/>
                <a:gd fmla="*/ 0 h 3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" w="42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8" name="Freeform 190"/>
            <p:cNvSpPr/>
            <p:nvPr/>
          </p:nvSpPr>
          <p:spPr bwMode="auto">
            <a:xfrm>
              <a:off x="10390188" y="4995863"/>
              <a:ext cx="203200" cy="200025"/>
            </a:xfrm>
            <a:custGeom>
              <a:gdLst>
                <a:gd fmla="*/ 14 w 76" name="T0"/>
                <a:gd fmla="*/ 69 h 75" name="T1"/>
                <a:gd fmla="*/ 37 w 76" name="T2"/>
                <a:gd fmla="*/ 74 h 75" name="T3"/>
                <a:gd fmla="*/ 57 w 76" name="T4"/>
                <a:gd fmla="*/ 62 h 75" name="T5"/>
                <a:gd fmla="*/ 57 w 76" name="T6"/>
                <a:gd fmla="*/ 48 h 75" name="T7"/>
                <a:gd fmla="*/ 71 w 76" name="T8"/>
                <a:gd fmla="*/ 33 h 75" name="T9"/>
                <a:gd fmla="*/ 72 w 76" name="T10"/>
                <a:gd fmla="*/ 20 h 75" name="T11"/>
                <a:gd fmla="*/ 69 w 76" name="T12"/>
                <a:gd fmla="*/ 9 h 75" name="T13"/>
                <a:gd fmla="*/ 51 w 76" name="T14"/>
                <a:gd fmla="*/ 0 h 75" name="T15"/>
                <a:gd fmla="*/ 50 w 76" name="T16"/>
                <a:gd fmla="*/ 10 h 75" name="T17"/>
                <a:gd fmla="*/ 47 w 76" name="T18"/>
                <a:gd fmla="*/ 30 h 75" name="T19"/>
                <a:gd fmla="*/ 27 w 76" name="T20"/>
                <a:gd fmla="*/ 38 h 75" name="T21"/>
                <a:gd fmla="*/ 20 w 76" name="T22"/>
                <a:gd fmla="*/ 48 h 75" name="T23"/>
                <a:gd fmla="*/ 1 w 76" name="T24"/>
                <a:gd fmla="*/ 65 h 75" name="T25"/>
                <a:gd fmla="*/ 14 w 76" name="T26"/>
                <a:gd fmla="*/ 69 h 7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5" w="76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9" name="Freeform 191"/>
            <p:cNvSpPr/>
            <p:nvPr/>
          </p:nvSpPr>
          <p:spPr bwMode="auto">
            <a:xfrm>
              <a:off x="10475913" y="4795838"/>
              <a:ext cx="228600" cy="223838"/>
            </a:xfrm>
            <a:custGeom>
              <a:gdLst>
                <a:gd fmla="*/ 57 w 86" name="T0"/>
                <a:gd fmla="*/ 80 h 84" name="T1"/>
                <a:gd fmla="*/ 51 w 86" name="T2"/>
                <a:gd fmla="*/ 68 h 84" name="T3"/>
                <a:gd fmla="*/ 40 w 86" name="T4"/>
                <a:gd fmla="*/ 61 h 84" name="T5"/>
                <a:gd fmla="*/ 32 w 86" name="T6"/>
                <a:gd fmla="*/ 53 h 84" name="T7"/>
                <a:gd fmla="*/ 45 w 86" name="T8"/>
                <a:gd fmla="*/ 51 h 84" name="T9"/>
                <a:gd fmla="*/ 34 w 86" name="T10"/>
                <a:gd fmla="*/ 34 h 84" name="T11"/>
                <a:gd fmla="*/ 0 w 86" name="T12"/>
                <a:gd fmla="*/ 0 h 84" name="T13"/>
                <a:gd fmla="*/ 32 w 86" name="T14"/>
                <a:gd fmla="*/ 17 h 84" name="T15"/>
                <a:gd fmla="*/ 57 w 86" name="T16"/>
                <a:gd fmla="*/ 35 h 84" name="T17"/>
                <a:gd fmla="*/ 70 w 86" name="T18"/>
                <a:gd fmla="*/ 43 h 84" name="T19"/>
                <a:gd fmla="*/ 79 w 86" name="T20"/>
                <a:gd fmla="*/ 34 h 84" name="T21"/>
                <a:gd fmla="*/ 80 w 86" name="T22"/>
                <a:gd fmla="*/ 43 h 84" name="T23"/>
                <a:gd fmla="*/ 80 w 86" name="T24"/>
                <a:gd fmla="*/ 57 h 84" name="T25"/>
                <a:gd fmla="*/ 69 w 86" name="T26"/>
                <a:gd fmla="*/ 59 h 84" name="T27"/>
                <a:gd fmla="*/ 69 w 86" name="T28"/>
                <a:gd fmla="*/ 66 h 84" name="T29"/>
                <a:gd fmla="*/ 57 w 86" name="T30"/>
                <a:gd fmla="*/ 80 h 8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84" w="86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0" name="Freeform 192"/>
            <p:cNvSpPr/>
            <p:nvPr/>
          </p:nvSpPr>
          <p:spPr bwMode="auto">
            <a:xfrm>
              <a:off x="8632825" y="4151313"/>
              <a:ext cx="1241425" cy="809625"/>
            </a:xfrm>
            <a:custGeom>
              <a:gdLst>
                <a:gd fmla="*/ 254 w 465" name="T0"/>
                <a:gd fmla="*/ 230 h 303" name="T1"/>
                <a:gd fmla="*/ 211 w 465" name="T2"/>
                <a:gd fmla="*/ 217 h 303" name="T3"/>
                <a:gd fmla="*/ 146 w 465" name="T4"/>
                <a:gd fmla="*/ 232 h 303" name="T5"/>
                <a:gd fmla="*/ 126 w 465" name="T6"/>
                <a:gd fmla="*/ 244 h 303" name="T7"/>
                <a:gd fmla="*/ 106 w 465" name="T8"/>
                <a:gd fmla="*/ 244 h 303" name="T9"/>
                <a:gd fmla="*/ 88 w 465" name="T10"/>
                <a:gd fmla="*/ 251 h 303" name="T11"/>
                <a:gd fmla="*/ 77 w 465" name="T12"/>
                <a:gd fmla="*/ 256 h 303" name="T13"/>
                <a:gd fmla="*/ 45 w 465" name="T14"/>
                <a:gd fmla="*/ 248 h 303" name="T15"/>
                <a:gd fmla="*/ 38 w 465" name="T16"/>
                <a:gd fmla="*/ 232 h 303" name="T17"/>
                <a:gd fmla="*/ 27 w 465" name="T18"/>
                <a:gd fmla="*/ 201 h 303" name="T19"/>
                <a:gd fmla="*/ 14 w 465" name="T20"/>
                <a:gd fmla="*/ 180 h 303" name="T21"/>
                <a:gd fmla="*/ 0 w 465" name="T22"/>
                <a:gd fmla="*/ 155 h 303" name="T23"/>
                <a:gd fmla="*/ 5 w 465" name="T24"/>
                <a:gd fmla="*/ 145 h 303" name="T25"/>
                <a:gd fmla="*/ 11 w 465" name="T26"/>
                <a:gd fmla="*/ 108 h 303" name="T27"/>
                <a:gd fmla="*/ 80 w 465" name="T28"/>
                <a:gd fmla="*/ 65 h 303" name="T29"/>
                <a:gd fmla="*/ 96 w 465" name="T30"/>
                <a:gd fmla="*/ 59 h 303" name="T31"/>
                <a:gd fmla="*/ 104 w 465" name="T32"/>
                <a:gd fmla="*/ 38 h 303" name="T33"/>
                <a:gd fmla="*/ 145 w 465" name="T34"/>
                <a:gd fmla="*/ 41 h 303" name="T35"/>
                <a:gd fmla="*/ 152 w 465" name="T36"/>
                <a:gd fmla="*/ 30 h 303" name="T37"/>
                <a:gd fmla="*/ 166 w 465" name="T38"/>
                <a:gd fmla="*/ 16 h 303" name="T39"/>
                <a:gd fmla="*/ 171 w 465" name="T40"/>
                <a:gd fmla="*/ 6 h 303" name="T41"/>
                <a:gd fmla="*/ 200 w 465" name="T42"/>
                <a:gd fmla="*/ 11 h 303" name="T43"/>
                <a:gd fmla="*/ 230 w 465" name="T44"/>
                <a:gd fmla="*/ 16 h 303" name="T45"/>
                <a:gd fmla="*/ 234 w 465" name="T46"/>
                <a:gd fmla="*/ 47 h 303" name="T47"/>
                <a:gd fmla="*/ 266 w 465" name="T48"/>
                <a:gd fmla="*/ 64 h 303" name="T49"/>
                <a:gd fmla="*/ 290 w 465" name="T50"/>
                <a:gd fmla="*/ 59 h 303" name="T51"/>
                <a:gd fmla="*/ 282 w 465" name="T52"/>
                <a:gd fmla="*/ 12 h 303" name="T53"/>
                <a:gd fmla="*/ 288 w 465" name="T54"/>
                <a:gd fmla="*/ 1 h 303" name="T55"/>
                <a:gd fmla="*/ 310 w 465" name="T56"/>
                <a:gd fmla="*/ 29 h 303" name="T57"/>
                <a:gd fmla="*/ 337 w 465" name="T58"/>
                <a:gd fmla="*/ 51 h 303" name="T59"/>
                <a:gd fmla="*/ 348 w 465" name="T60"/>
                <a:gd fmla="*/ 75 h 303" name="T61"/>
                <a:gd fmla="*/ 372 w 465" name="T62"/>
                <a:gd fmla="*/ 91 h 303" name="T63"/>
                <a:gd fmla="*/ 406 w 465" name="T64"/>
                <a:gd fmla="*/ 118 h 303" name="T65"/>
                <a:gd fmla="*/ 430 w 465" name="T66"/>
                <a:gd fmla="*/ 133 h 303" name="T67"/>
                <a:gd fmla="*/ 456 w 465" name="T68"/>
                <a:gd fmla="*/ 189 h 303" name="T69"/>
                <a:gd fmla="*/ 456 w 465" name="T70"/>
                <a:gd fmla="*/ 228 h 303" name="T71"/>
                <a:gd fmla="*/ 444 w 465" name="T72"/>
                <a:gd fmla="*/ 265 h 303" name="T73"/>
                <a:gd fmla="*/ 420 w 465" name="T74"/>
                <a:gd fmla="*/ 281 h 303" name="T75"/>
                <a:gd fmla="*/ 410 w 465" name="T76"/>
                <a:gd fmla="*/ 296 h 303" name="T77"/>
                <a:gd fmla="*/ 391 w 465" name="T78"/>
                <a:gd fmla="*/ 283 h 303" name="T79"/>
                <a:gd fmla="*/ 373 w 465" name="T80"/>
                <a:gd fmla="*/ 298 h 303" name="T81"/>
                <a:gd fmla="*/ 341 w 465" name="T82"/>
                <a:gd fmla="*/ 286 h 303" name="T83"/>
                <a:gd fmla="*/ 324 w 465" name="T84"/>
                <a:gd fmla="*/ 259 h 303" name="T85"/>
                <a:gd fmla="*/ 296 w 465" name="T86"/>
                <a:gd fmla="*/ 259 h 303" name="T87"/>
                <a:gd fmla="*/ 269 w 465" name="T88"/>
                <a:gd fmla="*/ 251 h 303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303" w="465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1" name="Freeform 193"/>
            <p:cNvSpPr/>
            <p:nvPr/>
          </p:nvSpPr>
          <p:spPr bwMode="auto">
            <a:xfrm>
              <a:off x="9653588" y="4995863"/>
              <a:ext cx="165100" cy="103188"/>
            </a:xfrm>
            <a:custGeom>
              <a:gdLst>
                <a:gd fmla="*/ 37 w 62" name="T0"/>
                <a:gd fmla="*/ 11 h 39" name="T1"/>
                <a:gd fmla="*/ 9 w 62" name="T2"/>
                <a:gd fmla="*/ 3 h 39" name="T3"/>
                <a:gd fmla="*/ 13 w 62" name="T4"/>
                <a:gd fmla="*/ 17 h 39" name="T5"/>
                <a:gd fmla="*/ 25 w 62" name="T6"/>
                <a:gd fmla="*/ 27 h 39" name="T7"/>
                <a:gd fmla="*/ 36 w 62" name="T8"/>
                <a:gd fmla="*/ 38 h 39" name="T9"/>
                <a:gd fmla="*/ 55 w 62" name="T10"/>
                <a:gd fmla="*/ 31 h 39" name="T11"/>
                <a:gd fmla="*/ 57 w 62" name="T12"/>
                <a:gd fmla="*/ 11 h 39" name="T13"/>
                <a:gd fmla="*/ 49 w 62" name="T14"/>
                <a:gd fmla="*/ 2 h 39" name="T15"/>
                <a:gd fmla="*/ 37 w 62" name="T16"/>
                <a:gd fmla="*/ 11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62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524617" y="3105013"/>
            <a:ext cx="337232" cy="337232"/>
            <a:chOff x="9865807" y="2449237"/>
            <a:chExt cx="372959" cy="372959"/>
          </a:xfrm>
          <a:solidFill>
            <a:schemeClr val="bg1"/>
          </a:solidFill>
        </p:grpSpPr>
        <p:sp>
          <p:nvSpPr>
            <p:cNvPr id="93" name="泪滴形 92"/>
            <p:cNvSpPr/>
            <p:nvPr/>
          </p:nvSpPr>
          <p:spPr>
            <a:xfrm rot="8100000">
              <a:off x="9865807" y="2449237"/>
              <a:ext cx="372959" cy="372959"/>
            </a:xfrm>
            <a:prstGeom prst="teardrop">
              <a:avLst>
                <a:gd fmla="val 133994" name="adj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4" name="椭圆 93"/>
            <p:cNvSpPr/>
            <p:nvPr/>
          </p:nvSpPr>
          <p:spPr>
            <a:xfrm>
              <a:off x="9965326" y="2552181"/>
              <a:ext cx="173345" cy="173345"/>
            </a:xfrm>
            <a:prstGeom prst="ellipse">
              <a:avLst/>
            </a:prstGeom>
            <a:solidFill>
              <a:srgbClr val="00206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5" name="椭圆 94"/>
          <p:cNvSpPr/>
          <p:nvPr/>
        </p:nvSpPr>
        <p:spPr>
          <a:xfrm>
            <a:off x="6614603" y="3599917"/>
            <a:ext cx="159977" cy="26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文本框 95"/>
          <p:cNvSpPr txBox="1"/>
          <p:nvPr/>
        </p:nvSpPr>
        <p:spPr>
          <a:xfrm>
            <a:off x="9222082" y="2334592"/>
            <a:ext cx="1566000" cy="365760"/>
          </a:xfrm>
          <a:prstGeom prst="rect">
            <a:avLst/>
          </a:prstGeom>
          <a:solidFill>
            <a:srgbClr val="002060"/>
          </a:solidFill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添加标题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109849" y="2711364"/>
            <a:ext cx="1901878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中国第一家精品PPT设计机构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9226133" y="4406517"/>
            <a:ext cx="1564865" cy="365760"/>
          </a:xfrm>
          <a:prstGeom prst="rect">
            <a:avLst/>
          </a:prstGeom>
          <a:solidFill>
            <a:srgbClr val="002060"/>
          </a:solidFill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添加标题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9103268" y="4783287"/>
            <a:ext cx="1897828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中国第一家精品PPT设计机构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5229828" y="3870179"/>
            <a:ext cx="337232" cy="337232"/>
            <a:chOff x="9865807" y="2449237"/>
            <a:chExt cx="372959" cy="372959"/>
          </a:xfrm>
          <a:solidFill>
            <a:srgbClr val="BA4543"/>
          </a:solidFill>
        </p:grpSpPr>
        <p:sp>
          <p:nvSpPr>
            <p:cNvPr id="103" name="泪滴形 102"/>
            <p:cNvSpPr/>
            <p:nvPr/>
          </p:nvSpPr>
          <p:spPr>
            <a:xfrm rot="8100000">
              <a:off x="9865807" y="2449237"/>
              <a:ext cx="372959" cy="372959"/>
            </a:xfrm>
            <a:prstGeom prst="teardrop">
              <a:avLst>
                <a:gd fmla="val 133994" name="adj"/>
              </a:avLst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9965326" y="2552181"/>
              <a:ext cx="173345" cy="173345"/>
            </a:xfrm>
            <a:prstGeom prst="ellipse">
              <a:avLst/>
            </a:prstGeom>
            <a:solidFill>
              <a:srgbClr val="00206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5" name="椭圆 104"/>
          <p:cNvSpPr/>
          <p:nvPr/>
        </p:nvSpPr>
        <p:spPr>
          <a:xfrm>
            <a:off x="5319814" y="4365083"/>
            <a:ext cx="159977" cy="26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6" name="剪去单角的矩形 105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7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</p:spTree>
    <p:extLst>
      <p:ext uri="{BB962C8B-B14F-4D97-AF65-F5344CB8AC3E}">
        <p14:creationId val="1721902033"/>
      </p:ext>
    </p:extLst>
  </p:cSld>
  <p:clrMapOvr>
    <a:masterClrMapping/>
  </p:clrMapOvr>
  <mc:AlternateContent>
    <mc:Choice Requires="p14">
      <p:transition advClick="0" p14:dur="2500" spd="slow">
        <p:checker/>
      </p:transition>
    </mc:Choice>
    <mc:Fallback>
      <p:transition advClick="0" spd="slow">
        <p:checker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流程图: 卡片 19"/>
          <p:cNvSpPr/>
          <p:nvPr/>
        </p:nvSpPr>
        <p:spPr>
          <a:xfrm flipH="1" flipV="1">
            <a:off x="5316920" y="2204305"/>
            <a:ext cx="6875080" cy="2520000"/>
          </a:xfrm>
          <a:prstGeom prst="flowChartPunchedCard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5625412" y="3171916"/>
            <a:ext cx="190301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业绩回顾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4430665" y="2190450"/>
            <a:ext cx="720000" cy="2520000"/>
          </a:xfrm>
          <a:custGeom>
            <a:rect b="b" l="l" r="r" t="t"/>
            <a:pathLst>
              <a:path h="2520000" w="720000">
                <a:moveTo>
                  <a:pt x="205714" y="109264"/>
                </a:moveTo>
                <a:cubicBezTo>
                  <a:pt x="152694" y="109264"/>
                  <a:pt x="102465" y="121356"/>
                  <a:pt x="55026" y="145541"/>
                </a:cubicBezTo>
                <a:lnTo>
                  <a:pt x="55026" y="432965"/>
                </a:lnTo>
                <a:cubicBezTo>
                  <a:pt x="87582" y="420873"/>
                  <a:pt x="114092" y="414827"/>
                  <a:pt x="134556" y="414827"/>
                </a:cubicBezTo>
                <a:cubicBezTo>
                  <a:pt x="181995" y="414827"/>
                  <a:pt x="222457" y="437849"/>
                  <a:pt x="255944" y="483892"/>
                </a:cubicBezTo>
                <a:cubicBezTo>
                  <a:pt x="289430" y="529936"/>
                  <a:pt x="306173" y="614815"/>
                  <a:pt x="306173" y="738528"/>
                </a:cubicBezTo>
                <a:cubicBezTo>
                  <a:pt x="306173" y="818523"/>
                  <a:pt x="295011" y="892007"/>
                  <a:pt x="272687" y="958980"/>
                </a:cubicBezTo>
                <a:cubicBezTo>
                  <a:pt x="250363" y="1025952"/>
                  <a:pt x="221295" y="1072228"/>
                  <a:pt x="185483" y="1097808"/>
                </a:cubicBezTo>
                <a:cubicBezTo>
                  <a:pt x="149671" y="1123388"/>
                  <a:pt x="106185" y="1135713"/>
                  <a:pt x="55026" y="1134783"/>
                </a:cubicBezTo>
                <a:lnTo>
                  <a:pt x="55026" y="1387326"/>
                </a:lnTo>
                <a:cubicBezTo>
                  <a:pt x="134091" y="1391976"/>
                  <a:pt x="197110" y="1423370"/>
                  <a:pt x="244084" y="1481506"/>
                </a:cubicBezTo>
                <a:cubicBezTo>
                  <a:pt x="291058" y="1539642"/>
                  <a:pt x="314545" y="1629636"/>
                  <a:pt x="314545" y="1751489"/>
                </a:cubicBezTo>
                <a:cubicBezTo>
                  <a:pt x="314545" y="1859390"/>
                  <a:pt x="291988" y="1941943"/>
                  <a:pt x="246874" y="1999148"/>
                </a:cubicBezTo>
                <a:cubicBezTo>
                  <a:pt x="201761" y="2056354"/>
                  <a:pt x="137811" y="2090538"/>
                  <a:pt x="55026" y="2101700"/>
                </a:cubicBezTo>
                <a:lnTo>
                  <a:pt x="55026" y="2419820"/>
                </a:lnTo>
                <a:cubicBezTo>
                  <a:pt x="178739" y="2406798"/>
                  <a:pt x="275477" y="2380753"/>
                  <a:pt x="345241" y="2341686"/>
                </a:cubicBezTo>
                <a:cubicBezTo>
                  <a:pt x="441049" y="2288666"/>
                  <a:pt x="513602" y="2212159"/>
                  <a:pt x="562902" y="2112165"/>
                </a:cubicBezTo>
                <a:cubicBezTo>
                  <a:pt x="612201" y="2012171"/>
                  <a:pt x="636851" y="1892876"/>
                  <a:pt x="636851" y="1754280"/>
                </a:cubicBezTo>
                <a:cubicBezTo>
                  <a:pt x="636851" y="1624985"/>
                  <a:pt x="613596" y="1513829"/>
                  <a:pt x="567087" y="1420812"/>
                </a:cubicBezTo>
                <a:cubicBezTo>
                  <a:pt x="531741" y="1350118"/>
                  <a:pt x="478721" y="1287332"/>
                  <a:pt x="408027" y="1232451"/>
                </a:cubicBezTo>
                <a:cubicBezTo>
                  <a:pt x="549414" y="1131062"/>
                  <a:pt x="620107" y="956654"/>
                  <a:pt x="620107" y="709227"/>
                </a:cubicBezTo>
                <a:cubicBezTo>
                  <a:pt x="620107" y="513890"/>
                  <a:pt x="578017" y="365062"/>
                  <a:pt x="493836" y="262743"/>
                </a:cubicBezTo>
                <a:cubicBezTo>
                  <a:pt x="409655" y="160424"/>
                  <a:pt x="313615" y="109264"/>
                  <a:pt x="205714" y="109264"/>
                </a:cubicBez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2520000"/>
                </a:lnTo>
                <a:lnTo>
                  <a:pt x="0" y="252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267496" y="1853079"/>
            <a:ext cx="3894455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15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PART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7496" y="3659708"/>
            <a:ext cx="3646805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8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THREE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520442" y="6359949"/>
            <a:ext cx="31546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SHANGHAI RAPIDESIGN ADVERTISING CO.,LTD</a:t>
            </a:r>
          </a:p>
        </p:txBody>
      </p:sp>
    </p:spTree>
    <p:extLst>
      <p:ext uri="{BB962C8B-B14F-4D97-AF65-F5344CB8AC3E}">
        <p14:creationId val="1361273422"/>
      </p:ext>
    </p:extLst>
  </p:cSld>
  <p:clrMapOvr>
    <a:masterClrMapping/>
  </p:clrMapOvr>
  <mc:AlternateContent>
    <mc:Choice Requires="p15">
      <p:transition advClick="0" p14:dur="1250" spd="slow">
        <p15:prstTrans prst="peelOff"/>
      </p:transition>
    </mc:Choice>
    <mc:Fallback>
      <p:transition advClick="0"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1689" y="1284841"/>
            <a:ext cx="3994705" cy="7376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pc="-300" sz="23900">
                <a:solidFill>
                  <a:srgbClr val="002060"/>
                </a:solidFill>
              </a:rPr>
              <a:t>30%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46737" y="1295221"/>
            <a:ext cx="4227460" cy="7376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pc="-300" sz="23900">
                <a:solidFill>
                  <a:srgbClr val="002060"/>
                </a:solidFill>
              </a:rPr>
              <a:t>70%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26525" y="4543710"/>
            <a:ext cx="4481353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诞生于2013年，由中国专业PPT设计领跑者 上海锐普广告有限公司整合锐普PPT设计、 锐普PPT论坛、 锐普PPT商城、锐普PPT市场等资源组建成立。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25251" y="4543710"/>
            <a:ext cx="4470241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诞生于2013年，由中国专业PPT设计领跑者 上海锐普广告有限公司整合锐普PPT设计、 锐普PPT论坛、 锐普PPT商城、锐普PPT市场等资源组建成立。</a:t>
            </a:r>
          </a:p>
        </p:txBody>
      </p:sp>
      <p:sp>
        <p:nvSpPr>
          <p:cNvPr id="8" name="剪去单角的矩形 7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</p:spTree>
    <p:extLst>
      <p:ext uri="{BB962C8B-B14F-4D97-AF65-F5344CB8AC3E}">
        <p14:creationId val="3361257581"/>
      </p:ext>
    </p:extLst>
  </p:cSld>
  <p:clrMapOvr>
    <a:masterClrMapping/>
  </p:clrMapOvr>
  <mc:AlternateContent>
    <mc:Choice Requires="p14">
      <p:transition advClick="0" p14:dur="1400" spd="slow">
        <p14:doors dir="vert"/>
      </p:transition>
    </mc:Choice>
    <mc:Fallback>
      <p:transition advClick="0"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>
            <p:extLst>
              <p:ext uri="{D42A27DB-BD31-4B8C-83A1-F6EECF244321}">
                <p14:modId val="3446774399"/>
              </p:ext>
            </p:extLst>
          </p:nvPr>
        </p:nvGraphicFramePr>
        <p:xfrm>
          <a:off x="1085792" y="1989224"/>
          <a:ext cx="3311539" cy="2785911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6" name="图表 5"/>
          <p:cNvGraphicFramePr/>
          <p:nvPr>
            <p:extLst>
              <p:ext uri="{D42A27DB-BD31-4B8C-83A1-F6EECF244321}">
                <p14:modId val="2347564728"/>
              </p:ext>
            </p:extLst>
          </p:nvPr>
        </p:nvGraphicFramePr>
        <p:xfrm>
          <a:off x="4425426" y="1989224"/>
          <a:ext cx="3311539" cy="2785911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7" name="图表 6"/>
          <p:cNvGraphicFramePr/>
          <p:nvPr>
            <p:extLst>
              <p:ext uri="{D42A27DB-BD31-4B8C-83A1-F6EECF244321}">
                <p14:modId val="61091087"/>
              </p:ext>
            </p:extLst>
          </p:nvPr>
        </p:nvGraphicFramePr>
        <p:xfrm>
          <a:off x="7794669" y="1989224"/>
          <a:ext cx="3311539" cy="2785911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945040" y="2941938"/>
            <a:ext cx="158893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002060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100%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45070" y="2911160"/>
            <a:ext cx="14722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000">
                <a:solidFill>
                  <a:srgbClr val="002060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80%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811463" y="2944291"/>
            <a:ext cx="125337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002060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60%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95171" y="3452587"/>
            <a:ext cx="148866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 sz="2000">
                <a:solidFill>
                  <a:srgbClr val="002060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添加小标题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89950" y="3452586"/>
            <a:ext cx="162659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 sz="2000">
                <a:solidFill>
                  <a:srgbClr val="002060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添加小标题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684271" y="3452585"/>
            <a:ext cx="15077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 sz="2000">
                <a:solidFill>
                  <a:srgbClr val="002060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添加小标题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15993" y="5199849"/>
            <a:ext cx="9532219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上海锐普广告有限公司是中国第一家精品PPT设计机构。拥有顶尖的PPT设计团队，坚持精益求精，拒接平庸的设计理念。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430270" y="5151461"/>
            <a:ext cx="354747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剪去单角的矩形 16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标题 1"/>
          <p:cNvSpPr txBox="1"/>
          <p:nvPr/>
        </p:nvSpPr>
        <p:spPr>
          <a:xfrm>
            <a:off x="0" y="184819"/>
            <a:ext cx="1219093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</p:spTree>
    <p:extLst>
      <p:ext uri="{BB962C8B-B14F-4D97-AF65-F5344CB8AC3E}">
        <p14:creationId val="4071915592"/>
      </p:ext>
    </p:extLst>
  </p:cSld>
  <p:clrMapOvr>
    <a:masterClrMapping/>
  </p:clrMapOvr>
  <mc:AlternateContent>
    <mc:Choice Requires="p15">
      <p:transition advClick="0" p14:dur="2000" spd="slow">
        <p15:prstTrans prst="crush"/>
      </p:transition>
    </mc:Choice>
    <mc:Fallback>
      <p:transition advClick="0"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1" name="图表 10"/>
          <p:cNvGraphicFramePr/>
          <p:nvPr>
            <p:extLst>
              <p:ext uri="{D42A27DB-BD31-4B8C-83A1-F6EECF244321}">
                <p14:modId val="888856293"/>
              </p:ext>
            </p:extLst>
          </p:nvPr>
        </p:nvGraphicFramePr>
        <p:xfrm>
          <a:off x="1097586" y="1966641"/>
          <a:ext cx="7452390" cy="3717091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" name="剪去单角的矩形 2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222085" y="2116226"/>
            <a:ext cx="1566000" cy="365760"/>
          </a:xfrm>
          <a:prstGeom prst="rect">
            <a:avLst/>
          </a:prstGeom>
          <a:solidFill>
            <a:srgbClr val="002060"/>
          </a:solidFill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添加小标题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109852" y="2492998"/>
            <a:ext cx="1901878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中国第一家精品PPT设计机构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226136" y="4815956"/>
            <a:ext cx="1564865" cy="365760"/>
          </a:xfrm>
          <a:prstGeom prst="rect">
            <a:avLst/>
          </a:prstGeom>
          <a:solidFill>
            <a:srgbClr val="002060"/>
          </a:solidFill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添加小标题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03271" y="5192726"/>
            <a:ext cx="1897828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中国第一家精品PPT设计机构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22085" y="3455855"/>
            <a:ext cx="1566000" cy="365760"/>
          </a:xfrm>
          <a:prstGeom prst="rect">
            <a:avLst/>
          </a:prstGeom>
          <a:solidFill>
            <a:srgbClr val="002060"/>
          </a:solidFill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添加小标题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109852" y="3832627"/>
            <a:ext cx="1901878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中国第一家精品PPT设计机构</a:t>
            </a:r>
          </a:p>
        </p:txBody>
      </p:sp>
    </p:spTree>
    <p:extLst>
      <p:ext uri="{BB962C8B-B14F-4D97-AF65-F5344CB8AC3E}">
        <p14:creationId val="3453809356"/>
      </p:ext>
    </p:extLst>
  </p:cSld>
  <p:clrMapOvr>
    <a:masterClrMapping/>
  </p:clrMapOvr>
  <mc:AlternateContent>
    <mc:Choice Requires="p14">
      <p:transition advClick="0" p14:dur="3000" spd="slow">
        <p14:shred/>
      </p:transition>
    </mc:Choice>
    <mc:Fallback>
      <p:transition advClick="0"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图表 13"/>
          <p:cNvGraphicFramePr/>
          <p:nvPr>
            <p:extLst>
              <p:ext uri="{D42A27DB-BD31-4B8C-83A1-F6EECF244321}">
                <p14:modId val="2365977474"/>
              </p:ext>
            </p:extLst>
          </p:nvPr>
        </p:nvGraphicFramePr>
        <p:xfrm>
          <a:off x="1416050" y="1348333"/>
          <a:ext cx="9359900" cy="463754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5" name="剪去单角的矩形 4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51163" y="5484480"/>
            <a:ext cx="9288603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上海锐普广告有限公司是中国第一家精品PPT设计机构。拥有顶尖的PPT设计团队，坚持精益求精，拒接平庸的设计理念。</a:t>
            </a:r>
          </a:p>
        </p:txBody>
      </p:sp>
    </p:spTree>
    <p:extLst>
      <p:ext uri="{BB962C8B-B14F-4D97-AF65-F5344CB8AC3E}">
        <p14:creationId val="3785325679"/>
      </p:ext>
    </p:extLst>
  </p:cSld>
  <p:clrMapOvr>
    <a:masterClrMapping/>
  </p:clrMapOvr>
  <p:transition advClick="0" spd="slow">
    <p:comb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流程图: 卡片 21"/>
          <p:cNvSpPr/>
          <p:nvPr/>
        </p:nvSpPr>
        <p:spPr>
          <a:xfrm flipH="1" flipV="1">
            <a:off x="5316920" y="2204305"/>
            <a:ext cx="6875080" cy="2520000"/>
          </a:xfrm>
          <a:prstGeom prst="flowChartPunchedCard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>
            <a:off x="4443507" y="2190450"/>
            <a:ext cx="720000" cy="2520000"/>
          </a:xfrm>
          <a:custGeom>
            <a:rect b="b" l="l" r="r" t="t"/>
            <a:pathLst>
              <a:path h="2520000" w="720000">
                <a:moveTo>
                  <a:pt x="0" y="1693761"/>
                </a:moveTo>
                <a:lnTo>
                  <a:pt x="459619" y="1693761"/>
                </a:lnTo>
                <a:lnTo>
                  <a:pt x="459619" y="2383021"/>
                </a:lnTo>
                <a:lnTo>
                  <a:pt x="720000" y="2383021"/>
                </a:lnTo>
                <a:lnTo>
                  <a:pt x="720000" y="2520000"/>
                </a:lnTo>
                <a:lnTo>
                  <a:pt x="0" y="2520000"/>
                </a:lnTo>
                <a:close/>
                <a:moveTo>
                  <a:pt x="459619" y="930138"/>
                </a:moveTo>
                <a:lnTo>
                  <a:pt x="459619" y="1409127"/>
                </a:lnTo>
                <a:lnTo>
                  <a:pt x="264348" y="1409127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90603"/>
                </a:lnTo>
                <a:lnTo>
                  <a:pt x="553102" y="90603"/>
                </a:lnTo>
                <a:lnTo>
                  <a:pt x="0" y="1468692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5625412" y="3171916"/>
            <a:ext cx="190301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发展规划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7496" y="1853079"/>
            <a:ext cx="3894455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15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PART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7496" y="3576577"/>
            <a:ext cx="352933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9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FOUR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520442" y="6359949"/>
            <a:ext cx="31546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SHANGHAI RAPIDESIGN ADVERTISING CO.,LTD</a:t>
            </a:r>
          </a:p>
        </p:txBody>
      </p:sp>
    </p:spTree>
    <p:extLst>
      <p:ext uri="{BB962C8B-B14F-4D97-AF65-F5344CB8AC3E}">
        <p14:creationId val="4246597554"/>
      </p:ext>
    </p:extLst>
  </p:cSld>
  <p:clrMapOvr>
    <a:masterClrMapping/>
  </p:clrMapOvr>
  <mc:AlternateContent>
    <mc:Choice Requires="p15">
      <p:transition advClick="0" p14:dur="1250" spd="slow">
        <p15:prstTrans prst="peelOff"/>
      </p:transition>
    </mc:Choice>
    <mc:Fallback>
      <p:transition advClick="0" spd="slow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91271" y="4399371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点击添加标题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032189" y="4395408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点击添加标题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73105" y="4395408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点击添加标题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114023" y="4395408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点击添加标题</a:t>
            </a:r>
          </a:p>
        </p:txBody>
      </p:sp>
      <p:sp>
        <p:nvSpPr>
          <p:cNvPr id="28" name="椭圆 27"/>
          <p:cNvSpPr/>
          <p:nvPr/>
        </p:nvSpPr>
        <p:spPr>
          <a:xfrm>
            <a:off x="1391340" y="2195167"/>
            <a:ext cx="1769526" cy="17695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椭圆 28"/>
          <p:cNvSpPr/>
          <p:nvPr/>
        </p:nvSpPr>
        <p:spPr>
          <a:xfrm>
            <a:off x="3932257" y="2195167"/>
            <a:ext cx="1769526" cy="17695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椭圆 29"/>
          <p:cNvSpPr/>
          <p:nvPr/>
        </p:nvSpPr>
        <p:spPr>
          <a:xfrm>
            <a:off x="6473174" y="2195167"/>
            <a:ext cx="1769526" cy="17695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1" name="直接连接符 30"/>
          <p:cNvCxnSpPr>
            <a:stCxn id="28" idx="6"/>
            <a:endCxn id="29" idx="2"/>
          </p:cNvCxnSpPr>
          <p:nvPr/>
        </p:nvCxnSpPr>
        <p:spPr>
          <a:xfrm>
            <a:off x="3160866" y="3079930"/>
            <a:ext cx="77139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9" idx="6"/>
            <a:endCxn id="30" idx="2"/>
          </p:cNvCxnSpPr>
          <p:nvPr/>
        </p:nvCxnSpPr>
        <p:spPr>
          <a:xfrm>
            <a:off x="5701783" y="3079930"/>
            <a:ext cx="77139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9014091" y="2195167"/>
            <a:ext cx="1769526" cy="17695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5" name="直接连接符 34"/>
          <p:cNvCxnSpPr>
            <a:stCxn id="30" idx="6"/>
            <a:endCxn id="34" idx="2"/>
          </p:cNvCxnSpPr>
          <p:nvPr/>
        </p:nvCxnSpPr>
        <p:spPr>
          <a:xfrm>
            <a:off x="8242700" y="3079930"/>
            <a:ext cx="77139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3990115" y="2246010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椭圆 36"/>
          <p:cNvSpPr/>
          <p:nvPr/>
        </p:nvSpPr>
        <p:spPr>
          <a:xfrm>
            <a:off x="6534683" y="2246010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椭圆 37"/>
          <p:cNvSpPr/>
          <p:nvPr/>
        </p:nvSpPr>
        <p:spPr>
          <a:xfrm>
            <a:off x="9064775" y="2246010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椭圆 42"/>
          <p:cNvSpPr/>
          <p:nvPr/>
        </p:nvSpPr>
        <p:spPr>
          <a:xfrm>
            <a:off x="1448976" y="2252070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文本框 43"/>
          <p:cNvSpPr txBox="1"/>
          <p:nvPr/>
        </p:nvSpPr>
        <p:spPr>
          <a:xfrm>
            <a:off x="1917962" y="2930055"/>
            <a:ext cx="71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2012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458879" y="2926092"/>
            <a:ext cx="71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2013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999795" y="2926092"/>
            <a:ext cx="71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2014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540714" y="2926092"/>
            <a:ext cx="71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2015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354591" y="5044567"/>
            <a:ext cx="17747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6680454" y="4918163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9228386" y="4918163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587954" y="4916362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135886" y="4916362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3928030" y="5044567"/>
            <a:ext cx="17747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468310" y="5044567"/>
            <a:ext cx="17747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024239" y="5044567"/>
            <a:ext cx="17747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</a:t>
            </a:r>
          </a:p>
        </p:txBody>
      </p:sp>
      <p:sp>
        <p:nvSpPr>
          <p:cNvPr id="33" name="剪去单角的矩形 32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标题 1"/>
          <p:cNvSpPr txBox="1"/>
          <p:nvPr/>
        </p:nvSpPr>
        <p:spPr>
          <a:xfrm>
            <a:off x="0" y="184819"/>
            <a:ext cx="1219093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</p:spTree>
    <p:extLst>
      <p:ext uri="{BB962C8B-B14F-4D97-AF65-F5344CB8AC3E}">
        <p14:creationId val="2923219595"/>
      </p:ext>
    </p:extLst>
  </p:cSld>
  <p:clrMapOvr>
    <a:masterClrMapping/>
  </p:clrMapOvr>
  <mc:AlternateContent>
    <mc:Choice Requires="p14">
      <p:transition advClick="0" p14:dur="1600" spd="slow">
        <p14:conveyor dir="l"/>
      </p:transition>
    </mc:Choice>
    <mc:Fallback>
      <p:transition advClick="0"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7889795" y="1732953"/>
            <a:ext cx="666352" cy="666352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体验版细体"/>
              <a:ea charset="-122" pitchFamily="50" typeface="造字工房悦黑体验版细体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92079" y="2701701"/>
            <a:ext cx="666352" cy="666352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体验版细体"/>
              <a:ea charset="-122" pitchFamily="50" typeface="造字工房悦黑体验版细体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888149" y="3695469"/>
            <a:ext cx="666352" cy="666352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体验版细体"/>
              <a:ea charset="-122" pitchFamily="50" typeface="造字工房悦黑体验版细体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888149" y="4627316"/>
            <a:ext cx="666352" cy="666352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体验版细体"/>
              <a:ea charset="-122" pitchFamily="50" typeface="造字工房悦黑体验版细体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88638" y="1746756"/>
            <a:ext cx="192915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关于公司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988637" y="3752624"/>
            <a:ext cx="195626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业绩回顾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982283" y="2744815"/>
            <a:ext cx="190301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运营状况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88637" y="4692472"/>
            <a:ext cx="185386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发展规划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20220" y="1759984"/>
            <a:ext cx="690880" cy="7010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01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820220" y="2717086"/>
            <a:ext cx="690880" cy="7010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02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802643" y="3701867"/>
            <a:ext cx="690880" cy="7010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03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805402" y="4645237"/>
            <a:ext cx="690880" cy="7010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04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1732953"/>
            <a:ext cx="6096000" cy="354429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0" y="2684134"/>
            <a:ext cx="609600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目录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0" y="3869648"/>
            <a:ext cx="60960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CONTENTS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532514" y="6359949"/>
            <a:ext cx="31546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SHANGHAI RAPIDESIGN ADVERTISING CO.,LTD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7062772" y="1746756"/>
            <a:ext cx="0" cy="3489732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7062772" y="1759984"/>
            <a:ext cx="0" cy="3489732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566214928"/>
      </p:ext>
    </p:extLst>
  </p:cSld>
  <p:clrMapOvr>
    <a:masterClrMapping/>
  </p:clrMapOvr>
  <mc:AlternateContent>
    <mc:Choice Requires="p15">
      <p:transition advClick="0" p14:dur="2000" spd="slow">
        <p15:prstTrans prst="fallOver"/>
      </p:transition>
    </mc:Choice>
    <mc:Fallback>
      <p:transition advClick="0" spd="slow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250721" y="3696543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41" name="椭圆 40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/>
            <p:nvPr/>
          </p:nvSpPr>
          <p:spPr>
            <a:xfrm>
              <a:off x="2173495" y="3309623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43" name="直接连接符 42"/>
          <p:cNvCxnSpPr>
            <a:stCxn id="41" idx="6"/>
            <a:endCxn id="62" idx="2"/>
          </p:cNvCxnSpPr>
          <p:nvPr/>
        </p:nvCxnSpPr>
        <p:spPr>
          <a:xfrm>
            <a:off x="2569198" y="3855782"/>
            <a:ext cx="2150147" cy="70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62" idx="6"/>
            <a:endCxn id="65" idx="2"/>
          </p:cNvCxnSpPr>
          <p:nvPr/>
        </p:nvCxnSpPr>
        <p:spPr>
          <a:xfrm>
            <a:off x="5037822" y="3862866"/>
            <a:ext cx="215014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9457689" y="4110435"/>
            <a:ext cx="71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2015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989066" y="4110435"/>
            <a:ext cx="71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2014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520442" y="4110435"/>
            <a:ext cx="71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2013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054240" y="4110435"/>
            <a:ext cx="71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2012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8534591" y="3856617"/>
            <a:ext cx="93855" cy="1584331"/>
            <a:chOff x="7819241" y="3438724"/>
            <a:chExt cx="93855" cy="1584331"/>
          </a:xfrm>
          <a:solidFill>
            <a:srgbClr val="002060"/>
          </a:solidFill>
        </p:grpSpPr>
        <p:cxnSp>
          <p:nvCxnSpPr>
            <p:cNvPr id="50" name="直接连接符 49"/>
            <p:cNvCxnSpPr/>
            <p:nvPr/>
          </p:nvCxnSpPr>
          <p:spPr>
            <a:xfrm flipH="1">
              <a:off x="7819241" y="3438724"/>
              <a:ext cx="650" cy="1583486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7833922" y="4627184"/>
              <a:ext cx="79174" cy="39587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101116" y="2269741"/>
            <a:ext cx="85824" cy="1583486"/>
            <a:chOff x="5862564" y="1850857"/>
            <a:chExt cx="85824" cy="1583486"/>
          </a:xfrm>
          <a:solidFill>
            <a:srgbClr val="002060"/>
          </a:solidFill>
        </p:grpSpPr>
        <p:cxnSp>
          <p:nvCxnSpPr>
            <p:cNvPr id="53" name="直接连接符 52"/>
            <p:cNvCxnSpPr/>
            <p:nvPr/>
          </p:nvCxnSpPr>
          <p:spPr>
            <a:xfrm flipH="1" flipV="1">
              <a:off x="5862564" y="1850857"/>
              <a:ext cx="650" cy="1583486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 flipV="1">
              <a:off x="5869214" y="1850857"/>
              <a:ext cx="79174" cy="39587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703672" y="3865057"/>
            <a:ext cx="90574" cy="1588712"/>
            <a:chOff x="3805443" y="3434343"/>
            <a:chExt cx="90574" cy="1588712"/>
          </a:xfrm>
          <a:solidFill>
            <a:srgbClr val="002060"/>
          </a:solidFill>
        </p:grpSpPr>
        <p:cxnSp>
          <p:nvCxnSpPr>
            <p:cNvPr id="56" name="直接连接符 55"/>
            <p:cNvCxnSpPr/>
            <p:nvPr/>
          </p:nvCxnSpPr>
          <p:spPr>
            <a:xfrm flipH="1">
              <a:off x="3805443" y="3434343"/>
              <a:ext cx="650" cy="1583486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/>
            <p:cNvSpPr/>
            <p:nvPr/>
          </p:nvSpPr>
          <p:spPr>
            <a:xfrm>
              <a:off x="3816843" y="4627184"/>
              <a:ext cx="79174" cy="39587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3804996" y="5037266"/>
            <a:ext cx="1836645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中国第一家精品PPT设计机构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8624513" y="5037266"/>
            <a:ext cx="2025856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中国第一家精品PPT设计机构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6209004" y="2186333"/>
            <a:ext cx="1834643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中国第一家精品PPT设计机构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4719345" y="3703627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62" name="椭圆 61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椭圆 62"/>
            <p:cNvSpPr/>
            <p:nvPr/>
          </p:nvSpPr>
          <p:spPr>
            <a:xfrm>
              <a:off x="2168146" y="3311272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187969" y="3703627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65" name="椭圆 64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椭圆 65"/>
            <p:cNvSpPr/>
            <p:nvPr/>
          </p:nvSpPr>
          <p:spPr>
            <a:xfrm>
              <a:off x="2167196" y="3311271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656593" y="3702722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68" name="椭圆 67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椭圆 68"/>
            <p:cNvSpPr/>
            <p:nvPr/>
          </p:nvSpPr>
          <p:spPr>
            <a:xfrm>
              <a:off x="2170368" y="3312177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70" name="直接连接符 69"/>
          <p:cNvCxnSpPr>
            <a:stCxn id="65" idx="6"/>
            <a:endCxn id="68" idx="2"/>
          </p:cNvCxnSpPr>
          <p:nvPr/>
        </p:nvCxnSpPr>
        <p:spPr>
          <a:xfrm flipV="1">
            <a:off x="7506446" y="3861961"/>
            <a:ext cx="2150147" cy="90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endCxn id="41" idx="2"/>
          </p:cNvCxnSpPr>
          <p:nvPr/>
        </p:nvCxnSpPr>
        <p:spPr>
          <a:xfrm>
            <a:off x="1416050" y="3855782"/>
            <a:ext cx="83467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68" idx="6"/>
          </p:cNvCxnSpPr>
          <p:nvPr/>
        </p:nvCxnSpPr>
        <p:spPr>
          <a:xfrm>
            <a:off x="9975070" y="3861961"/>
            <a:ext cx="80088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剪去单角的矩形 36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</p:spTree>
    <p:extLst>
      <p:ext uri="{BB962C8B-B14F-4D97-AF65-F5344CB8AC3E}">
        <p14:creationId val="3135776743"/>
      </p:ext>
    </p:extLst>
  </p:cSld>
  <p:clrMapOvr>
    <a:masterClrMapping/>
  </p:clrMapOvr>
  <mc:AlternateContent>
    <mc:Choice Requires="p14">
      <p:transition advClick="0" p14:dur="800" spd="slow">
        <p14:flythrough/>
      </p:transition>
    </mc:Choice>
    <mc:Fallback>
      <p:transition advClick="0" spd="slow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8001" y="4421394"/>
            <a:ext cx="71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2014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78001" y="3181957"/>
            <a:ext cx="71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2013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77999" y="5735948"/>
            <a:ext cx="71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2015</a:t>
            </a:r>
          </a:p>
        </p:txBody>
      </p:sp>
      <p:cxnSp>
        <p:nvCxnSpPr>
          <p:cNvPr id="7" name="直接连接符 6"/>
          <p:cNvCxnSpPr>
            <a:stCxn id="10" idx="4"/>
            <a:endCxn id="13" idx="0"/>
          </p:cNvCxnSpPr>
          <p:nvPr/>
        </p:nvCxnSpPr>
        <p:spPr>
          <a:xfrm flipH="1">
            <a:off x="1788627" y="2235890"/>
            <a:ext cx="2" cy="9417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13" idx="4"/>
            <a:endCxn id="16" idx="0"/>
          </p:cNvCxnSpPr>
          <p:nvPr/>
        </p:nvCxnSpPr>
        <p:spPr>
          <a:xfrm>
            <a:off x="1788627" y="3496110"/>
            <a:ext cx="130" cy="9417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629390" y="1917413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10" name="椭圆 9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椭圆 10"/>
            <p:cNvSpPr/>
            <p:nvPr/>
          </p:nvSpPr>
          <p:spPr>
            <a:xfrm>
              <a:off x="2169332" y="3312178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29388" y="3177633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13" name="椭圆 12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2168146" y="3312177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629518" y="4437853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16" name="椭圆 15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椭圆 16"/>
            <p:cNvSpPr/>
            <p:nvPr/>
          </p:nvSpPr>
          <p:spPr>
            <a:xfrm>
              <a:off x="2168017" y="3312177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29388" y="5729804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19" name="椭圆 18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椭圆 19"/>
            <p:cNvSpPr/>
            <p:nvPr/>
          </p:nvSpPr>
          <p:spPr>
            <a:xfrm>
              <a:off x="2168148" y="3306877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21" name="直接连接符 20"/>
          <p:cNvCxnSpPr>
            <a:stCxn id="16" idx="4"/>
            <a:endCxn id="19" idx="0"/>
          </p:cNvCxnSpPr>
          <p:nvPr/>
        </p:nvCxnSpPr>
        <p:spPr>
          <a:xfrm flipH="1">
            <a:off x="1788627" y="4756330"/>
            <a:ext cx="130" cy="9734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994845" y="1925181"/>
            <a:ext cx="71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2012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917342" y="4421394"/>
            <a:ext cx="787663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帮您实现精致、美观、动感的PPT设计。 诞生于2013年，由中国专业PPT设计领跑者上海锐普广告有限公司整合锐普PPT设计、锐普PPT论坛、锐普PPT商城、锐普PPT市场等资源组建成立。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917341" y="5734114"/>
            <a:ext cx="787663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基于演示设计的一站式在线演示、素材销售、服务交易系统。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76744" y="3177633"/>
            <a:ext cx="791722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帮您实现精致、美观、动感的PPT设计。 诞生于2013年，由中国专业PPT设计领跑者上海锐普广告有限公司整合锐普PPT设计、锐普PPT论坛、锐普PPT商城、锐普PPT市场等资源组建成立。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917342" y="1930966"/>
            <a:ext cx="787663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帮您实现精致、美观、动感的PPT设计。 诞生于2013年，由中国专业PPT设计领跑者上海锐普广告有限公司整合锐普PPT设计、锐普PPT论坛、锐普PPT商城、锐普PPT市场等资源组建成立。</a:t>
            </a:r>
          </a:p>
        </p:txBody>
      </p:sp>
      <p:sp>
        <p:nvSpPr>
          <p:cNvPr id="27" name="剪去单角的矩形 26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</p:spTree>
    <p:extLst>
      <p:ext uri="{BB962C8B-B14F-4D97-AF65-F5344CB8AC3E}">
        <p14:creationId val="3899776495"/>
      </p:ext>
    </p:extLst>
  </p:cSld>
  <p:clrMapOvr>
    <a:masterClrMapping/>
  </p:clrMapOvr>
  <mc:AlternateContent>
    <mc:Choice Requires="p14">
      <p:transition p14:dur="4400" spd="slow">
        <p14:honeycomb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08878" y="2489952"/>
            <a:ext cx="487680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上海锐普广告有限公司是中国第一家精品PPT设计机构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08878" y="3371512"/>
            <a:ext cx="487680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上海锐普广告有限公司是中国第一家精品PPT设计机构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08880" y="4253072"/>
            <a:ext cx="48768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上海锐普广告有限公司是中国第一家精品PPT设计机构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29779" y="5134632"/>
            <a:ext cx="485590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上海锐普广告有限公司是中国第一家精品PPT设计机构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1430882" y="2300975"/>
            <a:ext cx="3613038" cy="3613038"/>
          </a:xfrm>
          <a:custGeom>
            <a:gdLst>
              <a:gd fmla="*/ 0 w 5418667" name="connsiteX0"/>
              <a:gd fmla="*/ 2709334 h 5418667" name="connsiteY0"/>
              <a:gd fmla="*/ 2709334 w 5418667" name="connsiteX1"/>
              <a:gd fmla="*/ 0 h 5418667" name="connsiteY1"/>
              <a:gd fmla="*/ 5418668 w 5418667" name="connsiteX2"/>
              <a:gd fmla="*/ 2709334 h 5418667" name="connsiteY2"/>
              <a:gd fmla="*/ 2709334 w 5418667" name="connsiteX3"/>
              <a:gd fmla="*/ 5418668 h 5418667" name="connsiteY3"/>
              <a:gd fmla="*/ 0 w 5418667" name="connsiteX4"/>
              <a:gd fmla="*/ 2709334 h 541866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418667" w="5418667">
                <a:moveTo>
                  <a:pt x="0" y="2709334"/>
                </a:moveTo>
                <a:cubicBezTo>
                  <a:pt x="0" y="1213010"/>
                  <a:pt x="1213010" y="0"/>
                  <a:pt x="2709334" y="0"/>
                </a:cubicBezTo>
                <a:cubicBezTo>
                  <a:pt x="4205658" y="0"/>
                  <a:pt x="5418668" y="1213010"/>
                  <a:pt x="5418668" y="2709334"/>
                </a:cubicBezTo>
                <a:cubicBezTo>
                  <a:pt x="5418668" y="4205658"/>
                  <a:pt x="4205658" y="5418668"/>
                  <a:pt x="2709334" y="5418668"/>
                </a:cubicBezTo>
                <a:cubicBezTo>
                  <a:pt x="1213010" y="5418668"/>
                  <a:pt x="0" y="4205658"/>
                  <a:pt x="0" y="2709334"/>
                </a:cubicBezTo>
                <a:close/>
              </a:path>
            </a:pathLst>
          </a:custGeom>
          <a:solidFill>
            <a:srgbClr val="002060">
              <a:alpha val="2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526958" lIns="2143828" numCol="1" rIns="2143828" spcCol="1270" spcFirstLastPara="0" tIns="462957" vert="horz" wrap="square">
            <a:noAutofit/>
          </a:bodyPr>
          <a:lstStyle/>
          <a:p>
            <a:pPr algn="ctr" defTabSz="1200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2700"/>
          </a:p>
        </p:txBody>
      </p:sp>
      <p:sp>
        <p:nvSpPr>
          <p:cNvPr id="9" name="任意多边形 8"/>
          <p:cNvSpPr/>
          <p:nvPr/>
        </p:nvSpPr>
        <p:spPr>
          <a:xfrm>
            <a:off x="1792186" y="3023583"/>
            <a:ext cx="2890430" cy="2890430"/>
          </a:xfrm>
          <a:custGeom>
            <a:gdLst>
              <a:gd fmla="*/ 0 w 4334933" name="connsiteX0"/>
              <a:gd fmla="*/ 2167467 h 4334933" name="connsiteY0"/>
              <a:gd fmla="*/ 2167467 w 4334933" name="connsiteX1"/>
              <a:gd fmla="*/ 0 h 4334933" name="connsiteY1"/>
              <a:gd fmla="*/ 4334934 w 4334933" name="connsiteX2"/>
              <a:gd fmla="*/ 2167467 h 4334933" name="connsiteY2"/>
              <a:gd fmla="*/ 2167467 w 4334933" name="connsiteX3"/>
              <a:gd fmla="*/ 4334934 h 4334933" name="connsiteY3"/>
              <a:gd fmla="*/ 0 w 4334933" name="connsiteX4"/>
              <a:gd fmla="*/ 2167467 h 433493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34933" w="4334933">
                <a:moveTo>
                  <a:pt x="0" y="2167467"/>
                </a:moveTo>
                <a:cubicBezTo>
                  <a:pt x="0" y="970408"/>
                  <a:pt x="970408" y="0"/>
                  <a:pt x="2167467" y="0"/>
                </a:cubicBezTo>
                <a:cubicBezTo>
                  <a:pt x="3364526" y="0"/>
                  <a:pt x="4334934" y="970408"/>
                  <a:pt x="4334934" y="2167467"/>
                </a:cubicBezTo>
                <a:cubicBezTo>
                  <a:pt x="4334934" y="3364526"/>
                  <a:pt x="3364526" y="4334934"/>
                  <a:pt x="2167467" y="4334934"/>
                </a:cubicBezTo>
                <a:cubicBezTo>
                  <a:pt x="970408" y="4334934"/>
                  <a:pt x="0" y="3364526"/>
                  <a:pt x="0" y="2167467"/>
                </a:cubicBezTo>
                <a:close/>
              </a:path>
            </a:pathLst>
          </a:cu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107093"/>
              <a:satOff val="-4303"/>
              <a:lumOff val="9209"/>
              <a:alphaOff val="0"/>
            </a:schemeClr>
          </a:fillRef>
          <a:effectRef idx="0">
            <a:schemeClr val="accent6">
              <a:shade val="80000"/>
              <a:hueOff val="107093"/>
              <a:satOff val="-4303"/>
              <a:lumOff val="9209"/>
              <a:alphaOff val="0"/>
            </a:schemeClr>
          </a:effectRef>
          <a:fontRef idx="minor">
            <a:schemeClr val="lt1"/>
          </a:fontRef>
        </p:style>
        <p:txBody>
          <a:bodyPr anchor="ctr" anchorCtr="0" bIns="3479461" lIns="1594849" numCol="1" rIns="1594849" spcCol="1270" spcFirstLastPara="0" tIns="445008" vert="horz" wrap="square">
            <a:noAutofit/>
          </a:bodyPr>
          <a:lstStyle/>
          <a:p>
            <a:pPr algn="ctr" defTabSz="11557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2600"/>
          </a:p>
        </p:txBody>
      </p:sp>
      <p:sp>
        <p:nvSpPr>
          <p:cNvPr id="10" name="任意多边形 9"/>
          <p:cNvSpPr/>
          <p:nvPr/>
        </p:nvSpPr>
        <p:spPr>
          <a:xfrm>
            <a:off x="2153490" y="3746190"/>
            <a:ext cx="2167822" cy="2167822"/>
          </a:xfrm>
          <a:custGeom>
            <a:gdLst>
              <a:gd fmla="*/ 0 w 3251200" name="connsiteX0"/>
              <a:gd fmla="*/ 1625600 h 3251200" name="connsiteY0"/>
              <a:gd fmla="*/ 1625600 w 3251200" name="connsiteX1"/>
              <a:gd fmla="*/ 0 h 3251200" name="connsiteY1"/>
              <a:gd fmla="*/ 3251200 w 3251200" name="connsiteX2"/>
              <a:gd fmla="*/ 1625600 h 3251200" name="connsiteY2"/>
              <a:gd fmla="*/ 1625600 w 3251200" name="connsiteX3"/>
              <a:gd fmla="*/ 3251200 h 3251200" name="connsiteY3"/>
              <a:gd fmla="*/ 0 w 3251200" name="connsiteX4"/>
              <a:gd fmla="*/ 1625600 h 32512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51200" w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002060">
              <a:alpha val="4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214187"/>
              <a:satOff val="-8606"/>
              <a:lumOff val="18419"/>
              <a:alphaOff val="0"/>
            </a:schemeClr>
          </a:fillRef>
          <a:effectRef idx="0">
            <a:schemeClr val="accent6">
              <a:shade val="80000"/>
              <a:hueOff val="214187"/>
              <a:satOff val="-8606"/>
              <a:lumOff val="18419"/>
              <a:alphaOff val="0"/>
            </a:schemeClr>
          </a:effectRef>
          <a:fontRef idx="minor">
            <a:schemeClr val="lt1"/>
          </a:fontRef>
        </p:style>
        <p:txBody>
          <a:bodyPr anchor="ctr" anchorCtr="0" bIns="2453640" lIns="1045871" numCol="1" rIns="1045870" spcCol="1270" spcFirstLastPara="0" tIns="421640" vert="horz" wrap="square">
            <a:noAutofit/>
          </a:bodyPr>
          <a:lstStyle/>
          <a:p>
            <a:pPr algn="ctr" defTabSz="1111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2500"/>
          </a:p>
        </p:txBody>
      </p:sp>
      <p:sp>
        <p:nvSpPr>
          <p:cNvPr id="11" name="任意多边形 10"/>
          <p:cNvSpPr/>
          <p:nvPr/>
        </p:nvSpPr>
        <p:spPr>
          <a:xfrm>
            <a:off x="2514794" y="4468797"/>
            <a:ext cx="1445215" cy="1445215"/>
          </a:xfrm>
          <a:custGeom>
            <a:gdLst>
              <a:gd fmla="*/ 0 w 2167466" name="connsiteX0"/>
              <a:gd fmla="*/ 1083733 h 2167466" name="connsiteY0"/>
              <a:gd fmla="*/ 1083733 w 2167466" name="connsiteX1"/>
              <a:gd fmla="*/ 0 h 2167466" name="connsiteY1"/>
              <a:gd fmla="*/ 2167466 w 2167466" name="connsiteX2"/>
              <a:gd fmla="*/ 1083733 h 2167466" name="connsiteY2"/>
              <a:gd fmla="*/ 1083733 w 2167466" name="connsiteX3"/>
              <a:gd fmla="*/ 2167466 h 2167466" name="connsiteY3"/>
              <a:gd fmla="*/ 0 w 2167466" name="connsiteX4"/>
              <a:gd fmla="*/ 1083733 h 216746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167466" w="2167466">
                <a:moveTo>
                  <a:pt x="0" y="1083733"/>
                </a:moveTo>
                <a:cubicBezTo>
                  <a:pt x="0" y="485204"/>
                  <a:pt x="485204" y="0"/>
                  <a:pt x="1083733" y="0"/>
                </a:cubicBezTo>
                <a:cubicBezTo>
                  <a:pt x="1682262" y="0"/>
                  <a:pt x="2167466" y="485204"/>
                  <a:pt x="2167466" y="1083733"/>
                </a:cubicBezTo>
                <a:cubicBezTo>
                  <a:pt x="2167466" y="1682262"/>
                  <a:pt x="1682262" y="2167466"/>
                  <a:pt x="1083733" y="2167466"/>
                </a:cubicBezTo>
                <a:cubicBezTo>
                  <a:pt x="485204" y="2167466"/>
                  <a:pt x="0" y="1682262"/>
                  <a:pt x="0" y="108373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321280"/>
              <a:satOff val="-12909"/>
              <a:lumOff val="27628"/>
              <a:alphaOff val="0"/>
            </a:schemeClr>
          </a:fillRef>
          <a:effectRef idx="0">
            <a:schemeClr val="accent6">
              <a:shade val="80000"/>
              <a:hueOff val="321280"/>
              <a:satOff val="-12909"/>
              <a:lumOff val="27628"/>
              <a:alphaOff val="0"/>
            </a:schemeClr>
          </a:effectRef>
          <a:fontRef idx="minor">
            <a:schemeClr val="lt1"/>
          </a:fontRef>
        </p:style>
        <p:txBody>
          <a:bodyPr anchor="ctr" anchorCtr="0" bIns="790787" lIns="566338" numCol="1" rIns="566338" spcCol="1270" spcFirstLastPara="0" tIns="790786" vert="horz" wrap="square">
            <a:noAutofit/>
          </a:bodyPr>
          <a:lstStyle/>
          <a:p>
            <a:pPr algn="ctr" defTabSz="15557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500"/>
          </a:p>
        </p:txBody>
      </p:sp>
      <p:sp>
        <p:nvSpPr>
          <p:cNvPr id="12" name="文本框 11"/>
          <p:cNvSpPr txBox="1"/>
          <p:nvPr/>
        </p:nvSpPr>
        <p:spPr>
          <a:xfrm>
            <a:off x="2897516" y="4657699"/>
            <a:ext cx="6797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70529" y="3935092"/>
            <a:ext cx="7337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TWO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91947" y="3213619"/>
            <a:ext cx="8909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THREE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788346" y="2477613"/>
            <a:ext cx="8099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FOUR</a:t>
            </a:r>
          </a:p>
        </p:txBody>
      </p:sp>
      <p:sp>
        <p:nvSpPr>
          <p:cNvPr id="16" name="剪去单角的矩形 15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</p:spTree>
    <p:extLst>
      <p:ext uri="{BB962C8B-B14F-4D97-AF65-F5344CB8AC3E}">
        <p14:creationId val="4009484268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20442" y="6359949"/>
            <a:ext cx="31546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SHANGHAI RAPIDESIGN ADVERTISING CO.,LTD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95998" y="1628999"/>
            <a:ext cx="3600000" cy="3600000"/>
          </a:xfrm>
          <a:custGeom>
            <a:rect b="b" l="l" r="r" t="t"/>
            <a:pathLst>
              <a:path h="3600000" w="3600000">
                <a:moveTo>
                  <a:pt x="1582235" y="1613563"/>
                </a:moveTo>
                <a:lnTo>
                  <a:pt x="1582644" y="1613563"/>
                </a:lnTo>
                <a:lnTo>
                  <a:pt x="1675141" y="1877547"/>
                </a:lnTo>
                <a:lnTo>
                  <a:pt x="1490966" y="1877547"/>
                </a:lnTo>
                <a:close/>
                <a:moveTo>
                  <a:pt x="430231" y="1543167"/>
                </a:moveTo>
                <a:cubicBezTo>
                  <a:pt x="428048" y="1543167"/>
                  <a:pt x="426070" y="1543713"/>
                  <a:pt x="424296" y="1544804"/>
                </a:cubicBezTo>
                <a:cubicBezTo>
                  <a:pt x="422523" y="1545896"/>
                  <a:pt x="421090" y="1547669"/>
                  <a:pt x="419999" y="1550125"/>
                </a:cubicBezTo>
                <a:cubicBezTo>
                  <a:pt x="418908" y="1552581"/>
                  <a:pt x="418021" y="1555787"/>
                  <a:pt x="417339" y="1559743"/>
                </a:cubicBezTo>
                <a:cubicBezTo>
                  <a:pt x="416657" y="1563699"/>
                  <a:pt x="416315" y="1568270"/>
                  <a:pt x="416315" y="1573454"/>
                </a:cubicBezTo>
                <a:cubicBezTo>
                  <a:pt x="416315" y="1578638"/>
                  <a:pt x="416657" y="1583140"/>
                  <a:pt x="417339" y="1586960"/>
                </a:cubicBezTo>
                <a:cubicBezTo>
                  <a:pt x="418021" y="1590780"/>
                  <a:pt x="418908" y="1593849"/>
                  <a:pt x="419999" y="1596169"/>
                </a:cubicBezTo>
                <a:cubicBezTo>
                  <a:pt x="421090" y="1598488"/>
                  <a:pt x="422523" y="1600193"/>
                  <a:pt x="424296" y="1601285"/>
                </a:cubicBezTo>
                <a:cubicBezTo>
                  <a:pt x="426070" y="1602376"/>
                  <a:pt x="428048" y="1602922"/>
                  <a:pt x="430231" y="1602922"/>
                </a:cubicBezTo>
                <a:lnTo>
                  <a:pt x="579208" y="1602922"/>
                </a:lnTo>
                <a:lnTo>
                  <a:pt x="579208" y="2062131"/>
                </a:lnTo>
                <a:cubicBezTo>
                  <a:pt x="579208" y="2064314"/>
                  <a:pt x="579754" y="2066224"/>
                  <a:pt x="580845" y="2067861"/>
                </a:cubicBezTo>
                <a:cubicBezTo>
                  <a:pt x="581936" y="2069498"/>
                  <a:pt x="583846" y="2070794"/>
                  <a:pt x="586575" y="2071749"/>
                </a:cubicBezTo>
                <a:cubicBezTo>
                  <a:pt x="589303" y="2072704"/>
                  <a:pt x="592987" y="2073523"/>
                  <a:pt x="597625" y="2074205"/>
                </a:cubicBezTo>
                <a:cubicBezTo>
                  <a:pt x="602264" y="2074887"/>
                  <a:pt x="607857" y="2075228"/>
                  <a:pt x="614406" y="2075228"/>
                </a:cubicBezTo>
                <a:cubicBezTo>
                  <a:pt x="621227" y="2075228"/>
                  <a:pt x="626889" y="2074887"/>
                  <a:pt x="631391" y="2074205"/>
                </a:cubicBezTo>
                <a:cubicBezTo>
                  <a:pt x="635893" y="2073523"/>
                  <a:pt x="639508" y="2072704"/>
                  <a:pt x="642237" y="2071749"/>
                </a:cubicBezTo>
                <a:cubicBezTo>
                  <a:pt x="644965" y="2070794"/>
                  <a:pt x="646875" y="2069498"/>
                  <a:pt x="647966" y="2067861"/>
                </a:cubicBezTo>
                <a:cubicBezTo>
                  <a:pt x="649058" y="2066224"/>
                  <a:pt x="649604" y="2064314"/>
                  <a:pt x="649604" y="2062131"/>
                </a:cubicBezTo>
                <a:lnTo>
                  <a:pt x="649604" y="1602922"/>
                </a:lnTo>
                <a:lnTo>
                  <a:pt x="798580" y="1602922"/>
                </a:lnTo>
                <a:cubicBezTo>
                  <a:pt x="800763" y="1602922"/>
                  <a:pt x="802741" y="1602376"/>
                  <a:pt x="804515" y="1601285"/>
                </a:cubicBezTo>
                <a:cubicBezTo>
                  <a:pt x="806288" y="1600193"/>
                  <a:pt x="807789" y="1598488"/>
                  <a:pt x="809017" y="1596169"/>
                </a:cubicBezTo>
                <a:cubicBezTo>
                  <a:pt x="810245" y="1593849"/>
                  <a:pt x="811132" y="1590780"/>
                  <a:pt x="811677" y="1586960"/>
                </a:cubicBezTo>
                <a:cubicBezTo>
                  <a:pt x="812223" y="1583140"/>
                  <a:pt x="812496" y="1578638"/>
                  <a:pt x="812496" y="1573454"/>
                </a:cubicBezTo>
                <a:cubicBezTo>
                  <a:pt x="812496" y="1568270"/>
                  <a:pt x="812223" y="1563699"/>
                  <a:pt x="811677" y="1559743"/>
                </a:cubicBezTo>
                <a:cubicBezTo>
                  <a:pt x="811132" y="1555787"/>
                  <a:pt x="810245" y="1552581"/>
                  <a:pt x="809017" y="1550125"/>
                </a:cubicBezTo>
                <a:cubicBezTo>
                  <a:pt x="807789" y="1547669"/>
                  <a:pt x="806288" y="1545896"/>
                  <a:pt x="804515" y="1544804"/>
                </a:cubicBezTo>
                <a:cubicBezTo>
                  <a:pt x="802741" y="1543713"/>
                  <a:pt x="800763" y="1543167"/>
                  <a:pt x="798580" y="1543167"/>
                </a:cubicBezTo>
                <a:close/>
                <a:moveTo>
                  <a:pt x="2265518" y="1541939"/>
                </a:moveTo>
                <a:cubicBezTo>
                  <a:pt x="2258322" y="1541939"/>
                  <a:pt x="2252492" y="1542212"/>
                  <a:pt x="2248028" y="1542758"/>
                </a:cubicBezTo>
                <a:cubicBezTo>
                  <a:pt x="2243564" y="1543304"/>
                  <a:pt x="2239965" y="1544190"/>
                  <a:pt x="2237230" y="1545418"/>
                </a:cubicBezTo>
                <a:cubicBezTo>
                  <a:pt x="2234495" y="1546646"/>
                  <a:pt x="2232552" y="1548079"/>
                  <a:pt x="2231401" y="1549716"/>
                </a:cubicBezTo>
                <a:cubicBezTo>
                  <a:pt x="2230250" y="1551353"/>
                  <a:pt x="2229674" y="1553126"/>
                  <a:pt x="2229674" y="1555036"/>
                </a:cubicBezTo>
                <a:lnTo>
                  <a:pt x="2229674" y="1842349"/>
                </a:lnTo>
                <a:cubicBezTo>
                  <a:pt x="2229674" y="1863904"/>
                  <a:pt x="2229743" y="1886346"/>
                  <a:pt x="2229879" y="1909675"/>
                </a:cubicBezTo>
                <a:cubicBezTo>
                  <a:pt x="2230016" y="1933004"/>
                  <a:pt x="2230357" y="1955446"/>
                  <a:pt x="2230902" y="1977001"/>
                </a:cubicBezTo>
                <a:lnTo>
                  <a:pt x="2230493" y="1977001"/>
                </a:lnTo>
                <a:cubicBezTo>
                  <a:pt x="2224162" y="1964177"/>
                  <a:pt x="2217767" y="1951421"/>
                  <a:pt x="2211308" y="1938734"/>
                </a:cubicBezTo>
                <a:cubicBezTo>
                  <a:pt x="2204849" y="1926046"/>
                  <a:pt x="2198323" y="1913154"/>
                  <a:pt x="2191730" y="1900057"/>
                </a:cubicBezTo>
                <a:cubicBezTo>
                  <a:pt x="2185137" y="1886960"/>
                  <a:pt x="2178280" y="1873659"/>
                  <a:pt x="2171161" y="1860153"/>
                </a:cubicBezTo>
                <a:cubicBezTo>
                  <a:pt x="2164041" y="1846646"/>
                  <a:pt x="2156657" y="1832799"/>
                  <a:pt x="2149008" y="1818611"/>
                </a:cubicBezTo>
                <a:lnTo>
                  <a:pt x="2024806" y="1586141"/>
                </a:lnTo>
                <a:cubicBezTo>
                  <a:pt x="2020321" y="1577683"/>
                  <a:pt x="2016036" y="1570657"/>
                  <a:pt x="2011952" y="1565064"/>
                </a:cubicBezTo>
                <a:cubicBezTo>
                  <a:pt x="2007868" y="1559470"/>
                  <a:pt x="2003644" y="1555104"/>
                  <a:pt x="1999280" y="1551967"/>
                </a:cubicBezTo>
                <a:cubicBezTo>
                  <a:pt x="1994917" y="1548829"/>
                  <a:pt x="1989988" y="1546578"/>
                  <a:pt x="1984495" y="1545214"/>
                </a:cubicBezTo>
                <a:cubicBezTo>
                  <a:pt x="1979002" y="1543849"/>
                  <a:pt x="1972173" y="1543167"/>
                  <a:pt x="1964009" y="1543167"/>
                </a:cubicBezTo>
                <a:lnTo>
                  <a:pt x="1929367" y="1543167"/>
                </a:lnTo>
                <a:cubicBezTo>
                  <a:pt x="1922047" y="1543167"/>
                  <a:pt x="1915289" y="1545486"/>
                  <a:pt x="1909092" y="1550125"/>
                </a:cubicBezTo>
                <a:cubicBezTo>
                  <a:pt x="1902895" y="1554763"/>
                  <a:pt x="1899797" y="1562540"/>
                  <a:pt x="1899797" y="1573454"/>
                </a:cubicBezTo>
                <a:lnTo>
                  <a:pt x="1899797" y="2062131"/>
                </a:lnTo>
                <a:cubicBezTo>
                  <a:pt x="1899797" y="2064041"/>
                  <a:pt x="1900373" y="2065883"/>
                  <a:pt x="1901524" y="2067656"/>
                </a:cubicBezTo>
                <a:cubicBezTo>
                  <a:pt x="1902675" y="2069430"/>
                  <a:pt x="1904546" y="2070794"/>
                  <a:pt x="1907138" y="2071749"/>
                </a:cubicBezTo>
                <a:cubicBezTo>
                  <a:pt x="1909731" y="2072704"/>
                  <a:pt x="1913257" y="2073523"/>
                  <a:pt x="1917719" y="2074205"/>
                </a:cubicBezTo>
                <a:cubicBezTo>
                  <a:pt x="1922180" y="2074887"/>
                  <a:pt x="1927867" y="2075228"/>
                  <a:pt x="1934777" y="2075228"/>
                </a:cubicBezTo>
                <a:cubicBezTo>
                  <a:pt x="1941688" y="2075228"/>
                  <a:pt x="1947375" y="2074887"/>
                  <a:pt x="1951839" y="2074205"/>
                </a:cubicBezTo>
                <a:cubicBezTo>
                  <a:pt x="1956303" y="2073523"/>
                  <a:pt x="1959902" y="2072704"/>
                  <a:pt x="1962637" y="2071749"/>
                </a:cubicBezTo>
                <a:cubicBezTo>
                  <a:pt x="1965372" y="2070794"/>
                  <a:pt x="1967315" y="2069430"/>
                  <a:pt x="1968466" y="2067656"/>
                </a:cubicBezTo>
                <a:cubicBezTo>
                  <a:pt x="1969617" y="2065883"/>
                  <a:pt x="1970193" y="2064041"/>
                  <a:pt x="1970193" y="2062131"/>
                </a:cubicBezTo>
                <a:lnTo>
                  <a:pt x="1970193" y="1742485"/>
                </a:lnTo>
                <a:cubicBezTo>
                  <a:pt x="1970193" y="1722294"/>
                  <a:pt x="1970056" y="1701967"/>
                  <a:pt x="1969783" y="1681503"/>
                </a:cubicBezTo>
                <a:cubicBezTo>
                  <a:pt x="1969511" y="1661039"/>
                  <a:pt x="1969101" y="1640985"/>
                  <a:pt x="1968556" y="1621339"/>
                </a:cubicBezTo>
                <a:lnTo>
                  <a:pt x="1969374" y="1621339"/>
                </a:lnTo>
                <a:cubicBezTo>
                  <a:pt x="1976767" y="1637437"/>
                  <a:pt x="1984753" y="1654013"/>
                  <a:pt x="1993333" y="1671066"/>
                </a:cubicBezTo>
                <a:cubicBezTo>
                  <a:pt x="2001913" y="1688120"/>
                  <a:pt x="2010426" y="1704423"/>
                  <a:pt x="2018871" y="1719975"/>
                </a:cubicBezTo>
                <a:lnTo>
                  <a:pt x="2180433" y="2021203"/>
                </a:lnTo>
                <a:cubicBezTo>
                  <a:pt x="2185976" y="2031844"/>
                  <a:pt x="2191216" y="2040576"/>
                  <a:pt x="2196155" y="2047397"/>
                </a:cubicBezTo>
                <a:cubicBezTo>
                  <a:pt x="2201094" y="2054218"/>
                  <a:pt x="2206032" y="2059607"/>
                  <a:pt x="2210969" y="2063563"/>
                </a:cubicBezTo>
                <a:cubicBezTo>
                  <a:pt x="2215906" y="2067520"/>
                  <a:pt x="2221127" y="2070248"/>
                  <a:pt x="2226630" y="2071749"/>
                </a:cubicBezTo>
                <a:cubicBezTo>
                  <a:pt x="2232135" y="2073250"/>
                  <a:pt x="2238555" y="2074000"/>
                  <a:pt x="2245892" y="2074000"/>
                </a:cubicBezTo>
                <a:lnTo>
                  <a:pt x="2269170" y="2074000"/>
                </a:lnTo>
                <a:cubicBezTo>
                  <a:pt x="2272840" y="2074000"/>
                  <a:pt x="2276510" y="2073454"/>
                  <a:pt x="2280179" y="2072363"/>
                </a:cubicBezTo>
                <a:cubicBezTo>
                  <a:pt x="2283847" y="2071271"/>
                  <a:pt x="2287163" y="2069498"/>
                  <a:pt x="2290126" y="2067042"/>
                </a:cubicBezTo>
                <a:cubicBezTo>
                  <a:pt x="2293089" y="2064587"/>
                  <a:pt x="2295487" y="2061449"/>
                  <a:pt x="2297320" y="2057629"/>
                </a:cubicBezTo>
                <a:cubicBezTo>
                  <a:pt x="2299154" y="2053809"/>
                  <a:pt x="2300070" y="2049171"/>
                  <a:pt x="2300070" y="2043713"/>
                </a:cubicBezTo>
                <a:lnTo>
                  <a:pt x="2300070" y="1555036"/>
                </a:lnTo>
                <a:cubicBezTo>
                  <a:pt x="2300070" y="1553126"/>
                  <a:pt x="2299495" y="1551353"/>
                  <a:pt x="2298344" y="1549716"/>
                </a:cubicBezTo>
                <a:cubicBezTo>
                  <a:pt x="2297192" y="1548079"/>
                  <a:pt x="2295321" y="1546646"/>
                  <a:pt x="2292729" y="1545418"/>
                </a:cubicBezTo>
                <a:cubicBezTo>
                  <a:pt x="2290137" y="1544190"/>
                  <a:pt x="2286537" y="1543304"/>
                  <a:pt x="2281931" y="1542758"/>
                </a:cubicBezTo>
                <a:cubicBezTo>
                  <a:pt x="2277324" y="1542212"/>
                  <a:pt x="2271854" y="1541939"/>
                  <a:pt x="2265518" y="1541939"/>
                </a:cubicBezTo>
                <a:close/>
                <a:moveTo>
                  <a:pt x="2477920" y="1540712"/>
                </a:moveTo>
                <a:cubicBezTo>
                  <a:pt x="2471371" y="1540712"/>
                  <a:pt x="2465778" y="1541053"/>
                  <a:pt x="2461139" y="1541735"/>
                </a:cubicBezTo>
                <a:cubicBezTo>
                  <a:pt x="2456501" y="1542417"/>
                  <a:pt x="2452817" y="1543235"/>
                  <a:pt x="2450089" y="1544190"/>
                </a:cubicBezTo>
                <a:cubicBezTo>
                  <a:pt x="2447360" y="1545145"/>
                  <a:pt x="2445451" y="1546441"/>
                  <a:pt x="2444359" y="1548079"/>
                </a:cubicBezTo>
                <a:cubicBezTo>
                  <a:pt x="2443268" y="1549716"/>
                  <a:pt x="2442722" y="1551626"/>
                  <a:pt x="2442722" y="1553808"/>
                </a:cubicBezTo>
                <a:lnTo>
                  <a:pt x="2442722" y="2062131"/>
                </a:lnTo>
                <a:cubicBezTo>
                  <a:pt x="2442722" y="2064041"/>
                  <a:pt x="2443268" y="2065883"/>
                  <a:pt x="2444359" y="2067656"/>
                </a:cubicBezTo>
                <a:cubicBezTo>
                  <a:pt x="2445451" y="2069430"/>
                  <a:pt x="2447360" y="2070794"/>
                  <a:pt x="2450089" y="2071749"/>
                </a:cubicBezTo>
                <a:cubicBezTo>
                  <a:pt x="2452817" y="2072704"/>
                  <a:pt x="2456501" y="2073523"/>
                  <a:pt x="2461139" y="2074205"/>
                </a:cubicBezTo>
                <a:cubicBezTo>
                  <a:pt x="2465778" y="2074887"/>
                  <a:pt x="2471371" y="2075228"/>
                  <a:pt x="2477920" y="2075228"/>
                </a:cubicBezTo>
                <a:cubicBezTo>
                  <a:pt x="2484741" y="2075228"/>
                  <a:pt x="2490403" y="2074887"/>
                  <a:pt x="2494905" y="2074205"/>
                </a:cubicBezTo>
                <a:cubicBezTo>
                  <a:pt x="2499407" y="2073523"/>
                  <a:pt x="2503022" y="2072704"/>
                  <a:pt x="2505751" y="2071749"/>
                </a:cubicBezTo>
                <a:cubicBezTo>
                  <a:pt x="2508479" y="2070794"/>
                  <a:pt x="2510389" y="2069430"/>
                  <a:pt x="2511480" y="2067656"/>
                </a:cubicBezTo>
                <a:cubicBezTo>
                  <a:pt x="2512572" y="2065883"/>
                  <a:pt x="2513118" y="2064041"/>
                  <a:pt x="2513118" y="2062131"/>
                </a:cubicBezTo>
                <a:lnTo>
                  <a:pt x="2513118" y="1797329"/>
                </a:lnTo>
                <a:lnTo>
                  <a:pt x="2707934" y="2062131"/>
                </a:lnTo>
                <a:cubicBezTo>
                  <a:pt x="2709844" y="2064859"/>
                  <a:pt x="2712299" y="2067315"/>
                  <a:pt x="2715301" y="2069498"/>
                </a:cubicBezTo>
                <a:cubicBezTo>
                  <a:pt x="2718302" y="2071681"/>
                  <a:pt x="2722804" y="2073181"/>
                  <a:pt x="2728807" y="2074000"/>
                </a:cubicBezTo>
                <a:cubicBezTo>
                  <a:pt x="2734810" y="2074819"/>
                  <a:pt x="2742586" y="2075228"/>
                  <a:pt x="2752136" y="2075228"/>
                </a:cubicBezTo>
                <a:cubicBezTo>
                  <a:pt x="2759503" y="2075228"/>
                  <a:pt x="2765505" y="2074887"/>
                  <a:pt x="2770144" y="2074205"/>
                </a:cubicBezTo>
                <a:cubicBezTo>
                  <a:pt x="2774782" y="2073523"/>
                  <a:pt x="2778466" y="2072636"/>
                  <a:pt x="2781194" y="2071544"/>
                </a:cubicBezTo>
                <a:cubicBezTo>
                  <a:pt x="2783923" y="2070453"/>
                  <a:pt x="2785765" y="2069020"/>
                  <a:pt x="2786720" y="2067247"/>
                </a:cubicBezTo>
                <a:cubicBezTo>
                  <a:pt x="2787674" y="2065473"/>
                  <a:pt x="2788152" y="2063495"/>
                  <a:pt x="2788152" y="2061312"/>
                </a:cubicBezTo>
                <a:cubicBezTo>
                  <a:pt x="2788152" y="2059675"/>
                  <a:pt x="2787674" y="2057561"/>
                  <a:pt x="2786720" y="2054969"/>
                </a:cubicBezTo>
                <a:cubicBezTo>
                  <a:pt x="2785765" y="2052376"/>
                  <a:pt x="2782968" y="2047533"/>
                  <a:pt x="2778329" y="2040439"/>
                </a:cubicBezTo>
                <a:lnTo>
                  <a:pt x="2589243" y="1789143"/>
                </a:lnTo>
                <a:lnTo>
                  <a:pt x="2764823" y="1579184"/>
                </a:lnTo>
                <a:cubicBezTo>
                  <a:pt x="2769734" y="1572908"/>
                  <a:pt x="2773077" y="1567997"/>
                  <a:pt x="2774850" y="1564450"/>
                </a:cubicBezTo>
                <a:cubicBezTo>
                  <a:pt x="2776624" y="1560903"/>
                  <a:pt x="2777511" y="1557356"/>
                  <a:pt x="2777511" y="1553808"/>
                </a:cubicBezTo>
                <a:cubicBezTo>
                  <a:pt x="2777511" y="1551899"/>
                  <a:pt x="2777033" y="1550125"/>
                  <a:pt x="2776078" y="1548488"/>
                </a:cubicBezTo>
                <a:cubicBezTo>
                  <a:pt x="2775123" y="1546851"/>
                  <a:pt x="2773350" y="1545486"/>
                  <a:pt x="2770758" y="1544395"/>
                </a:cubicBezTo>
                <a:cubicBezTo>
                  <a:pt x="2768166" y="1543304"/>
                  <a:pt x="2764687" y="1542417"/>
                  <a:pt x="2760321" y="1541735"/>
                </a:cubicBezTo>
                <a:cubicBezTo>
                  <a:pt x="2755955" y="1541053"/>
                  <a:pt x="2750226" y="1540712"/>
                  <a:pt x="2743131" y="1540712"/>
                </a:cubicBezTo>
                <a:cubicBezTo>
                  <a:pt x="2736037" y="1540712"/>
                  <a:pt x="2730239" y="1540984"/>
                  <a:pt x="2725737" y="1541530"/>
                </a:cubicBezTo>
                <a:cubicBezTo>
                  <a:pt x="2721235" y="1542076"/>
                  <a:pt x="2717415" y="1542826"/>
                  <a:pt x="2714277" y="1543781"/>
                </a:cubicBezTo>
                <a:cubicBezTo>
                  <a:pt x="2711140" y="1544736"/>
                  <a:pt x="2708479" y="1546032"/>
                  <a:pt x="2706297" y="1547669"/>
                </a:cubicBezTo>
                <a:cubicBezTo>
                  <a:pt x="2704114" y="1549306"/>
                  <a:pt x="2702204" y="1551353"/>
                  <a:pt x="2700567" y="1553808"/>
                </a:cubicBezTo>
                <a:lnTo>
                  <a:pt x="2513118" y="1789143"/>
                </a:lnTo>
                <a:lnTo>
                  <a:pt x="2513118" y="1553808"/>
                </a:lnTo>
                <a:cubicBezTo>
                  <a:pt x="2513118" y="1551626"/>
                  <a:pt x="2512572" y="1549716"/>
                  <a:pt x="2511480" y="1548079"/>
                </a:cubicBezTo>
                <a:cubicBezTo>
                  <a:pt x="2510389" y="1546441"/>
                  <a:pt x="2508479" y="1545145"/>
                  <a:pt x="2505751" y="1544190"/>
                </a:cubicBezTo>
                <a:cubicBezTo>
                  <a:pt x="2503022" y="1543235"/>
                  <a:pt x="2499407" y="1542417"/>
                  <a:pt x="2494905" y="1541735"/>
                </a:cubicBezTo>
                <a:cubicBezTo>
                  <a:pt x="2490403" y="1541053"/>
                  <a:pt x="2484741" y="1540712"/>
                  <a:pt x="2477920" y="1540712"/>
                </a:cubicBezTo>
                <a:close/>
                <a:moveTo>
                  <a:pt x="1584691" y="1540712"/>
                </a:moveTo>
                <a:cubicBezTo>
                  <a:pt x="1576505" y="1540712"/>
                  <a:pt x="1569752" y="1540916"/>
                  <a:pt x="1564431" y="1541326"/>
                </a:cubicBezTo>
                <a:cubicBezTo>
                  <a:pt x="1559111" y="1541735"/>
                  <a:pt x="1554745" y="1542485"/>
                  <a:pt x="1551335" y="1543577"/>
                </a:cubicBezTo>
                <a:cubicBezTo>
                  <a:pt x="1547924" y="1544668"/>
                  <a:pt x="1545332" y="1546169"/>
                  <a:pt x="1543558" y="1548079"/>
                </a:cubicBezTo>
                <a:cubicBezTo>
                  <a:pt x="1541785" y="1549989"/>
                  <a:pt x="1540352" y="1552444"/>
                  <a:pt x="1539261" y="1555446"/>
                </a:cubicBezTo>
                <a:lnTo>
                  <a:pt x="1361634" y="2047397"/>
                </a:lnTo>
                <a:cubicBezTo>
                  <a:pt x="1359452" y="2053400"/>
                  <a:pt x="1358292" y="2058243"/>
                  <a:pt x="1358156" y="2061926"/>
                </a:cubicBezTo>
                <a:cubicBezTo>
                  <a:pt x="1358019" y="2065610"/>
                  <a:pt x="1358974" y="2068407"/>
                  <a:pt x="1361021" y="2070317"/>
                </a:cubicBezTo>
                <a:cubicBezTo>
                  <a:pt x="1363067" y="2072226"/>
                  <a:pt x="1366614" y="2073523"/>
                  <a:pt x="1371662" y="2074205"/>
                </a:cubicBezTo>
                <a:cubicBezTo>
                  <a:pt x="1376709" y="2074887"/>
                  <a:pt x="1383190" y="2075228"/>
                  <a:pt x="1391102" y="2075228"/>
                </a:cubicBezTo>
                <a:cubicBezTo>
                  <a:pt x="1398742" y="2075228"/>
                  <a:pt x="1404950" y="2074955"/>
                  <a:pt x="1409725" y="2074409"/>
                </a:cubicBezTo>
                <a:cubicBezTo>
                  <a:pt x="1414499" y="2073864"/>
                  <a:pt x="1418183" y="2072977"/>
                  <a:pt x="1420775" y="2071749"/>
                </a:cubicBezTo>
                <a:cubicBezTo>
                  <a:pt x="1423367" y="2070521"/>
                  <a:pt x="1425345" y="2069020"/>
                  <a:pt x="1426710" y="2067247"/>
                </a:cubicBezTo>
                <a:cubicBezTo>
                  <a:pt x="1428074" y="2065473"/>
                  <a:pt x="1429165" y="2063359"/>
                  <a:pt x="1429984" y="2060903"/>
                </a:cubicBezTo>
                <a:lnTo>
                  <a:pt x="1473367" y="1933618"/>
                </a:lnTo>
                <a:lnTo>
                  <a:pt x="1693558" y="1933618"/>
                </a:lnTo>
                <a:lnTo>
                  <a:pt x="1738988" y="2062540"/>
                </a:lnTo>
                <a:cubicBezTo>
                  <a:pt x="1740080" y="2064996"/>
                  <a:pt x="1741239" y="2067042"/>
                  <a:pt x="1742467" y="2068679"/>
                </a:cubicBezTo>
                <a:cubicBezTo>
                  <a:pt x="1743695" y="2070317"/>
                  <a:pt x="1745605" y="2071613"/>
                  <a:pt x="1748197" y="2072568"/>
                </a:cubicBezTo>
                <a:cubicBezTo>
                  <a:pt x="1750789" y="2073523"/>
                  <a:pt x="1754609" y="2074205"/>
                  <a:pt x="1759657" y="2074614"/>
                </a:cubicBezTo>
                <a:cubicBezTo>
                  <a:pt x="1764704" y="2075023"/>
                  <a:pt x="1771457" y="2075228"/>
                  <a:pt x="1779916" y="2075228"/>
                </a:cubicBezTo>
                <a:cubicBezTo>
                  <a:pt x="1788374" y="2075228"/>
                  <a:pt x="1795127" y="2074955"/>
                  <a:pt x="1800175" y="2074409"/>
                </a:cubicBezTo>
                <a:cubicBezTo>
                  <a:pt x="1805223" y="2073864"/>
                  <a:pt x="1808838" y="2072636"/>
                  <a:pt x="1811021" y="2070726"/>
                </a:cubicBezTo>
                <a:cubicBezTo>
                  <a:pt x="1813204" y="2068816"/>
                  <a:pt x="1814227" y="2066019"/>
                  <a:pt x="1814091" y="2062336"/>
                </a:cubicBezTo>
                <a:cubicBezTo>
                  <a:pt x="1813954" y="2058652"/>
                  <a:pt x="1812794" y="2053809"/>
                  <a:pt x="1810612" y="2047806"/>
                </a:cubicBezTo>
                <a:lnTo>
                  <a:pt x="1632985" y="1555855"/>
                </a:lnTo>
                <a:cubicBezTo>
                  <a:pt x="1631894" y="1552853"/>
                  <a:pt x="1630393" y="1550330"/>
                  <a:pt x="1628483" y="1548283"/>
                </a:cubicBezTo>
                <a:cubicBezTo>
                  <a:pt x="1626573" y="1546237"/>
                  <a:pt x="1623845" y="1544668"/>
                  <a:pt x="1620298" y="1543577"/>
                </a:cubicBezTo>
                <a:cubicBezTo>
                  <a:pt x="1616751" y="1542485"/>
                  <a:pt x="1612112" y="1541735"/>
                  <a:pt x="1606382" y="1541326"/>
                </a:cubicBezTo>
                <a:cubicBezTo>
                  <a:pt x="1600652" y="1540916"/>
                  <a:pt x="1593422" y="1540712"/>
                  <a:pt x="1584691" y="1540712"/>
                </a:cubicBezTo>
                <a:close/>
                <a:moveTo>
                  <a:pt x="925345" y="1540712"/>
                </a:moveTo>
                <a:cubicBezTo>
                  <a:pt x="918796" y="1540712"/>
                  <a:pt x="913203" y="1541053"/>
                  <a:pt x="908564" y="1541735"/>
                </a:cubicBezTo>
                <a:cubicBezTo>
                  <a:pt x="903926" y="1542417"/>
                  <a:pt x="900242" y="1543235"/>
                  <a:pt x="897514" y="1544190"/>
                </a:cubicBezTo>
                <a:cubicBezTo>
                  <a:pt x="894785" y="1545145"/>
                  <a:pt x="892875" y="1546441"/>
                  <a:pt x="891784" y="1548079"/>
                </a:cubicBezTo>
                <a:cubicBezTo>
                  <a:pt x="890693" y="1549716"/>
                  <a:pt x="890147" y="1551626"/>
                  <a:pt x="890147" y="1553808"/>
                </a:cubicBezTo>
                <a:lnTo>
                  <a:pt x="890147" y="2062131"/>
                </a:lnTo>
                <a:cubicBezTo>
                  <a:pt x="890147" y="2064314"/>
                  <a:pt x="890693" y="2066224"/>
                  <a:pt x="891784" y="2067861"/>
                </a:cubicBezTo>
                <a:cubicBezTo>
                  <a:pt x="892875" y="2069498"/>
                  <a:pt x="894785" y="2070794"/>
                  <a:pt x="897514" y="2071749"/>
                </a:cubicBezTo>
                <a:cubicBezTo>
                  <a:pt x="900242" y="2072704"/>
                  <a:pt x="903926" y="2073523"/>
                  <a:pt x="908564" y="2074205"/>
                </a:cubicBezTo>
                <a:cubicBezTo>
                  <a:pt x="913203" y="2074887"/>
                  <a:pt x="918796" y="2075228"/>
                  <a:pt x="925345" y="2075228"/>
                </a:cubicBezTo>
                <a:cubicBezTo>
                  <a:pt x="932166" y="2075228"/>
                  <a:pt x="937828" y="2074887"/>
                  <a:pt x="942330" y="2074205"/>
                </a:cubicBezTo>
                <a:cubicBezTo>
                  <a:pt x="946832" y="2073523"/>
                  <a:pt x="950447" y="2072704"/>
                  <a:pt x="953176" y="2071749"/>
                </a:cubicBezTo>
                <a:cubicBezTo>
                  <a:pt x="955904" y="2070794"/>
                  <a:pt x="957814" y="2069498"/>
                  <a:pt x="958906" y="2067861"/>
                </a:cubicBezTo>
                <a:cubicBezTo>
                  <a:pt x="959997" y="2066224"/>
                  <a:pt x="960543" y="2064314"/>
                  <a:pt x="960543" y="2062131"/>
                </a:cubicBezTo>
                <a:lnTo>
                  <a:pt x="960543" y="1827206"/>
                </a:lnTo>
                <a:lnTo>
                  <a:pt x="1201607" y="1827206"/>
                </a:lnTo>
                <a:lnTo>
                  <a:pt x="1201607" y="2062131"/>
                </a:lnTo>
                <a:cubicBezTo>
                  <a:pt x="1201607" y="2064314"/>
                  <a:pt x="1202153" y="2066224"/>
                  <a:pt x="1203244" y="2067861"/>
                </a:cubicBezTo>
                <a:cubicBezTo>
                  <a:pt x="1204336" y="2069498"/>
                  <a:pt x="1206245" y="2070794"/>
                  <a:pt x="1208974" y="2071749"/>
                </a:cubicBezTo>
                <a:cubicBezTo>
                  <a:pt x="1211703" y="2072704"/>
                  <a:pt x="1215250" y="2073523"/>
                  <a:pt x="1219615" y="2074205"/>
                </a:cubicBezTo>
                <a:cubicBezTo>
                  <a:pt x="1223981" y="2074887"/>
                  <a:pt x="1229711" y="2075228"/>
                  <a:pt x="1236805" y="2075228"/>
                </a:cubicBezTo>
                <a:cubicBezTo>
                  <a:pt x="1243353" y="2075228"/>
                  <a:pt x="1248879" y="2074887"/>
                  <a:pt x="1253381" y="2074205"/>
                </a:cubicBezTo>
                <a:cubicBezTo>
                  <a:pt x="1257883" y="2073523"/>
                  <a:pt x="1261498" y="2072704"/>
                  <a:pt x="1264226" y="2071749"/>
                </a:cubicBezTo>
                <a:cubicBezTo>
                  <a:pt x="1266955" y="2070794"/>
                  <a:pt x="1268865" y="2069498"/>
                  <a:pt x="1269956" y="2067861"/>
                </a:cubicBezTo>
                <a:cubicBezTo>
                  <a:pt x="1271048" y="2066224"/>
                  <a:pt x="1271593" y="2064314"/>
                  <a:pt x="1271593" y="2062131"/>
                </a:cubicBezTo>
                <a:lnTo>
                  <a:pt x="1271593" y="1553808"/>
                </a:lnTo>
                <a:cubicBezTo>
                  <a:pt x="1271593" y="1551626"/>
                  <a:pt x="1271048" y="1549716"/>
                  <a:pt x="1269956" y="1548079"/>
                </a:cubicBezTo>
                <a:cubicBezTo>
                  <a:pt x="1268865" y="1546441"/>
                  <a:pt x="1266955" y="1545145"/>
                  <a:pt x="1264226" y="1544190"/>
                </a:cubicBezTo>
                <a:cubicBezTo>
                  <a:pt x="1261498" y="1543235"/>
                  <a:pt x="1257883" y="1542417"/>
                  <a:pt x="1253381" y="1541735"/>
                </a:cubicBezTo>
                <a:cubicBezTo>
                  <a:pt x="1248879" y="1541053"/>
                  <a:pt x="1243353" y="1540712"/>
                  <a:pt x="1236805" y="1540712"/>
                </a:cubicBezTo>
                <a:cubicBezTo>
                  <a:pt x="1229711" y="1540712"/>
                  <a:pt x="1223981" y="1541053"/>
                  <a:pt x="1219615" y="1541735"/>
                </a:cubicBezTo>
                <a:cubicBezTo>
                  <a:pt x="1215250" y="1542417"/>
                  <a:pt x="1211703" y="1543235"/>
                  <a:pt x="1208974" y="1544190"/>
                </a:cubicBezTo>
                <a:cubicBezTo>
                  <a:pt x="1206245" y="1545145"/>
                  <a:pt x="1204336" y="1546441"/>
                  <a:pt x="1203244" y="1548079"/>
                </a:cubicBezTo>
                <a:cubicBezTo>
                  <a:pt x="1202153" y="1549716"/>
                  <a:pt x="1201607" y="1551626"/>
                  <a:pt x="1201607" y="1553808"/>
                </a:cubicBezTo>
                <a:lnTo>
                  <a:pt x="1201607" y="1765814"/>
                </a:lnTo>
                <a:lnTo>
                  <a:pt x="960543" y="1765814"/>
                </a:lnTo>
                <a:lnTo>
                  <a:pt x="960543" y="1553808"/>
                </a:lnTo>
                <a:cubicBezTo>
                  <a:pt x="960543" y="1551626"/>
                  <a:pt x="959997" y="1549716"/>
                  <a:pt x="958906" y="1548079"/>
                </a:cubicBezTo>
                <a:cubicBezTo>
                  <a:pt x="957814" y="1546441"/>
                  <a:pt x="955904" y="1545145"/>
                  <a:pt x="953176" y="1544190"/>
                </a:cubicBezTo>
                <a:cubicBezTo>
                  <a:pt x="950447" y="1543235"/>
                  <a:pt x="946832" y="1542417"/>
                  <a:pt x="942330" y="1541735"/>
                </a:cubicBezTo>
                <a:cubicBezTo>
                  <a:pt x="937828" y="1541053"/>
                  <a:pt x="932166" y="1540712"/>
                  <a:pt x="925345" y="1540712"/>
                </a:cubicBezTo>
                <a:close/>
                <a:moveTo>
                  <a:pt x="3003953" y="1535391"/>
                </a:moveTo>
                <a:cubicBezTo>
                  <a:pt x="2981033" y="1535391"/>
                  <a:pt x="2959683" y="1538461"/>
                  <a:pt x="2939901" y="1544600"/>
                </a:cubicBezTo>
                <a:cubicBezTo>
                  <a:pt x="2920119" y="1550739"/>
                  <a:pt x="2903066" y="1559675"/>
                  <a:pt x="2888741" y="1571407"/>
                </a:cubicBezTo>
                <a:cubicBezTo>
                  <a:pt x="2874416" y="1583140"/>
                  <a:pt x="2863229" y="1597669"/>
                  <a:pt x="2855180" y="1614995"/>
                </a:cubicBezTo>
                <a:cubicBezTo>
                  <a:pt x="2847131" y="1632322"/>
                  <a:pt x="2843107" y="1652035"/>
                  <a:pt x="2843107" y="1674136"/>
                </a:cubicBezTo>
                <a:cubicBezTo>
                  <a:pt x="2843107" y="1695691"/>
                  <a:pt x="2846586" y="1714177"/>
                  <a:pt x="2853543" y="1729593"/>
                </a:cubicBezTo>
                <a:cubicBezTo>
                  <a:pt x="2860501" y="1745009"/>
                  <a:pt x="2869573" y="1758447"/>
                  <a:pt x="2880760" y="1769907"/>
                </a:cubicBezTo>
                <a:cubicBezTo>
                  <a:pt x="2891947" y="1781367"/>
                  <a:pt x="2904635" y="1791326"/>
                  <a:pt x="2918823" y="1799784"/>
                </a:cubicBezTo>
                <a:cubicBezTo>
                  <a:pt x="2933011" y="1808243"/>
                  <a:pt x="2947609" y="1815951"/>
                  <a:pt x="2962616" y="1822908"/>
                </a:cubicBezTo>
                <a:cubicBezTo>
                  <a:pt x="2977622" y="1829866"/>
                  <a:pt x="2992288" y="1836687"/>
                  <a:pt x="3006613" y="1843372"/>
                </a:cubicBezTo>
                <a:cubicBezTo>
                  <a:pt x="3020938" y="1850057"/>
                  <a:pt x="3033693" y="1857424"/>
                  <a:pt x="3044880" y="1865473"/>
                </a:cubicBezTo>
                <a:cubicBezTo>
                  <a:pt x="3056068" y="1873522"/>
                  <a:pt x="3065072" y="1882867"/>
                  <a:pt x="3071893" y="1893509"/>
                </a:cubicBezTo>
                <a:cubicBezTo>
                  <a:pt x="3078714" y="1904150"/>
                  <a:pt x="3082125" y="1916974"/>
                  <a:pt x="3082125" y="1931981"/>
                </a:cubicBezTo>
                <a:cubicBezTo>
                  <a:pt x="3082125" y="1945896"/>
                  <a:pt x="3079669" y="1958311"/>
                  <a:pt x="3074758" y="1969225"/>
                </a:cubicBezTo>
                <a:cubicBezTo>
                  <a:pt x="3069846" y="1980139"/>
                  <a:pt x="3062821" y="1989348"/>
                  <a:pt x="3053680" y="1996851"/>
                </a:cubicBezTo>
                <a:cubicBezTo>
                  <a:pt x="3044539" y="2004355"/>
                  <a:pt x="3033625" y="2010153"/>
                  <a:pt x="3020938" y="2014246"/>
                </a:cubicBezTo>
                <a:cubicBezTo>
                  <a:pt x="3008250" y="2018338"/>
                  <a:pt x="2994267" y="2020385"/>
                  <a:pt x="2978987" y="2020385"/>
                </a:cubicBezTo>
                <a:cubicBezTo>
                  <a:pt x="2958796" y="2020385"/>
                  <a:pt x="2940992" y="2017997"/>
                  <a:pt x="2925576" y="2013222"/>
                </a:cubicBezTo>
                <a:cubicBezTo>
                  <a:pt x="2910160" y="2008447"/>
                  <a:pt x="2896995" y="2003331"/>
                  <a:pt x="2886081" y="1997874"/>
                </a:cubicBezTo>
                <a:cubicBezTo>
                  <a:pt x="2875167" y="1992417"/>
                  <a:pt x="2866231" y="1987370"/>
                  <a:pt x="2859273" y="1982731"/>
                </a:cubicBezTo>
                <a:cubicBezTo>
                  <a:pt x="2852315" y="1978093"/>
                  <a:pt x="2846927" y="1975773"/>
                  <a:pt x="2843107" y="1975773"/>
                </a:cubicBezTo>
                <a:cubicBezTo>
                  <a:pt x="2840924" y="1975773"/>
                  <a:pt x="2839014" y="1976251"/>
                  <a:pt x="2837377" y="1977206"/>
                </a:cubicBezTo>
                <a:cubicBezTo>
                  <a:pt x="2835740" y="1978161"/>
                  <a:pt x="2834375" y="1979866"/>
                  <a:pt x="2833284" y="1982322"/>
                </a:cubicBezTo>
                <a:cubicBezTo>
                  <a:pt x="2832193" y="1984778"/>
                  <a:pt x="2831374" y="1987984"/>
                  <a:pt x="2830828" y="1991940"/>
                </a:cubicBezTo>
                <a:cubicBezTo>
                  <a:pt x="2830283" y="1995896"/>
                  <a:pt x="2830010" y="2000876"/>
                  <a:pt x="2830010" y="2006879"/>
                </a:cubicBezTo>
                <a:cubicBezTo>
                  <a:pt x="2830010" y="2015337"/>
                  <a:pt x="2830760" y="2022090"/>
                  <a:pt x="2832261" y="2027138"/>
                </a:cubicBezTo>
                <a:cubicBezTo>
                  <a:pt x="2833761" y="2032185"/>
                  <a:pt x="2836081" y="2036347"/>
                  <a:pt x="2839219" y="2039621"/>
                </a:cubicBezTo>
                <a:cubicBezTo>
                  <a:pt x="2842356" y="2042895"/>
                  <a:pt x="2847950" y="2046851"/>
                  <a:pt x="2855999" y="2051490"/>
                </a:cubicBezTo>
                <a:cubicBezTo>
                  <a:pt x="2864048" y="2056128"/>
                  <a:pt x="2874007" y="2060630"/>
                  <a:pt x="2885876" y="2064996"/>
                </a:cubicBezTo>
                <a:cubicBezTo>
                  <a:pt x="2897745" y="2069361"/>
                  <a:pt x="2911251" y="2073045"/>
                  <a:pt x="2926395" y="2076046"/>
                </a:cubicBezTo>
                <a:cubicBezTo>
                  <a:pt x="2941538" y="2079048"/>
                  <a:pt x="2957977" y="2080548"/>
                  <a:pt x="2975713" y="2080548"/>
                </a:cubicBezTo>
                <a:cubicBezTo>
                  <a:pt x="3001088" y="2080548"/>
                  <a:pt x="3024758" y="2077138"/>
                  <a:pt x="3046722" y="2070317"/>
                </a:cubicBezTo>
                <a:cubicBezTo>
                  <a:pt x="3068687" y="2063495"/>
                  <a:pt x="3087787" y="2053332"/>
                  <a:pt x="3104021" y="2039825"/>
                </a:cubicBezTo>
                <a:cubicBezTo>
                  <a:pt x="3120256" y="2026319"/>
                  <a:pt x="3132943" y="2009880"/>
                  <a:pt x="3142084" y="1990507"/>
                </a:cubicBezTo>
                <a:cubicBezTo>
                  <a:pt x="3151225" y="1971135"/>
                  <a:pt x="3155795" y="1949034"/>
                  <a:pt x="3155795" y="1924205"/>
                </a:cubicBezTo>
                <a:cubicBezTo>
                  <a:pt x="3155795" y="1903195"/>
                  <a:pt x="3152316" y="1884982"/>
                  <a:pt x="3145358" y="1869566"/>
                </a:cubicBezTo>
                <a:cubicBezTo>
                  <a:pt x="3138400" y="1854150"/>
                  <a:pt x="3129260" y="1840780"/>
                  <a:pt x="3117936" y="1829457"/>
                </a:cubicBezTo>
                <a:cubicBezTo>
                  <a:pt x="3106613" y="1818133"/>
                  <a:pt x="3093721" y="1808311"/>
                  <a:pt x="3079260" y="1799989"/>
                </a:cubicBezTo>
                <a:cubicBezTo>
                  <a:pt x="3064798" y="1791667"/>
                  <a:pt x="3050064" y="1784027"/>
                  <a:pt x="3035058" y="1777069"/>
                </a:cubicBezTo>
                <a:cubicBezTo>
                  <a:pt x="3020051" y="1770112"/>
                  <a:pt x="3005317" y="1763222"/>
                  <a:pt x="2990856" y="1756401"/>
                </a:cubicBezTo>
                <a:cubicBezTo>
                  <a:pt x="2976395" y="1749579"/>
                  <a:pt x="2963502" y="1742076"/>
                  <a:pt x="2952179" y="1733890"/>
                </a:cubicBezTo>
                <a:cubicBezTo>
                  <a:pt x="2940856" y="1725705"/>
                  <a:pt x="2931783" y="1716292"/>
                  <a:pt x="2924962" y="1705650"/>
                </a:cubicBezTo>
                <a:cubicBezTo>
                  <a:pt x="2918141" y="1695009"/>
                  <a:pt x="2914730" y="1682322"/>
                  <a:pt x="2914730" y="1667588"/>
                </a:cubicBezTo>
                <a:cubicBezTo>
                  <a:pt x="2914730" y="1657492"/>
                  <a:pt x="2916504" y="1647942"/>
                  <a:pt x="2920051" y="1638938"/>
                </a:cubicBezTo>
                <a:cubicBezTo>
                  <a:pt x="2923598" y="1629934"/>
                  <a:pt x="2928918" y="1622158"/>
                  <a:pt x="2936013" y="1615609"/>
                </a:cubicBezTo>
                <a:cubicBezTo>
                  <a:pt x="2943107" y="1609061"/>
                  <a:pt x="2952111" y="1603808"/>
                  <a:pt x="2963025" y="1599852"/>
                </a:cubicBezTo>
                <a:cubicBezTo>
                  <a:pt x="2973939" y="1595896"/>
                  <a:pt x="2986763" y="1593918"/>
                  <a:pt x="3001497" y="1593918"/>
                </a:cubicBezTo>
                <a:cubicBezTo>
                  <a:pt x="3017322" y="1593918"/>
                  <a:pt x="3031579" y="1595896"/>
                  <a:pt x="3044267" y="1599852"/>
                </a:cubicBezTo>
                <a:cubicBezTo>
                  <a:pt x="3056954" y="1603808"/>
                  <a:pt x="3067937" y="1608174"/>
                  <a:pt x="3077213" y="1612949"/>
                </a:cubicBezTo>
                <a:cubicBezTo>
                  <a:pt x="3086490" y="1617724"/>
                  <a:pt x="3094335" y="1622021"/>
                  <a:pt x="3100747" y="1625841"/>
                </a:cubicBezTo>
                <a:cubicBezTo>
                  <a:pt x="3107159" y="1629661"/>
                  <a:pt x="3111865" y="1631571"/>
                  <a:pt x="3114867" y="1631571"/>
                </a:cubicBezTo>
                <a:cubicBezTo>
                  <a:pt x="3116777" y="1631571"/>
                  <a:pt x="3118482" y="1630957"/>
                  <a:pt x="3119983" y="1629729"/>
                </a:cubicBezTo>
                <a:cubicBezTo>
                  <a:pt x="3121483" y="1628502"/>
                  <a:pt x="3122643" y="1626592"/>
                  <a:pt x="3123462" y="1624000"/>
                </a:cubicBezTo>
                <a:cubicBezTo>
                  <a:pt x="3124280" y="1621407"/>
                  <a:pt x="3124894" y="1618201"/>
                  <a:pt x="3125303" y="1614382"/>
                </a:cubicBezTo>
                <a:cubicBezTo>
                  <a:pt x="3125713" y="1610562"/>
                  <a:pt x="3125917" y="1606196"/>
                  <a:pt x="3125917" y="1601285"/>
                </a:cubicBezTo>
                <a:cubicBezTo>
                  <a:pt x="3125917" y="1596100"/>
                  <a:pt x="3125781" y="1591871"/>
                  <a:pt x="3125508" y="1588597"/>
                </a:cubicBezTo>
                <a:cubicBezTo>
                  <a:pt x="3125235" y="1585323"/>
                  <a:pt x="3124826" y="1582526"/>
                  <a:pt x="3124280" y="1580207"/>
                </a:cubicBezTo>
                <a:cubicBezTo>
                  <a:pt x="3123734" y="1577888"/>
                  <a:pt x="3123052" y="1575978"/>
                  <a:pt x="3122234" y="1574477"/>
                </a:cubicBezTo>
                <a:cubicBezTo>
                  <a:pt x="3121415" y="1572976"/>
                  <a:pt x="3119710" y="1570930"/>
                  <a:pt x="3117118" y="1568338"/>
                </a:cubicBezTo>
                <a:cubicBezTo>
                  <a:pt x="3114526" y="1565746"/>
                  <a:pt x="3109137" y="1562335"/>
                  <a:pt x="3100951" y="1558106"/>
                </a:cubicBezTo>
                <a:cubicBezTo>
                  <a:pt x="3092766" y="1553877"/>
                  <a:pt x="3083421" y="1550057"/>
                  <a:pt x="3072916" y="1546646"/>
                </a:cubicBezTo>
                <a:cubicBezTo>
                  <a:pt x="3062411" y="1543235"/>
                  <a:pt x="3051224" y="1540507"/>
                  <a:pt x="3039355" y="1538461"/>
                </a:cubicBezTo>
                <a:cubicBezTo>
                  <a:pt x="3027486" y="1536414"/>
                  <a:pt x="3015685" y="1535391"/>
                  <a:pt x="3003953" y="1535391"/>
                </a:cubicBezTo>
                <a:close/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lnTo>
                  <a:pt x="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 sz="66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97034" y="5425142"/>
            <a:ext cx="419792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风景这边独好作品：http://aihao.yanj.cn/</a:t>
            </a:r>
          </a:p>
        </p:txBody>
      </p:sp>
    </p:spTree>
    <p:extLst>
      <p:ext uri="{BB962C8B-B14F-4D97-AF65-F5344CB8AC3E}">
        <p14:creationId val="343552454"/>
      </p:ext>
    </p:extLst>
  </p:cSld>
  <p:clrMapOvr>
    <a:masterClrMapping/>
  </p:clrMapOvr>
  <mc:AlternateContent>
    <mc:Choice Requires="p15">
      <p:transition p14:dur="6000" spd="slow">
        <p15:prstTrans prst="curtains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流程图: 卡片 22"/>
          <p:cNvSpPr/>
          <p:nvPr/>
        </p:nvSpPr>
        <p:spPr>
          <a:xfrm flipH="1" flipV="1">
            <a:off x="5316920" y="2204305"/>
            <a:ext cx="6875080" cy="2520000"/>
          </a:xfrm>
          <a:prstGeom prst="flowChartPunchedCard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>
            <a:off x="4451448" y="2190450"/>
            <a:ext cx="720000" cy="2520000"/>
          </a:xfrm>
          <a:custGeom>
            <a:rect b="b" l="l" r="r" t="t"/>
            <a:pathLst>
              <a:path h="2520000" w="720000">
                <a:moveTo>
                  <a:pt x="531854" y="89764"/>
                </a:moveTo>
                <a:lnTo>
                  <a:pt x="125832" y="563456"/>
                </a:lnTo>
                <a:lnTo>
                  <a:pt x="125832" y="602524"/>
                </a:lnTo>
                <a:lnTo>
                  <a:pt x="230477" y="602524"/>
                </a:lnTo>
                <a:lnTo>
                  <a:pt x="230477" y="2382880"/>
                </a:lnTo>
                <a:lnTo>
                  <a:pt x="531854" y="2382880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2520000"/>
                </a:lnTo>
                <a:lnTo>
                  <a:pt x="0" y="252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5625412" y="3171916"/>
            <a:ext cx="190301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关于公司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7496" y="1853079"/>
            <a:ext cx="3894455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15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PART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7496" y="3576577"/>
            <a:ext cx="28371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9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ONE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520442" y="6359949"/>
            <a:ext cx="31546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SHANGHAI RAPIDESIGN ADVERTISING CO.,LTD</a:t>
            </a:r>
          </a:p>
        </p:txBody>
      </p:sp>
    </p:spTree>
    <p:extLst>
      <p:ext uri="{BB962C8B-B14F-4D97-AF65-F5344CB8AC3E}">
        <p14:creationId val="1598093936"/>
      </p:ext>
    </p:extLst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1527466" y="2050291"/>
            <a:ext cx="1152000" cy="115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2060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247632" y="2036875"/>
            <a:ext cx="1152000" cy="115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2060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790930" y="2056083"/>
            <a:ext cx="1152000" cy="115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2060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9497734" y="2056083"/>
            <a:ext cx="1152000" cy="115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206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318634" y="3512339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点击添加标题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038801" y="3507974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点击添加标题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582098" y="3504885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点击添加标题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288904" y="3518133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点击添加标题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407920" y="397451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213505" y="4095550"/>
            <a:ext cx="176512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416320" y="5400899"/>
            <a:ext cx="738380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上海锐普广告有限公司是中国第一家精品PPT设计机构。</a:t>
            </a:r>
          </a:p>
          <a:p>
            <a:pPr algn="ctr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拥有顶尖的PPT设计团队，坚持精益求精，拒接平庸的设计理念。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935150" y="4095550"/>
            <a:ext cx="17651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484365" y="4095550"/>
            <a:ext cx="176512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196648" y="4095550"/>
            <a:ext cx="176512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</a:t>
            </a:r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9791124" y="2362075"/>
            <a:ext cx="565150" cy="614362"/>
          </a:xfrm>
          <a:custGeom>
            <a:gdLst>
              <a:gd fmla="*/ 162 w 356" name="T0"/>
              <a:gd fmla="*/ 322 h 387" name="T1"/>
              <a:gd fmla="*/ 194 w 356" name="T2"/>
              <a:gd fmla="*/ 322 h 387" name="T3"/>
              <a:gd fmla="*/ 194 w 356" name="T4"/>
              <a:gd fmla="*/ 387 h 387" name="T5"/>
              <a:gd fmla="*/ 162 w 356" name="T6"/>
              <a:gd fmla="*/ 387 h 387" name="T7"/>
              <a:gd fmla="*/ 162 w 356" name="T8"/>
              <a:gd fmla="*/ 322 h 387" name="T9"/>
              <a:gd fmla="*/ 162 w 356" name="T10"/>
              <a:gd fmla="*/ 322 h 387" name="T11"/>
              <a:gd fmla="*/ 208 w 356" name="T12"/>
              <a:gd fmla="*/ 322 h 387" name="T13"/>
              <a:gd fmla="*/ 263 w 356" name="T14"/>
              <a:gd fmla="*/ 387 h 387" name="T15"/>
              <a:gd fmla="*/ 306 w 356" name="T16"/>
              <a:gd fmla="*/ 387 h 387" name="T17"/>
              <a:gd fmla="*/ 250 w 356" name="T18"/>
              <a:gd fmla="*/ 322 h 387" name="T19"/>
              <a:gd fmla="*/ 208 w 356" name="T20"/>
              <a:gd fmla="*/ 322 h 387" name="T21"/>
              <a:gd fmla="*/ 208 w 356" name="T22"/>
              <a:gd fmla="*/ 322 h 387" name="T23"/>
              <a:gd fmla="*/ 50 w 356" name="T24"/>
              <a:gd fmla="*/ 387 h 387" name="T25"/>
              <a:gd fmla="*/ 92 w 356" name="T26"/>
              <a:gd fmla="*/ 387 h 387" name="T27"/>
              <a:gd fmla="*/ 148 w 356" name="T28"/>
              <a:gd fmla="*/ 322 h 387" name="T29"/>
              <a:gd fmla="*/ 105 w 356" name="T30"/>
              <a:gd fmla="*/ 322 h 387" name="T31"/>
              <a:gd fmla="*/ 50 w 356" name="T32"/>
              <a:gd fmla="*/ 387 h 387" name="T33"/>
              <a:gd fmla="*/ 173 w 356" name="T34"/>
              <a:gd fmla="*/ 145 h 387" name="T35"/>
              <a:gd fmla="*/ 197 w 356" name="T36"/>
              <a:gd fmla="*/ 169 h 387" name="T37"/>
              <a:gd fmla="*/ 252 w 356" name="T38"/>
              <a:gd fmla="*/ 114 h 387" name="T39"/>
              <a:gd fmla="*/ 265 w 356" name="T40"/>
              <a:gd fmla="*/ 128 h 387" name="T41"/>
              <a:gd fmla="*/ 275 w 356" name="T42"/>
              <a:gd fmla="*/ 80 h 387" name="T43"/>
              <a:gd fmla="*/ 226 w 356" name="T44"/>
              <a:gd fmla="*/ 89 h 387" name="T45"/>
              <a:gd fmla="*/ 240 w 356" name="T46"/>
              <a:gd fmla="*/ 103 h 387" name="T47"/>
              <a:gd fmla="*/ 197 w 356" name="T48"/>
              <a:gd fmla="*/ 146 h 387" name="T49"/>
              <a:gd fmla="*/ 173 w 356" name="T50"/>
              <a:gd fmla="*/ 122 h 387" name="T51"/>
              <a:gd fmla="*/ 113 w 356" name="T52"/>
              <a:gd fmla="*/ 180 h 387" name="T53"/>
              <a:gd fmla="*/ 125 w 356" name="T54"/>
              <a:gd fmla="*/ 192 h 387" name="T55"/>
              <a:gd fmla="*/ 173 w 356" name="T56"/>
              <a:gd fmla="*/ 145 h 387" name="T57"/>
              <a:gd fmla="*/ 275 w 356" name="T58"/>
              <a:gd fmla="*/ 210 h 387" name="T59"/>
              <a:gd fmla="*/ 97 w 356" name="T60"/>
              <a:gd fmla="*/ 210 h 387" name="T61"/>
              <a:gd fmla="*/ 97 w 356" name="T62"/>
              <a:gd fmla="*/ 80 h 387" name="T63"/>
              <a:gd fmla="*/ 81 w 356" name="T64"/>
              <a:gd fmla="*/ 80 h 387" name="T65"/>
              <a:gd fmla="*/ 81 w 356" name="T66"/>
              <a:gd fmla="*/ 226 h 387" name="T67"/>
              <a:gd fmla="*/ 275 w 356" name="T68"/>
              <a:gd fmla="*/ 226 h 387" name="T69"/>
              <a:gd fmla="*/ 275 w 356" name="T70"/>
              <a:gd fmla="*/ 210 h 387" name="T71"/>
              <a:gd fmla="*/ 356 w 356" name="T72"/>
              <a:gd fmla="*/ 48 h 387" name="T73"/>
              <a:gd fmla="*/ 340 w 356" name="T74"/>
              <a:gd fmla="*/ 48 h 387" name="T75"/>
              <a:gd fmla="*/ 340 w 356" name="T76"/>
              <a:gd fmla="*/ 290 h 387" name="T77"/>
              <a:gd fmla="*/ 16 w 356" name="T78"/>
              <a:gd fmla="*/ 290 h 387" name="T79"/>
              <a:gd fmla="*/ 16 w 356" name="T80"/>
              <a:gd fmla="*/ 48 h 387" name="T81"/>
              <a:gd fmla="*/ 0 w 356" name="T82"/>
              <a:gd fmla="*/ 48 h 387" name="T83"/>
              <a:gd fmla="*/ 0 w 356" name="T84"/>
              <a:gd fmla="*/ 0 h 387" name="T85"/>
              <a:gd fmla="*/ 356 w 356" name="T86"/>
              <a:gd fmla="*/ 0 h 387" name="T87"/>
              <a:gd fmla="*/ 356 w 356" name="T88"/>
              <a:gd fmla="*/ 48 h 387" name="T89"/>
              <a:gd fmla="*/ 356 w 356" name="T90"/>
              <a:gd fmla="*/ 48 h 387" name="T91"/>
              <a:gd fmla="*/ 307 w 356" name="T92"/>
              <a:gd fmla="*/ 48 h 387" name="T93"/>
              <a:gd fmla="*/ 49 w 356" name="T94"/>
              <a:gd fmla="*/ 48 h 387" name="T95"/>
              <a:gd fmla="*/ 49 w 356" name="T96"/>
              <a:gd fmla="*/ 258 h 387" name="T97"/>
              <a:gd fmla="*/ 307 w 356" name="T98"/>
              <a:gd fmla="*/ 258 h 387" name="T99"/>
              <a:gd fmla="*/ 307 w 356" name="T100"/>
              <a:gd fmla="*/ 48 h 387" name="T101"/>
              <a:gd fmla="*/ 307 w 356" name="T102"/>
              <a:gd fmla="*/ 48 h 387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387" w="356">
                <a:moveTo>
                  <a:pt x="162" y="322"/>
                </a:moveTo>
                <a:lnTo>
                  <a:pt x="194" y="322"/>
                </a:lnTo>
                <a:lnTo>
                  <a:pt x="194" y="387"/>
                </a:lnTo>
                <a:lnTo>
                  <a:pt x="162" y="387"/>
                </a:lnTo>
                <a:lnTo>
                  <a:pt x="162" y="322"/>
                </a:lnTo>
                <a:lnTo>
                  <a:pt x="162" y="322"/>
                </a:lnTo>
                <a:close/>
                <a:moveTo>
                  <a:pt x="208" y="322"/>
                </a:moveTo>
                <a:lnTo>
                  <a:pt x="263" y="387"/>
                </a:lnTo>
                <a:lnTo>
                  <a:pt x="306" y="387"/>
                </a:lnTo>
                <a:lnTo>
                  <a:pt x="250" y="322"/>
                </a:lnTo>
                <a:lnTo>
                  <a:pt x="208" y="322"/>
                </a:lnTo>
                <a:lnTo>
                  <a:pt x="208" y="322"/>
                </a:lnTo>
                <a:close/>
                <a:moveTo>
                  <a:pt x="50" y="387"/>
                </a:moveTo>
                <a:lnTo>
                  <a:pt x="92" y="387"/>
                </a:lnTo>
                <a:lnTo>
                  <a:pt x="148" y="322"/>
                </a:lnTo>
                <a:lnTo>
                  <a:pt x="105" y="322"/>
                </a:lnTo>
                <a:lnTo>
                  <a:pt x="50" y="387"/>
                </a:lnTo>
                <a:close/>
                <a:moveTo>
                  <a:pt x="173" y="145"/>
                </a:moveTo>
                <a:lnTo>
                  <a:pt x="197" y="169"/>
                </a:lnTo>
                <a:lnTo>
                  <a:pt x="252" y="114"/>
                </a:lnTo>
                <a:lnTo>
                  <a:pt x="265" y="128"/>
                </a:lnTo>
                <a:lnTo>
                  <a:pt x="275" y="80"/>
                </a:lnTo>
                <a:lnTo>
                  <a:pt x="226" y="89"/>
                </a:lnTo>
                <a:lnTo>
                  <a:pt x="240" y="103"/>
                </a:lnTo>
                <a:lnTo>
                  <a:pt x="197" y="146"/>
                </a:lnTo>
                <a:lnTo>
                  <a:pt x="173" y="122"/>
                </a:lnTo>
                <a:lnTo>
                  <a:pt x="113" y="180"/>
                </a:lnTo>
                <a:lnTo>
                  <a:pt x="125" y="192"/>
                </a:lnTo>
                <a:lnTo>
                  <a:pt x="173" y="145"/>
                </a:lnTo>
                <a:close/>
                <a:moveTo>
                  <a:pt x="275" y="210"/>
                </a:moveTo>
                <a:lnTo>
                  <a:pt x="97" y="210"/>
                </a:lnTo>
                <a:lnTo>
                  <a:pt x="97" y="80"/>
                </a:lnTo>
                <a:lnTo>
                  <a:pt x="81" y="80"/>
                </a:lnTo>
                <a:lnTo>
                  <a:pt x="81" y="226"/>
                </a:lnTo>
                <a:lnTo>
                  <a:pt x="275" y="226"/>
                </a:lnTo>
                <a:lnTo>
                  <a:pt x="275" y="210"/>
                </a:lnTo>
                <a:close/>
                <a:moveTo>
                  <a:pt x="356" y="48"/>
                </a:moveTo>
                <a:lnTo>
                  <a:pt x="340" y="48"/>
                </a:lnTo>
                <a:lnTo>
                  <a:pt x="340" y="290"/>
                </a:lnTo>
                <a:lnTo>
                  <a:pt x="16" y="290"/>
                </a:lnTo>
                <a:lnTo>
                  <a:pt x="16" y="48"/>
                </a:lnTo>
                <a:lnTo>
                  <a:pt x="0" y="48"/>
                </a:lnTo>
                <a:lnTo>
                  <a:pt x="0" y="0"/>
                </a:lnTo>
                <a:lnTo>
                  <a:pt x="356" y="0"/>
                </a:lnTo>
                <a:lnTo>
                  <a:pt x="356" y="48"/>
                </a:lnTo>
                <a:lnTo>
                  <a:pt x="356" y="48"/>
                </a:lnTo>
                <a:close/>
                <a:moveTo>
                  <a:pt x="307" y="48"/>
                </a:moveTo>
                <a:lnTo>
                  <a:pt x="49" y="48"/>
                </a:lnTo>
                <a:lnTo>
                  <a:pt x="49" y="258"/>
                </a:lnTo>
                <a:lnTo>
                  <a:pt x="307" y="258"/>
                </a:lnTo>
                <a:lnTo>
                  <a:pt x="307" y="48"/>
                </a:lnTo>
                <a:lnTo>
                  <a:pt x="307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" name="Freeform 9"/>
          <p:cNvSpPr>
            <a:spLocks noEditPoints="1"/>
          </p:cNvSpPr>
          <p:nvPr/>
        </p:nvSpPr>
        <p:spPr bwMode="auto">
          <a:xfrm>
            <a:off x="7085504" y="2360631"/>
            <a:ext cx="562850" cy="615806"/>
          </a:xfrm>
          <a:custGeom>
            <a:gdLst>
              <a:gd fmla="*/ 262 w 372" name="T0"/>
              <a:gd fmla="*/ 339 h 407" name="T1"/>
              <a:gd fmla="*/ 320 w 372" name="T2"/>
              <a:gd fmla="*/ 407 h 407" name="T3"/>
              <a:gd fmla="*/ 275 w 372" name="T4"/>
              <a:gd fmla="*/ 407 h 407" name="T5"/>
              <a:gd fmla="*/ 217 w 372" name="T6"/>
              <a:gd fmla="*/ 339 h 407" name="T7"/>
              <a:gd fmla="*/ 262 w 372" name="T8"/>
              <a:gd fmla="*/ 339 h 407" name="T9"/>
              <a:gd fmla="*/ 262 w 372" name="T10"/>
              <a:gd fmla="*/ 339 h 407" name="T11"/>
              <a:gd fmla="*/ 169 w 372" name="T12"/>
              <a:gd fmla="*/ 407 h 407" name="T13"/>
              <a:gd fmla="*/ 203 w 372" name="T14"/>
              <a:gd fmla="*/ 407 h 407" name="T15"/>
              <a:gd fmla="*/ 203 w 372" name="T16"/>
              <a:gd fmla="*/ 339 h 407" name="T17"/>
              <a:gd fmla="*/ 169 w 372" name="T18"/>
              <a:gd fmla="*/ 339 h 407" name="T19"/>
              <a:gd fmla="*/ 169 w 372" name="T20"/>
              <a:gd fmla="*/ 407 h 407" name="T21"/>
              <a:gd fmla="*/ 169 w 372" name="T22"/>
              <a:gd fmla="*/ 407 h 407" name="T23"/>
              <a:gd fmla="*/ 288 w 372" name="T24"/>
              <a:gd fmla="*/ 102 h 407" name="T25"/>
              <a:gd fmla="*/ 254 w 372" name="T26"/>
              <a:gd fmla="*/ 102 h 407" name="T27"/>
              <a:gd fmla="*/ 254 w 372" name="T28"/>
              <a:gd fmla="*/ 237 h 407" name="T29"/>
              <a:gd fmla="*/ 288 w 372" name="T30"/>
              <a:gd fmla="*/ 237 h 407" name="T31"/>
              <a:gd fmla="*/ 288 w 372" name="T32"/>
              <a:gd fmla="*/ 102 h 407" name="T33"/>
              <a:gd fmla="*/ 52 w 372" name="T34"/>
              <a:gd fmla="*/ 407 h 407" name="T35"/>
              <a:gd fmla="*/ 97 w 372" name="T36"/>
              <a:gd fmla="*/ 407 h 407" name="T37"/>
              <a:gd fmla="*/ 155 w 372" name="T38"/>
              <a:gd fmla="*/ 339 h 407" name="T39"/>
              <a:gd fmla="*/ 110 w 372" name="T40"/>
              <a:gd fmla="*/ 339 h 407" name="T41"/>
              <a:gd fmla="*/ 52 w 372" name="T42"/>
              <a:gd fmla="*/ 407 h 407" name="T43"/>
              <a:gd fmla="*/ 135 w 372" name="T44"/>
              <a:gd fmla="*/ 221 h 407" name="T45"/>
              <a:gd fmla="*/ 102 w 372" name="T46"/>
              <a:gd fmla="*/ 221 h 407" name="T47"/>
              <a:gd fmla="*/ 102 w 372" name="T48"/>
              <a:gd fmla="*/ 237 h 407" name="T49"/>
              <a:gd fmla="*/ 135 w 372" name="T50"/>
              <a:gd fmla="*/ 237 h 407" name="T51"/>
              <a:gd fmla="*/ 135 w 372" name="T52"/>
              <a:gd fmla="*/ 221 h 407" name="T53"/>
              <a:gd fmla="*/ 186 w 372" name="T54"/>
              <a:gd fmla="*/ 187 h 407" name="T55"/>
              <a:gd fmla="*/ 152 w 372" name="T56"/>
              <a:gd fmla="*/ 187 h 407" name="T57"/>
              <a:gd fmla="*/ 152 w 372" name="T58"/>
              <a:gd fmla="*/ 237 h 407" name="T59"/>
              <a:gd fmla="*/ 186 w 372" name="T60"/>
              <a:gd fmla="*/ 237 h 407" name="T61"/>
              <a:gd fmla="*/ 186 w 372" name="T62"/>
              <a:gd fmla="*/ 187 h 407" name="T63"/>
              <a:gd fmla="*/ 237 w 372" name="T64"/>
              <a:gd fmla="*/ 153 h 407" name="T65"/>
              <a:gd fmla="*/ 203 w 372" name="T66"/>
              <a:gd fmla="*/ 153 h 407" name="T67"/>
              <a:gd fmla="*/ 203 w 372" name="T68"/>
              <a:gd fmla="*/ 237 h 407" name="T69"/>
              <a:gd fmla="*/ 237 w 372" name="T70"/>
              <a:gd fmla="*/ 237 h 407" name="T71"/>
              <a:gd fmla="*/ 237 w 372" name="T72"/>
              <a:gd fmla="*/ 153 h 407" name="T73"/>
              <a:gd fmla="*/ 372 w 372" name="T74"/>
              <a:gd fmla="*/ 51 h 407" name="T75"/>
              <a:gd fmla="*/ 355 w 372" name="T76"/>
              <a:gd fmla="*/ 51 h 407" name="T77"/>
              <a:gd fmla="*/ 355 w 372" name="T78"/>
              <a:gd fmla="*/ 305 h 407" name="T79"/>
              <a:gd fmla="*/ 17 w 372" name="T80"/>
              <a:gd fmla="*/ 305 h 407" name="T81"/>
              <a:gd fmla="*/ 17 w 372" name="T82"/>
              <a:gd fmla="*/ 51 h 407" name="T83"/>
              <a:gd fmla="*/ 0 w 372" name="T84"/>
              <a:gd fmla="*/ 51 h 407" name="T85"/>
              <a:gd fmla="*/ 0 w 372" name="T86"/>
              <a:gd fmla="*/ 0 h 407" name="T87"/>
              <a:gd fmla="*/ 372 w 372" name="T88"/>
              <a:gd fmla="*/ 0 h 407" name="T89"/>
              <a:gd fmla="*/ 372 w 372" name="T90"/>
              <a:gd fmla="*/ 51 h 407" name="T91"/>
              <a:gd fmla="*/ 372 w 372" name="T92"/>
              <a:gd fmla="*/ 51 h 407" name="T93"/>
              <a:gd fmla="*/ 321 w 372" name="T94"/>
              <a:gd fmla="*/ 51 h 407" name="T95"/>
              <a:gd fmla="*/ 51 w 372" name="T96"/>
              <a:gd fmla="*/ 51 h 407" name="T97"/>
              <a:gd fmla="*/ 51 w 372" name="T98"/>
              <a:gd fmla="*/ 271 h 407" name="T99"/>
              <a:gd fmla="*/ 321 w 372" name="T100"/>
              <a:gd fmla="*/ 271 h 407" name="T101"/>
              <a:gd fmla="*/ 321 w 372" name="T102"/>
              <a:gd fmla="*/ 51 h 407" name="T103"/>
              <a:gd fmla="*/ 321 w 372" name="T104"/>
              <a:gd fmla="*/ 51 h 407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407" w="372">
                <a:moveTo>
                  <a:pt x="262" y="339"/>
                </a:moveTo>
                <a:lnTo>
                  <a:pt x="320" y="407"/>
                </a:lnTo>
                <a:lnTo>
                  <a:pt x="275" y="407"/>
                </a:lnTo>
                <a:lnTo>
                  <a:pt x="217" y="339"/>
                </a:lnTo>
                <a:lnTo>
                  <a:pt x="262" y="339"/>
                </a:lnTo>
                <a:lnTo>
                  <a:pt x="262" y="339"/>
                </a:lnTo>
                <a:close/>
                <a:moveTo>
                  <a:pt x="169" y="407"/>
                </a:moveTo>
                <a:lnTo>
                  <a:pt x="203" y="407"/>
                </a:lnTo>
                <a:lnTo>
                  <a:pt x="203" y="339"/>
                </a:lnTo>
                <a:lnTo>
                  <a:pt x="169" y="339"/>
                </a:lnTo>
                <a:lnTo>
                  <a:pt x="169" y="407"/>
                </a:lnTo>
                <a:lnTo>
                  <a:pt x="169" y="407"/>
                </a:lnTo>
                <a:close/>
                <a:moveTo>
                  <a:pt x="288" y="102"/>
                </a:moveTo>
                <a:lnTo>
                  <a:pt x="254" y="102"/>
                </a:lnTo>
                <a:lnTo>
                  <a:pt x="254" y="237"/>
                </a:lnTo>
                <a:lnTo>
                  <a:pt x="288" y="237"/>
                </a:lnTo>
                <a:lnTo>
                  <a:pt x="288" y="102"/>
                </a:lnTo>
                <a:close/>
                <a:moveTo>
                  <a:pt x="52" y="407"/>
                </a:moveTo>
                <a:lnTo>
                  <a:pt x="97" y="407"/>
                </a:lnTo>
                <a:lnTo>
                  <a:pt x="155" y="339"/>
                </a:lnTo>
                <a:lnTo>
                  <a:pt x="110" y="339"/>
                </a:lnTo>
                <a:lnTo>
                  <a:pt x="52" y="407"/>
                </a:lnTo>
                <a:close/>
                <a:moveTo>
                  <a:pt x="135" y="221"/>
                </a:moveTo>
                <a:lnTo>
                  <a:pt x="102" y="221"/>
                </a:lnTo>
                <a:lnTo>
                  <a:pt x="102" y="237"/>
                </a:lnTo>
                <a:lnTo>
                  <a:pt x="135" y="237"/>
                </a:lnTo>
                <a:lnTo>
                  <a:pt x="135" y="221"/>
                </a:lnTo>
                <a:close/>
                <a:moveTo>
                  <a:pt x="186" y="187"/>
                </a:moveTo>
                <a:lnTo>
                  <a:pt x="152" y="187"/>
                </a:lnTo>
                <a:lnTo>
                  <a:pt x="152" y="237"/>
                </a:lnTo>
                <a:lnTo>
                  <a:pt x="186" y="237"/>
                </a:lnTo>
                <a:lnTo>
                  <a:pt x="186" y="187"/>
                </a:lnTo>
                <a:close/>
                <a:moveTo>
                  <a:pt x="237" y="153"/>
                </a:moveTo>
                <a:lnTo>
                  <a:pt x="203" y="153"/>
                </a:lnTo>
                <a:lnTo>
                  <a:pt x="203" y="237"/>
                </a:lnTo>
                <a:lnTo>
                  <a:pt x="237" y="237"/>
                </a:lnTo>
                <a:lnTo>
                  <a:pt x="237" y="153"/>
                </a:lnTo>
                <a:close/>
                <a:moveTo>
                  <a:pt x="372" y="51"/>
                </a:moveTo>
                <a:lnTo>
                  <a:pt x="355" y="51"/>
                </a:lnTo>
                <a:lnTo>
                  <a:pt x="355" y="305"/>
                </a:lnTo>
                <a:lnTo>
                  <a:pt x="17" y="305"/>
                </a:lnTo>
                <a:lnTo>
                  <a:pt x="17" y="51"/>
                </a:lnTo>
                <a:lnTo>
                  <a:pt x="0" y="51"/>
                </a:lnTo>
                <a:lnTo>
                  <a:pt x="0" y="0"/>
                </a:lnTo>
                <a:lnTo>
                  <a:pt x="372" y="0"/>
                </a:lnTo>
                <a:lnTo>
                  <a:pt x="372" y="51"/>
                </a:lnTo>
                <a:lnTo>
                  <a:pt x="372" y="51"/>
                </a:lnTo>
                <a:close/>
                <a:moveTo>
                  <a:pt x="321" y="51"/>
                </a:moveTo>
                <a:lnTo>
                  <a:pt x="51" y="51"/>
                </a:lnTo>
                <a:lnTo>
                  <a:pt x="51" y="271"/>
                </a:lnTo>
                <a:lnTo>
                  <a:pt x="321" y="271"/>
                </a:lnTo>
                <a:lnTo>
                  <a:pt x="321" y="51"/>
                </a:lnTo>
                <a:lnTo>
                  <a:pt x="321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" name="AutoShape 11"/>
          <p:cNvSpPr>
            <a:spLocks noChangeArrowheads="1" noChangeAspect="1" noTextEdit="1"/>
          </p:cNvSpPr>
          <p:nvPr/>
        </p:nvSpPr>
        <p:spPr bwMode="auto">
          <a:xfrm>
            <a:off x="1820698" y="2354695"/>
            <a:ext cx="5651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1" name="Freeform 13"/>
          <p:cNvSpPr>
            <a:spLocks noEditPoints="1"/>
          </p:cNvSpPr>
          <p:nvPr/>
        </p:nvSpPr>
        <p:spPr bwMode="auto">
          <a:xfrm>
            <a:off x="1820698" y="2354695"/>
            <a:ext cx="565150" cy="615950"/>
          </a:xfrm>
          <a:custGeom>
            <a:gdLst>
              <a:gd fmla="*/ 627 w 1510" name="T0"/>
              <a:gd fmla="*/ 1373 h 1648" name="T1"/>
              <a:gd fmla="*/ 211 w 1510" name="T2"/>
              <a:gd fmla="*/ 1648 h 1648" name="T3"/>
              <a:gd fmla="*/ 1098 w 1510" name="T4"/>
              <a:gd fmla="*/ 412 h 1648" name="T5"/>
              <a:gd fmla="*/ 549 w 1510" name="T6"/>
              <a:gd fmla="*/ 481 h 1648" name="T7"/>
              <a:gd fmla="*/ 1098 w 1510" name="T8"/>
              <a:gd fmla="*/ 412 h 1648" name="T9"/>
              <a:gd fmla="*/ 824 w 1510" name="T10"/>
              <a:gd fmla="*/ 1648 h 1648" name="T11"/>
              <a:gd fmla="*/ 686 w 1510" name="T12"/>
              <a:gd fmla="*/ 1373 h 1648" name="T13"/>
              <a:gd fmla="*/ 882 w 1510" name="T14"/>
              <a:gd fmla="*/ 1373 h 1648" name="T15"/>
              <a:gd fmla="*/ 1298 w 1510" name="T16"/>
              <a:gd fmla="*/ 1648 h 1648" name="T17"/>
              <a:gd fmla="*/ 882 w 1510" name="T18"/>
              <a:gd fmla="*/ 1373 h 1648" name="T19"/>
              <a:gd fmla="*/ 549 w 1510" name="T20"/>
              <a:gd fmla="*/ 824 h 1648" name="T21"/>
              <a:gd fmla="*/ 892 w 1510" name="T22"/>
              <a:gd fmla="*/ 893 h 1648" name="T23"/>
              <a:gd fmla="*/ 1098 w 1510" name="T24"/>
              <a:gd fmla="*/ 687 h 1648" name="T25"/>
              <a:gd fmla="*/ 549 w 1510" name="T26"/>
              <a:gd fmla="*/ 755 h 1648" name="T27"/>
              <a:gd fmla="*/ 1098 w 1510" name="T28"/>
              <a:gd fmla="*/ 687 h 1648" name="T29"/>
              <a:gd fmla="*/ 549 w 1510" name="T30"/>
              <a:gd fmla="*/ 549 h 1648" name="T31"/>
              <a:gd fmla="*/ 1098 w 1510" name="T32"/>
              <a:gd fmla="*/ 618 h 1648" name="T33"/>
              <a:gd fmla="*/ 1510 w 1510" name="T34"/>
              <a:gd fmla="*/ 206 h 1648" name="T35"/>
              <a:gd fmla="*/ 1442 w 1510" name="T36"/>
              <a:gd fmla="*/ 755 h 1648" name="T37"/>
              <a:gd fmla="*/ 68 w 1510" name="T38"/>
              <a:gd fmla="*/ 1236 h 1648" name="T39"/>
              <a:gd fmla="*/ 0 w 1510" name="T40"/>
              <a:gd fmla="*/ 206 h 1648" name="T41"/>
              <a:gd fmla="*/ 1510 w 1510" name="T42"/>
              <a:gd fmla="*/ 0 h 1648" name="T43"/>
              <a:gd fmla="*/ 1304 w 1510" name="T44"/>
              <a:gd fmla="*/ 206 h 1648" name="T45"/>
              <a:gd fmla="*/ 206 w 1510" name="T46"/>
              <a:gd fmla="*/ 1099 h 1648" name="T47"/>
              <a:gd fmla="*/ 1030 w 1510" name="T48"/>
              <a:gd fmla="*/ 824 h 1648" name="T49"/>
              <a:gd fmla="*/ 1304 w 1510" name="T50"/>
              <a:gd fmla="*/ 206 h 1648" name="T51"/>
              <a:gd fmla="*/ 412 w 1510" name="T52"/>
              <a:gd fmla="*/ 412 h 1648" name="T53"/>
              <a:gd fmla="*/ 480 w 1510" name="T54"/>
              <a:gd fmla="*/ 481 h 1648" name="T55"/>
              <a:gd fmla="*/ 480 w 1510" name="T56"/>
              <a:gd fmla="*/ 549 h 1648" name="T57"/>
              <a:gd fmla="*/ 412 w 1510" name="T58"/>
              <a:gd fmla="*/ 618 h 1648" name="T59"/>
              <a:gd fmla="*/ 480 w 1510" name="T60"/>
              <a:gd fmla="*/ 549 h 1648" name="T61"/>
              <a:gd fmla="*/ 412 w 1510" name="T62"/>
              <a:gd fmla="*/ 687 h 1648" name="T63"/>
              <a:gd fmla="*/ 480 w 1510" name="T64"/>
              <a:gd fmla="*/ 755 h 1648" name="T65"/>
              <a:gd fmla="*/ 480 w 1510" name="T66"/>
              <a:gd fmla="*/ 824 h 1648" name="T67"/>
              <a:gd fmla="*/ 412 w 1510" name="T68"/>
              <a:gd fmla="*/ 893 h 1648" name="T69"/>
              <a:gd fmla="*/ 480 w 1510" name="T70"/>
              <a:gd fmla="*/ 824 h 164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648" w="1510">
                <a:moveTo>
                  <a:pt x="446" y="1373"/>
                </a:moveTo>
                <a:cubicBezTo>
                  <a:pt x="627" y="1373"/>
                  <a:pt x="627" y="1373"/>
                  <a:pt x="627" y="1373"/>
                </a:cubicBezTo>
                <a:cubicBezTo>
                  <a:pt x="392" y="1648"/>
                  <a:pt x="392" y="1648"/>
                  <a:pt x="392" y="1648"/>
                </a:cubicBezTo>
                <a:cubicBezTo>
                  <a:pt x="211" y="1648"/>
                  <a:pt x="211" y="1648"/>
                  <a:pt x="211" y="1648"/>
                </a:cubicBezTo>
                <a:lnTo>
                  <a:pt x="446" y="1373"/>
                </a:lnTo>
                <a:close/>
                <a:moveTo>
                  <a:pt x="1098" y="412"/>
                </a:moveTo>
                <a:cubicBezTo>
                  <a:pt x="549" y="412"/>
                  <a:pt x="549" y="412"/>
                  <a:pt x="549" y="412"/>
                </a:cubicBezTo>
                <a:cubicBezTo>
                  <a:pt x="549" y="481"/>
                  <a:pt x="549" y="481"/>
                  <a:pt x="549" y="481"/>
                </a:cubicBezTo>
                <a:cubicBezTo>
                  <a:pt x="1098" y="481"/>
                  <a:pt x="1098" y="481"/>
                  <a:pt x="1098" y="481"/>
                </a:cubicBezTo>
                <a:cubicBezTo>
                  <a:pt x="1098" y="412"/>
                  <a:pt x="1098" y="412"/>
                  <a:pt x="1098" y="412"/>
                </a:cubicBezTo>
                <a:close/>
                <a:moveTo>
                  <a:pt x="686" y="1648"/>
                </a:moveTo>
                <a:cubicBezTo>
                  <a:pt x="824" y="1648"/>
                  <a:pt x="824" y="1648"/>
                  <a:pt x="824" y="1648"/>
                </a:cubicBezTo>
                <a:cubicBezTo>
                  <a:pt x="824" y="1373"/>
                  <a:pt x="824" y="1373"/>
                  <a:pt x="824" y="1373"/>
                </a:cubicBezTo>
                <a:cubicBezTo>
                  <a:pt x="686" y="1373"/>
                  <a:pt x="686" y="1373"/>
                  <a:pt x="686" y="1373"/>
                </a:cubicBezTo>
                <a:cubicBezTo>
                  <a:pt x="686" y="1648"/>
                  <a:pt x="686" y="1648"/>
                  <a:pt x="686" y="1648"/>
                </a:cubicBezTo>
                <a:close/>
                <a:moveTo>
                  <a:pt x="882" y="1373"/>
                </a:moveTo>
                <a:cubicBezTo>
                  <a:pt x="1117" y="1648"/>
                  <a:pt x="1117" y="1648"/>
                  <a:pt x="1117" y="1648"/>
                </a:cubicBezTo>
                <a:cubicBezTo>
                  <a:pt x="1298" y="1648"/>
                  <a:pt x="1298" y="1648"/>
                  <a:pt x="1298" y="1648"/>
                </a:cubicBezTo>
                <a:cubicBezTo>
                  <a:pt x="1063" y="1373"/>
                  <a:pt x="1063" y="1373"/>
                  <a:pt x="1063" y="1373"/>
                </a:cubicBezTo>
                <a:cubicBezTo>
                  <a:pt x="882" y="1373"/>
                  <a:pt x="882" y="1373"/>
                  <a:pt x="882" y="1373"/>
                </a:cubicBezTo>
                <a:close/>
                <a:moveTo>
                  <a:pt x="892" y="824"/>
                </a:moveTo>
                <a:cubicBezTo>
                  <a:pt x="549" y="824"/>
                  <a:pt x="549" y="824"/>
                  <a:pt x="549" y="824"/>
                </a:cubicBezTo>
                <a:cubicBezTo>
                  <a:pt x="549" y="893"/>
                  <a:pt x="549" y="893"/>
                  <a:pt x="549" y="893"/>
                </a:cubicBezTo>
                <a:cubicBezTo>
                  <a:pt x="892" y="893"/>
                  <a:pt x="892" y="893"/>
                  <a:pt x="892" y="893"/>
                </a:cubicBezTo>
                <a:cubicBezTo>
                  <a:pt x="892" y="824"/>
                  <a:pt x="892" y="824"/>
                  <a:pt x="892" y="824"/>
                </a:cubicBezTo>
                <a:close/>
                <a:moveTo>
                  <a:pt x="1098" y="687"/>
                </a:moveTo>
                <a:cubicBezTo>
                  <a:pt x="549" y="687"/>
                  <a:pt x="549" y="687"/>
                  <a:pt x="549" y="687"/>
                </a:cubicBezTo>
                <a:cubicBezTo>
                  <a:pt x="549" y="755"/>
                  <a:pt x="549" y="755"/>
                  <a:pt x="549" y="755"/>
                </a:cubicBezTo>
                <a:cubicBezTo>
                  <a:pt x="1098" y="755"/>
                  <a:pt x="1098" y="755"/>
                  <a:pt x="1098" y="755"/>
                </a:cubicBezTo>
                <a:cubicBezTo>
                  <a:pt x="1098" y="687"/>
                  <a:pt x="1098" y="687"/>
                  <a:pt x="1098" y="687"/>
                </a:cubicBezTo>
                <a:close/>
                <a:moveTo>
                  <a:pt x="1098" y="549"/>
                </a:moveTo>
                <a:cubicBezTo>
                  <a:pt x="549" y="549"/>
                  <a:pt x="549" y="549"/>
                  <a:pt x="549" y="549"/>
                </a:cubicBezTo>
                <a:cubicBezTo>
                  <a:pt x="549" y="618"/>
                  <a:pt x="549" y="618"/>
                  <a:pt x="549" y="618"/>
                </a:cubicBezTo>
                <a:cubicBezTo>
                  <a:pt x="1098" y="618"/>
                  <a:pt x="1098" y="618"/>
                  <a:pt x="1098" y="618"/>
                </a:cubicBezTo>
                <a:cubicBezTo>
                  <a:pt x="1098" y="549"/>
                  <a:pt x="1098" y="549"/>
                  <a:pt x="1098" y="549"/>
                </a:cubicBezTo>
                <a:close/>
                <a:moveTo>
                  <a:pt x="1510" y="206"/>
                </a:moveTo>
                <a:cubicBezTo>
                  <a:pt x="1442" y="206"/>
                  <a:pt x="1442" y="206"/>
                  <a:pt x="1442" y="206"/>
                </a:cubicBezTo>
                <a:cubicBezTo>
                  <a:pt x="1442" y="755"/>
                  <a:pt x="1442" y="755"/>
                  <a:pt x="1442" y="755"/>
                </a:cubicBezTo>
                <a:cubicBezTo>
                  <a:pt x="1442" y="867"/>
                  <a:pt x="1098" y="1236"/>
                  <a:pt x="961" y="1236"/>
                </a:cubicBezTo>
                <a:cubicBezTo>
                  <a:pt x="68" y="1236"/>
                  <a:pt x="68" y="1236"/>
                  <a:pt x="68" y="1236"/>
                </a:cubicBezTo>
                <a:cubicBezTo>
                  <a:pt x="68" y="206"/>
                  <a:pt x="68" y="206"/>
                  <a:pt x="68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0"/>
                  <a:pt x="0" y="0"/>
                  <a:pt x="0" y="0"/>
                </a:cubicBezTo>
                <a:cubicBezTo>
                  <a:pt x="1510" y="0"/>
                  <a:pt x="1510" y="0"/>
                  <a:pt x="1510" y="0"/>
                </a:cubicBezTo>
                <a:cubicBezTo>
                  <a:pt x="1510" y="206"/>
                  <a:pt x="1510" y="206"/>
                  <a:pt x="1510" y="206"/>
                </a:cubicBezTo>
                <a:close/>
                <a:moveTo>
                  <a:pt x="1304" y="206"/>
                </a:moveTo>
                <a:cubicBezTo>
                  <a:pt x="206" y="206"/>
                  <a:pt x="206" y="206"/>
                  <a:pt x="206" y="206"/>
                </a:cubicBezTo>
                <a:cubicBezTo>
                  <a:pt x="206" y="1099"/>
                  <a:pt x="206" y="1099"/>
                  <a:pt x="206" y="1099"/>
                </a:cubicBezTo>
                <a:cubicBezTo>
                  <a:pt x="206" y="1099"/>
                  <a:pt x="890" y="1099"/>
                  <a:pt x="939" y="1099"/>
                </a:cubicBezTo>
                <a:cubicBezTo>
                  <a:pt x="1082" y="1099"/>
                  <a:pt x="1030" y="824"/>
                  <a:pt x="1030" y="824"/>
                </a:cubicBezTo>
                <a:cubicBezTo>
                  <a:pt x="1030" y="824"/>
                  <a:pt x="1304" y="881"/>
                  <a:pt x="1304" y="740"/>
                </a:cubicBezTo>
                <a:cubicBezTo>
                  <a:pt x="1304" y="694"/>
                  <a:pt x="1304" y="206"/>
                  <a:pt x="1304" y="206"/>
                </a:cubicBezTo>
                <a:close/>
                <a:moveTo>
                  <a:pt x="480" y="412"/>
                </a:moveTo>
                <a:cubicBezTo>
                  <a:pt x="412" y="412"/>
                  <a:pt x="412" y="412"/>
                  <a:pt x="412" y="412"/>
                </a:cubicBezTo>
                <a:cubicBezTo>
                  <a:pt x="412" y="481"/>
                  <a:pt x="412" y="481"/>
                  <a:pt x="412" y="481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80" y="412"/>
                  <a:pt x="480" y="412"/>
                  <a:pt x="480" y="412"/>
                </a:cubicBezTo>
                <a:close/>
                <a:moveTo>
                  <a:pt x="480" y="549"/>
                </a:moveTo>
                <a:cubicBezTo>
                  <a:pt x="412" y="549"/>
                  <a:pt x="412" y="549"/>
                  <a:pt x="412" y="549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80" y="618"/>
                  <a:pt x="480" y="618"/>
                  <a:pt x="480" y="618"/>
                </a:cubicBezTo>
                <a:cubicBezTo>
                  <a:pt x="480" y="549"/>
                  <a:pt x="480" y="549"/>
                  <a:pt x="480" y="549"/>
                </a:cubicBezTo>
                <a:close/>
                <a:moveTo>
                  <a:pt x="480" y="687"/>
                </a:moveTo>
                <a:cubicBezTo>
                  <a:pt x="412" y="687"/>
                  <a:pt x="412" y="687"/>
                  <a:pt x="412" y="687"/>
                </a:cubicBezTo>
                <a:cubicBezTo>
                  <a:pt x="412" y="755"/>
                  <a:pt x="412" y="755"/>
                  <a:pt x="412" y="755"/>
                </a:cubicBezTo>
                <a:cubicBezTo>
                  <a:pt x="480" y="755"/>
                  <a:pt x="480" y="755"/>
                  <a:pt x="480" y="755"/>
                </a:cubicBezTo>
                <a:cubicBezTo>
                  <a:pt x="480" y="687"/>
                  <a:pt x="480" y="687"/>
                  <a:pt x="480" y="687"/>
                </a:cubicBezTo>
                <a:close/>
                <a:moveTo>
                  <a:pt x="480" y="824"/>
                </a:moveTo>
                <a:cubicBezTo>
                  <a:pt x="412" y="824"/>
                  <a:pt x="412" y="824"/>
                  <a:pt x="412" y="824"/>
                </a:cubicBezTo>
                <a:cubicBezTo>
                  <a:pt x="412" y="893"/>
                  <a:pt x="412" y="893"/>
                  <a:pt x="412" y="893"/>
                </a:cubicBezTo>
                <a:cubicBezTo>
                  <a:pt x="480" y="893"/>
                  <a:pt x="480" y="893"/>
                  <a:pt x="480" y="893"/>
                </a:cubicBezTo>
                <a:cubicBezTo>
                  <a:pt x="480" y="824"/>
                  <a:pt x="480" y="824"/>
                  <a:pt x="480" y="8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2" name="AutoShape 15"/>
          <p:cNvSpPr>
            <a:spLocks noChangeArrowheads="1" noChangeAspect="1" noTextEdit="1"/>
          </p:cNvSpPr>
          <p:nvPr/>
        </p:nvSpPr>
        <p:spPr bwMode="auto">
          <a:xfrm>
            <a:off x="4516046" y="2350329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3" name="Freeform 17"/>
          <p:cNvSpPr>
            <a:spLocks noEditPoints="1"/>
          </p:cNvSpPr>
          <p:nvPr/>
        </p:nvSpPr>
        <p:spPr bwMode="auto">
          <a:xfrm>
            <a:off x="4516046" y="2350329"/>
            <a:ext cx="615950" cy="615950"/>
          </a:xfrm>
          <a:custGeom>
            <a:gdLst>
              <a:gd fmla="*/ 1030 w 1648" name="T0"/>
              <a:gd fmla="*/ 1374 h 1649" name="T1"/>
              <a:gd fmla="*/ 893 w 1648" name="T2"/>
              <a:gd fmla="*/ 1649 h 1649" name="T3"/>
              <a:gd fmla="*/ 419 w 1648" name="T4"/>
              <a:gd fmla="*/ 1649 h 1649" name="T5"/>
              <a:gd fmla="*/ 834 w 1648" name="T6"/>
              <a:gd fmla="*/ 1374 h 1649" name="T7"/>
              <a:gd fmla="*/ 419 w 1648" name="T8"/>
              <a:gd fmla="*/ 1649 h 1649" name="T9"/>
              <a:gd fmla="*/ 1325 w 1648" name="T10"/>
              <a:gd fmla="*/ 1649 h 1649" name="T11"/>
              <a:gd fmla="*/ 1271 w 1648" name="T12"/>
              <a:gd fmla="*/ 1374 h 1649" name="T13"/>
              <a:gd fmla="*/ 1648 w 1648" name="T14"/>
              <a:gd fmla="*/ 206 h 1649" name="T15"/>
              <a:gd fmla="*/ 1579 w 1648" name="T16"/>
              <a:gd fmla="*/ 1237 h 1649" name="T17"/>
              <a:gd fmla="*/ 276 w 1648" name="T18"/>
              <a:gd fmla="*/ 962 h 1649" name="T19"/>
              <a:gd fmla="*/ 70 w 1648" name="T20"/>
              <a:gd fmla="*/ 588 h 1649" name="T21"/>
              <a:gd fmla="*/ 273 w 1648" name="T22"/>
              <a:gd fmla="*/ 3 h 1649" name="T23"/>
              <a:gd fmla="*/ 1648 w 1648" name="T24"/>
              <a:gd fmla="*/ 206 h 1649" name="T25"/>
              <a:gd fmla="*/ 279 w 1648" name="T26"/>
              <a:gd fmla="*/ 139 h 1649" name="T27"/>
              <a:gd fmla="*/ 206 w 1648" name="T28"/>
              <a:gd fmla="*/ 588 h 1649" name="T29"/>
              <a:gd fmla="*/ 276 w 1648" name="T30"/>
              <a:gd fmla="*/ 825 h 1649" name="T31"/>
              <a:gd fmla="*/ 347 w 1648" name="T32"/>
              <a:gd fmla="*/ 208 h 1649" name="T33"/>
              <a:gd fmla="*/ 412 w 1648" name="T34"/>
              <a:gd fmla="*/ 413 h 1649" name="T35"/>
              <a:gd fmla="*/ 1443 w 1648" name="T36"/>
              <a:gd fmla="*/ 1100 h 1649" name="T37"/>
              <a:gd fmla="*/ 1442 w 1648" name="T38"/>
              <a:gd fmla="*/ 138 h 1649" name="T39"/>
              <a:gd fmla="*/ 472 w 1648" name="T40"/>
              <a:gd fmla="*/ 276 h 1649" name="T41"/>
              <a:gd fmla="*/ 1442 w 1648" name="T42"/>
              <a:gd fmla="*/ 138 h 1649" name="T43"/>
              <a:gd fmla="*/ 947 w 1648" name="T44"/>
              <a:gd fmla="*/ 644 h 1649" name="T45"/>
              <a:gd fmla="*/ 693 w 1648" name="T46"/>
              <a:gd fmla="*/ 827 h 1649" name="T47"/>
              <a:gd fmla="*/ 549 w 1648" name="T48"/>
              <a:gd fmla="*/ 793 h 1649" name="T49"/>
              <a:gd fmla="*/ 1305 w 1648" name="T50"/>
              <a:gd fmla="*/ 619 h 1649" name="T51"/>
              <a:gd fmla="*/ 1030 w 1648" name="T52"/>
              <a:gd fmla="*/ 688 h 1649" name="T53"/>
              <a:gd fmla="*/ 1305 w 1648" name="T54"/>
              <a:gd fmla="*/ 619 h 1649" name="T55"/>
              <a:gd fmla="*/ 1030 w 1648" name="T56"/>
              <a:gd fmla="*/ 756 h 1649" name="T57"/>
              <a:gd fmla="*/ 1305 w 1648" name="T58"/>
              <a:gd fmla="*/ 825 h 1649" name="T59"/>
              <a:gd fmla="*/ 1305 w 1648" name="T60"/>
              <a:gd fmla="*/ 894 h 1649" name="T61"/>
              <a:gd fmla="*/ 1030 w 1648" name="T62"/>
              <a:gd fmla="*/ 962 h 1649" name="T63"/>
              <a:gd fmla="*/ 1305 w 1648" name="T64"/>
              <a:gd fmla="*/ 894 h 1649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649" w="1648">
                <a:moveTo>
                  <a:pt x="893" y="1374"/>
                </a:moveTo>
                <a:cubicBezTo>
                  <a:pt x="1030" y="1374"/>
                  <a:pt x="1030" y="1374"/>
                  <a:pt x="1030" y="1374"/>
                </a:cubicBezTo>
                <a:cubicBezTo>
                  <a:pt x="1030" y="1649"/>
                  <a:pt x="1030" y="1649"/>
                  <a:pt x="1030" y="1649"/>
                </a:cubicBezTo>
                <a:cubicBezTo>
                  <a:pt x="893" y="1649"/>
                  <a:pt x="893" y="1649"/>
                  <a:pt x="893" y="1649"/>
                </a:cubicBezTo>
                <a:lnTo>
                  <a:pt x="893" y="1374"/>
                </a:lnTo>
                <a:close/>
                <a:moveTo>
                  <a:pt x="419" y="1649"/>
                </a:moveTo>
                <a:cubicBezTo>
                  <a:pt x="599" y="1649"/>
                  <a:pt x="599" y="1649"/>
                  <a:pt x="599" y="1649"/>
                </a:cubicBezTo>
                <a:cubicBezTo>
                  <a:pt x="834" y="1374"/>
                  <a:pt x="834" y="1374"/>
                  <a:pt x="834" y="1374"/>
                </a:cubicBezTo>
                <a:cubicBezTo>
                  <a:pt x="653" y="1374"/>
                  <a:pt x="653" y="1374"/>
                  <a:pt x="653" y="1374"/>
                </a:cubicBezTo>
                <a:lnTo>
                  <a:pt x="419" y="1649"/>
                </a:lnTo>
                <a:close/>
                <a:moveTo>
                  <a:pt x="1090" y="1374"/>
                </a:moveTo>
                <a:cubicBezTo>
                  <a:pt x="1325" y="1649"/>
                  <a:pt x="1325" y="1649"/>
                  <a:pt x="1325" y="1649"/>
                </a:cubicBezTo>
                <a:cubicBezTo>
                  <a:pt x="1505" y="1649"/>
                  <a:pt x="1505" y="1649"/>
                  <a:pt x="1505" y="1649"/>
                </a:cubicBezTo>
                <a:cubicBezTo>
                  <a:pt x="1271" y="1374"/>
                  <a:pt x="1271" y="1374"/>
                  <a:pt x="1271" y="1374"/>
                </a:cubicBezTo>
                <a:lnTo>
                  <a:pt x="1090" y="1374"/>
                </a:lnTo>
                <a:close/>
                <a:moveTo>
                  <a:pt x="1648" y="206"/>
                </a:moveTo>
                <a:cubicBezTo>
                  <a:pt x="1648" y="267"/>
                  <a:pt x="1621" y="320"/>
                  <a:pt x="1579" y="358"/>
                </a:cubicBezTo>
                <a:cubicBezTo>
                  <a:pt x="1579" y="1237"/>
                  <a:pt x="1579" y="1237"/>
                  <a:pt x="1579" y="1237"/>
                </a:cubicBezTo>
                <a:cubicBezTo>
                  <a:pt x="276" y="1237"/>
                  <a:pt x="276" y="1237"/>
                  <a:pt x="276" y="1237"/>
                </a:cubicBezTo>
                <a:cubicBezTo>
                  <a:pt x="276" y="962"/>
                  <a:pt x="276" y="962"/>
                  <a:pt x="276" y="962"/>
                </a:cubicBezTo>
                <a:cubicBezTo>
                  <a:pt x="0" y="962"/>
                  <a:pt x="0" y="962"/>
                  <a:pt x="0" y="962"/>
                </a:cubicBezTo>
                <a:cubicBezTo>
                  <a:pt x="59" y="871"/>
                  <a:pt x="70" y="761"/>
                  <a:pt x="70" y="588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70" y="90"/>
                  <a:pt x="161" y="6"/>
                  <a:pt x="273" y="3"/>
                </a:cubicBezTo>
                <a:cubicBezTo>
                  <a:pt x="271" y="0"/>
                  <a:pt x="1440" y="1"/>
                  <a:pt x="1442" y="1"/>
                </a:cubicBezTo>
                <a:cubicBezTo>
                  <a:pt x="1556" y="1"/>
                  <a:pt x="1648" y="93"/>
                  <a:pt x="1648" y="206"/>
                </a:cubicBezTo>
                <a:close/>
                <a:moveTo>
                  <a:pt x="347" y="208"/>
                </a:moveTo>
                <a:cubicBezTo>
                  <a:pt x="347" y="170"/>
                  <a:pt x="317" y="139"/>
                  <a:pt x="279" y="139"/>
                </a:cubicBezTo>
                <a:cubicBezTo>
                  <a:pt x="228" y="139"/>
                  <a:pt x="206" y="180"/>
                  <a:pt x="206" y="232"/>
                </a:cubicBezTo>
                <a:cubicBezTo>
                  <a:pt x="206" y="588"/>
                  <a:pt x="206" y="588"/>
                  <a:pt x="206" y="588"/>
                </a:cubicBezTo>
                <a:cubicBezTo>
                  <a:pt x="206" y="696"/>
                  <a:pt x="206" y="755"/>
                  <a:pt x="190" y="825"/>
                </a:cubicBezTo>
                <a:cubicBezTo>
                  <a:pt x="276" y="825"/>
                  <a:pt x="276" y="825"/>
                  <a:pt x="276" y="825"/>
                </a:cubicBezTo>
                <a:cubicBezTo>
                  <a:pt x="276" y="277"/>
                  <a:pt x="276" y="277"/>
                  <a:pt x="276" y="277"/>
                </a:cubicBezTo>
                <a:cubicBezTo>
                  <a:pt x="314" y="277"/>
                  <a:pt x="347" y="246"/>
                  <a:pt x="347" y="208"/>
                </a:cubicBezTo>
                <a:close/>
                <a:moveTo>
                  <a:pt x="1443" y="413"/>
                </a:moveTo>
                <a:cubicBezTo>
                  <a:pt x="412" y="413"/>
                  <a:pt x="412" y="413"/>
                  <a:pt x="412" y="413"/>
                </a:cubicBezTo>
                <a:cubicBezTo>
                  <a:pt x="412" y="1100"/>
                  <a:pt x="412" y="1100"/>
                  <a:pt x="412" y="1100"/>
                </a:cubicBezTo>
                <a:cubicBezTo>
                  <a:pt x="1443" y="1100"/>
                  <a:pt x="1443" y="1100"/>
                  <a:pt x="1443" y="1100"/>
                </a:cubicBezTo>
                <a:lnTo>
                  <a:pt x="1443" y="413"/>
                </a:lnTo>
                <a:close/>
                <a:moveTo>
                  <a:pt x="1442" y="138"/>
                </a:moveTo>
                <a:cubicBezTo>
                  <a:pt x="472" y="138"/>
                  <a:pt x="472" y="138"/>
                  <a:pt x="472" y="138"/>
                </a:cubicBezTo>
                <a:cubicBezTo>
                  <a:pt x="490" y="186"/>
                  <a:pt x="489" y="230"/>
                  <a:pt x="472" y="276"/>
                </a:cubicBezTo>
                <a:cubicBezTo>
                  <a:pt x="1442" y="276"/>
                  <a:pt x="1442" y="276"/>
                  <a:pt x="1442" y="276"/>
                </a:cubicBezTo>
                <a:cubicBezTo>
                  <a:pt x="1531" y="276"/>
                  <a:pt x="1534" y="138"/>
                  <a:pt x="1442" y="138"/>
                </a:cubicBezTo>
                <a:close/>
                <a:moveTo>
                  <a:pt x="710" y="962"/>
                </a:moveTo>
                <a:cubicBezTo>
                  <a:pt x="799" y="801"/>
                  <a:pt x="862" y="719"/>
                  <a:pt x="947" y="644"/>
                </a:cubicBezTo>
                <a:cubicBezTo>
                  <a:pt x="936" y="619"/>
                  <a:pt x="936" y="619"/>
                  <a:pt x="936" y="619"/>
                </a:cubicBezTo>
                <a:cubicBezTo>
                  <a:pt x="832" y="683"/>
                  <a:pt x="777" y="732"/>
                  <a:pt x="693" y="827"/>
                </a:cubicBezTo>
                <a:cubicBezTo>
                  <a:pt x="648" y="795"/>
                  <a:pt x="623" y="780"/>
                  <a:pt x="583" y="761"/>
                </a:cubicBezTo>
                <a:cubicBezTo>
                  <a:pt x="549" y="793"/>
                  <a:pt x="549" y="793"/>
                  <a:pt x="549" y="793"/>
                </a:cubicBezTo>
                <a:cubicBezTo>
                  <a:pt x="617" y="856"/>
                  <a:pt x="654" y="897"/>
                  <a:pt x="710" y="962"/>
                </a:cubicBezTo>
                <a:close/>
                <a:moveTo>
                  <a:pt x="1305" y="619"/>
                </a:moveTo>
                <a:cubicBezTo>
                  <a:pt x="1030" y="619"/>
                  <a:pt x="1030" y="619"/>
                  <a:pt x="1030" y="619"/>
                </a:cubicBezTo>
                <a:cubicBezTo>
                  <a:pt x="1030" y="688"/>
                  <a:pt x="1030" y="688"/>
                  <a:pt x="1030" y="688"/>
                </a:cubicBezTo>
                <a:cubicBezTo>
                  <a:pt x="1305" y="688"/>
                  <a:pt x="1305" y="688"/>
                  <a:pt x="1305" y="688"/>
                </a:cubicBezTo>
                <a:cubicBezTo>
                  <a:pt x="1305" y="619"/>
                  <a:pt x="1305" y="619"/>
                  <a:pt x="1305" y="619"/>
                </a:cubicBezTo>
                <a:close/>
                <a:moveTo>
                  <a:pt x="1305" y="756"/>
                </a:moveTo>
                <a:cubicBezTo>
                  <a:pt x="1030" y="756"/>
                  <a:pt x="1030" y="756"/>
                  <a:pt x="1030" y="756"/>
                </a:cubicBezTo>
                <a:cubicBezTo>
                  <a:pt x="1030" y="825"/>
                  <a:pt x="1030" y="825"/>
                  <a:pt x="1030" y="825"/>
                </a:cubicBezTo>
                <a:cubicBezTo>
                  <a:pt x="1305" y="825"/>
                  <a:pt x="1305" y="825"/>
                  <a:pt x="1305" y="825"/>
                </a:cubicBezTo>
                <a:cubicBezTo>
                  <a:pt x="1305" y="756"/>
                  <a:pt x="1305" y="756"/>
                  <a:pt x="1305" y="756"/>
                </a:cubicBezTo>
                <a:close/>
                <a:moveTo>
                  <a:pt x="1305" y="894"/>
                </a:moveTo>
                <a:cubicBezTo>
                  <a:pt x="1030" y="894"/>
                  <a:pt x="1030" y="894"/>
                  <a:pt x="1030" y="894"/>
                </a:cubicBezTo>
                <a:cubicBezTo>
                  <a:pt x="1030" y="962"/>
                  <a:pt x="1030" y="962"/>
                  <a:pt x="1030" y="962"/>
                </a:cubicBezTo>
                <a:cubicBezTo>
                  <a:pt x="1305" y="962"/>
                  <a:pt x="1305" y="962"/>
                  <a:pt x="1305" y="962"/>
                </a:cubicBezTo>
                <a:cubicBezTo>
                  <a:pt x="1305" y="894"/>
                  <a:pt x="1305" y="894"/>
                  <a:pt x="1305" y="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54" name="直接连接符 53"/>
          <p:cNvCxnSpPr/>
          <p:nvPr/>
        </p:nvCxnSpPr>
        <p:spPr>
          <a:xfrm>
            <a:off x="4127826" y="397451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680452" y="397451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383500" y="397077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剪去单角的矩形 26"/>
          <p:cNvSpPr/>
          <p:nvPr/>
        </p:nvSpPr>
        <p:spPr>
          <a:xfrm flipV="1">
            <a:off x="1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1" y="184819"/>
            <a:ext cx="12190930" cy="1325563"/>
          </a:xfrm>
        </p:spPr>
        <p:txBody>
          <a:bodyPr>
            <a:norm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</p:spTree>
    <p:extLst>
      <p:ext uri="{BB962C8B-B14F-4D97-AF65-F5344CB8AC3E}">
        <p14:creationId val="2430714409"/>
      </p:ext>
    </p:extLst>
  </p:cSld>
  <p:clrMapOvr>
    <a:masterClrMapping/>
  </p:clrMapOvr>
  <mc:AlternateContent>
    <mc:Choice Requires="p15">
      <p:transition advClick="0" p14:dur="1250" spd="slow">
        <p15:prstTrans prst="peelOff"/>
      </p:transition>
    </mc:Choice>
    <mc:Fallback>
      <p:transition advClick="0"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剪去单角的矩形 7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  <p:sp>
        <p:nvSpPr>
          <p:cNvPr id="14" name="椭圆 13"/>
          <p:cNvSpPr/>
          <p:nvPr/>
        </p:nvSpPr>
        <p:spPr>
          <a:xfrm>
            <a:off x="4546216" y="2157579"/>
            <a:ext cx="588755" cy="58875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4546216" y="4244915"/>
            <a:ext cx="588755" cy="58875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4546216" y="3198847"/>
            <a:ext cx="588755" cy="58875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4546216" y="5290404"/>
            <a:ext cx="588755" cy="58875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4635672" y="2192002"/>
            <a:ext cx="4210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1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35672" y="3234687"/>
            <a:ext cx="4210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2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635672" y="4284736"/>
            <a:ext cx="4210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24829" y="5326245"/>
            <a:ext cx="42100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292623" y="2263048"/>
            <a:ext cx="5695944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上海锐普广告有限公司是中国第一家精品PPT设计机构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92623" y="3305733"/>
            <a:ext cx="5695944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上海锐普广告有限公司是中国第一家精品PPT设计机构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292623" y="4351801"/>
            <a:ext cx="5695943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上海锐普广告有限公司是中国第一家精品PPT设计机构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292623" y="5397871"/>
            <a:ext cx="5695943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上海锐普广告有限公司是中国第一家精品PPT设计机构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08885" y="1906419"/>
            <a:ext cx="2162391" cy="4161966"/>
            <a:chOff x="1203930" y="1906419"/>
            <a:chExt cx="2162391" cy="4161966"/>
          </a:xfrm>
        </p:grpSpPr>
        <p:grpSp>
          <p:nvGrpSpPr>
            <p:cNvPr id="10" name="组合 9"/>
            <p:cNvGrpSpPr/>
            <p:nvPr/>
          </p:nvGrpSpPr>
          <p:grpSpPr>
            <a:xfrm>
              <a:off x="1203930" y="1906419"/>
              <a:ext cx="2162391" cy="4161966"/>
              <a:chOff x="5020303" y="1996130"/>
              <a:chExt cx="2162391" cy="4161966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020303" y="1996130"/>
                <a:ext cx="2162391" cy="4161966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>
                <a:off x="5083030" y="2375697"/>
                <a:ext cx="2041200" cy="33804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432282" y="3134559"/>
              <a:ext cx="1705685" cy="1705685"/>
              <a:chOff x="4700050" y="3177568"/>
              <a:chExt cx="3600000" cy="3600000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4700050" y="3177568"/>
                <a:ext cx="3600000" cy="3600000"/>
              </a:xfrm>
              <a:custGeom>
                <a:rect b="b" l="l" r="r" t="t"/>
                <a:pathLst>
                  <a:path h="3600000" w="3600000">
                    <a:moveTo>
                      <a:pt x="442774" y="2235010"/>
                    </a:moveTo>
                    <a:lnTo>
                      <a:pt x="602143" y="2235010"/>
                    </a:lnTo>
                    <a:cubicBezTo>
                      <a:pt x="629356" y="2239685"/>
                      <a:pt x="649960" y="2251418"/>
                      <a:pt x="663955" y="2270208"/>
                    </a:cubicBezTo>
                    <a:cubicBezTo>
                      <a:pt x="677949" y="2288998"/>
                      <a:pt x="684977" y="2310379"/>
                      <a:pt x="685036" y="2334351"/>
                    </a:cubicBezTo>
                    <a:cubicBezTo>
                      <a:pt x="684932" y="2354824"/>
                      <a:pt x="680853" y="2373554"/>
                      <a:pt x="672798" y="2390543"/>
                    </a:cubicBezTo>
                    <a:cubicBezTo>
                      <a:pt x="664743" y="2407531"/>
                      <a:pt x="653339" y="2420008"/>
                      <a:pt x="638584" y="2427974"/>
                    </a:cubicBezTo>
                    <a:cubicBezTo>
                      <a:pt x="626688" y="2434540"/>
                      <a:pt x="612783" y="2438739"/>
                      <a:pt x="596868" y="2440570"/>
                    </a:cubicBezTo>
                    <a:cubicBezTo>
                      <a:pt x="580952" y="2442402"/>
                      <a:pt x="563652" y="2443206"/>
                      <a:pt x="544967" y="2442982"/>
                    </a:cubicBezTo>
                    <a:cubicBezTo>
                      <a:pt x="521384" y="2442982"/>
                      <a:pt x="497086" y="2442268"/>
                      <a:pt x="472074" y="2440838"/>
                    </a:cubicBezTo>
                    <a:lnTo>
                      <a:pt x="442774" y="2439409"/>
                    </a:lnTo>
                    <a:close/>
                    <a:moveTo>
                      <a:pt x="512094" y="2015697"/>
                    </a:moveTo>
                    <a:cubicBezTo>
                      <a:pt x="543748" y="2015727"/>
                      <a:pt x="569774" y="2017990"/>
                      <a:pt x="590172" y="2022486"/>
                    </a:cubicBezTo>
                    <a:cubicBezTo>
                      <a:pt x="610570" y="2026983"/>
                      <a:pt x="626233" y="2033535"/>
                      <a:pt x="637161" y="2042141"/>
                    </a:cubicBezTo>
                    <a:cubicBezTo>
                      <a:pt x="648536" y="2050569"/>
                      <a:pt x="656873" y="2060873"/>
                      <a:pt x="662174" y="2073053"/>
                    </a:cubicBezTo>
                    <a:cubicBezTo>
                      <a:pt x="667474" y="2085233"/>
                      <a:pt x="670094" y="2098039"/>
                      <a:pt x="670035" y="2111469"/>
                    </a:cubicBezTo>
                    <a:cubicBezTo>
                      <a:pt x="669886" y="2133760"/>
                      <a:pt x="663751" y="2153504"/>
                      <a:pt x="651632" y="2170702"/>
                    </a:cubicBezTo>
                    <a:cubicBezTo>
                      <a:pt x="639513" y="2187900"/>
                      <a:pt x="622302" y="2197460"/>
                      <a:pt x="599999" y="2199380"/>
                    </a:cubicBezTo>
                    <a:lnTo>
                      <a:pt x="442774" y="2199380"/>
                    </a:lnTo>
                    <a:lnTo>
                      <a:pt x="442774" y="2018555"/>
                    </a:lnTo>
                    <a:cubicBezTo>
                      <a:pt x="455935" y="2017498"/>
                      <a:pt x="468203" y="2016754"/>
                      <a:pt x="479578" y="2016322"/>
                    </a:cubicBezTo>
                    <a:cubicBezTo>
                      <a:pt x="490952" y="2015890"/>
                      <a:pt x="501791" y="2015682"/>
                      <a:pt x="512094" y="2015697"/>
                    </a:cubicBezTo>
                    <a:close/>
                    <a:moveTo>
                      <a:pt x="2296577" y="1979353"/>
                    </a:moveTo>
                    <a:cubicBezTo>
                      <a:pt x="2259255" y="1979527"/>
                      <a:pt x="2229802" y="1991302"/>
                      <a:pt x="2208218" y="2014677"/>
                    </a:cubicBezTo>
                    <a:cubicBezTo>
                      <a:pt x="2186634" y="2038053"/>
                      <a:pt x="2176112" y="2071984"/>
                      <a:pt x="2176651" y="2116470"/>
                    </a:cubicBezTo>
                    <a:lnTo>
                      <a:pt x="2176651" y="2359362"/>
                    </a:lnTo>
                    <a:cubicBezTo>
                      <a:pt x="2178297" y="2400780"/>
                      <a:pt x="2189622" y="2431732"/>
                      <a:pt x="2210627" y="2452219"/>
                    </a:cubicBezTo>
                    <a:cubicBezTo>
                      <a:pt x="2231631" y="2472706"/>
                      <a:pt x="2258852" y="2482932"/>
                      <a:pt x="2292291" y="2482898"/>
                    </a:cubicBezTo>
                    <a:lnTo>
                      <a:pt x="2447310" y="2482898"/>
                    </a:lnTo>
                    <a:lnTo>
                      <a:pt x="2447310" y="2446554"/>
                    </a:lnTo>
                    <a:lnTo>
                      <a:pt x="2292291" y="2446554"/>
                    </a:lnTo>
                    <a:cubicBezTo>
                      <a:pt x="2268999" y="2446673"/>
                      <a:pt x="2250038" y="2439645"/>
                      <a:pt x="2235408" y="2425471"/>
                    </a:cubicBezTo>
                    <a:cubicBezTo>
                      <a:pt x="2220779" y="2411296"/>
                      <a:pt x="2213070" y="2389260"/>
                      <a:pt x="2212281" y="2359362"/>
                    </a:cubicBezTo>
                    <a:lnTo>
                      <a:pt x="2212281" y="2242868"/>
                    </a:lnTo>
                    <a:lnTo>
                      <a:pt x="2456597" y="2242868"/>
                    </a:lnTo>
                    <a:lnTo>
                      <a:pt x="2456597" y="2207239"/>
                    </a:lnTo>
                    <a:lnTo>
                      <a:pt x="2212281" y="2207239"/>
                    </a:lnTo>
                    <a:lnTo>
                      <a:pt x="2212281" y="2116470"/>
                    </a:lnTo>
                    <a:cubicBezTo>
                      <a:pt x="2211643" y="2083504"/>
                      <a:pt x="2218996" y="2058489"/>
                      <a:pt x="2234339" y="2041426"/>
                    </a:cubicBezTo>
                    <a:cubicBezTo>
                      <a:pt x="2249682" y="2024362"/>
                      <a:pt x="2270428" y="2015786"/>
                      <a:pt x="2296577" y="2015697"/>
                    </a:cubicBezTo>
                    <a:lnTo>
                      <a:pt x="2450882" y="2015697"/>
                    </a:lnTo>
                    <a:lnTo>
                      <a:pt x="2450882" y="1979353"/>
                    </a:lnTo>
                    <a:close/>
                    <a:moveTo>
                      <a:pt x="512096" y="1979353"/>
                    </a:moveTo>
                    <a:cubicBezTo>
                      <a:pt x="499008" y="1979353"/>
                      <a:pt x="485699" y="1979709"/>
                      <a:pt x="472169" y="1980422"/>
                    </a:cubicBezTo>
                    <a:cubicBezTo>
                      <a:pt x="458640" y="1981135"/>
                      <a:pt x="444091" y="1982204"/>
                      <a:pt x="428522" y="1983629"/>
                    </a:cubicBezTo>
                    <a:lnTo>
                      <a:pt x="407144" y="1983629"/>
                    </a:lnTo>
                    <a:lnTo>
                      <a:pt x="407144" y="2475050"/>
                    </a:lnTo>
                    <a:lnTo>
                      <a:pt x="442774" y="2475050"/>
                    </a:lnTo>
                    <a:lnTo>
                      <a:pt x="442774" y="2474338"/>
                    </a:lnTo>
                    <a:lnTo>
                      <a:pt x="470645" y="2476476"/>
                    </a:lnTo>
                    <a:cubicBezTo>
                      <a:pt x="483210" y="2477530"/>
                      <a:pt x="495776" y="2478272"/>
                      <a:pt x="508342" y="2478703"/>
                    </a:cubicBezTo>
                    <a:cubicBezTo>
                      <a:pt x="520907" y="2479133"/>
                      <a:pt x="533116" y="2479341"/>
                      <a:pt x="544967" y="2479326"/>
                    </a:cubicBezTo>
                    <a:cubicBezTo>
                      <a:pt x="566049" y="2479460"/>
                      <a:pt x="585701" y="2478124"/>
                      <a:pt x="603924" y="2475318"/>
                    </a:cubicBezTo>
                    <a:cubicBezTo>
                      <a:pt x="622147" y="2472512"/>
                      <a:pt x="638942" y="2467434"/>
                      <a:pt x="654307" y="2460085"/>
                    </a:cubicBezTo>
                    <a:cubicBezTo>
                      <a:pt x="675504" y="2448123"/>
                      <a:pt x="691830" y="2430836"/>
                      <a:pt x="703286" y="2408225"/>
                    </a:cubicBezTo>
                    <a:cubicBezTo>
                      <a:pt x="714741" y="2385613"/>
                      <a:pt x="720534" y="2360989"/>
                      <a:pt x="720666" y="2334351"/>
                    </a:cubicBezTo>
                    <a:cubicBezTo>
                      <a:pt x="720727" y="2310214"/>
                      <a:pt x="715617" y="2287377"/>
                      <a:pt x="705335" y="2265838"/>
                    </a:cubicBezTo>
                    <a:cubicBezTo>
                      <a:pt x="695054" y="2244300"/>
                      <a:pt x="679235" y="2227373"/>
                      <a:pt x="657880" y="2215057"/>
                    </a:cubicBezTo>
                    <a:cubicBezTo>
                      <a:pt x="673294" y="2202944"/>
                      <a:pt x="685093" y="2187741"/>
                      <a:pt x="693277" y="2169445"/>
                    </a:cubicBezTo>
                    <a:cubicBezTo>
                      <a:pt x="701462" y="2151150"/>
                      <a:pt x="705591" y="2131825"/>
                      <a:pt x="705664" y="2111469"/>
                    </a:cubicBezTo>
                    <a:cubicBezTo>
                      <a:pt x="705798" y="2092663"/>
                      <a:pt x="702145" y="2074706"/>
                      <a:pt x="694704" y="2057598"/>
                    </a:cubicBezTo>
                    <a:cubicBezTo>
                      <a:pt x="687263" y="2040490"/>
                      <a:pt x="675229" y="2025573"/>
                      <a:pt x="658601" y="2012846"/>
                    </a:cubicBezTo>
                    <a:lnTo>
                      <a:pt x="658601" y="2013559"/>
                    </a:lnTo>
                    <a:cubicBezTo>
                      <a:pt x="644457" y="2002469"/>
                      <a:pt x="625399" y="1994006"/>
                      <a:pt x="601428" y="1988172"/>
                    </a:cubicBezTo>
                    <a:cubicBezTo>
                      <a:pt x="577457" y="1982337"/>
                      <a:pt x="547680" y="1979397"/>
                      <a:pt x="512096" y="1979353"/>
                    </a:cubicBezTo>
                    <a:close/>
                    <a:moveTo>
                      <a:pt x="3054105" y="1977210"/>
                    </a:moveTo>
                    <a:cubicBezTo>
                      <a:pt x="3010856" y="1976804"/>
                      <a:pt x="2973916" y="1985810"/>
                      <a:pt x="2943286" y="2004227"/>
                    </a:cubicBezTo>
                    <a:cubicBezTo>
                      <a:pt x="2912656" y="2022644"/>
                      <a:pt x="2894839" y="2052906"/>
                      <a:pt x="2889836" y="2095011"/>
                    </a:cubicBezTo>
                    <a:cubicBezTo>
                      <a:pt x="2890962" y="2118013"/>
                      <a:pt x="2898063" y="2138381"/>
                      <a:pt x="2911140" y="2156116"/>
                    </a:cubicBezTo>
                    <a:cubicBezTo>
                      <a:pt x="2924217" y="2173851"/>
                      <a:pt x="2940788" y="2189562"/>
                      <a:pt x="2960854" y="2203248"/>
                    </a:cubicBezTo>
                    <a:cubicBezTo>
                      <a:pt x="2980919" y="2216934"/>
                      <a:pt x="3001998" y="2229204"/>
                      <a:pt x="3024089" y="2240058"/>
                    </a:cubicBezTo>
                    <a:cubicBezTo>
                      <a:pt x="3049043" y="2252161"/>
                      <a:pt x="3071853" y="2264575"/>
                      <a:pt x="3092519" y="2277303"/>
                    </a:cubicBezTo>
                    <a:cubicBezTo>
                      <a:pt x="3113185" y="2290030"/>
                      <a:pt x="3127776" y="2305481"/>
                      <a:pt x="3136292" y="2323657"/>
                    </a:cubicBezTo>
                    <a:cubicBezTo>
                      <a:pt x="3142843" y="2338662"/>
                      <a:pt x="3146178" y="2353667"/>
                      <a:pt x="3146296" y="2368671"/>
                    </a:cubicBezTo>
                    <a:cubicBezTo>
                      <a:pt x="3146624" y="2392012"/>
                      <a:pt x="3136142" y="2411066"/>
                      <a:pt x="3114852" y="2425833"/>
                    </a:cubicBezTo>
                    <a:cubicBezTo>
                      <a:pt x="3093561" y="2440599"/>
                      <a:pt x="3059495" y="2448221"/>
                      <a:pt x="3012654" y="2448697"/>
                    </a:cubicBezTo>
                    <a:cubicBezTo>
                      <a:pt x="2998375" y="2448682"/>
                      <a:pt x="2982267" y="2447640"/>
                      <a:pt x="2964332" y="2445571"/>
                    </a:cubicBezTo>
                    <a:cubicBezTo>
                      <a:pt x="2946398" y="2443502"/>
                      <a:pt x="2926554" y="2440495"/>
                      <a:pt x="2904801" y="2436551"/>
                    </a:cubicBezTo>
                    <a:lnTo>
                      <a:pt x="2898387" y="2472925"/>
                    </a:lnTo>
                    <a:cubicBezTo>
                      <a:pt x="2941082" y="2480645"/>
                      <a:pt x="2979171" y="2484446"/>
                      <a:pt x="3012654" y="2484327"/>
                    </a:cubicBezTo>
                    <a:cubicBezTo>
                      <a:pt x="3072265" y="2483616"/>
                      <a:pt x="3115605" y="2472557"/>
                      <a:pt x="3142672" y="2451150"/>
                    </a:cubicBezTo>
                    <a:cubicBezTo>
                      <a:pt x="3169739" y="2429743"/>
                      <a:pt x="3183062" y="2402250"/>
                      <a:pt x="3182640" y="2368671"/>
                    </a:cubicBezTo>
                    <a:cubicBezTo>
                      <a:pt x="3182596" y="2359070"/>
                      <a:pt x="3181438" y="2349513"/>
                      <a:pt x="3179166" y="2340001"/>
                    </a:cubicBezTo>
                    <a:cubicBezTo>
                      <a:pt x="3176894" y="2330489"/>
                      <a:pt x="3173777" y="2320754"/>
                      <a:pt x="3169813" y="2310796"/>
                    </a:cubicBezTo>
                    <a:cubicBezTo>
                      <a:pt x="3158779" y="2286323"/>
                      <a:pt x="3141437" y="2266317"/>
                      <a:pt x="3117788" y="2250776"/>
                    </a:cubicBezTo>
                    <a:cubicBezTo>
                      <a:pt x="3094138" y="2235235"/>
                      <a:pt x="3068385" y="2220945"/>
                      <a:pt x="3040527" y="2207905"/>
                    </a:cubicBezTo>
                    <a:cubicBezTo>
                      <a:pt x="3020600" y="2198537"/>
                      <a:pt x="3001772" y="2188693"/>
                      <a:pt x="2984043" y="2178372"/>
                    </a:cubicBezTo>
                    <a:cubicBezTo>
                      <a:pt x="2966315" y="2168051"/>
                      <a:pt x="2952040" y="2156301"/>
                      <a:pt x="2941219" y="2143122"/>
                    </a:cubicBezTo>
                    <a:cubicBezTo>
                      <a:pt x="2930397" y="2129943"/>
                      <a:pt x="2925384" y="2114383"/>
                      <a:pt x="2926180" y="2096441"/>
                    </a:cubicBezTo>
                    <a:cubicBezTo>
                      <a:pt x="2928070" y="2064198"/>
                      <a:pt x="2940905" y="2042047"/>
                      <a:pt x="2964682" y="2029989"/>
                    </a:cubicBezTo>
                    <a:cubicBezTo>
                      <a:pt x="2988460" y="2017931"/>
                      <a:pt x="3018268" y="2012214"/>
                      <a:pt x="3054105" y="2012839"/>
                    </a:cubicBezTo>
                    <a:cubicBezTo>
                      <a:pt x="3072375" y="2012884"/>
                      <a:pt x="3091222" y="2013867"/>
                      <a:pt x="3110645" y="2015788"/>
                    </a:cubicBezTo>
                    <a:cubicBezTo>
                      <a:pt x="3130068" y="2017709"/>
                      <a:pt x="3149790" y="2020300"/>
                      <a:pt x="3169813" y="2023560"/>
                    </a:cubicBezTo>
                    <a:lnTo>
                      <a:pt x="3174801" y="1987899"/>
                    </a:lnTo>
                    <a:cubicBezTo>
                      <a:pt x="3154800" y="1984647"/>
                      <a:pt x="3134695" y="1982064"/>
                      <a:pt x="3114484" y="1980149"/>
                    </a:cubicBezTo>
                    <a:cubicBezTo>
                      <a:pt x="3094274" y="1978234"/>
                      <a:pt x="3074147" y="1977254"/>
                      <a:pt x="3054105" y="1977210"/>
                    </a:cubicBezTo>
                    <a:close/>
                    <a:moveTo>
                      <a:pt x="2692155" y="1977210"/>
                    </a:moveTo>
                    <a:cubicBezTo>
                      <a:pt x="2648906" y="1976804"/>
                      <a:pt x="2611966" y="1985810"/>
                      <a:pt x="2581336" y="2004227"/>
                    </a:cubicBezTo>
                    <a:cubicBezTo>
                      <a:pt x="2550706" y="2022644"/>
                      <a:pt x="2532889" y="2052906"/>
                      <a:pt x="2527886" y="2095011"/>
                    </a:cubicBezTo>
                    <a:cubicBezTo>
                      <a:pt x="2529012" y="2118013"/>
                      <a:pt x="2536113" y="2138381"/>
                      <a:pt x="2549190" y="2156116"/>
                    </a:cubicBezTo>
                    <a:cubicBezTo>
                      <a:pt x="2562267" y="2173851"/>
                      <a:pt x="2578838" y="2189562"/>
                      <a:pt x="2598904" y="2203248"/>
                    </a:cubicBezTo>
                    <a:cubicBezTo>
                      <a:pt x="2618969" y="2216934"/>
                      <a:pt x="2640047" y="2229204"/>
                      <a:pt x="2662139" y="2240058"/>
                    </a:cubicBezTo>
                    <a:cubicBezTo>
                      <a:pt x="2687093" y="2252161"/>
                      <a:pt x="2709903" y="2264575"/>
                      <a:pt x="2730569" y="2277303"/>
                    </a:cubicBezTo>
                    <a:cubicBezTo>
                      <a:pt x="2751234" y="2290030"/>
                      <a:pt x="2765826" y="2305481"/>
                      <a:pt x="2774342" y="2323657"/>
                    </a:cubicBezTo>
                    <a:cubicBezTo>
                      <a:pt x="2780893" y="2338662"/>
                      <a:pt x="2784228" y="2353667"/>
                      <a:pt x="2784346" y="2368671"/>
                    </a:cubicBezTo>
                    <a:cubicBezTo>
                      <a:pt x="2784674" y="2392012"/>
                      <a:pt x="2774192" y="2411066"/>
                      <a:pt x="2752901" y="2425833"/>
                    </a:cubicBezTo>
                    <a:cubicBezTo>
                      <a:pt x="2731611" y="2440599"/>
                      <a:pt x="2697545" y="2448221"/>
                      <a:pt x="2650704" y="2448697"/>
                    </a:cubicBezTo>
                    <a:cubicBezTo>
                      <a:pt x="2636425" y="2448682"/>
                      <a:pt x="2620317" y="2447640"/>
                      <a:pt x="2602382" y="2445571"/>
                    </a:cubicBezTo>
                    <a:cubicBezTo>
                      <a:pt x="2584447" y="2443502"/>
                      <a:pt x="2564604" y="2440495"/>
                      <a:pt x="2542851" y="2436551"/>
                    </a:cubicBezTo>
                    <a:lnTo>
                      <a:pt x="2536437" y="2472925"/>
                    </a:lnTo>
                    <a:cubicBezTo>
                      <a:pt x="2579132" y="2480645"/>
                      <a:pt x="2617220" y="2484446"/>
                      <a:pt x="2650704" y="2484327"/>
                    </a:cubicBezTo>
                    <a:cubicBezTo>
                      <a:pt x="2710315" y="2483616"/>
                      <a:pt x="2753655" y="2472557"/>
                      <a:pt x="2780722" y="2451150"/>
                    </a:cubicBezTo>
                    <a:cubicBezTo>
                      <a:pt x="2807789" y="2429743"/>
                      <a:pt x="2821112" y="2402250"/>
                      <a:pt x="2820690" y="2368671"/>
                    </a:cubicBezTo>
                    <a:cubicBezTo>
                      <a:pt x="2820645" y="2359070"/>
                      <a:pt x="2819487" y="2349513"/>
                      <a:pt x="2817216" y="2340001"/>
                    </a:cubicBezTo>
                    <a:cubicBezTo>
                      <a:pt x="2814944" y="2330489"/>
                      <a:pt x="2811827" y="2320754"/>
                      <a:pt x="2807863" y="2310796"/>
                    </a:cubicBezTo>
                    <a:cubicBezTo>
                      <a:pt x="2796829" y="2286323"/>
                      <a:pt x="2779487" y="2266317"/>
                      <a:pt x="2755838" y="2250776"/>
                    </a:cubicBezTo>
                    <a:cubicBezTo>
                      <a:pt x="2732188" y="2235235"/>
                      <a:pt x="2706435" y="2220945"/>
                      <a:pt x="2678577" y="2207905"/>
                    </a:cubicBezTo>
                    <a:cubicBezTo>
                      <a:pt x="2658650" y="2198537"/>
                      <a:pt x="2639822" y="2188693"/>
                      <a:pt x="2622093" y="2178372"/>
                    </a:cubicBezTo>
                    <a:cubicBezTo>
                      <a:pt x="2604365" y="2168051"/>
                      <a:pt x="2590090" y="2156301"/>
                      <a:pt x="2579268" y="2143122"/>
                    </a:cubicBezTo>
                    <a:cubicBezTo>
                      <a:pt x="2568447" y="2129943"/>
                      <a:pt x="2563434" y="2114383"/>
                      <a:pt x="2564230" y="2096441"/>
                    </a:cubicBezTo>
                    <a:cubicBezTo>
                      <a:pt x="2566120" y="2064198"/>
                      <a:pt x="2578955" y="2042047"/>
                      <a:pt x="2602732" y="2029989"/>
                    </a:cubicBezTo>
                    <a:cubicBezTo>
                      <a:pt x="2626510" y="2017931"/>
                      <a:pt x="2656318" y="2012214"/>
                      <a:pt x="2692155" y="2012839"/>
                    </a:cubicBezTo>
                    <a:cubicBezTo>
                      <a:pt x="2710425" y="2012884"/>
                      <a:pt x="2729272" y="2013867"/>
                      <a:pt x="2748695" y="2015788"/>
                    </a:cubicBezTo>
                    <a:cubicBezTo>
                      <a:pt x="2768118" y="2017709"/>
                      <a:pt x="2787840" y="2020300"/>
                      <a:pt x="2807863" y="2023560"/>
                    </a:cubicBezTo>
                    <a:lnTo>
                      <a:pt x="2812851" y="1987899"/>
                    </a:lnTo>
                    <a:cubicBezTo>
                      <a:pt x="2792850" y="1984647"/>
                      <a:pt x="2772745" y="1982064"/>
                      <a:pt x="2752534" y="1980149"/>
                    </a:cubicBezTo>
                    <a:cubicBezTo>
                      <a:pt x="2732324" y="1978234"/>
                      <a:pt x="2712198" y="1977254"/>
                      <a:pt x="2692155" y="1977210"/>
                    </a:cubicBezTo>
                    <a:close/>
                    <a:moveTo>
                      <a:pt x="1578719" y="1977210"/>
                    </a:moveTo>
                    <a:lnTo>
                      <a:pt x="1578719" y="2484327"/>
                    </a:lnTo>
                    <a:lnTo>
                      <a:pt x="1614349" y="2484327"/>
                    </a:lnTo>
                    <a:lnTo>
                      <a:pt x="1614349" y="1977210"/>
                    </a:lnTo>
                    <a:close/>
                    <a:moveTo>
                      <a:pt x="1368180" y="1977210"/>
                    </a:moveTo>
                    <a:cubicBezTo>
                      <a:pt x="1324931" y="1976804"/>
                      <a:pt x="1287991" y="1985810"/>
                      <a:pt x="1257361" y="2004227"/>
                    </a:cubicBezTo>
                    <a:cubicBezTo>
                      <a:pt x="1226731" y="2022644"/>
                      <a:pt x="1208914" y="2052906"/>
                      <a:pt x="1203911" y="2095011"/>
                    </a:cubicBezTo>
                    <a:cubicBezTo>
                      <a:pt x="1205037" y="2118013"/>
                      <a:pt x="1212138" y="2138381"/>
                      <a:pt x="1225215" y="2156116"/>
                    </a:cubicBezTo>
                    <a:cubicBezTo>
                      <a:pt x="1238292" y="2173851"/>
                      <a:pt x="1254863" y="2189562"/>
                      <a:pt x="1274929" y="2203248"/>
                    </a:cubicBezTo>
                    <a:cubicBezTo>
                      <a:pt x="1294994" y="2216934"/>
                      <a:pt x="1316073" y="2229204"/>
                      <a:pt x="1338164" y="2240058"/>
                    </a:cubicBezTo>
                    <a:cubicBezTo>
                      <a:pt x="1363118" y="2252161"/>
                      <a:pt x="1385928" y="2264575"/>
                      <a:pt x="1406594" y="2277303"/>
                    </a:cubicBezTo>
                    <a:cubicBezTo>
                      <a:pt x="1427259" y="2290030"/>
                      <a:pt x="1441851" y="2305481"/>
                      <a:pt x="1450367" y="2323657"/>
                    </a:cubicBezTo>
                    <a:cubicBezTo>
                      <a:pt x="1456918" y="2338662"/>
                      <a:pt x="1460253" y="2353667"/>
                      <a:pt x="1460371" y="2368671"/>
                    </a:cubicBezTo>
                    <a:cubicBezTo>
                      <a:pt x="1460699" y="2392012"/>
                      <a:pt x="1450217" y="2411066"/>
                      <a:pt x="1428927" y="2425833"/>
                    </a:cubicBezTo>
                    <a:cubicBezTo>
                      <a:pt x="1407636" y="2440599"/>
                      <a:pt x="1373570" y="2448221"/>
                      <a:pt x="1326729" y="2448697"/>
                    </a:cubicBezTo>
                    <a:cubicBezTo>
                      <a:pt x="1312450" y="2448682"/>
                      <a:pt x="1296342" y="2447640"/>
                      <a:pt x="1278407" y="2445571"/>
                    </a:cubicBezTo>
                    <a:cubicBezTo>
                      <a:pt x="1260473" y="2443502"/>
                      <a:pt x="1240629" y="2440495"/>
                      <a:pt x="1218876" y="2436551"/>
                    </a:cubicBezTo>
                    <a:lnTo>
                      <a:pt x="1212462" y="2472925"/>
                    </a:lnTo>
                    <a:cubicBezTo>
                      <a:pt x="1255157" y="2480645"/>
                      <a:pt x="1293246" y="2484446"/>
                      <a:pt x="1326729" y="2484327"/>
                    </a:cubicBezTo>
                    <a:cubicBezTo>
                      <a:pt x="1386340" y="2483616"/>
                      <a:pt x="1429680" y="2472557"/>
                      <a:pt x="1456747" y="2451150"/>
                    </a:cubicBezTo>
                    <a:cubicBezTo>
                      <a:pt x="1483814" y="2429743"/>
                      <a:pt x="1497137" y="2402250"/>
                      <a:pt x="1496715" y="2368671"/>
                    </a:cubicBezTo>
                    <a:cubicBezTo>
                      <a:pt x="1496670" y="2359070"/>
                      <a:pt x="1495512" y="2349513"/>
                      <a:pt x="1493241" y="2340001"/>
                    </a:cubicBezTo>
                    <a:cubicBezTo>
                      <a:pt x="1490969" y="2330489"/>
                      <a:pt x="1487852" y="2320754"/>
                      <a:pt x="1483888" y="2310796"/>
                    </a:cubicBezTo>
                    <a:cubicBezTo>
                      <a:pt x="1472854" y="2286323"/>
                      <a:pt x="1455512" y="2266317"/>
                      <a:pt x="1431863" y="2250776"/>
                    </a:cubicBezTo>
                    <a:cubicBezTo>
                      <a:pt x="1408213" y="2235235"/>
                      <a:pt x="1382460" y="2220945"/>
                      <a:pt x="1354602" y="2207905"/>
                    </a:cubicBezTo>
                    <a:cubicBezTo>
                      <a:pt x="1334675" y="2198537"/>
                      <a:pt x="1315847" y="2188693"/>
                      <a:pt x="1298118" y="2178372"/>
                    </a:cubicBezTo>
                    <a:cubicBezTo>
                      <a:pt x="1280390" y="2168051"/>
                      <a:pt x="1266115" y="2156301"/>
                      <a:pt x="1255294" y="2143122"/>
                    </a:cubicBezTo>
                    <a:cubicBezTo>
                      <a:pt x="1244472" y="2129943"/>
                      <a:pt x="1239459" y="2114383"/>
                      <a:pt x="1240255" y="2096441"/>
                    </a:cubicBezTo>
                    <a:cubicBezTo>
                      <a:pt x="1242146" y="2064198"/>
                      <a:pt x="1254980" y="2042047"/>
                      <a:pt x="1278757" y="2029989"/>
                    </a:cubicBezTo>
                    <a:cubicBezTo>
                      <a:pt x="1302535" y="2017931"/>
                      <a:pt x="1332343" y="2012214"/>
                      <a:pt x="1368180" y="2012839"/>
                    </a:cubicBezTo>
                    <a:cubicBezTo>
                      <a:pt x="1386450" y="2012884"/>
                      <a:pt x="1405297" y="2013867"/>
                      <a:pt x="1424720" y="2015788"/>
                    </a:cubicBezTo>
                    <a:cubicBezTo>
                      <a:pt x="1444143" y="2017709"/>
                      <a:pt x="1463865" y="2020300"/>
                      <a:pt x="1483888" y="2023560"/>
                    </a:cubicBezTo>
                    <a:lnTo>
                      <a:pt x="1488876" y="1987899"/>
                    </a:lnTo>
                    <a:cubicBezTo>
                      <a:pt x="1468875" y="1984647"/>
                      <a:pt x="1448770" y="1982064"/>
                      <a:pt x="1428559" y="1980149"/>
                    </a:cubicBezTo>
                    <a:cubicBezTo>
                      <a:pt x="1408349" y="1978234"/>
                      <a:pt x="1388223" y="1977254"/>
                      <a:pt x="1368180" y="1977210"/>
                    </a:cubicBezTo>
                    <a:close/>
                    <a:moveTo>
                      <a:pt x="2032347" y="1971495"/>
                    </a:moveTo>
                    <a:cubicBezTo>
                      <a:pt x="2032318" y="2046016"/>
                      <a:pt x="2032199" y="2120000"/>
                      <a:pt x="2031991" y="2193449"/>
                    </a:cubicBezTo>
                    <a:cubicBezTo>
                      <a:pt x="2031784" y="2266897"/>
                      <a:pt x="2031664" y="2340524"/>
                      <a:pt x="2031635" y="2414329"/>
                    </a:cubicBezTo>
                    <a:lnTo>
                      <a:pt x="1756873" y="1975069"/>
                    </a:lnTo>
                    <a:lnTo>
                      <a:pt x="1723380" y="1975069"/>
                    </a:lnTo>
                    <a:lnTo>
                      <a:pt x="1724094" y="2476469"/>
                    </a:lnTo>
                    <a:lnTo>
                      <a:pt x="1759724" y="2476469"/>
                    </a:lnTo>
                    <a:cubicBezTo>
                      <a:pt x="1759694" y="2404747"/>
                      <a:pt x="1759575" y="2333203"/>
                      <a:pt x="1759367" y="2261838"/>
                    </a:cubicBezTo>
                    <a:cubicBezTo>
                      <a:pt x="1759159" y="2190473"/>
                      <a:pt x="1759040" y="2118930"/>
                      <a:pt x="1759011" y="2047208"/>
                    </a:cubicBezTo>
                    <a:lnTo>
                      <a:pt x="2025925" y="2473612"/>
                    </a:lnTo>
                    <a:lnTo>
                      <a:pt x="2066910" y="2473612"/>
                    </a:lnTo>
                    <a:lnTo>
                      <a:pt x="2067620" y="1971495"/>
                    </a:lnTo>
                    <a:close/>
                    <a:moveTo>
                      <a:pt x="794097" y="1967209"/>
                    </a:moveTo>
                    <a:lnTo>
                      <a:pt x="794097" y="2325110"/>
                    </a:lnTo>
                    <a:cubicBezTo>
                      <a:pt x="794586" y="2358438"/>
                      <a:pt x="802570" y="2386150"/>
                      <a:pt x="818051" y="2408246"/>
                    </a:cubicBezTo>
                    <a:cubicBezTo>
                      <a:pt x="833531" y="2430342"/>
                      <a:pt x="853578" y="2446882"/>
                      <a:pt x="878189" y="2457865"/>
                    </a:cubicBezTo>
                    <a:cubicBezTo>
                      <a:pt x="902801" y="2468849"/>
                      <a:pt x="929048" y="2474335"/>
                      <a:pt x="956931" y="2474325"/>
                    </a:cubicBezTo>
                    <a:cubicBezTo>
                      <a:pt x="985090" y="2474353"/>
                      <a:pt x="1011496" y="2468831"/>
                      <a:pt x="1036148" y="2457759"/>
                    </a:cubicBezTo>
                    <a:cubicBezTo>
                      <a:pt x="1060800" y="2446688"/>
                      <a:pt x="1080528" y="2429901"/>
                      <a:pt x="1095334" y="2407399"/>
                    </a:cubicBezTo>
                    <a:cubicBezTo>
                      <a:pt x="1110139" y="2384897"/>
                      <a:pt x="1116854" y="2356515"/>
                      <a:pt x="1115477" y="2322253"/>
                    </a:cubicBezTo>
                    <a:lnTo>
                      <a:pt x="1115477" y="1969352"/>
                    </a:lnTo>
                    <a:lnTo>
                      <a:pt x="1079133" y="1969352"/>
                    </a:lnTo>
                    <a:cubicBezTo>
                      <a:pt x="1079137" y="2046355"/>
                      <a:pt x="1079174" y="2107911"/>
                      <a:pt x="1079245" y="2154018"/>
                    </a:cubicBezTo>
                    <a:cubicBezTo>
                      <a:pt x="1079315" y="2200125"/>
                      <a:pt x="1079397" y="2234891"/>
                      <a:pt x="1079489" y="2258316"/>
                    </a:cubicBezTo>
                    <a:cubicBezTo>
                      <a:pt x="1079582" y="2281742"/>
                      <a:pt x="1079664" y="2297934"/>
                      <a:pt x="1079735" y="2306894"/>
                    </a:cubicBezTo>
                    <a:cubicBezTo>
                      <a:pt x="1079805" y="2315853"/>
                      <a:pt x="1079842" y="2321687"/>
                      <a:pt x="1079846" y="2324396"/>
                    </a:cubicBezTo>
                    <a:cubicBezTo>
                      <a:pt x="1079453" y="2348297"/>
                      <a:pt x="1073330" y="2368758"/>
                      <a:pt x="1061477" y="2385779"/>
                    </a:cubicBezTo>
                    <a:cubicBezTo>
                      <a:pt x="1049624" y="2402801"/>
                      <a:pt x="1034397" y="2415854"/>
                      <a:pt x="1015794" y="2424938"/>
                    </a:cubicBezTo>
                    <a:cubicBezTo>
                      <a:pt x="997192" y="2434022"/>
                      <a:pt x="977571" y="2438608"/>
                      <a:pt x="956931" y="2438696"/>
                    </a:cubicBezTo>
                    <a:cubicBezTo>
                      <a:pt x="935562" y="2438696"/>
                      <a:pt x="915253" y="2434489"/>
                      <a:pt x="896002" y="2426075"/>
                    </a:cubicBezTo>
                    <a:cubicBezTo>
                      <a:pt x="876751" y="2417662"/>
                      <a:pt x="860994" y="2405041"/>
                      <a:pt x="848731" y="2388214"/>
                    </a:cubicBezTo>
                    <a:cubicBezTo>
                      <a:pt x="836468" y="2371386"/>
                      <a:pt x="830133" y="2350352"/>
                      <a:pt x="829727" y="2325110"/>
                    </a:cubicBezTo>
                    <a:lnTo>
                      <a:pt x="829727" y="1967209"/>
                    </a:lnTo>
                    <a:close/>
                    <a:moveTo>
                      <a:pt x="1439383" y="721467"/>
                    </a:moveTo>
                    <a:cubicBezTo>
                      <a:pt x="1462154" y="721467"/>
                      <a:pt x="1482671" y="724432"/>
                      <a:pt x="1500936" y="730362"/>
                    </a:cubicBezTo>
                    <a:cubicBezTo>
                      <a:pt x="1519199" y="736292"/>
                      <a:pt x="1535447" y="745780"/>
                      <a:pt x="1549679" y="758825"/>
                    </a:cubicBezTo>
                    <a:cubicBezTo>
                      <a:pt x="1563911" y="771871"/>
                      <a:pt x="1576126" y="788475"/>
                      <a:pt x="1586326" y="808636"/>
                    </a:cubicBezTo>
                    <a:cubicBezTo>
                      <a:pt x="1596525" y="828798"/>
                      <a:pt x="1604827" y="852873"/>
                      <a:pt x="1611231" y="880862"/>
                    </a:cubicBezTo>
                    <a:cubicBezTo>
                      <a:pt x="1617635" y="908851"/>
                      <a:pt x="1622498" y="941110"/>
                      <a:pt x="1625818" y="977638"/>
                    </a:cubicBezTo>
                    <a:cubicBezTo>
                      <a:pt x="1629139" y="1014166"/>
                      <a:pt x="1630800" y="1055437"/>
                      <a:pt x="1630800" y="1101453"/>
                    </a:cubicBezTo>
                    <a:cubicBezTo>
                      <a:pt x="1630800" y="1135609"/>
                      <a:pt x="1629732" y="1168461"/>
                      <a:pt x="1627597" y="1200008"/>
                    </a:cubicBezTo>
                    <a:cubicBezTo>
                      <a:pt x="1625463" y="1231555"/>
                      <a:pt x="1621549" y="1260848"/>
                      <a:pt x="1615856" y="1287888"/>
                    </a:cubicBezTo>
                    <a:cubicBezTo>
                      <a:pt x="1610164" y="1314929"/>
                      <a:pt x="1602573" y="1339597"/>
                      <a:pt x="1593086" y="1361893"/>
                    </a:cubicBezTo>
                    <a:cubicBezTo>
                      <a:pt x="1583598" y="1384190"/>
                      <a:pt x="1571619" y="1403284"/>
                      <a:pt x="1557151" y="1419176"/>
                    </a:cubicBezTo>
                    <a:cubicBezTo>
                      <a:pt x="1542682" y="1435068"/>
                      <a:pt x="1525366" y="1447283"/>
                      <a:pt x="1505205" y="1455822"/>
                    </a:cubicBezTo>
                    <a:cubicBezTo>
                      <a:pt x="1485043" y="1464361"/>
                      <a:pt x="1461680" y="1468631"/>
                      <a:pt x="1435114" y="1468631"/>
                    </a:cubicBezTo>
                    <a:cubicBezTo>
                      <a:pt x="1400958" y="1468631"/>
                      <a:pt x="1371901" y="1461752"/>
                      <a:pt x="1347945" y="1447995"/>
                    </a:cubicBezTo>
                    <a:cubicBezTo>
                      <a:pt x="1323988" y="1434238"/>
                      <a:pt x="1304301" y="1412179"/>
                      <a:pt x="1288883" y="1381818"/>
                    </a:cubicBezTo>
                    <a:cubicBezTo>
                      <a:pt x="1273466" y="1351457"/>
                      <a:pt x="1262199" y="1312201"/>
                      <a:pt x="1255083" y="1264050"/>
                    </a:cubicBezTo>
                    <a:cubicBezTo>
                      <a:pt x="1247967" y="1215900"/>
                      <a:pt x="1244409" y="1157431"/>
                      <a:pt x="1244409" y="1088645"/>
                    </a:cubicBezTo>
                    <a:cubicBezTo>
                      <a:pt x="1244409" y="1037411"/>
                      <a:pt x="1247018" y="989497"/>
                      <a:pt x="1252237" y="944905"/>
                    </a:cubicBezTo>
                    <a:cubicBezTo>
                      <a:pt x="1257455" y="900312"/>
                      <a:pt x="1267299" y="861412"/>
                      <a:pt x="1281767" y="828205"/>
                    </a:cubicBezTo>
                    <a:cubicBezTo>
                      <a:pt x="1296236" y="794998"/>
                      <a:pt x="1316042" y="768906"/>
                      <a:pt x="1341185" y="749931"/>
                    </a:cubicBezTo>
                    <a:cubicBezTo>
                      <a:pt x="1366327" y="730955"/>
                      <a:pt x="1399060" y="721467"/>
                      <a:pt x="1439383" y="721467"/>
                    </a:cubicBezTo>
                    <a:close/>
                    <a:moveTo>
                      <a:pt x="2715366" y="634654"/>
                    </a:moveTo>
                    <a:cubicBezTo>
                      <a:pt x="2701608" y="634654"/>
                      <a:pt x="2691053" y="638449"/>
                      <a:pt x="2683700" y="646039"/>
                    </a:cubicBezTo>
                    <a:cubicBezTo>
                      <a:pt x="2676347" y="653629"/>
                      <a:pt x="2672671" y="665252"/>
                      <a:pt x="2672671" y="680907"/>
                    </a:cubicBezTo>
                    <a:lnTo>
                      <a:pt x="2672671" y="1055912"/>
                    </a:lnTo>
                    <a:cubicBezTo>
                      <a:pt x="2672671" y="1073464"/>
                      <a:pt x="2675517" y="1085324"/>
                      <a:pt x="2681210" y="1091491"/>
                    </a:cubicBezTo>
                    <a:cubicBezTo>
                      <a:pt x="2686902" y="1097658"/>
                      <a:pt x="2696390" y="1100742"/>
                      <a:pt x="2709673" y="1100742"/>
                    </a:cubicBezTo>
                    <a:cubicBezTo>
                      <a:pt x="2727700" y="1100742"/>
                      <a:pt x="2747150" y="1099319"/>
                      <a:pt x="2768023" y="1096472"/>
                    </a:cubicBezTo>
                    <a:cubicBezTo>
                      <a:pt x="2788896" y="1093626"/>
                      <a:pt x="2813802" y="1092203"/>
                      <a:pt x="2842739" y="1092203"/>
                    </a:cubicBezTo>
                    <a:cubicBezTo>
                      <a:pt x="2883537" y="1092203"/>
                      <a:pt x="2918642" y="1095879"/>
                      <a:pt x="2948054" y="1103232"/>
                    </a:cubicBezTo>
                    <a:cubicBezTo>
                      <a:pt x="2977466" y="1110585"/>
                      <a:pt x="3001779" y="1121733"/>
                      <a:pt x="3020991" y="1136677"/>
                    </a:cubicBezTo>
                    <a:cubicBezTo>
                      <a:pt x="3040204" y="1151620"/>
                      <a:pt x="3054436" y="1170358"/>
                      <a:pt x="3063686" y="1192892"/>
                    </a:cubicBezTo>
                    <a:cubicBezTo>
                      <a:pt x="3072937" y="1215425"/>
                      <a:pt x="3077562" y="1241398"/>
                      <a:pt x="3077562" y="1270810"/>
                    </a:cubicBezTo>
                    <a:cubicBezTo>
                      <a:pt x="3077562" y="1305915"/>
                      <a:pt x="3072107" y="1335683"/>
                      <a:pt x="3061196" y="1360114"/>
                    </a:cubicBezTo>
                    <a:cubicBezTo>
                      <a:pt x="3050285" y="1384545"/>
                      <a:pt x="3035223" y="1404826"/>
                      <a:pt x="3016010" y="1420955"/>
                    </a:cubicBezTo>
                    <a:cubicBezTo>
                      <a:pt x="2996798" y="1437084"/>
                      <a:pt x="2973908" y="1448944"/>
                      <a:pt x="2947342" y="1456534"/>
                    </a:cubicBezTo>
                    <a:cubicBezTo>
                      <a:pt x="2920777" y="1464124"/>
                      <a:pt x="2891602" y="1467919"/>
                      <a:pt x="2859818" y="1467919"/>
                    </a:cubicBezTo>
                    <a:cubicBezTo>
                      <a:pt x="2825661" y="1467919"/>
                      <a:pt x="2796131" y="1464836"/>
                      <a:pt x="2771225" y="1458669"/>
                    </a:cubicBezTo>
                    <a:cubicBezTo>
                      <a:pt x="2746320" y="1452502"/>
                      <a:pt x="2725446" y="1445979"/>
                      <a:pt x="2708606" y="1439100"/>
                    </a:cubicBezTo>
                    <a:cubicBezTo>
                      <a:pt x="2691765" y="1432222"/>
                      <a:pt x="2678363" y="1425817"/>
                      <a:pt x="2668401" y="1419887"/>
                    </a:cubicBezTo>
                    <a:cubicBezTo>
                      <a:pt x="2658439" y="1413958"/>
                      <a:pt x="2651086" y="1410993"/>
                      <a:pt x="2646342" y="1410993"/>
                    </a:cubicBezTo>
                    <a:cubicBezTo>
                      <a:pt x="2643021" y="1410993"/>
                      <a:pt x="2640056" y="1411941"/>
                      <a:pt x="2637447" y="1413839"/>
                    </a:cubicBezTo>
                    <a:cubicBezTo>
                      <a:pt x="2634838" y="1415736"/>
                      <a:pt x="2632585" y="1418701"/>
                      <a:pt x="2630687" y="1422734"/>
                    </a:cubicBezTo>
                    <a:cubicBezTo>
                      <a:pt x="2628790" y="1426766"/>
                      <a:pt x="2627485" y="1431984"/>
                      <a:pt x="2626774" y="1438389"/>
                    </a:cubicBezTo>
                    <a:cubicBezTo>
                      <a:pt x="2626062" y="1444793"/>
                      <a:pt x="2625706" y="1452027"/>
                      <a:pt x="2625706" y="1460092"/>
                    </a:cubicBezTo>
                    <a:cubicBezTo>
                      <a:pt x="2625706" y="1468631"/>
                      <a:pt x="2625943" y="1475984"/>
                      <a:pt x="2626418" y="1482151"/>
                    </a:cubicBezTo>
                    <a:cubicBezTo>
                      <a:pt x="2626892" y="1488318"/>
                      <a:pt x="2627722" y="1493418"/>
                      <a:pt x="2628908" y="1497450"/>
                    </a:cubicBezTo>
                    <a:cubicBezTo>
                      <a:pt x="2630094" y="1501482"/>
                      <a:pt x="2631399" y="1504922"/>
                      <a:pt x="2632822" y="1507768"/>
                    </a:cubicBezTo>
                    <a:cubicBezTo>
                      <a:pt x="2634245" y="1510614"/>
                      <a:pt x="2636736" y="1513698"/>
                      <a:pt x="2640294" y="1517019"/>
                    </a:cubicBezTo>
                    <a:cubicBezTo>
                      <a:pt x="2643852" y="1520339"/>
                      <a:pt x="2652035" y="1524846"/>
                      <a:pt x="2664843" y="1530539"/>
                    </a:cubicBezTo>
                    <a:cubicBezTo>
                      <a:pt x="2677652" y="1536231"/>
                      <a:pt x="2694018" y="1542043"/>
                      <a:pt x="2713943" y="1547973"/>
                    </a:cubicBezTo>
                    <a:cubicBezTo>
                      <a:pt x="2733867" y="1553902"/>
                      <a:pt x="2756638" y="1558884"/>
                      <a:pt x="2782255" y="1562916"/>
                    </a:cubicBezTo>
                    <a:cubicBezTo>
                      <a:pt x="2807872" y="1566948"/>
                      <a:pt x="2834912" y="1568964"/>
                      <a:pt x="2863375" y="1568964"/>
                    </a:cubicBezTo>
                    <a:cubicBezTo>
                      <a:pt x="2914610" y="1568964"/>
                      <a:pt x="2961218" y="1562086"/>
                      <a:pt x="3003202" y="1548328"/>
                    </a:cubicBezTo>
                    <a:cubicBezTo>
                      <a:pt x="3045185" y="1534571"/>
                      <a:pt x="3081357" y="1514528"/>
                      <a:pt x="3111718" y="1488199"/>
                    </a:cubicBezTo>
                    <a:cubicBezTo>
                      <a:pt x="3142079" y="1461871"/>
                      <a:pt x="3165562" y="1429494"/>
                      <a:pt x="3182165" y="1391068"/>
                    </a:cubicBezTo>
                    <a:cubicBezTo>
                      <a:pt x="3198769" y="1352643"/>
                      <a:pt x="3207071" y="1308762"/>
                      <a:pt x="3207071" y="1259425"/>
                    </a:cubicBezTo>
                    <a:cubicBezTo>
                      <a:pt x="3207071" y="1219576"/>
                      <a:pt x="3200559" y="1183286"/>
                      <a:pt x="3187536" y="1150553"/>
                    </a:cubicBezTo>
                    <a:cubicBezTo>
                      <a:pt x="3174512" y="1117820"/>
                      <a:pt x="3155318" y="1089949"/>
                      <a:pt x="3129953" y="1066941"/>
                    </a:cubicBezTo>
                    <a:cubicBezTo>
                      <a:pt x="3104588" y="1043934"/>
                      <a:pt x="3072937" y="1026144"/>
                      <a:pt x="3035001" y="1013573"/>
                    </a:cubicBezTo>
                    <a:cubicBezTo>
                      <a:pt x="2997064" y="1001001"/>
                      <a:pt x="2952735" y="994716"/>
                      <a:pt x="2902012" y="994716"/>
                    </a:cubicBezTo>
                    <a:cubicBezTo>
                      <a:pt x="2880072" y="994716"/>
                      <a:pt x="2860761" y="994953"/>
                      <a:pt x="2844079" y="995427"/>
                    </a:cubicBezTo>
                    <a:cubicBezTo>
                      <a:pt x="2827398" y="995902"/>
                      <a:pt x="2811059" y="997325"/>
                      <a:pt x="2795063" y="999697"/>
                    </a:cubicBezTo>
                    <a:lnTo>
                      <a:pt x="2795063" y="741392"/>
                    </a:lnTo>
                    <a:lnTo>
                      <a:pt x="3124249" y="741392"/>
                    </a:lnTo>
                    <a:cubicBezTo>
                      <a:pt x="3132425" y="741392"/>
                      <a:pt x="3138784" y="736648"/>
                      <a:pt x="3143328" y="727160"/>
                    </a:cubicBezTo>
                    <a:cubicBezTo>
                      <a:pt x="3147872" y="717672"/>
                      <a:pt x="3150144" y="704389"/>
                      <a:pt x="3150144" y="687311"/>
                    </a:cubicBezTo>
                    <a:cubicBezTo>
                      <a:pt x="3150144" y="678298"/>
                      <a:pt x="3149551" y="670470"/>
                      <a:pt x="3148365" y="663829"/>
                    </a:cubicBezTo>
                    <a:cubicBezTo>
                      <a:pt x="3147179" y="657187"/>
                      <a:pt x="3145400" y="651732"/>
                      <a:pt x="3143028" y="647462"/>
                    </a:cubicBezTo>
                    <a:cubicBezTo>
                      <a:pt x="3140656" y="643193"/>
                      <a:pt x="3137691" y="639991"/>
                      <a:pt x="3134133" y="637856"/>
                    </a:cubicBezTo>
                    <a:cubicBezTo>
                      <a:pt x="3130575" y="635721"/>
                      <a:pt x="3126899" y="634654"/>
                      <a:pt x="3123104" y="634654"/>
                    </a:cubicBezTo>
                    <a:close/>
                    <a:moveTo>
                      <a:pt x="2221471" y="628250"/>
                    </a:moveTo>
                    <a:cubicBezTo>
                      <a:pt x="2212932" y="628250"/>
                      <a:pt x="2205816" y="628368"/>
                      <a:pt x="2200123" y="628605"/>
                    </a:cubicBezTo>
                    <a:cubicBezTo>
                      <a:pt x="2194430" y="628843"/>
                      <a:pt x="2189449" y="629436"/>
                      <a:pt x="2185180" y="630384"/>
                    </a:cubicBezTo>
                    <a:cubicBezTo>
                      <a:pt x="2180910" y="631333"/>
                      <a:pt x="2177352" y="632282"/>
                      <a:pt x="2174506" y="633231"/>
                    </a:cubicBezTo>
                    <a:cubicBezTo>
                      <a:pt x="2171660" y="634179"/>
                      <a:pt x="2169288" y="635365"/>
                      <a:pt x="2167390" y="636789"/>
                    </a:cubicBezTo>
                    <a:lnTo>
                      <a:pt x="1955338" y="772701"/>
                    </a:lnTo>
                    <a:cubicBezTo>
                      <a:pt x="1951069" y="775548"/>
                      <a:pt x="1947629" y="778394"/>
                      <a:pt x="1945020" y="781240"/>
                    </a:cubicBezTo>
                    <a:cubicBezTo>
                      <a:pt x="1942411" y="784087"/>
                      <a:pt x="1940395" y="787407"/>
                      <a:pt x="1938972" y="791202"/>
                    </a:cubicBezTo>
                    <a:cubicBezTo>
                      <a:pt x="1937548" y="794998"/>
                      <a:pt x="1936481" y="799741"/>
                      <a:pt x="1935769" y="805434"/>
                    </a:cubicBezTo>
                    <a:cubicBezTo>
                      <a:pt x="1935058" y="811127"/>
                      <a:pt x="1934702" y="818005"/>
                      <a:pt x="1934702" y="826070"/>
                    </a:cubicBezTo>
                    <a:cubicBezTo>
                      <a:pt x="1934702" y="836981"/>
                      <a:pt x="1935295" y="845994"/>
                      <a:pt x="1936481" y="853110"/>
                    </a:cubicBezTo>
                    <a:cubicBezTo>
                      <a:pt x="1937667" y="860226"/>
                      <a:pt x="1939920" y="865326"/>
                      <a:pt x="1943241" y="868409"/>
                    </a:cubicBezTo>
                    <a:cubicBezTo>
                      <a:pt x="1946562" y="871493"/>
                      <a:pt x="1950950" y="872560"/>
                      <a:pt x="1956405" y="871612"/>
                    </a:cubicBezTo>
                    <a:cubicBezTo>
                      <a:pt x="1961861" y="870663"/>
                      <a:pt x="1969095" y="867816"/>
                      <a:pt x="1978109" y="863072"/>
                    </a:cubicBezTo>
                    <a:lnTo>
                      <a:pt x="2156005" y="757046"/>
                    </a:lnTo>
                    <a:lnTo>
                      <a:pt x="2156005" y="1457246"/>
                    </a:lnTo>
                    <a:lnTo>
                      <a:pt x="1963877" y="1457246"/>
                    </a:lnTo>
                    <a:cubicBezTo>
                      <a:pt x="1960082" y="1457246"/>
                      <a:pt x="1956642" y="1458313"/>
                      <a:pt x="1953559" y="1460448"/>
                    </a:cubicBezTo>
                    <a:cubicBezTo>
                      <a:pt x="1950475" y="1462582"/>
                      <a:pt x="1947866" y="1465666"/>
                      <a:pt x="1945732" y="1469698"/>
                    </a:cubicBezTo>
                    <a:cubicBezTo>
                      <a:pt x="1943597" y="1473731"/>
                      <a:pt x="1941818" y="1478830"/>
                      <a:pt x="1940395" y="1484997"/>
                    </a:cubicBezTo>
                    <a:cubicBezTo>
                      <a:pt x="1938972" y="1491164"/>
                      <a:pt x="1938260" y="1498517"/>
                      <a:pt x="1938260" y="1507056"/>
                    </a:cubicBezTo>
                    <a:cubicBezTo>
                      <a:pt x="1938260" y="1516070"/>
                      <a:pt x="1938972" y="1523660"/>
                      <a:pt x="1940395" y="1529827"/>
                    </a:cubicBezTo>
                    <a:cubicBezTo>
                      <a:pt x="1941818" y="1535994"/>
                      <a:pt x="1943834" y="1540975"/>
                      <a:pt x="1946443" y="1544770"/>
                    </a:cubicBezTo>
                    <a:cubicBezTo>
                      <a:pt x="1949052" y="1548566"/>
                      <a:pt x="1951780" y="1551293"/>
                      <a:pt x="1954626" y="1552954"/>
                    </a:cubicBezTo>
                    <a:cubicBezTo>
                      <a:pt x="1957473" y="1554614"/>
                      <a:pt x="1960556" y="1555444"/>
                      <a:pt x="1963877" y="1555444"/>
                    </a:cubicBezTo>
                    <a:lnTo>
                      <a:pt x="2444908" y="1555444"/>
                    </a:lnTo>
                    <a:cubicBezTo>
                      <a:pt x="2448229" y="1555444"/>
                      <a:pt x="2451431" y="1554614"/>
                      <a:pt x="2454514" y="1552954"/>
                    </a:cubicBezTo>
                    <a:cubicBezTo>
                      <a:pt x="2457598" y="1551293"/>
                      <a:pt x="2460326" y="1548566"/>
                      <a:pt x="2462698" y="1544770"/>
                    </a:cubicBezTo>
                    <a:cubicBezTo>
                      <a:pt x="2465070" y="1540975"/>
                      <a:pt x="2466967" y="1535994"/>
                      <a:pt x="2468390" y="1529827"/>
                    </a:cubicBezTo>
                    <a:cubicBezTo>
                      <a:pt x="2469814" y="1523660"/>
                      <a:pt x="2470525" y="1516070"/>
                      <a:pt x="2470525" y="1507056"/>
                    </a:cubicBezTo>
                    <a:cubicBezTo>
                      <a:pt x="2470525" y="1498517"/>
                      <a:pt x="2469932" y="1491164"/>
                      <a:pt x="2468746" y="1484997"/>
                    </a:cubicBezTo>
                    <a:cubicBezTo>
                      <a:pt x="2467560" y="1478830"/>
                      <a:pt x="2465900" y="1473731"/>
                      <a:pt x="2463765" y="1469698"/>
                    </a:cubicBezTo>
                    <a:cubicBezTo>
                      <a:pt x="2461630" y="1465666"/>
                      <a:pt x="2458902" y="1462582"/>
                      <a:pt x="2455582" y="1460448"/>
                    </a:cubicBezTo>
                    <a:cubicBezTo>
                      <a:pt x="2452261" y="1458313"/>
                      <a:pt x="2448703" y="1457246"/>
                      <a:pt x="2444908" y="1457246"/>
                    </a:cubicBezTo>
                    <a:lnTo>
                      <a:pt x="2278397" y="1457246"/>
                    </a:lnTo>
                    <a:lnTo>
                      <a:pt x="2278397" y="648174"/>
                    </a:lnTo>
                    <a:cubicBezTo>
                      <a:pt x="2278397" y="645328"/>
                      <a:pt x="2277686" y="642600"/>
                      <a:pt x="2276263" y="639991"/>
                    </a:cubicBezTo>
                    <a:cubicBezTo>
                      <a:pt x="2274839" y="637382"/>
                      <a:pt x="2271993" y="635247"/>
                      <a:pt x="2267724" y="633586"/>
                    </a:cubicBezTo>
                    <a:cubicBezTo>
                      <a:pt x="2263454" y="631926"/>
                      <a:pt x="2257524" y="630622"/>
                      <a:pt x="2249934" y="629673"/>
                    </a:cubicBezTo>
                    <a:cubicBezTo>
                      <a:pt x="2242344" y="628724"/>
                      <a:pt x="2232856" y="628250"/>
                      <a:pt x="2221471" y="628250"/>
                    </a:cubicBezTo>
                    <a:close/>
                    <a:moveTo>
                      <a:pt x="1446499" y="621134"/>
                    </a:moveTo>
                    <a:cubicBezTo>
                      <a:pt x="1385777" y="621134"/>
                      <a:pt x="1334543" y="632638"/>
                      <a:pt x="1292797" y="655646"/>
                    </a:cubicBezTo>
                    <a:cubicBezTo>
                      <a:pt x="1251051" y="678653"/>
                      <a:pt x="1217369" y="711149"/>
                      <a:pt x="1191752" y="753133"/>
                    </a:cubicBezTo>
                    <a:cubicBezTo>
                      <a:pt x="1166135" y="795116"/>
                      <a:pt x="1147634" y="845401"/>
                      <a:pt x="1136248" y="903989"/>
                    </a:cubicBezTo>
                    <a:cubicBezTo>
                      <a:pt x="1124863" y="962576"/>
                      <a:pt x="1119170" y="1026974"/>
                      <a:pt x="1119170" y="1097184"/>
                    </a:cubicBezTo>
                    <a:cubicBezTo>
                      <a:pt x="1119170" y="1173086"/>
                      <a:pt x="1124270" y="1240331"/>
                      <a:pt x="1134469" y="1298918"/>
                    </a:cubicBezTo>
                    <a:cubicBezTo>
                      <a:pt x="1144669" y="1357505"/>
                      <a:pt x="1161865" y="1406842"/>
                      <a:pt x="1186059" y="1446928"/>
                    </a:cubicBezTo>
                    <a:cubicBezTo>
                      <a:pt x="1210253" y="1487014"/>
                      <a:pt x="1242156" y="1517374"/>
                      <a:pt x="1281767" y="1538010"/>
                    </a:cubicBezTo>
                    <a:cubicBezTo>
                      <a:pt x="1321379" y="1558646"/>
                      <a:pt x="1370122" y="1568964"/>
                      <a:pt x="1427998" y="1568964"/>
                    </a:cubicBezTo>
                    <a:cubicBezTo>
                      <a:pt x="1489194" y="1568964"/>
                      <a:pt x="1540666" y="1557460"/>
                      <a:pt x="1582412" y="1534452"/>
                    </a:cubicBezTo>
                    <a:cubicBezTo>
                      <a:pt x="1624158" y="1511445"/>
                      <a:pt x="1657958" y="1478949"/>
                      <a:pt x="1683813" y="1436965"/>
                    </a:cubicBezTo>
                    <a:cubicBezTo>
                      <a:pt x="1709667" y="1394982"/>
                      <a:pt x="1728168" y="1344815"/>
                      <a:pt x="1739316" y="1286465"/>
                    </a:cubicBezTo>
                    <a:cubicBezTo>
                      <a:pt x="1750464" y="1228115"/>
                      <a:pt x="1756038" y="1163598"/>
                      <a:pt x="1756038" y="1092914"/>
                    </a:cubicBezTo>
                    <a:cubicBezTo>
                      <a:pt x="1756038" y="1017012"/>
                      <a:pt x="1750939" y="949767"/>
                      <a:pt x="1740739" y="891180"/>
                    </a:cubicBezTo>
                    <a:cubicBezTo>
                      <a:pt x="1730540" y="832593"/>
                      <a:pt x="1713343" y="783256"/>
                      <a:pt x="1689149" y="743170"/>
                    </a:cubicBezTo>
                    <a:cubicBezTo>
                      <a:pt x="1664956" y="703085"/>
                      <a:pt x="1633053" y="672724"/>
                      <a:pt x="1593441" y="652088"/>
                    </a:cubicBezTo>
                    <a:cubicBezTo>
                      <a:pt x="1553830" y="631452"/>
                      <a:pt x="1504849" y="621134"/>
                      <a:pt x="1446499" y="621134"/>
                    </a:cubicBezTo>
                    <a:close/>
                    <a:moveTo>
                      <a:pt x="674374" y="621134"/>
                    </a:moveTo>
                    <a:cubicBezTo>
                      <a:pt x="646385" y="621134"/>
                      <a:pt x="619701" y="623980"/>
                      <a:pt x="594321" y="629673"/>
                    </a:cubicBezTo>
                    <a:cubicBezTo>
                      <a:pt x="568941" y="635365"/>
                      <a:pt x="545696" y="642363"/>
                      <a:pt x="524586" y="650664"/>
                    </a:cubicBezTo>
                    <a:cubicBezTo>
                      <a:pt x="503475" y="658966"/>
                      <a:pt x="485923" y="667387"/>
                      <a:pt x="471928" y="675926"/>
                    </a:cubicBezTo>
                    <a:cubicBezTo>
                      <a:pt x="457934" y="684465"/>
                      <a:pt x="448090" y="691225"/>
                      <a:pt x="442398" y="696206"/>
                    </a:cubicBezTo>
                    <a:cubicBezTo>
                      <a:pt x="436705" y="701187"/>
                      <a:pt x="432910" y="705338"/>
                      <a:pt x="431012" y="708659"/>
                    </a:cubicBezTo>
                    <a:cubicBezTo>
                      <a:pt x="429115" y="711979"/>
                      <a:pt x="427573" y="715537"/>
                      <a:pt x="426387" y="719332"/>
                    </a:cubicBezTo>
                    <a:cubicBezTo>
                      <a:pt x="425201" y="723128"/>
                      <a:pt x="424371" y="727634"/>
                      <a:pt x="423897" y="732852"/>
                    </a:cubicBezTo>
                    <a:cubicBezTo>
                      <a:pt x="423422" y="738071"/>
                      <a:pt x="423185" y="744238"/>
                      <a:pt x="423185" y="751354"/>
                    </a:cubicBezTo>
                    <a:cubicBezTo>
                      <a:pt x="423185" y="761316"/>
                      <a:pt x="423674" y="769855"/>
                      <a:pt x="424653" y="776971"/>
                    </a:cubicBezTo>
                    <a:cubicBezTo>
                      <a:pt x="425631" y="784087"/>
                      <a:pt x="426976" y="789779"/>
                      <a:pt x="428689" y="794049"/>
                    </a:cubicBezTo>
                    <a:cubicBezTo>
                      <a:pt x="430401" y="798318"/>
                      <a:pt x="432604" y="801402"/>
                      <a:pt x="435299" y="803299"/>
                    </a:cubicBezTo>
                    <a:cubicBezTo>
                      <a:pt x="437993" y="805197"/>
                      <a:pt x="441052" y="806146"/>
                      <a:pt x="444477" y="806146"/>
                    </a:cubicBezTo>
                    <a:cubicBezTo>
                      <a:pt x="450355" y="806146"/>
                      <a:pt x="459289" y="802113"/>
                      <a:pt x="471278" y="794049"/>
                    </a:cubicBezTo>
                    <a:cubicBezTo>
                      <a:pt x="483268" y="785984"/>
                      <a:pt x="498196" y="777208"/>
                      <a:pt x="516063" y="767720"/>
                    </a:cubicBezTo>
                    <a:cubicBezTo>
                      <a:pt x="533931" y="758232"/>
                      <a:pt x="554735" y="749456"/>
                      <a:pt x="578477" y="741392"/>
                    </a:cubicBezTo>
                    <a:cubicBezTo>
                      <a:pt x="602219" y="733327"/>
                      <a:pt x="629018" y="729295"/>
                      <a:pt x="658875" y="729295"/>
                    </a:cubicBezTo>
                    <a:cubicBezTo>
                      <a:pt x="684329" y="729295"/>
                      <a:pt x="706846" y="733327"/>
                      <a:pt x="726426" y="741392"/>
                    </a:cubicBezTo>
                    <a:cubicBezTo>
                      <a:pt x="746005" y="749456"/>
                      <a:pt x="762281" y="760367"/>
                      <a:pt x="775252" y="774124"/>
                    </a:cubicBezTo>
                    <a:cubicBezTo>
                      <a:pt x="788224" y="787882"/>
                      <a:pt x="798136" y="803892"/>
                      <a:pt x="804989" y="822156"/>
                    </a:cubicBezTo>
                    <a:cubicBezTo>
                      <a:pt x="811842" y="840420"/>
                      <a:pt x="815268" y="859752"/>
                      <a:pt x="815268" y="880151"/>
                    </a:cubicBezTo>
                    <a:cubicBezTo>
                      <a:pt x="815268" y="900549"/>
                      <a:pt x="813068" y="922371"/>
                      <a:pt x="808669" y="945616"/>
                    </a:cubicBezTo>
                    <a:cubicBezTo>
                      <a:pt x="804270" y="968861"/>
                      <a:pt x="795105" y="994716"/>
                      <a:pt x="781173" y="1023179"/>
                    </a:cubicBezTo>
                    <a:cubicBezTo>
                      <a:pt x="767242" y="1051642"/>
                      <a:pt x="747443" y="1083189"/>
                      <a:pt x="721778" y="1117820"/>
                    </a:cubicBezTo>
                    <a:cubicBezTo>
                      <a:pt x="696113" y="1152450"/>
                      <a:pt x="662014" y="1191587"/>
                      <a:pt x="619482" y="1235231"/>
                    </a:cubicBezTo>
                    <a:lnTo>
                      <a:pt x="435438" y="1424513"/>
                    </a:lnTo>
                    <a:cubicBezTo>
                      <a:pt x="429574" y="1430680"/>
                      <a:pt x="424808" y="1436491"/>
                      <a:pt x="421139" y="1441946"/>
                    </a:cubicBezTo>
                    <a:cubicBezTo>
                      <a:pt x="417470" y="1447402"/>
                      <a:pt x="414414" y="1452857"/>
                      <a:pt x="411972" y="1458313"/>
                    </a:cubicBezTo>
                    <a:cubicBezTo>
                      <a:pt x="409530" y="1463768"/>
                      <a:pt x="407941" y="1470054"/>
                      <a:pt x="407208" y="1477170"/>
                    </a:cubicBezTo>
                    <a:cubicBezTo>
                      <a:pt x="406474" y="1484286"/>
                      <a:pt x="406107" y="1492588"/>
                      <a:pt x="406107" y="1502075"/>
                    </a:cubicBezTo>
                    <a:cubicBezTo>
                      <a:pt x="406107" y="1512512"/>
                      <a:pt x="406937" y="1521288"/>
                      <a:pt x="408597" y="1528404"/>
                    </a:cubicBezTo>
                    <a:cubicBezTo>
                      <a:pt x="410258" y="1535520"/>
                      <a:pt x="412867" y="1540975"/>
                      <a:pt x="416425" y="1544770"/>
                    </a:cubicBezTo>
                    <a:cubicBezTo>
                      <a:pt x="419983" y="1548566"/>
                      <a:pt x="424252" y="1551293"/>
                      <a:pt x="429233" y="1552954"/>
                    </a:cubicBezTo>
                    <a:cubicBezTo>
                      <a:pt x="434214" y="1554614"/>
                      <a:pt x="440026" y="1555444"/>
                      <a:pt x="446667" y="1555444"/>
                    </a:cubicBezTo>
                    <a:lnTo>
                      <a:pt x="955450" y="1555444"/>
                    </a:lnTo>
                    <a:cubicBezTo>
                      <a:pt x="959720" y="1555444"/>
                      <a:pt x="963633" y="1554377"/>
                      <a:pt x="967191" y="1552242"/>
                    </a:cubicBezTo>
                    <a:cubicBezTo>
                      <a:pt x="970749" y="1550107"/>
                      <a:pt x="973596" y="1546787"/>
                      <a:pt x="975730" y="1542280"/>
                    </a:cubicBezTo>
                    <a:cubicBezTo>
                      <a:pt x="977865" y="1537773"/>
                      <a:pt x="979525" y="1532199"/>
                      <a:pt x="980711" y="1525558"/>
                    </a:cubicBezTo>
                    <a:cubicBezTo>
                      <a:pt x="981897" y="1518916"/>
                      <a:pt x="982490" y="1511326"/>
                      <a:pt x="982490" y="1502787"/>
                    </a:cubicBezTo>
                    <a:cubicBezTo>
                      <a:pt x="982490" y="1494248"/>
                      <a:pt x="981897" y="1486776"/>
                      <a:pt x="980711" y="1480372"/>
                    </a:cubicBezTo>
                    <a:cubicBezTo>
                      <a:pt x="979525" y="1473968"/>
                      <a:pt x="977628" y="1468631"/>
                      <a:pt x="975019" y="1464361"/>
                    </a:cubicBezTo>
                    <a:cubicBezTo>
                      <a:pt x="972410" y="1460092"/>
                      <a:pt x="969326" y="1456890"/>
                      <a:pt x="965768" y="1454755"/>
                    </a:cubicBezTo>
                    <a:cubicBezTo>
                      <a:pt x="962210" y="1452620"/>
                      <a:pt x="958534" y="1451553"/>
                      <a:pt x="954738" y="1451553"/>
                    </a:cubicBezTo>
                    <a:lnTo>
                      <a:pt x="554116" y="1451553"/>
                    </a:lnTo>
                    <a:lnTo>
                      <a:pt x="699991" y="1299274"/>
                    </a:lnTo>
                    <a:cubicBezTo>
                      <a:pt x="752649" y="1245193"/>
                      <a:pt x="794869" y="1197399"/>
                      <a:pt x="826653" y="1155890"/>
                    </a:cubicBezTo>
                    <a:cubicBezTo>
                      <a:pt x="858437" y="1114380"/>
                      <a:pt x="882750" y="1076666"/>
                      <a:pt x="899591" y="1042748"/>
                    </a:cubicBezTo>
                    <a:cubicBezTo>
                      <a:pt x="916432" y="1008829"/>
                      <a:pt x="927461" y="977282"/>
                      <a:pt x="932679" y="948107"/>
                    </a:cubicBezTo>
                    <a:cubicBezTo>
                      <a:pt x="937898" y="918932"/>
                      <a:pt x="940507" y="889638"/>
                      <a:pt x="940507" y="860226"/>
                    </a:cubicBezTo>
                    <a:cubicBezTo>
                      <a:pt x="940507" y="827493"/>
                      <a:pt x="935051" y="796658"/>
                      <a:pt x="924140" y="767720"/>
                    </a:cubicBezTo>
                    <a:cubicBezTo>
                      <a:pt x="913229" y="738782"/>
                      <a:pt x="896744" y="713403"/>
                      <a:pt x="874685" y="691581"/>
                    </a:cubicBezTo>
                    <a:cubicBezTo>
                      <a:pt x="852626" y="669759"/>
                      <a:pt x="824874" y="652562"/>
                      <a:pt x="791430" y="639991"/>
                    </a:cubicBezTo>
                    <a:cubicBezTo>
                      <a:pt x="757985" y="627419"/>
                      <a:pt x="718967" y="621134"/>
                      <a:pt x="674374" y="621134"/>
                    </a:cubicBezTo>
                    <a:close/>
                    <a:moveTo>
                      <a:pt x="0" y="0"/>
                    </a:moveTo>
                    <a:lnTo>
                      <a:pt x="3600000" y="0"/>
                    </a:lnTo>
                    <a:lnTo>
                      <a:pt x="3600000" y="3600000"/>
                    </a:lnTo>
                    <a:lnTo>
                      <a:pt x="0" y="3600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zh-CN" lang="en-US" smtClean="0" sz="56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4890208" y="5842000"/>
                <a:ext cx="3274708" cy="57897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/>
                <a:r>
                  <a:rPr altLang="zh-CN" b="1" lang="en-US" smtClean="0" spc="50" sz="1200">
                    <a:ln w="0"/>
                    <a:solidFill>
                      <a:schemeClr val="bg2"/>
                    </a:solidFill>
                    <a:effectLst>
                      <a:innerShdw blurRad="63500" dir="13500000" dist="50800">
                        <a:srgbClr val="000000">
                          <a:alpha val="50000"/>
                        </a:srgbClr>
                      </a:innerShdw>
                    </a:effectLst>
                    <a:latin charset="-122" pitchFamily="50" typeface="造字工房悦黑体验版细体"/>
                    <a:ea charset="-122" pitchFamily="50" typeface="造字工房悦黑体验版细体"/>
                  </a:rPr>
                  <a:t>POWERPOINT</a:t>
                </a:r>
              </a:p>
            </p:txBody>
          </p:sp>
        </p:grpSp>
      </p:grpSp>
    </p:spTree>
    <p:extLst>
      <p:ext uri="{BB962C8B-B14F-4D97-AF65-F5344CB8AC3E}">
        <p14:creationId val="2226587869"/>
      </p:ext>
    </p:extLst>
  </p:cSld>
  <p:clrMapOvr>
    <a:masterClrMapping/>
  </p:clrMapOvr>
  <mc:AlternateContent>
    <mc:Choice Requires="p15">
      <p:transition advClick="0" p14:dur="1250" spd="slow">
        <p15:prstTrans prst="airplane"/>
      </p:transition>
    </mc:Choice>
    <mc:Fallback>
      <p:transition advClick="0"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25355" y="419232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添加名称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42041" y="419232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添加名称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146867" y="419232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添加名称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134335" y="4765851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职位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774771" y="4765851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职位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03349" y="4780855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职位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697767" y="5418205"/>
            <a:ext cx="1570763" cy="461020"/>
            <a:chOff x="2021243" y="4694856"/>
            <a:chExt cx="2344672" cy="688163"/>
          </a:xfrm>
        </p:grpSpPr>
        <p:grpSp>
          <p:nvGrpSpPr>
            <p:cNvPr id="20" name="组合 19"/>
            <p:cNvGrpSpPr/>
            <p:nvPr/>
          </p:nvGrpSpPr>
          <p:grpSpPr>
            <a:xfrm>
              <a:off x="2854337" y="4694857"/>
              <a:ext cx="678484" cy="688162"/>
              <a:chOff x="3278661" y="4732635"/>
              <a:chExt cx="678484" cy="688162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3278661" y="473263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8" name="Group 18"/>
              <p:cNvGrpSpPr>
                <a:grpSpLocks noChangeAspect="1"/>
              </p:cNvGrpSpPr>
              <p:nvPr/>
            </p:nvGrpSpPr>
            <p:grpSpPr>
              <a:xfrm>
                <a:off x="3374092" y="4887149"/>
                <a:ext cx="489770" cy="379133"/>
                <a:chOff x="6227" y="1614"/>
                <a:chExt cx="726" cy="562"/>
              </a:xfrm>
              <a:solidFill>
                <a:schemeClr val="bg1"/>
              </a:solidFill>
            </p:grpSpPr>
            <p:sp>
              <p:nvSpPr>
                <p:cNvPr id="39" name="Freeform 19"/>
                <p:cNvSpPr>
                  <a:spLocks noEditPoints="1"/>
                </p:cNvSpPr>
                <p:nvPr/>
              </p:nvSpPr>
              <p:spPr bwMode="auto">
                <a:xfrm>
                  <a:off x="6227" y="1677"/>
                  <a:ext cx="627" cy="499"/>
                </a:xfrm>
                <a:custGeom>
                  <a:gdLst>
                    <a:gd fmla="*/ 99 w 120" name="T0"/>
                    <a:gd fmla="*/ 40 h 95" name="T1"/>
                    <a:gd fmla="*/ 96 w 120" name="T2"/>
                    <a:gd fmla="*/ 36 h 95" name="T3"/>
                    <a:gd fmla="*/ 95 w 120" name="T4"/>
                    <a:gd fmla="*/ 22 h 95" name="T5"/>
                    <a:gd fmla="*/ 70 w 120" name="T6"/>
                    <a:gd fmla="*/ 23 h 95" name="T7"/>
                    <a:gd fmla="*/ 66 w 120" name="T8"/>
                    <a:gd fmla="*/ 16 h 95" name="T9"/>
                    <a:gd fmla="*/ 45 w 120" name="T10"/>
                    <a:gd fmla="*/ 6 h 95" name="T11"/>
                    <a:gd fmla="*/ 11 w 120" name="T12"/>
                    <a:gd fmla="*/ 34 h 95" name="T13"/>
                    <a:gd fmla="*/ 2 w 120" name="T14"/>
                    <a:gd fmla="*/ 60 h 95" name="T15"/>
                    <a:gd fmla="*/ 51 w 120" name="T16"/>
                    <a:gd fmla="*/ 93 h 95" name="T17"/>
                    <a:gd fmla="*/ 111 w 120" name="T18"/>
                    <a:gd fmla="*/ 67 h 95" name="T19"/>
                    <a:gd fmla="*/ 99 w 120" name="T20"/>
                    <a:gd fmla="*/ 40 h 95" name="T21"/>
                    <a:gd fmla="*/ 53 w 120" name="T22"/>
                    <a:gd fmla="*/ 86 h 95" name="T23"/>
                    <a:gd fmla="*/ 14 w 120" name="T24"/>
                    <a:gd fmla="*/ 62 h 95" name="T25"/>
                    <a:gd fmla="*/ 53 w 120" name="T26"/>
                    <a:gd fmla="*/ 35 h 95" name="T27"/>
                    <a:gd fmla="*/ 92 w 120" name="T28"/>
                    <a:gd fmla="*/ 57 h 95" name="T29"/>
                    <a:gd fmla="*/ 53 w 120" name="T30"/>
                    <a:gd fmla="*/ 86 h 95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95" w="120">
                      <a:moveTo>
                        <a:pt x="99" y="40"/>
                      </a:moveTo>
                      <a:cubicBezTo>
                        <a:pt x="94" y="39"/>
                        <a:pt x="96" y="36"/>
                        <a:pt x="96" y="36"/>
                      </a:cubicBezTo>
                      <a:cubicBezTo>
                        <a:pt x="96" y="36"/>
                        <a:pt x="101" y="28"/>
                        <a:pt x="95" y="22"/>
                      </a:cubicBezTo>
                      <a:cubicBezTo>
                        <a:pt x="88" y="14"/>
                        <a:pt x="70" y="23"/>
                        <a:pt x="70" y="23"/>
                      </a:cubicBezTo>
                      <a:cubicBezTo>
                        <a:pt x="63" y="25"/>
                        <a:pt x="65" y="22"/>
                        <a:pt x="66" y="16"/>
                      </a:cubicBezTo>
                      <a:cubicBezTo>
                        <a:pt x="66" y="10"/>
                        <a:pt x="64" y="0"/>
                        <a:pt x="45" y="6"/>
                      </a:cubicBezTo>
                      <a:cubicBezTo>
                        <a:pt x="27" y="12"/>
                        <a:pt x="11" y="34"/>
                        <a:pt x="11" y="34"/>
                      </a:cubicBezTo>
                      <a:cubicBezTo>
                        <a:pt x="0" y="49"/>
                        <a:pt x="2" y="60"/>
                        <a:pt x="2" y="60"/>
                      </a:cubicBezTo>
                      <a:cubicBezTo>
                        <a:pt x="5" y="85"/>
                        <a:pt x="31" y="91"/>
                        <a:pt x="51" y="93"/>
                      </a:cubicBezTo>
                      <a:cubicBezTo>
                        <a:pt x="73" y="95"/>
                        <a:pt x="102" y="86"/>
                        <a:pt x="111" y="67"/>
                      </a:cubicBezTo>
                      <a:cubicBezTo>
                        <a:pt x="120" y="48"/>
                        <a:pt x="104" y="41"/>
                        <a:pt x="99" y="40"/>
                      </a:cubicBezTo>
                      <a:close/>
                      <a:moveTo>
                        <a:pt x="53" y="86"/>
                      </a:moveTo>
                      <a:cubicBezTo>
                        <a:pt x="32" y="87"/>
                        <a:pt x="14" y="76"/>
                        <a:pt x="14" y="62"/>
                      </a:cubicBezTo>
                      <a:cubicBezTo>
                        <a:pt x="14" y="48"/>
                        <a:pt x="32" y="36"/>
                        <a:pt x="53" y="35"/>
                      </a:cubicBezTo>
                      <a:cubicBezTo>
                        <a:pt x="74" y="34"/>
                        <a:pt x="92" y="43"/>
                        <a:pt x="92" y="57"/>
                      </a:cubicBezTo>
                      <a:cubicBezTo>
                        <a:pt x="92" y="72"/>
                        <a:pt x="74" y="85"/>
                        <a:pt x="53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0" name="Freeform 20"/>
                <p:cNvSpPr>
                  <a:spLocks noEditPoints="1"/>
                </p:cNvSpPr>
                <p:nvPr/>
              </p:nvSpPr>
              <p:spPr bwMode="auto">
                <a:xfrm>
                  <a:off x="6368" y="1897"/>
                  <a:ext cx="246" cy="221"/>
                </a:xfrm>
                <a:custGeom>
                  <a:gdLst>
                    <a:gd fmla="*/ 22 w 47" name="T0"/>
                    <a:gd fmla="*/ 3 h 42" name="T1"/>
                    <a:gd fmla="*/ 3 w 47" name="T2"/>
                    <a:gd fmla="*/ 25 h 42" name="T3"/>
                    <a:gd fmla="*/ 9 w 47" name="T4"/>
                    <a:gd fmla="*/ 35 h 42" name="T5"/>
                    <a:gd fmla="*/ 41 w 47" name="T6"/>
                    <a:gd fmla="*/ 29 h 42" name="T7"/>
                    <a:gd fmla="*/ 22 w 47" name="T8"/>
                    <a:gd fmla="*/ 3 h 42" name="T9"/>
                    <a:gd fmla="*/ 16 w 47" name="T10"/>
                    <a:gd fmla="*/ 31 h 42" name="T11"/>
                    <a:gd fmla="*/ 9 w 47" name="T12"/>
                    <a:gd fmla="*/ 26 h 42" name="T13"/>
                    <a:gd fmla="*/ 16 w 47" name="T14"/>
                    <a:gd fmla="*/ 19 h 42" name="T15"/>
                    <a:gd fmla="*/ 24 w 47" name="T16"/>
                    <a:gd fmla="*/ 24 h 42" name="T17"/>
                    <a:gd fmla="*/ 16 w 47" name="T18"/>
                    <a:gd fmla="*/ 31 h 42" name="T19"/>
                    <a:gd fmla="*/ 29 w 47" name="T20"/>
                    <a:gd fmla="*/ 20 h 42" name="T21"/>
                    <a:gd fmla="*/ 25 w 47" name="T22"/>
                    <a:gd fmla="*/ 20 h 42" name="T23"/>
                    <a:gd fmla="*/ 26 w 47" name="T24"/>
                    <a:gd fmla="*/ 16 h 42" name="T25"/>
                    <a:gd fmla="*/ 30 w 47" name="T26"/>
                    <a:gd fmla="*/ 16 h 42" name="T27"/>
                    <a:gd fmla="*/ 29 w 47" name="T28"/>
                    <a:gd fmla="*/ 20 h 4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42" w="47">
                      <a:moveTo>
                        <a:pt x="22" y="3"/>
                      </a:moveTo>
                      <a:cubicBezTo>
                        <a:pt x="0" y="5"/>
                        <a:pt x="3" y="25"/>
                        <a:pt x="3" y="25"/>
                      </a:cubicBezTo>
                      <a:cubicBezTo>
                        <a:pt x="3" y="25"/>
                        <a:pt x="3" y="32"/>
                        <a:pt x="9" y="35"/>
                      </a:cubicBezTo>
                      <a:cubicBezTo>
                        <a:pt x="21" y="42"/>
                        <a:pt x="34" y="38"/>
                        <a:pt x="41" y="29"/>
                      </a:cubicBezTo>
                      <a:cubicBezTo>
                        <a:pt x="47" y="21"/>
                        <a:pt x="43" y="0"/>
                        <a:pt x="22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9" y="29"/>
                        <a:pt x="9" y="26"/>
                      </a:cubicBezTo>
                      <a:cubicBezTo>
                        <a:pt x="9" y="22"/>
                        <a:pt x="12" y="19"/>
                        <a:pt x="16" y="19"/>
                      </a:cubicBezTo>
                      <a:cubicBezTo>
                        <a:pt x="21" y="18"/>
                        <a:pt x="24" y="21"/>
                        <a:pt x="24" y="24"/>
                      </a:cubicBezTo>
                      <a:cubicBezTo>
                        <a:pt x="24" y="27"/>
                        <a:pt x="20" y="31"/>
                        <a:pt x="16" y="31"/>
                      </a:cubicBezTo>
                      <a:close/>
                      <a:moveTo>
                        <a:pt x="29" y="20"/>
                      </a:moveTo>
                      <a:cubicBezTo>
                        <a:pt x="28" y="21"/>
                        <a:pt x="26" y="21"/>
                        <a:pt x="25" y="20"/>
                      </a:cubicBezTo>
                      <a:cubicBezTo>
                        <a:pt x="25" y="19"/>
                        <a:pt x="25" y="17"/>
                        <a:pt x="26" y="16"/>
                      </a:cubicBezTo>
                      <a:cubicBezTo>
                        <a:pt x="28" y="15"/>
                        <a:pt x="29" y="15"/>
                        <a:pt x="30" y="16"/>
                      </a:cubicBezTo>
                      <a:cubicBezTo>
                        <a:pt x="31" y="17"/>
                        <a:pt x="30" y="19"/>
                        <a:pt x="29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1" name="Freeform 21"/>
                <p:cNvSpPr/>
                <p:nvPr/>
              </p:nvSpPr>
              <p:spPr bwMode="auto">
                <a:xfrm>
                  <a:off x="6697" y="1698"/>
                  <a:ext cx="131" cy="141"/>
                </a:xfrm>
                <a:custGeom>
                  <a:gdLst>
                    <a:gd fmla="*/ 19 w 25" name="T0"/>
                    <a:gd fmla="*/ 27 h 27" name="T1"/>
                    <a:gd fmla="*/ 23 w 25" name="T2"/>
                    <a:gd fmla="*/ 24 h 27" name="T3"/>
                    <a:gd fmla="*/ 23 w 25" name="T4"/>
                    <a:gd fmla="*/ 24 h 27" name="T5"/>
                    <a:gd fmla="*/ 3 w 25" name="T6"/>
                    <a:gd fmla="*/ 4 h 27" name="T7"/>
                    <a:gd fmla="*/ 0 w 25" name="T8"/>
                    <a:gd fmla="*/ 8 h 27" name="T9"/>
                    <a:gd fmla="*/ 3 w 25" name="T10"/>
                    <a:gd fmla="*/ 11 h 27" name="T11"/>
                    <a:gd fmla="*/ 16 w 25" name="T12"/>
                    <a:gd fmla="*/ 23 h 27" name="T13"/>
                    <a:gd fmla="*/ 19 w 25" name="T14"/>
                    <a:gd fmla="*/ 27 h 27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7" w="25">
                      <a:moveTo>
                        <a:pt x="19" y="27"/>
                      </a:moveTo>
                      <a:cubicBezTo>
                        <a:pt x="21" y="27"/>
                        <a:pt x="22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5" y="0"/>
                        <a:pt x="3" y="4"/>
                        <a:pt x="3" y="4"/>
                      </a:cubicBezTo>
                      <a:cubicBezTo>
                        <a:pt x="1" y="4"/>
                        <a:pt x="0" y="6"/>
                        <a:pt x="0" y="8"/>
                      </a:cubicBezTo>
                      <a:cubicBezTo>
                        <a:pt x="0" y="10"/>
                        <a:pt x="1" y="11"/>
                        <a:pt x="3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7" y="27"/>
                        <a:pt x="19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2" name="Freeform 22"/>
                <p:cNvSpPr/>
                <p:nvPr/>
              </p:nvSpPr>
              <p:spPr bwMode="auto">
                <a:xfrm>
                  <a:off x="6671" y="1614"/>
                  <a:ext cx="282" cy="262"/>
                </a:xfrm>
                <a:custGeom>
                  <a:gdLst>
                    <a:gd fmla="*/ 22 w 54" name="T0"/>
                    <a:gd fmla="*/ 2 h 50" name="T1"/>
                    <a:gd fmla="*/ 4 w 54" name="T2"/>
                    <a:gd fmla="*/ 2 h 50" name="T3"/>
                    <a:gd fmla="*/ 3 w 54" name="T4"/>
                    <a:gd fmla="*/ 2 h 50" name="T5"/>
                    <a:gd fmla="*/ 3 w 54" name="T6"/>
                    <a:gd fmla="*/ 2 h 50" name="T7"/>
                    <a:gd fmla="*/ 0 w 54" name="T8"/>
                    <a:gd fmla="*/ 7 h 50" name="T9"/>
                    <a:gd fmla="*/ 5 w 54" name="T10"/>
                    <a:gd fmla="*/ 12 h 50" name="T11"/>
                    <a:gd fmla="*/ 9 w 54" name="T12"/>
                    <a:gd fmla="*/ 11 h 50" name="T13"/>
                    <a:gd fmla="*/ 35 w 54" name="T14"/>
                    <a:gd fmla="*/ 24 h 50" name="T15"/>
                    <a:gd fmla="*/ 36 w 54" name="T16"/>
                    <a:gd fmla="*/ 41 h 50" name="T17"/>
                    <a:gd fmla="*/ 35 w 54" name="T18"/>
                    <a:gd fmla="*/ 46 h 50" name="T19"/>
                    <a:gd fmla="*/ 40 w 54" name="T20"/>
                    <a:gd fmla="*/ 50 h 50" name="T21"/>
                    <a:gd fmla="*/ 45 w 54" name="T22"/>
                    <a:gd fmla="*/ 46 h 50" name="T23"/>
                    <a:gd fmla="*/ 45 w 54" name="T24"/>
                    <a:gd fmla="*/ 46 h 50" name="T25"/>
                    <a:gd fmla="*/ 22 w 54" name="T26"/>
                    <a:gd fmla="*/ 2 h 5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50" w="54">
                      <a:moveTo>
                        <a:pt x="22" y="2"/>
                      </a:moveTo>
                      <a:cubicBezTo>
                        <a:pt x="14" y="0"/>
                        <a:pt x="6" y="1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7" y="12"/>
                        <a:pt x="9" y="11"/>
                      </a:cubicBezTo>
                      <a:cubicBezTo>
                        <a:pt x="11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6" y="41"/>
                      </a:cubicBezTo>
                      <a:cubicBezTo>
                        <a:pt x="36" y="41"/>
                        <a:pt x="35" y="43"/>
                        <a:pt x="35" y="46"/>
                      </a:cubicBezTo>
                      <a:cubicBezTo>
                        <a:pt x="35" y="49"/>
                        <a:pt x="38" y="50"/>
                        <a:pt x="40" y="50"/>
                      </a:cubicBezTo>
                      <a:cubicBezTo>
                        <a:pt x="43" y="50"/>
                        <a:pt x="45" y="50"/>
                        <a:pt x="45" y="46"/>
                      </a:cubicBezTo>
                      <a:cubicBezTo>
                        <a:pt x="45" y="46"/>
                        <a:pt x="45" y="46"/>
                        <a:pt x="45" y="46"/>
                      </a:cubicBezTo>
                      <a:cubicBezTo>
                        <a:pt x="54" y="18"/>
                        <a:pt x="35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2021243" y="4694857"/>
              <a:ext cx="678484" cy="688162"/>
              <a:chOff x="2191407" y="4730692"/>
              <a:chExt cx="678484" cy="688162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191407" y="4730692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任意多边形 35"/>
              <p:cNvSpPr/>
              <p:nvPr/>
            </p:nvSpPr>
            <p:spPr bwMode="auto">
              <a:xfrm>
                <a:off x="2322754" y="4885206"/>
                <a:ext cx="415789" cy="379133"/>
              </a:xfrm>
              <a:custGeom>
                <a:gdLst>
                  <a:gd fmla="*/ 404630 w 706641" name="connsiteX0"/>
                  <a:gd fmla="*/ 349847 h 635282" name="connsiteY0"/>
                  <a:gd fmla="*/ 371950 w 706641" name="connsiteX1"/>
                  <a:gd fmla="*/ 381106 h 635282" name="connsiteY1"/>
                  <a:gd fmla="*/ 404630 w 706641" name="connsiteX2"/>
                  <a:gd fmla="*/ 412365 h 635282" name="connsiteY2"/>
                  <a:gd fmla="*/ 437310 w 706641" name="connsiteX3"/>
                  <a:gd fmla="*/ 381106 h 635282" name="connsiteY3"/>
                  <a:gd fmla="*/ 404630 w 706641" name="connsiteX4"/>
                  <a:gd fmla="*/ 349847 h 635282" name="connsiteY4"/>
                  <a:gd fmla="*/ 563450 w 706641" name="connsiteX5"/>
                  <a:gd fmla="*/ 345427 h 635282" name="connsiteY5"/>
                  <a:gd fmla="*/ 530770 w 706641" name="connsiteX6"/>
                  <a:gd fmla="*/ 376686 h 635282" name="connsiteY6"/>
                  <a:gd fmla="*/ 563450 w 706641" name="connsiteX7"/>
                  <a:gd fmla="*/ 407945 h 635282" name="connsiteY7"/>
                  <a:gd fmla="*/ 596130 w 706641" name="connsiteX8"/>
                  <a:gd fmla="*/ 376686 h 635282" name="connsiteY8"/>
                  <a:gd fmla="*/ 563450 w 706641" name="connsiteX9"/>
                  <a:gd fmla="*/ 345427 h 635282" name="connsiteY9"/>
                  <a:gd fmla="*/ 476620 w 706641" name="connsiteX10"/>
                  <a:gd fmla="*/ 245967 h 635282" name="connsiteY10"/>
                  <a:gd fmla="*/ 706641 w 706641" name="connsiteX11"/>
                  <a:gd fmla="*/ 427015 h 635282" name="connsiteY11"/>
                  <a:gd fmla="*/ 615961 w 706641" name="connsiteX12"/>
                  <a:gd fmla="*/ 570824 h 635282" name="connsiteY12"/>
                  <a:gd fmla="*/ 634406 w 706641" name="connsiteX13"/>
                  <a:gd fmla="*/ 633756 h 635282" name="connsiteY13"/>
                  <a:gd fmla="*/ 595058 w 706641" name="connsiteX14"/>
                  <a:gd fmla="*/ 615361 h 635282" name="connsiteY14"/>
                  <a:gd fmla="*/ 566268 w 706641" name="connsiteX15"/>
                  <a:gd fmla="*/ 593791 h 635282" name="connsiteY15"/>
                  <a:gd fmla="*/ 476620 w 706641" name="connsiteX16"/>
                  <a:gd fmla="*/ 608062 h 635282" name="connsiteY16"/>
                  <a:gd fmla="*/ 246598 w 706641" name="connsiteX17"/>
                  <a:gd fmla="*/ 427015 h 635282" name="connsiteY17"/>
                  <a:gd fmla="*/ 476620 w 706641" name="connsiteX18"/>
                  <a:gd fmla="*/ 245967 h 635282" name="connsiteY18"/>
                  <a:gd fmla="*/ 390264 w 706641" name="connsiteX19"/>
                  <a:gd fmla="*/ 125667 h 635282" name="connsiteY19"/>
                  <a:gd fmla="*/ 350795 w 706641" name="connsiteX20"/>
                  <a:gd fmla="*/ 163557 h 635282" name="connsiteY20"/>
                  <a:gd fmla="*/ 390264 w 706641" name="connsiteX21"/>
                  <a:gd fmla="*/ 201447 h 635282" name="connsiteY21"/>
                  <a:gd fmla="*/ 429733 w 706641" name="connsiteX22"/>
                  <a:gd fmla="*/ 163557 h 635282" name="connsiteY22"/>
                  <a:gd fmla="*/ 390264 w 706641" name="connsiteX23"/>
                  <a:gd fmla="*/ 125667 h 635282" name="connsiteY23"/>
                  <a:gd fmla="*/ 192606 w 706641" name="connsiteX24"/>
                  <a:gd fmla="*/ 118089 h 635282" name="connsiteY24"/>
                  <a:gd fmla="*/ 153137 w 706641" name="connsiteX25"/>
                  <a:gd fmla="*/ 155979 h 635282" name="connsiteY25"/>
                  <a:gd fmla="*/ 192606 w 706641" name="connsiteX26"/>
                  <a:gd fmla="*/ 193869 h 635282" name="connsiteY26"/>
                  <a:gd fmla="*/ 232075 w 706641" name="connsiteX27"/>
                  <a:gd fmla="*/ 155979 h 635282" name="connsiteY27"/>
                  <a:gd fmla="*/ 192606 w 706641" name="connsiteX28"/>
                  <a:gd fmla="*/ 118089 h 635282" name="connsiteY28"/>
                  <a:gd fmla="*/ 284962 w 706641" name="connsiteX29"/>
                  <a:gd fmla="*/ 0 h 635282" name="connsiteY29"/>
                  <a:gd fmla="*/ 569923 w 706641" name="connsiteX30"/>
                  <a:gd fmla="*/ 223799 h 635282" name="connsiteY30"/>
                  <a:gd fmla="*/ 568254 w 706641" name="connsiteX31"/>
                  <a:gd fmla="*/ 236804 h 635282" name="connsiteY31"/>
                  <a:gd fmla="*/ 528456 w 706641" name="connsiteX32"/>
                  <a:gd fmla="*/ 227080 h 635282" name="connsiteY32"/>
                  <a:gd fmla="*/ 476621 w 706641" name="connsiteX33"/>
                  <a:gd fmla="*/ 222967 h 635282" name="connsiteY33"/>
                  <a:gd fmla="*/ 219419 w 706641" name="connsiteX34"/>
                  <a:gd fmla="*/ 425408 h 635282" name="connsiteY34"/>
                  <a:gd fmla="*/ 221486 w 706641" name="connsiteX35"/>
                  <a:gd fmla="*/ 441544 h 635282" name="connsiteY35"/>
                  <a:gd fmla="*/ 174899 w 706641" name="connsiteX36"/>
                  <a:gd fmla="*/ 430257 h 635282" name="connsiteY36"/>
                  <a:gd fmla="*/ 92741 w 706641" name="connsiteX37"/>
                  <a:gd fmla="*/ 480461 h 635282" name="connsiteY37"/>
                  <a:gd fmla="*/ 99281 w 706641" name="connsiteX38"/>
                  <a:gd fmla="*/ 432394 h 635282" name="connsiteY38"/>
                  <a:gd fmla="*/ 110816 w 706641" name="connsiteX39"/>
                  <a:gd fmla="*/ 400672 h 635282" name="connsiteY39"/>
                  <a:gd fmla="*/ 0 w 706641" name="connsiteX40"/>
                  <a:gd fmla="*/ 223799 h 635282" name="connsiteY40"/>
                  <a:gd fmla="*/ 284962 w 706641" name="connsiteX41"/>
                  <a:gd fmla="*/ 0 h 635282" name="connsiteY4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b="b" l="l" r="r" t="t"/>
                <a:pathLst>
                  <a:path h="635282" w="706641">
                    <a:moveTo>
                      <a:pt x="404630" y="349847"/>
                    </a:moveTo>
                    <a:cubicBezTo>
                      <a:pt x="386581" y="349847"/>
                      <a:pt x="371950" y="363842"/>
                      <a:pt x="371950" y="381106"/>
                    </a:cubicBezTo>
                    <a:cubicBezTo>
                      <a:pt x="371950" y="398370"/>
                      <a:pt x="386581" y="412365"/>
                      <a:pt x="404630" y="412365"/>
                    </a:cubicBezTo>
                    <a:cubicBezTo>
                      <a:pt x="422679" y="412365"/>
                      <a:pt x="437310" y="398370"/>
                      <a:pt x="437310" y="381106"/>
                    </a:cubicBezTo>
                    <a:cubicBezTo>
                      <a:pt x="437310" y="363842"/>
                      <a:pt x="422679" y="349847"/>
                      <a:pt x="404630" y="349847"/>
                    </a:cubicBezTo>
                    <a:close/>
                    <a:moveTo>
                      <a:pt x="563450" y="345427"/>
                    </a:moveTo>
                    <a:cubicBezTo>
                      <a:pt x="545401" y="345427"/>
                      <a:pt x="530770" y="359422"/>
                      <a:pt x="530770" y="376686"/>
                    </a:cubicBezTo>
                    <a:cubicBezTo>
                      <a:pt x="530770" y="393950"/>
                      <a:pt x="545401" y="407945"/>
                      <a:pt x="563450" y="407945"/>
                    </a:cubicBezTo>
                    <a:cubicBezTo>
                      <a:pt x="581499" y="407945"/>
                      <a:pt x="596130" y="393950"/>
                      <a:pt x="596130" y="376686"/>
                    </a:cubicBezTo>
                    <a:cubicBezTo>
                      <a:pt x="596130" y="359422"/>
                      <a:pt x="581499" y="345427"/>
                      <a:pt x="563450" y="345427"/>
                    </a:cubicBezTo>
                    <a:close/>
                    <a:moveTo>
                      <a:pt x="476620" y="245967"/>
                    </a:moveTo>
                    <a:cubicBezTo>
                      <a:pt x="603657" y="245967"/>
                      <a:pt x="706641" y="327025"/>
                      <a:pt x="706641" y="427015"/>
                    </a:cubicBezTo>
                    <a:cubicBezTo>
                      <a:pt x="706641" y="485734"/>
                      <a:pt x="671125" y="537924"/>
                      <a:pt x="615961" y="570824"/>
                    </a:cubicBezTo>
                    <a:cubicBezTo>
                      <a:pt x="621856" y="582589"/>
                      <a:pt x="637657" y="626415"/>
                      <a:pt x="634406" y="633756"/>
                    </a:cubicBezTo>
                    <a:cubicBezTo>
                      <a:pt x="631024" y="641393"/>
                      <a:pt x="600232" y="618020"/>
                      <a:pt x="595058" y="615361"/>
                    </a:cubicBezTo>
                    <a:cubicBezTo>
                      <a:pt x="587175" y="608899"/>
                      <a:pt x="571047" y="598693"/>
                      <a:pt x="566268" y="593791"/>
                    </a:cubicBezTo>
                    <a:cubicBezTo>
                      <a:pt x="538719" y="602982"/>
                      <a:pt x="508423" y="608062"/>
                      <a:pt x="476620" y="608062"/>
                    </a:cubicBezTo>
                    <a:cubicBezTo>
                      <a:pt x="349582" y="608062"/>
                      <a:pt x="246598" y="527004"/>
                      <a:pt x="246598" y="427015"/>
                    </a:cubicBezTo>
                    <a:cubicBezTo>
                      <a:pt x="246598" y="327025"/>
                      <a:pt x="349582" y="245967"/>
                      <a:pt x="476620" y="245967"/>
                    </a:cubicBezTo>
                    <a:close/>
                    <a:moveTo>
                      <a:pt x="390264" y="125667"/>
                    </a:moveTo>
                    <a:cubicBezTo>
                      <a:pt x="368466" y="125667"/>
                      <a:pt x="350795" y="142631"/>
                      <a:pt x="350795" y="163557"/>
                    </a:cubicBezTo>
                    <a:cubicBezTo>
                      <a:pt x="350795" y="184483"/>
                      <a:pt x="368466" y="201447"/>
                      <a:pt x="390264" y="201447"/>
                    </a:cubicBezTo>
                    <a:cubicBezTo>
                      <a:pt x="412062" y="201447"/>
                      <a:pt x="429733" y="184483"/>
                      <a:pt x="429733" y="163557"/>
                    </a:cubicBezTo>
                    <a:cubicBezTo>
                      <a:pt x="429733" y="142631"/>
                      <a:pt x="412062" y="125667"/>
                      <a:pt x="390264" y="125667"/>
                    </a:cubicBezTo>
                    <a:close/>
                    <a:moveTo>
                      <a:pt x="192606" y="118089"/>
                    </a:moveTo>
                    <a:cubicBezTo>
                      <a:pt x="170808" y="118089"/>
                      <a:pt x="153137" y="135053"/>
                      <a:pt x="153137" y="155979"/>
                    </a:cubicBezTo>
                    <a:cubicBezTo>
                      <a:pt x="153137" y="176905"/>
                      <a:pt x="170808" y="193869"/>
                      <a:pt x="192606" y="193869"/>
                    </a:cubicBezTo>
                    <a:cubicBezTo>
                      <a:pt x="214404" y="193869"/>
                      <a:pt x="232075" y="176905"/>
                      <a:pt x="232075" y="155979"/>
                    </a:cubicBezTo>
                    <a:cubicBezTo>
                      <a:pt x="232075" y="135053"/>
                      <a:pt x="214404" y="118089"/>
                      <a:pt x="192606" y="118089"/>
                    </a:cubicBezTo>
                    <a:close/>
                    <a:moveTo>
                      <a:pt x="284962" y="0"/>
                    </a:moveTo>
                    <a:cubicBezTo>
                      <a:pt x="442342" y="0"/>
                      <a:pt x="569923" y="100198"/>
                      <a:pt x="569923" y="223799"/>
                    </a:cubicBezTo>
                    <a:lnTo>
                      <a:pt x="568254" y="236804"/>
                    </a:lnTo>
                    <a:lnTo>
                      <a:pt x="528456" y="227080"/>
                    </a:lnTo>
                    <a:cubicBezTo>
                      <a:pt x="511713" y="224383"/>
                      <a:pt x="494377" y="222967"/>
                      <a:pt x="476621" y="222967"/>
                    </a:cubicBezTo>
                    <a:cubicBezTo>
                      <a:pt x="334572" y="222967"/>
                      <a:pt x="219419" y="313603"/>
                      <a:pt x="219419" y="425408"/>
                    </a:cubicBezTo>
                    <a:lnTo>
                      <a:pt x="221486" y="441544"/>
                    </a:lnTo>
                    <a:lnTo>
                      <a:pt x="174899" y="430257"/>
                    </a:lnTo>
                    <a:cubicBezTo>
                      <a:pt x="164468" y="441965"/>
                      <a:pt x="102261" y="482906"/>
                      <a:pt x="92741" y="480461"/>
                    </a:cubicBezTo>
                    <a:cubicBezTo>
                      <a:pt x="83092" y="477985"/>
                      <a:pt x="95547" y="445146"/>
                      <a:pt x="99281" y="432394"/>
                    </a:cubicBezTo>
                    <a:cubicBezTo>
                      <a:pt x="102980" y="419765"/>
                      <a:pt x="107332" y="407704"/>
                      <a:pt x="110816" y="400672"/>
                    </a:cubicBezTo>
                    <a:cubicBezTo>
                      <a:pt x="43349" y="359942"/>
                      <a:pt x="0" y="295846"/>
                      <a:pt x="0" y="223799"/>
                    </a:cubicBezTo>
                    <a:cubicBezTo>
                      <a:pt x="0" y="100198"/>
                      <a:pt x="127582" y="0"/>
                      <a:pt x="2849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square">
                <a:no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687431" y="4694856"/>
              <a:ext cx="678484" cy="688162"/>
              <a:chOff x="4365915" y="5227155"/>
              <a:chExt cx="678484" cy="68816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365915" y="522715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4" name="Group 4"/>
              <p:cNvGrpSpPr>
                <a:grpSpLocks noChangeAspect="1"/>
              </p:cNvGrpSpPr>
              <p:nvPr/>
            </p:nvGrpSpPr>
            <p:grpSpPr>
              <a:xfrm>
                <a:off x="4483314" y="5447610"/>
                <a:ext cx="443686" cy="247252"/>
                <a:chOff x="2289" y="649"/>
                <a:chExt cx="454" cy="253"/>
              </a:xfrm>
              <a:solidFill>
                <a:schemeClr val="bg1"/>
              </a:solidFill>
            </p:grpSpPr>
            <p:sp>
              <p:nvSpPr>
                <p:cNvPr id="25" name="Freeform 5"/>
                <p:cNvSpPr/>
                <p:nvPr/>
              </p:nvSpPr>
              <p:spPr bwMode="auto">
                <a:xfrm>
                  <a:off x="2426" y="649"/>
                  <a:ext cx="172" cy="187"/>
                </a:xfrm>
                <a:custGeom>
                  <a:gdLst>
                    <a:gd fmla="*/ 0 w 72" name="T0"/>
                    <a:gd fmla="*/ 19 h 77" name="T1"/>
                    <a:gd fmla="*/ 0 w 72" name="T2"/>
                    <a:gd fmla="*/ 21 h 77" name="T3"/>
                    <a:gd fmla="*/ 33 w 72" name="T4"/>
                    <a:gd fmla="*/ 74 h 77" name="T5"/>
                    <a:gd fmla="*/ 28 w 72" name="T6"/>
                    <a:gd fmla="*/ 51 h 77" name="T7"/>
                    <a:gd fmla="*/ 36 w 72" name="T8"/>
                    <a:gd fmla="*/ 23 h 77" name="T9"/>
                    <a:gd fmla="*/ 44 w 72" name="T10"/>
                    <a:gd fmla="*/ 51 h 77" name="T11"/>
                    <a:gd fmla="*/ 38 w 72" name="T12"/>
                    <a:gd fmla="*/ 77 h 77" name="T13"/>
                    <a:gd fmla="*/ 38 w 72" name="T14"/>
                    <a:gd fmla="*/ 77 h 77" name="T15"/>
                    <a:gd fmla="*/ 72 w 72" name="T16"/>
                    <a:gd fmla="*/ 21 h 77" name="T17"/>
                    <a:gd fmla="*/ 72 w 72" name="T18"/>
                    <a:gd fmla="*/ 0 h 77" name="T19"/>
                    <a:gd fmla="*/ 35 w 72" name="T20"/>
                    <a:gd fmla="*/ 23 h 77" name="T21"/>
                    <a:gd fmla="*/ 1 w 72" name="T22"/>
                    <a:gd fmla="*/ 0 h 77" name="T23"/>
                    <a:gd fmla="*/ 0 w 72" name="T24"/>
                    <a:gd fmla="*/ 19 h 7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7" w="72">
                      <a:moveTo>
                        <a:pt x="0" y="19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46"/>
                        <a:pt x="14" y="64"/>
                        <a:pt x="33" y="74"/>
                      </a:cubicBezTo>
                      <a:cubicBezTo>
                        <a:pt x="30" y="67"/>
                        <a:pt x="28" y="60"/>
                        <a:pt x="28" y="51"/>
                      </a:cubicBezTo>
                      <a:cubicBezTo>
                        <a:pt x="28" y="41"/>
                        <a:pt x="31" y="31"/>
                        <a:pt x="36" y="23"/>
                      </a:cubicBezTo>
                      <a:cubicBezTo>
                        <a:pt x="42" y="31"/>
                        <a:pt x="44" y="41"/>
                        <a:pt x="44" y="51"/>
                      </a:cubicBezTo>
                      <a:cubicBezTo>
                        <a:pt x="44" y="61"/>
                        <a:pt x="42" y="69"/>
                        <a:pt x="38" y="77"/>
                      </a:cubicBezTo>
                      <a:cubicBezTo>
                        <a:pt x="38" y="77"/>
                        <a:pt x="38" y="77"/>
                        <a:pt x="38" y="77"/>
                      </a:cubicBezTo>
                      <a:cubicBezTo>
                        <a:pt x="60" y="64"/>
                        <a:pt x="68" y="46"/>
                        <a:pt x="72" y="21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56" y="1"/>
                        <a:pt x="44" y="10"/>
                        <a:pt x="35" y="23"/>
                      </a:cubicBezTo>
                      <a:cubicBezTo>
                        <a:pt x="28" y="11"/>
                        <a:pt x="16" y="2"/>
                        <a:pt x="1" y="0"/>
                      </a:cubicBezTo>
                      <a:cubicBezTo>
                        <a:pt x="1" y="3"/>
                        <a:pt x="0" y="18"/>
                        <a:pt x="0" y="19"/>
                      </a:cubicBezTo>
                      <a:close/>
                    </a:path>
                  </a:pathLst>
                </a:custGeom>
                <a:grpFill/>
                <a:ln cap="sq" w="0">
                  <a:noFill/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" name="Freeform 6"/>
                <p:cNvSpPr/>
                <p:nvPr/>
              </p:nvSpPr>
              <p:spPr bwMode="auto">
                <a:xfrm>
                  <a:off x="2646" y="649"/>
                  <a:ext cx="97" cy="182"/>
                </a:xfrm>
                <a:custGeom>
                  <a:gdLst>
                    <a:gd fmla="*/ 0 w 40" name="T0"/>
                    <a:gd fmla="*/ 18 h 75" name="T1"/>
                    <a:gd fmla="*/ 0 w 40" name="T2"/>
                    <a:gd fmla="*/ 21 h 75" name="T3"/>
                    <a:gd fmla="*/ 34 w 40" name="T4"/>
                    <a:gd fmla="*/ 75 h 75" name="T5"/>
                    <a:gd fmla="*/ 40 w 40" name="T6"/>
                    <a:gd fmla="*/ 51 h 75" name="T7"/>
                    <a:gd fmla="*/ 0 w 40" name="T8"/>
                    <a:gd fmla="*/ 0 h 75" name="T9"/>
                    <a:gd fmla="*/ 0 w 40" name="T10"/>
                    <a:gd fmla="*/ 18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40">
                      <a:moveTo>
                        <a:pt x="0" y="18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47"/>
                        <a:pt x="12" y="65"/>
                        <a:pt x="34" y="75"/>
                      </a:cubicBezTo>
                      <a:cubicBezTo>
                        <a:pt x="37" y="68"/>
                        <a:pt x="40" y="60"/>
                        <a:pt x="40" y="51"/>
                      </a:cubicBezTo>
                      <a:cubicBezTo>
                        <a:pt x="40" y="26"/>
                        <a:pt x="20" y="5"/>
                        <a:pt x="0" y="0"/>
                      </a:cubicBezTo>
                      <a:cubicBezTo>
                        <a:pt x="0" y="5"/>
                        <a:pt x="0" y="11"/>
                        <a:pt x="0" y="18"/>
                      </a:cubicBezTo>
                      <a:close/>
                    </a:path>
                  </a:pathLst>
                </a:custGeom>
                <a:grpFill/>
                <a:ln cap="sq" w="0">
                  <a:noFill/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" name="Freeform 7"/>
                <p:cNvSpPr/>
                <p:nvPr/>
              </p:nvSpPr>
              <p:spPr bwMode="auto">
                <a:xfrm>
                  <a:off x="2289" y="649"/>
                  <a:ext cx="98" cy="189"/>
                </a:xfrm>
                <a:custGeom>
                  <a:gdLst>
                    <a:gd fmla="*/ 41 w 41" name="T0"/>
                    <a:gd fmla="*/ 22 h 78" name="T1"/>
                    <a:gd fmla="*/ 41 w 41" name="T2"/>
                    <a:gd fmla="*/ 0 h 78" name="T3"/>
                    <a:gd fmla="*/ 0 w 41" name="T4"/>
                    <a:gd fmla="*/ 51 h 78" name="T5"/>
                    <a:gd fmla="*/ 7 w 41" name="T6"/>
                    <a:gd fmla="*/ 78 h 78" name="T7"/>
                    <a:gd fmla="*/ 41 w 41" name="T8"/>
                    <a:gd fmla="*/ 22 h 7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8" w="41">
                      <a:moveTo>
                        <a:pt x="41" y="22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7" y="5"/>
                        <a:pt x="0" y="26"/>
                        <a:pt x="0" y="51"/>
                      </a:cubicBezTo>
                      <a:cubicBezTo>
                        <a:pt x="0" y="61"/>
                        <a:pt x="2" y="70"/>
                        <a:pt x="7" y="78"/>
                      </a:cubicBezTo>
                      <a:cubicBezTo>
                        <a:pt x="29" y="66"/>
                        <a:pt x="41" y="47"/>
                        <a:pt x="41" y="22"/>
                      </a:cubicBezTo>
                      <a:close/>
                    </a:path>
                  </a:pathLst>
                </a:custGeom>
                <a:grpFill/>
                <a:ln cap="sq" w="0">
                  <a:noFill/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2" name="Freeform 8"/>
                <p:cNvSpPr/>
                <p:nvPr/>
              </p:nvSpPr>
              <p:spPr bwMode="auto">
                <a:xfrm>
                  <a:off x="2327" y="770"/>
                  <a:ext cx="163" cy="132"/>
                </a:xfrm>
                <a:custGeom>
                  <a:gdLst>
                    <a:gd fmla="*/ 35 w 68" name="T0"/>
                    <a:gd fmla="*/ 0 h 54" name="T1"/>
                    <a:gd fmla="*/ 0 w 68" name="T2"/>
                    <a:gd fmla="*/ 40 h 54" name="T3"/>
                    <a:gd fmla="*/ 35 w 68" name="T4"/>
                    <a:gd fmla="*/ 54 h 54" name="T5"/>
                    <a:gd fmla="*/ 68 w 68" name="T6"/>
                    <a:gd fmla="*/ 40 h 54" name="T7"/>
                    <a:gd fmla="*/ 35 w 68" name="T8"/>
                    <a:gd fmla="*/ 0 h 5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4" w="68">
                      <a:moveTo>
                        <a:pt x="35" y="0"/>
                      </a:moveTo>
                      <a:cubicBezTo>
                        <a:pt x="28" y="17"/>
                        <a:pt x="16" y="30"/>
                        <a:pt x="0" y="40"/>
                      </a:cubicBezTo>
                      <a:cubicBezTo>
                        <a:pt x="9" y="48"/>
                        <a:pt x="21" y="54"/>
                        <a:pt x="35" y="54"/>
                      </a:cubicBezTo>
                      <a:cubicBezTo>
                        <a:pt x="48" y="54"/>
                        <a:pt x="59" y="49"/>
                        <a:pt x="68" y="40"/>
                      </a:cubicBezTo>
                      <a:cubicBezTo>
                        <a:pt x="53" y="31"/>
                        <a:pt x="42" y="18"/>
                        <a:pt x="35" y="0"/>
                      </a:cubicBezTo>
                      <a:close/>
                    </a:path>
                  </a:pathLst>
                </a:custGeom>
                <a:grpFill/>
                <a:ln cap="sq" w="0">
                  <a:noFill/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4" name="Freeform 9"/>
                <p:cNvSpPr/>
                <p:nvPr/>
              </p:nvSpPr>
              <p:spPr bwMode="auto">
                <a:xfrm>
                  <a:off x="2534" y="768"/>
                  <a:ext cx="163" cy="134"/>
                </a:xfrm>
                <a:custGeom>
                  <a:gdLst>
                    <a:gd fmla="*/ 36 w 68" name="T0"/>
                    <a:gd fmla="*/ 0 h 55" name="T1"/>
                    <a:gd fmla="*/ 0 w 68" name="T2"/>
                    <a:gd fmla="*/ 41 h 55" name="T3"/>
                    <a:gd fmla="*/ 34 w 68" name="T4"/>
                    <a:gd fmla="*/ 55 h 55" name="T5"/>
                    <a:gd fmla="*/ 68 w 68" name="T6"/>
                    <a:gd fmla="*/ 40 h 55" name="T7"/>
                    <a:gd fmla="*/ 36 w 68" name="T8"/>
                    <a:gd fmla="*/ 0 h 5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5" w="68">
                      <a:moveTo>
                        <a:pt x="36" y="0"/>
                      </a:moveTo>
                      <a:cubicBezTo>
                        <a:pt x="28" y="17"/>
                        <a:pt x="17" y="31"/>
                        <a:pt x="0" y="41"/>
                      </a:cubicBezTo>
                      <a:cubicBezTo>
                        <a:pt x="9" y="50"/>
                        <a:pt x="20" y="55"/>
                        <a:pt x="34" y="55"/>
                      </a:cubicBezTo>
                      <a:cubicBezTo>
                        <a:pt x="47" y="55"/>
                        <a:pt x="59" y="49"/>
                        <a:pt x="68" y="40"/>
                      </a:cubicBezTo>
                      <a:cubicBezTo>
                        <a:pt x="54" y="31"/>
                        <a:pt x="43" y="17"/>
                        <a:pt x="36" y="0"/>
                      </a:cubicBezTo>
                      <a:close/>
                    </a:path>
                  </a:pathLst>
                </a:custGeom>
                <a:grpFill/>
                <a:ln cap="sq" w="0">
                  <a:noFill/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grpSp>
        <p:nvGrpSpPr>
          <p:cNvPr id="43" name="组合 42"/>
          <p:cNvGrpSpPr/>
          <p:nvPr/>
        </p:nvGrpSpPr>
        <p:grpSpPr>
          <a:xfrm>
            <a:off x="5321280" y="5418205"/>
            <a:ext cx="1570763" cy="461020"/>
            <a:chOff x="2021243" y="4694856"/>
            <a:chExt cx="2344672" cy="688163"/>
          </a:xfrm>
        </p:grpSpPr>
        <p:grpSp>
          <p:nvGrpSpPr>
            <p:cNvPr id="44" name="组合 43"/>
            <p:cNvGrpSpPr/>
            <p:nvPr/>
          </p:nvGrpSpPr>
          <p:grpSpPr>
            <a:xfrm>
              <a:off x="2854337" y="4694857"/>
              <a:ext cx="678484" cy="688162"/>
              <a:chOff x="3278661" y="4732635"/>
              <a:chExt cx="678484" cy="688162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3278661" y="473263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57" name="Group 18"/>
              <p:cNvGrpSpPr>
                <a:grpSpLocks noChangeAspect="1"/>
              </p:cNvGrpSpPr>
              <p:nvPr/>
            </p:nvGrpSpPr>
            <p:grpSpPr>
              <a:xfrm>
                <a:off x="3374092" y="4887149"/>
                <a:ext cx="489770" cy="379133"/>
                <a:chOff x="6227" y="1614"/>
                <a:chExt cx="726" cy="562"/>
              </a:xfrm>
              <a:solidFill>
                <a:schemeClr val="bg1"/>
              </a:solidFill>
            </p:grpSpPr>
            <p:sp>
              <p:nvSpPr>
                <p:cNvPr id="58" name="Freeform 19"/>
                <p:cNvSpPr>
                  <a:spLocks noEditPoints="1"/>
                </p:cNvSpPr>
                <p:nvPr/>
              </p:nvSpPr>
              <p:spPr bwMode="auto">
                <a:xfrm>
                  <a:off x="6227" y="1677"/>
                  <a:ext cx="627" cy="499"/>
                </a:xfrm>
                <a:custGeom>
                  <a:gdLst>
                    <a:gd fmla="*/ 99 w 120" name="T0"/>
                    <a:gd fmla="*/ 40 h 95" name="T1"/>
                    <a:gd fmla="*/ 96 w 120" name="T2"/>
                    <a:gd fmla="*/ 36 h 95" name="T3"/>
                    <a:gd fmla="*/ 95 w 120" name="T4"/>
                    <a:gd fmla="*/ 22 h 95" name="T5"/>
                    <a:gd fmla="*/ 70 w 120" name="T6"/>
                    <a:gd fmla="*/ 23 h 95" name="T7"/>
                    <a:gd fmla="*/ 66 w 120" name="T8"/>
                    <a:gd fmla="*/ 16 h 95" name="T9"/>
                    <a:gd fmla="*/ 45 w 120" name="T10"/>
                    <a:gd fmla="*/ 6 h 95" name="T11"/>
                    <a:gd fmla="*/ 11 w 120" name="T12"/>
                    <a:gd fmla="*/ 34 h 95" name="T13"/>
                    <a:gd fmla="*/ 2 w 120" name="T14"/>
                    <a:gd fmla="*/ 60 h 95" name="T15"/>
                    <a:gd fmla="*/ 51 w 120" name="T16"/>
                    <a:gd fmla="*/ 93 h 95" name="T17"/>
                    <a:gd fmla="*/ 111 w 120" name="T18"/>
                    <a:gd fmla="*/ 67 h 95" name="T19"/>
                    <a:gd fmla="*/ 99 w 120" name="T20"/>
                    <a:gd fmla="*/ 40 h 95" name="T21"/>
                    <a:gd fmla="*/ 53 w 120" name="T22"/>
                    <a:gd fmla="*/ 86 h 95" name="T23"/>
                    <a:gd fmla="*/ 14 w 120" name="T24"/>
                    <a:gd fmla="*/ 62 h 95" name="T25"/>
                    <a:gd fmla="*/ 53 w 120" name="T26"/>
                    <a:gd fmla="*/ 35 h 95" name="T27"/>
                    <a:gd fmla="*/ 92 w 120" name="T28"/>
                    <a:gd fmla="*/ 57 h 95" name="T29"/>
                    <a:gd fmla="*/ 53 w 120" name="T30"/>
                    <a:gd fmla="*/ 86 h 95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95" w="120">
                      <a:moveTo>
                        <a:pt x="99" y="40"/>
                      </a:moveTo>
                      <a:cubicBezTo>
                        <a:pt x="94" y="39"/>
                        <a:pt x="96" y="36"/>
                        <a:pt x="96" y="36"/>
                      </a:cubicBezTo>
                      <a:cubicBezTo>
                        <a:pt x="96" y="36"/>
                        <a:pt x="101" y="28"/>
                        <a:pt x="95" y="22"/>
                      </a:cubicBezTo>
                      <a:cubicBezTo>
                        <a:pt x="88" y="14"/>
                        <a:pt x="70" y="23"/>
                        <a:pt x="70" y="23"/>
                      </a:cubicBezTo>
                      <a:cubicBezTo>
                        <a:pt x="63" y="25"/>
                        <a:pt x="65" y="22"/>
                        <a:pt x="66" y="16"/>
                      </a:cubicBezTo>
                      <a:cubicBezTo>
                        <a:pt x="66" y="10"/>
                        <a:pt x="64" y="0"/>
                        <a:pt x="45" y="6"/>
                      </a:cubicBezTo>
                      <a:cubicBezTo>
                        <a:pt x="27" y="12"/>
                        <a:pt x="11" y="34"/>
                        <a:pt x="11" y="34"/>
                      </a:cubicBezTo>
                      <a:cubicBezTo>
                        <a:pt x="0" y="49"/>
                        <a:pt x="2" y="60"/>
                        <a:pt x="2" y="60"/>
                      </a:cubicBezTo>
                      <a:cubicBezTo>
                        <a:pt x="5" y="85"/>
                        <a:pt x="31" y="91"/>
                        <a:pt x="51" y="93"/>
                      </a:cubicBezTo>
                      <a:cubicBezTo>
                        <a:pt x="73" y="95"/>
                        <a:pt x="102" y="86"/>
                        <a:pt x="111" y="67"/>
                      </a:cubicBezTo>
                      <a:cubicBezTo>
                        <a:pt x="120" y="48"/>
                        <a:pt x="104" y="41"/>
                        <a:pt x="99" y="40"/>
                      </a:cubicBezTo>
                      <a:close/>
                      <a:moveTo>
                        <a:pt x="53" y="86"/>
                      </a:moveTo>
                      <a:cubicBezTo>
                        <a:pt x="32" y="87"/>
                        <a:pt x="14" y="76"/>
                        <a:pt x="14" y="62"/>
                      </a:cubicBezTo>
                      <a:cubicBezTo>
                        <a:pt x="14" y="48"/>
                        <a:pt x="32" y="36"/>
                        <a:pt x="53" y="35"/>
                      </a:cubicBezTo>
                      <a:cubicBezTo>
                        <a:pt x="74" y="34"/>
                        <a:pt x="92" y="43"/>
                        <a:pt x="92" y="57"/>
                      </a:cubicBezTo>
                      <a:cubicBezTo>
                        <a:pt x="92" y="72"/>
                        <a:pt x="74" y="85"/>
                        <a:pt x="53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9" name="Freeform 20"/>
                <p:cNvSpPr>
                  <a:spLocks noEditPoints="1"/>
                </p:cNvSpPr>
                <p:nvPr/>
              </p:nvSpPr>
              <p:spPr bwMode="auto">
                <a:xfrm>
                  <a:off x="6368" y="1897"/>
                  <a:ext cx="246" cy="221"/>
                </a:xfrm>
                <a:custGeom>
                  <a:gdLst>
                    <a:gd fmla="*/ 22 w 47" name="T0"/>
                    <a:gd fmla="*/ 3 h 42" name="T1"/>
                    <a:gd fmla="*/ 3 w 47" name="T2"/>
                    <a:gd fmla="*/ 25 h 42" name="T3"/>
                    <a:gd fmla="*/ 9 w 47" name="T4"/>
                    <a:gd fmla="*/ 35 h 42" name="T5"/>
                    <a:gd fmla="*/ 41 w 47" name="T6"/>
                    <a:gd fmla="*/ 29 h 42" name="T7"/>
                    <a:gd fmla="*/ 22 w 47" name="T8"/>
                    <a:gd fmla="*/ 3 h 42" name="T9"/>
                    <a:gd fmla="*/ 16 w 47" name="T10"/>
                    <a:gd fmla="*/ 31 h 42" name="T11"/>
                    <a:gd fmla="*/ 9 w 47" name="T12"/>
                    <a:gd fmla="*/ 26 h 42" name="T13"/>
                    <a:gd fmla="*/ 16 w 47" name="T14"/>
                    <a:gd fmla="*/ 19 h 42" name="T15"/>
                    <a:gd fmla="*/ 24 w 47" name="T16"/>
                    <a:gd fmla="*/ 24 h 42" name="T17"/>
                    <a:gd fmla="*/ 16 w 47" name="T18"/>
                    <a:gd fmla="*/ 31 h 42" name="T19"/>
                    <a:gd fmla="*/ 29 w 47" name="T20"/>
                    <a:gd fmla="*/ 20 h 42" name="T21"/>
                    <a:gd fmla="*/ 25 w 47" name="T22"/>
                    <a:gd fmla="*/ 20 h 42" name="T23"/>
                    <a:gd fmla="*/ 26 w 47" name="T24"/>
                    <a:gd fmla="*/ 16 h 42" name="T25"/>
                    <a:gd fmla="*/ 30 w 47" name="T26"/>
                    <a:gd fmla="*/ 16 h 42" name="T27"/>
                    <a:gd fmla="*/ 29 w 47" name="T28"/>
                    <a:gd fmla="*/ 20 h 4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42" w="47">
                      <a:moveTo>
                        <a:pt x="22" y="3"/>
                      </a:moveTo>
                      <a:cubicBezTo>
                        <a:pt x="0" y="5"/>
                        <a:pt x="3" y="25"/>
                        <a:pt x="3" y="25"/>
                      </a:cubicBezTo>
                      <a:cubicBezTo>
                        <a:pt x="3" y="25"/>
                        <a:pt x="3" y="32"/>
                        <a:pt x="9" y="35"/>
                      </a:cubicBezTo>
                      <a:cubicBezTo>
                        <a:pt x="21" y="42"/>
                        <a:pt x="34" y="38"/>
                        <a:pt x="41" y="29"/>
                      </a:cubicBezTo>
                      <a:cubicBezTo>
                        <a:pt x="47" y="21"/>
                        <a:pt x="43" y="0"/>
                        <a:pt x="22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9" y="29"/>
                        <a:pt x="9" y="26"/>
                      </a:cubicBezTo>
                      <a:cubicBezTo>
                        <a:pt x="9" y="22"/>
                        <a:pt x="12" y="19"/>
                        <a:pt x="16" y="19"/>
                      </a:cubicBezTo>
                      <a:cubicBezTo>
                        <a:pt x="21" y="18"/>
                        <a:pt x="24" y="21"/>
                        <a:pt x="24" y="24"/>
                      </a:cubicBezTo>
                      <a:cubicBezTo>
                        <a:pt x="24" y="27"/>
                        <a:pt x="20" y="31"/>
                        <a:pt x="16" y="31"/>
                      </a:cubicBezTo>
                      <a:close/>
                      <a:moveTo>
                        <a:pt x="29" y="20"/>
                      </a:moveTo>
                      <a:cubicBezTo>
                        <a:pt x="28" y="21"/>
                        <a:pt x="26" y="21"/>
                        <a:pt x="25" y="20"/>
                      </a:cubicBezTo>
                      <a:cubicBezTo>
                        <a:pt x="25" y="19"/>
                        <a:pt x="25" y="17"/>
                        <a:pt x="26" y="16"/>
                      </a:cubicBezTo>
                      <a:cubicBezTo>
                        <a:pt x="28" y="15"/>
                        <a:pt x="29" y="15"/>
                        <a:pt x="30" y="16"/>
                      </a:cubicBezTo>
                      <a:cubicBezTo>
                        <a:pt x="31" y="17"/>
                        <a:pt x="30" y="19"/>
                        <a:pt x="29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0" name="Freeform 21"/>
                <p:cNvSpPr/>
                <p:nvPr/>
              </p:nvSpPr>
              <p:spPr bwMode="auto">
                <a:xfrm>
                  <a:off x="6697" y="1698"/>
                  <a:ext cx="131" cy="141"/>
                </a:xfrm>
                <a:custGeom>
                  <a:gdLst>
                    <a:gd fmla="*/ 19 w 25" name="T0"/>
                    <a:gd fmla="*/ 27 h 27" name="T1"/>
                    <a:gd fmla="*/ 23 w 25" name="T2"/>
                    <a:gd fmla="*/ 24 h 27" name="T3"/>
                    <a:gd fmla="*/ 23 w 25" name="T4"/>
                    <a:gd fmla="*/ 24 h 27" name="T5"/>
                    <a:gd fmla="*/ 3 w 25" name="T6"/>
                    <a:gd fmla="*/ 4 h 27" name="T7"/>
                    <a:gd fmla="*/ 0 w 25" name="T8"/>
                    <a:gd fmla="*/ 8 h 27" name="T9"/>
                    <a:gd fmla="*/ 3 w 25" name="T10"/>
                    <a:gd fmla="*/ 11 h 27" name="T11"/>
                    <a:gd fmla="*/ 16 w 25" name="T12"/>
                    <a:gd fmla="*/ 23 h 27" name="T13"/>
                    <a:gd fmla="*/ 19 w 25" name="T14"/>
                    <a:gd fmla="*/ 27 h 27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7" w="25">
                      <a:moveTo>
                        <a:pt x="19" y="27"/>
                      </a:moveTo>
                      <a:cubicBezTo>
                        <a:pt x="21" y="27"/>
                        <a:pt x="22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5" y="0"/>
                        <a:pt x="3" y="4"/>
                        <a:pt x="3" y="4"/>
                      </a:cubicBezTo>
                      <a:cubicBezTo>
                        <a:pt x="1" y="4"/>
                        <a:pt x="0" y="6"/>
                        <a:pt x="0" y="8"/>
                      </a:cubicBezTo>
                      <a:cubicBezTo>
                        <a:pt x="0" y="10"/>
                        <a:pt x="1" y="11"/>
                        <a:pt x="3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7" y="27"/>
                        <a:pt x="19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1" name="Freeform 22"/>
                <p:cNvSpPr/>
                <p:nvPr/>
              </p:nvSpPr>
              <p:spPr bwMode="auto">
                <a:xfrm>
                  <a:off x="6671" y="1614"/>
                  <a:ext cx="282" cy="262"/>
                </a:xfrm>
                <a:custGeom>
                  <a:gdLst>
                    <a:gd fmla="*/ 22 w 54" name="T0"/>
                    <a:gd fmla="*/ 2 h 50" name="T1"/>
                    <a:gd fmla="*/ 4 w 54" name="T2"/>
                    <a:gd fmla="*/ 2 h 50" name="T3"/>
                    <a:gd fmla="*/ 3 w 54" name="T4"/>
                    <a:gd fmla="*/ 2 h 50" name="T5"/>
                    <a:gd fmla="*/ 3 w 54" name="T6"/>
                    <a:gd fmla="*/ 2 h 50" name="T7"/>
                    <a:gd fmla="*/ 0 w 54" name="T8"/>
                    <a:gd fmla="*/ 7 h 50" name="T9"/>
                    <a:gd fmla="*/ 5 w 54" name="T10"/>
                    <a:gd fmla="*/ 12 h 50" name="T11"/>
                    <a:gd fmla="*/ 9 w 54" name="T12"/>
                    <a:gd fmla="*/ 11 h 50" name="T13"/>
                    <a:gd fmla="*/ 35 w 54" name="T14"/>
                    <a:gd fmla="*/ 24 h 50" name="T15"/>
                    <a:gd fmla="*/ 36 w 54" name="T16"/>
                    <a:gd fmla="*/ 41 h 50" name="T17"/>
                    <a:gd fmla="*/ 35 w 54" name="T18"/>
                    <a:gd fmla="*/ 46 h 50" name="T19"/>
                    <a:gd fmla="*/ 40 w 54" name="T20"/>
                    <a:gd fmla="*/ 50 h 50" name="T21"/>
                    <a:gd fmla="*/ 45 w 54" name="T22"/>
                    <a:gd fmla="*/ 46 h 50" name="T23"/>
                    <a:gd fmla="*/ 45 w 54" name="T24"/>
                    <a:gd fmla="*/ 46 h 50" name="T25"/>
                    <a:gd fmla="*/ 22 w 54" name="T26"/>
                    <a:gd fmla="*/ 2 h 5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50" w="54">
                      <a:moveTo>
                        <a:pt x="22" y="2"/>
                      </a:moveTo>
                      <a:cubicBezTo>
                        <a:pt x="14" y="0"/>
                        <a:pt x="6" y="1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7" y="12"/>
                        <a:pt x="9" y="11"/>
                      </a:cubicBezTo>
                      <a:cubicBezTo>
                        <a:pt x="11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6" y="41"/>
                      </a:cubicBezTo>
                      <a:cubicBezTo>
                        <a:pt x="36" y="41"/>
                        <a:pt x="35" y="43"/>
                        <a:pt x="35" y="46"/>
                      </a:cubicBezTo>
                      <a:cubicBezTo>
                        <a:pt x="35" y="49"/>
                        <a:pt x="38" y="50"/>
                        <a:pt x="40" y="50"/>
                      </a:cubicBezTo>
                      <a:cubicBezTo>
                        <a:pt x="43" y="50"/>
                        <a:pt x="45" y="50"/>
                        <a:pt x="45" y="46"/>
                      </a:cubicBezTo>
                      <a:cubicBezTo>
                        <a:pt x="45" y="46"/>
                        <a:pt x="45" y="46"/>
                        <a:pt x="45" y="46"/>
                      </a:cubicBezTo>
                      <a:cubicBezTo>
                        <a:pt x="54" y="18"/>
                        <a:pt x="35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45" name="组合 44"/>
            <p:cNvGrpSpPr/>
            <p:nvPr/>
          </p:nvGrpSpPr>
          <p:grpSpPr>
            <a:xfrm>
              <a:off x="2021243" y="4694857"/>
              <a:ext cx="678484" cy="688162"/>
              <a:chOff x="2191407" y="4730692"/>
              <a:chExt cx="678484" cy="688162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2191407" y="4730692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5" name="任意多边形 54"/>
              <p:cNvSpPr/>
              <p:nvPr/>
            </p:nvSpPr>
            <p:spPr bwMode="auto">
              <a:xfrm>
                <a:off x="2322754" y="4885206"/>
                <a:ext cx="415789" cy="379133"/>
              </a:xfrm>
              <a:custGeom>
                <a:gdLst>
                  <a:gd fmla="*/ 404630 w 706641" name="connsiteX0"/>
                  <a:gd fmla="*/ 349847 h 635282" name="connsiteY0"/>
                  <a:gd fmla="*/ 371950 w 706641" name="connsiteX1"/>
                  <a:gd fmla="*/ 381106 h 635282" name="connsiteY1"/>
                  <a:gd fmla="*/ 404630 w 706641" name="connsiteX2"/>
                  <a:gd fmla="*/ 412365 h 635282" name="connsiteY2"/>
                  <a:gd fmla="*/ 437310 w 706641" name="connsiteX3"/>
                  <a:gd fmla="*/ 381106 h 635282" name="connsiteY3"/>
                  <a:gd fmla="*/ 404630 w 706641" name="connsiteX4"/>
                  <a:gd fmla="*/ 349847 h 635282" name="connsiteY4"/>
                  <a:gd fmla="*/ 563450 w 706641" name="connsiteX5"/>
                  <a:gd fmla="*/ 345427 h 635282" name="connsiteY5"/>
                  <a:gd fmla="*/ 530770 w 706641" name="connsiteX6"/>
                  <a:gd fmla="*/ 376686 h 635282" name="connsiteY6"/>
                  <a:gd fmla="*/ 563450 w 706641" name="connsiteX7"/>
                  <a:gd fmla="*/ 407945 h 635282" name="connsiteY7"/>
                  <a:gd fmla="*/ 596130 w 706641" name="connsiteX8"/>
                  <a:gd fmla="*/ 376686 h 635282" name="connsiteY8"/>
                  <a:gd fmla="*/ 563450 w 706641" name="connsiteX9"/>
                  <a:gd fmla="*/ 345427 h 635282" name="connsiteY9"/>
                  <a:gd fmla="*/ 476620 w 706641" name="connsiteX10"/>
                  <a:gd fmla="*/ 245967 h 635282" name="connsiteY10"/>
                  <a:gd fmla="*/ 706641 w 706641" name="connsiteX11"/>
                  <a:gd fmla="*/ 427015 h 635282" name="connsiteY11"/>
                  <a:gd fmla="*/ 615961 w 706641" name="connsiteX12"/>
                  <a:gd fmla="*/ 570824 h 635282" name="connsiteY12"/>
                  <a:gd fmla="*/ 634406 w 706641" name="connsiteX13"/>
                  <a:gd fmla="*/ 633756 h 635282" name="connsiteY13"/>
                  <a:gd fmla="*/ 595058 w 706641" name="connsiteX14"/>
                  <a:gd fmla="*/ 615361 h 635282" name="connsiteY14"/>
                  <a:gd fmla="*/ 566268 w 706641" name="connsiteX15"/>
                  <a:gd fmla="*/ 593791 h 635282" name="connsiteY15"/>
                  <a:gd fmla="*/ 476620 w 706641" name="connsiteX16"/>
                  <a:gd fmla="*/ 608062 h 635282" name="connsiteY16"/>
                  <a:gd fmla="*/ 246598 w 706641" name="connsiteX17"/>
                  <a:gd fmla="*/ 427015 h 635282" name="connsiteY17"/>
                  <a:gd fmla="*/ 476620 w 706641" name="connsiteX18"/>
                  <a:gd fmla="*/ 245967 h 635282" name="connsiteY18"/>
                  <a:gd fmla="*/ 390264 w 706641" name="connsiteX19"/>
                  <a:gd fmla="*/ 125667 h 635282" name="connsiteY19"/>
                  <a:gd fmla="*/ 350795 w 706641" name="connsiteX20"/>
                  <a:gd fmla="*/ 163557 h 635282" name="connsiteY20"/>
                  <a:gd fmla="*/ 390264 w 706641" name="connsiteX21"/>
                  <a:gd fmla="*/ 201447 h 635282" name="connsiteY21"/>
                  <a:gd fmla="*/ 429733 w 706641" name="connsiteX22"/>
                  <a:gd fmla="*/ 163557 h 635282" name="connsiteY22"/>
                  <a:gd fmla="*/ 390264 w 706641" name="connsiteX23"/>
                  <a:gd fmla="*/ 125667 h 635282" name="connsiteY23"/>
                  <a:gd fmla="*/ 192606 w 706641" name="connsiteX24"/>
                  <a:gd fmla="*/ 118089 h 635282" name="connsiteY24"/>
                  <a:gd fmla="*/ 153137 w 706641" name="connsiteX25"/>
                  <a:gd fmla="*/ 155979 h 635282" name="connsiteY25"/>
                  <a:gd fmla="*/ 192606 w 706641" name="connsiteX26"/>
                  <a:gd fmla="*/ 193869 h 635282" name="connsiteY26"/>
                  <a:gd fmla="*/ 232075 w 706641" name="connsiteX27"/>
                  <a:gd fmla="*/ 155979 h 635282" name="connsiteY27"/>
                  <a:gd fmla="*/ 192606 w 706641" name="connsiteX28"/>
                  <a:gd fmla="*/ 118089 h 635282" name="connsiteY28"/>
                  <a:gd fmla="*/ 284962 w 706641" name="connsiteX29"/>
                  <a:gd fmla="*/ 0 h 635282" name="connsiteY29"/>
                  <a:gd fmla="*/ 569923 w 706641" name="connsiteX30"/>
                  <a:gd fmla="*/ 223799 h 635282" name="connsiteY30"/>
                  <a:gd fmla="*/ 568254 w 706641" name="connsiteX31"/>
                  <a:gd fmla="*/ 236804 h 635282" name="connsiteY31"/>
                  <a:gd fmla="*/ 528456 w 706641" name="connsiteX32"/>
                  <a:gd fmla="*/ 227080 h 635282" name="connsiteY32"/>
                  <a:gd fmla="*/ 476621 w 706641" name="connsiteX33"/>
                  <a:gd fmla="*/ 222967 h 635282" name="connsiteY33"/>
                  <a:gd fmla="*/ 219419 w 706641" name="connsiteX34"/>
                  <a:gd fmla="*/ 425408 h 635282" name="connsiteY34"/>
                  <a:gd fmla="*/ 221486 w 706641" name="connsiteX35"/>
                  <a:gd fmla="*/ 441544 h 635282" name="connsiteY35"/>
                  <a:gd fmla="*/ 174899 w 706641" name="connsiteX36"/>
                  <a:gd fmla="*/ 430257 h 635282" name="connsiteY36"/>
                  <a:gd fmla="*/ 92741 w 706641" name="connsiteX37"/>
                  <a:gd fmla="*/ 480461 h 635282" name="connsiteY37"/>
                  <a:gd fmla="*/ 99281 w 706641" name="connsiteX38"/>
                  <a:gd fmla="*/ 432394 h 635282" name="connsiteY38"/>
                  <a:gd fmla="*/ 110816 w 706641" name="connsiteX39"/>
                  <a:gd fmla="*/ 400672 h 635282" name="connsiteY39"/>
                  <a:gd fmla="*/ 0 w 706641" name="connsiteX40"/>
                  <a:gd fmla="*/ 223799 h 635282" name="connsiteY40"/>
                  <a:gd fmla="*/ 284962 w 706641" name="connsiteX41"/>
                  <a:gd fmla="*/ 0 h 635282" name="connsiteY4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b="b" l="l" r="r" t="t"/>
                <a:pathLst>
                  <a:path h="635282" w="706641">
                    <a:moveTo>
                      <a:pt x="404630" y="349847"/>
                    </a:moveTo>
                    <a:cubicBezTo>
                      <a:pt x="386581" y="349847"/>
                      <a:pt x="371950" y="363842"/>
                      <a:pt x="371950" y="381106"/>
                    </a:cubicBezTo>
                    <a:cubicBezTo>
                      <a:pt x="371950" y="398370"/>
                      <a:pt x="386581" y="412365"/>
                      <a:pt x="404630" y="412365"/>
                    </a:cubicBezTo>
                    <a:cubicBezTo>
                      <a:pt x="422679" y="412365"/>
                      <a:pt x="437310" y="398370"/>
                      <a:pt x="437310" y="381106"/>
                    </a:cubicBezTo>
                    <a:cubicBezTo>
                      <a:pt x="437310" y="363842"/>
                      <a:pt x="422679" y="349847"/>
                      <a:pt x="404630" y="349847"/>
                    </a:cubicBezTo>
                    <a:close/>
                    <a:moveTo>
                      <a:pt x="563450" y="345427"/>
                    </a:moveTo>
                    <a:cubicBezTo>
                      <a:pt x="545401" y="345427"/>
                      <a:pt x="530770" y="359422"/>
                      <a:pt x="530770" y="376686"/>
                    </a:cubicBezTo>
                    <a:cubicBezTo>
                      <a:pt x="530770" y="393950"/>
                      <a:pt x="545401" y="407945"/>
                      <a:pt x="563450" y="407945"/>
                    </a:cubicBezTo>
                    <a:cubicBezTo>
                      <a:pt x="581499" y="407945"/>
                      <a:pt x="596130" y="393950"/>
                      <a:pt x="596130" y="376686"/>
                    </a:cubicBezTo>
                    <a:cubicBezTo>
                      <a:pt x="596130" y="359422"/>
                      <a:pt x="581499" y="345427"/>
                      <a:pt x="563450" y="345427"/>
                    </a:cubicBezTo>
                    <a:close/>
                    <a:moveTo>
                      <a:pt x="476620" y="245967"/>
                    </a:moveTo>
                    <a:cubicBezTo>
                      <a:pt x="603657" y="245967"/>
                      <a:pt x="706641" y="327025"/>
                      <a:pt x="706641" y="427015"/>
                    </a:cubicBezTo>
                    <a:cubicBezTo>
                      <a:pt x="706641" y="485734"/>
                      <a:pt x="671125" y="537924"/>
                      <a:pt x="615961" y="570824"/>
                    </a:cubicBezTo>
                    <a:cubicBezTo>
                      <a:pt x="621856" y="582589"/>
                      <a:pt x="637657" y="626415"/>
                      <a:pt x="634406" y="633756"/>
                    </a:cubicBezTo>
                    <a:cubicBezTo>
                      <a:pt x="631024" y="641393"/>
                      <a:pt x="600232" y="618020"/>
                      <a:pt x="595058" y="615361"/>
                    </a:cubicBezTo>
                    <a:cubicBezTo>
                      <a:pt x="587175" y="608899"/>
                      <a:pt x="571047" y="598693"/>
                      <a:pt x="566268" y="593791"/>
                    </a:cubicBezTo>
                    <a:cubicBezTo>
                      <a:pt x="538719" y="602982"/>
                      <a:pt x="508423" y="608062"/>
                      <a:pt x="476620" y="608062"/>
                    </a:cubicBezTo>
                    <a:cubicBezTo>
                      <a:pt x="349582" y="608062"/>
                      <a:pt x="246598" y="527004"/>
                      <a:pt x="246598" y="427015"/>
                    </a:cubicBezTo>
                    <a:cubicBezTo>
                      <a:pt x="246598" y="327025"/>
                      <a:pt x="349582" y="245967"/>
                      <a:pt x="476620" y="245967"/>
                    </a:cubicBezTo>
                    <a:close/>
                    <a:moveTo>
                      <a:pt x="390264" y="125667"/>
                    </a:moveTo>
                    <a:cubicBezTo>
                      <a:pt x="368466" y="125667"/>
                      <a:pt x="350795" y="142631"/>
                      <a:pt x="350795" y="163557"/>
                    </a:cubicBezTo>
                    <a:cubicBezTo>
                      <a:pt x="350795" y="184483"/>
                      <a:pt x="368466" y="201447"/>
                      <a:pt x="390264" y="201447"/>
                    </a:cubicBezTo>
                    <a:cubicBezTo>
                      <a:pt x="412062" y="201447"/>
                      <a:pt x="429733" y="184483"/>
                      <a:pt x="429733" y="163557"/>
                    </a:cubicBezTo>
                    <a:cubicBezTo>
                      <a:pt x="429733" y="142631"/>
                      <a:pt x="412062" y="125667"/>
                      <a:pt x="390264" y="125667"/>
                    </a:cubicBezTo>
                    <a:close/>
                    <a:moveTo>
                      <a:pt x="192606" y="118089"/>
                    </a:moveTo>
                    <a:cubicBezTo>
                      <a:pt x="170808" y="118089"/>
                      <a:pt x="153137" y="135053"/>
                      <a:pt x="153137" y="155979"/>
                    </a:cubicBezTo>
                    <a:cubicBezTo>
                      <a:pt x="153137" y="176905"/>
                      <a:pt x="170808" y="193869"/>
                      <a:pt x="192606" y="193869"/>
                    </a:cubicBezTo>
                    <a:cubicBezTo>
                      <a:pt x="214404" y="193869"/>
                      <a:pt x="232075" y="176905"/>
                      <a:pt x="232075" y="155979"/>
                    </a:cubicBezTo>
                    <a:cubicBezTo>
                      <a:pt x="232075" y="135053"/>
                      <a:pt x="214404" y="118089"/>
                      <a:pt x="192606" y="118089"/>
                    </a:cubicBezTo>
                    <a:close/>
                    <a:moveTo>
                      <a:pt x="284962" y="0"/>
                    </a:moveTo>
                    <a:cubicBezTo>
                      <a:pt x="442342" y="0"/>
                      <a:pt x="569923" y="100198"/>
                      <a:pt x="569923" y="223799"/>
                    </a:cubicBezTo>
                    <a:lnTo>
                      <a:pt x="568254" y="236804"/>
                    </a:lnTo>
                    <a:lnTo>
                      <a:pt x="528456" y="227080"/>
                    </a:lnTo>
                    <a:cubicBezTo>
                      <a:pt x="511713" y="224383"/>
                      <a:pt x="494377" y="222967"/>
                      <a:pt x="476621" y="222967"/>
                    </a:cubicBezTo>
                    <a:cubicBezTo>
                      <a:pt x="334572" y="222967"/>
                      <a:pt x="219419" y="313603"/>
                      <a:pt x="219419" y="425408"/>
                    </a:cubicBezTo>
                    <a:lnTo>
                      <a:pt x="221486" y="441544"/>
                    </a:lnTo>
                    <a:lnTo>
                      <a:pt x="174899" y="430257"/>
                    </a:lnTo>
                    <a:cubicBezTo>
                      <a:pt x="164468" y="441965"/>
                      <a:pt x="102261" y="482906"/>
                      <a:pt x="92741" y="480461"/>
                    </a:cubicBezTo>
                    <a:cubicBezTo>
                      <a:pt x="83092" y="477985"/>
                      <a:pt x="95547" y="445146"/>
                      <a:pt x="99281" y="432394"/>
                    </a:cubicBezTo>
                    <a:cubicBezTo>
                      <a:pt x="102980" y="419765"/>
                      <a:pt x="107332" y="407704"/>
                      <a:pt x="110816" y="400672"/>
                    </a:cubicBezTo>
                    <a:cubicBezTo>
                      <a:pt x="43349" y="359942"/>
                      <a:pt x="0" y="295846"/>
                      <a:pt x="0" y="223799"/>
                    </a:cubicBezTo>
                    <a:cubicBezTo>
                      <a:pt x="0" y="100198"/>
                      <a:pt x="127582" y="0"/>
                      <a:pt x="2849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square">
                <a:no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3687431" y="4694856"/>
              <a:ext cx="678484" cy="688162"/>
              <a:chOff x="4365915" y="5227155"/>
              <a:chExt cx="678484" cy="688162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365915" y="522715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48" name="Group 4"/>
              <p:cNvGrpSpPr>
                <a:grpSpLocks noChangeAspect="1"/>
              </p:cNvGrpSpPr>
              <p:nvPr/>
            </p:nvGrpSpPr>
            <p:grpSpPr>
              <a:xfrm>
                <a:off x="4483314" y="5447610"/>
                <a:ext cx="443686" cy="247252"/>
                <a:chOff x="2289" y="649"/>
                <a:chExt cx="454" cy="253"/>
              </a:xfrm>
              <a:solidFill>
                <a:schemeClr val="bg1"/>
              </a:solidFill>
            </p:grpSpPr>
            <p:sp>
              <p:nvSpPr>
                <p:cNvPr id="49" name="Freeform 5"/>
                <p:cNvSpPr/>
                <p:nvPr/>
              </p:nvSpPr>
              <p:spPr bwMode="auto">
                <a:xfrm>
                  <a:off x="2426" y="649"/>
                  <a:ext cx="172" cy="187"/>
                </a:xfrm>
                <a:custGeom>
                  <a:gdLst>
                    <a:gd fmla="*/ 0 w 72" name="T0"/>
                    <a:gd fmla="*/ 19 h 77" name="T1"/>
                    <a:gd fmla="*/ 0 w 72" name="T2"/>
                    <a:gd fmla="*/ 21 h 77" name="T3"/>
                    <a:gd fmla="*/ 33 w 72" name="T4"/>
                    <a:gd fmla="*/ 74 h 77" name="T5"/>
                    <a:gd fmla="*/ 28 w 72" name="T6"/>
                    <a:gd fmla="*/ 51 h 77" name="T7"/>
                    <a:gd fmla="*/ 36 w 72" name="T8"/>
                    <a:gd fmla="*/ 23 h 77" name="T9"/>
                    <a:gd fmla="*/ 44 w 72" name="T10"/>
                    <a:gd fmla="*/ 51 h 77" name="T11"/>
                    <a:gd fmla="*/ 38 w 72" name="T12"/>
                    <a:gd fmla="*/ 77 h 77" name="T13"/>
                    <a:gd fmla="*/ 38 w 72" name="T14"/>
                    <a:gd fmla="*/ 77 h 77" name="T15"/>
                    <a:gd fmla="*/ 72 w 72" name="T16"/>
                    <a:gd fmla="*/ 21 h 77" name="T17"/>
                    <a:gd fmla="*/ 72 w 72" name="T18"/>
                    <a:gd fmla="*/ 0 h 77" name="T19"/>
                    <a:gd fmla="*/ 35 w 72" name="T20"/>
                    <a:gd fmla="*/ 23 h 77" name="T21"/>
                    <a:gd fmla="*/ 1 w 72" name="T22"/>
                    <a:gd fmla="*/ 0 h 77" name="T23"/>
                    <a:gd fmla="*/ 0 w 72" name="T24"/>
                    <a:gd fmla="*/ 19 h 7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7" w="72">
                      <a:moveTo>
                        <a:pt x="0" y="19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46"/>
                        <a:pt x="14" y="64"/>
                        <a:pt x="33" y="74"/>
                      </a:cubicBezTo>
                      <a:cubicBezTo>
                        <a:pt x="30" y="67"/>
                        <a:pt x="28" y="60"/>
                        <a:pt x="28" y="51"/>
                      </a:cubicBezTo>
                      <a:cubicBezTo>
                        <a:pt x="28" y="41"/>
                        <a:pt x="31" y="31"/>
                        <a:pt x="36" y="23"/>
                      </a:cubicBezTo>
                      <a:cubicBezTo>
                        <a:pt x="42" y="31"/>
                        <a:pt x="44" y="41"/>
                        <a:pt x="44" y="51"/>
                      </a:cubicBezTo>
                      <a:cubicBezTo>
                        <a:pt x="44" y="61"/>
                        <a:pt x="42" y="69"/>
                        <a:pt x="38" y="77"/>
                      </a:cubicBezTo>
                      <a:cubicBezTo>
                        <a:pt x="38" y="77"/>
                        <a:pt x="38" y="77"/>
                        <a:pt x="38" y="77"/>
                      </a:cubicBezTo>
                      <a:cubicBezTo>
                        <a:pt x="60" y="64"/>
                        <a:pt x="68" y="46"/>
                        <a:pt x="72" y="21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56" y="1"/>
                        <a:pt x="44" y="10"/>
                        <a:pt x="35" y="23"/>
                      </a:cubicBezTo>
                      <a:cubicBezTo>
                        <a:pt x="28" y="11"/>
                        <a:pt x="16" y="2"/>
                        <a:pt x="1" y="0"/>
                      </a:cubicBezTo>
                      <a:cubicBezTo>
                        <a:pt x="1" y="3"/>
                        <a:pt x="0" y="18"/>
                        <a:pt x="0" y="19"/>
                      </a:cubicBezTo>
                      <a:close/>
                    </a:path>
                  </a:pathLst>
                </a:custGeom>
                <a:grpFill/>
                <a:ln cap="sq" w="0">
                  <a:noFill/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" name="Freeform 6"/>
                <p:cNvSpPr/>
                <p:nvPr/>
              </p:nvSpPr>
              <p:spPr bwMode="auto">
                <a:xfrm>
                  <a:off x="2646" y="649"/>
                  <a:ext cx="97" cy="182"/>
                </a:xfrm>
                <a:custGeom>
                  <a:gdLst>
                    <a:gd fmla="*/ 0 w 40" name="T0"/>
                    <a:gd fmla="*/ 18 h 75" name="T1"/>
                    <a:gd fmla="*/ 0 w 40" name="T2"/>
                    <a:gd fmla="*/ 21 h 75" name="T3"/>
                    <a:gd fmla="*/ 34 w 40" name="T4"/>
                    <a:gd fmla="*/ 75 h 75" name="T5"/>
                    <a:gd fmla="*/ 40 w 40" name="T6"/>
                    <a:gd fmla="*/ 51 h 75" name="T7"/>
                    <a:gd fmla="*/ 0 w 40" name="T8"/>
                    <a:gd fmla="*/ 0 h 75" name="T9"/>
                    <a:gd fmla="*/ 0 w 40" name="T10"/>
                    <a:gd fmla="*/ 18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40">
                      <a:moveTo>
                        <a:pt x="0" y="18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47"/>
                        <a:pt x="12" y="65"/>
                        <a:pt x="34" y="75"/>
                      </a:cubicBezTo>
                      <a:cubicBezTo>
                        <a:pt x="37" y="68"/>
                        <a:pt x="40" y="60"/>
                        <a:pt x="40" y="51"/>
                      </a:cubicBezTo>
                      <a:cubicBezTo>
                        <a:pt x="40" y="26"/>
                        <a:pt x="20" y="5"/>
                        <a:pt x="0" y="0"/>
                      </a:cubicBezTo>
                      <a:cubicBezTo>
                        <a:pt x="0" y="5"/>
                        <a:pt x="0" y="11"/>
                        <a:pt x="0" y="18"/>
                      </a:cubicBezTo>
                      <a:close/>
                    </a:path>
                  </a:pathLst>
                </a:custGeom>
                <a:grpFill/>
                <a:ln cap="sq" w="0">
                  <a:noFill/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" name="Freeform 7"/>
                <p:cNvSpPr/>
                <p:nvPr/>
              </p:nvSpPr>
              <p:spPr bwMode="auto">
                <a:xfrm>
                  <a:off x="2289" y="649"/>
                  <a:ext cx="98" cy="189"/>
                </a:xfrm>
                <a:custGeom>
                  <a:gdLst>
                    <a:gd fmla="*/ 41 w 41" name="T0"/>
                    <a:gd fmla="*/ 22 h 78" name="T1"/>
                    <a:gd fmla="*/ 41 w 41" name="T2"/>
                    <a:gd fmla="*/ 0 h 78" name="T3"/>
                    <a:gd fmla="*/ 0 w 41" name="T4"/>
                    <a:gd fmla="*/ 51 h 78" name="T5"/>
                    <a:gd fmla="*/ 7 w 41" name="T6"/>
                    <a:gd fmla="*/ 78 h 78" name="T7"/>
                    <a:gd fmla="*/ 41 w 41" name="T8"/>
                    <a:gd fmla="*/ 22 h 7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8" w="41">
                      <a:moveTo>
                        <a:pt x="41" y="22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7" y="5"/>
                        <a:pt x="0" y="26"/>
                        <a:pt x="0" y="51"/>
                      </a:cubicBezTo>
                      <a:cubicBezTo>
                        <a:pt x="0" y="61"/>
                        <a:pt x="2" y="70"/>
                        <a:pt x="7" y="78"/>
                      </a:cubicBezTo>
                      <a:cubicBezTo>
                        <a:pt x="29" y="66"/>
                        <a:pt x="41" y="47"/>
                        <a:pt x="41" y="22"/>
                      </a:cubicBezTo>
                      <a:close/>
                    </a:path>
                  </a:pathLst>
                </a:custGeom>
                <a:grpFill/>
                <a:ln cap="sq" w="0">
                  <a:noFill/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" name="Freeform 8"/>
                <p:cNvSpPr/>
                <p:nvPr/>
              </p:nvSpPr>
              <p:spPr bwMode="auto">
                <a:xfrm>
                  <a:off x="2327" y="770"/>
                  <a:ext cx="163" cy="132"/>
                </a:xfrm>
                <a:custGeom>
                  <a:gdLst>
                    <a:gd fmla="*/ 35 w 68" name="T0"/>
                    <a:gd fmla="*/ 0 h 54" name="T1"/>
                    <a:gd fmla="*/ 0 w 68" name="T2"/>
                    <a:gd fmla="*/ 40 h 54" name="T3"/>
                    <a:gd fmla="*/ 35 w 68" name="T4"/>
                    <a:gd fmla="*/ 54 h 54" name="T5"/>
                    <a:gd fmla="*/ 68 w 68" name="T6"/>
                    <a:gd fmla="*/ 40 h 54" name="T7"/>
                    <a:gd fmla="*/ 35 w 68" name="T8"/>
                    <a:gd fmla="*/ 0 h 5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4" w="68">
                      <a:moveTo>
                        <a:pt x="35" y="0"/>
                      </a:moveTo>
                      <a:cubicBezTo>
                        <a:pt x="28" y="17"/>
                        <a:pt x="16" y="30"/>
                        <a:pt x="0" y="40"/>
                      </a:cubicBezTo>
                      <a:cubicBezTo>
                        <a:pt x="9" y="48"/>
                        <a:pt x="21" y="54"/>
                        <a:pt x="35" y="54"/>
                      </a:cubicBezTo>
                      <a:cubicBezTo>
                        <a:pt x="48" y="54"/>
                        <a:pt x="59" y="49"/>
                        <a:pt x="68" y="40"/>
                      </a:cubicBezTo>
                      <a:cubicBezTo>
                        <a:pt x="53" y="31"/>
                        <a:pt x="42" y="18"/>
                        <a:pt x="35" y="0"/>
                      </a:cubicBezTo>
                      <a:close/>
                    </a:path>
                  </a:pathLst>
                </a:custGeom>
                <a:grpFill/>
                <a:ln cap="sq" w="0">
                  <a:noFill/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" name="Freeform 9"/>
                <p:cNvSpPr/>
                <p:nvPr/>
              </p:nvSpPr>
              <p:spPr bwMode="auto">
                <a:xfrm>
                  <a:off x="2534" y="768"/>
                  <a:ext cx="163" cy="134"/>
                </a:xfrm>
                <a:custGeom>
                  <a:gdLst>
                    <a:gd fmla="*/ 36 w 68" name="T0"/>
                    <a:gd fmla="*/ 0 h 55" name="T1"/>
                    <a:gd fmla="*/ 0 w 68" name="T2"/>
                    <a:gd fmla="*/ 41 h 55" name="T3"/>
                    <a:gd fmla="*/ 34 w 68" name="T4"/>
                    <a:gd fmla="*/ 55 h 55" name="T5"/>
                    <a:gd fmla="*/ 68 w 68" name="T6"/>
                    <a:gd fmla="*/ 40 h 55" name="T7"/>
                    <a:gd fmla="*/ 36 w 68" name="T8"/>
                    <a:gd fmla="*/ 0 h 5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5" w="68">
                      <a:moveTo>
                        <a:pt x="36" y="0"/>
                      </a:moveTo>
                      <a:cubicBezTo>
                        <a:pt x="28" y="17"/>
                        <a:pt x="17" y="31"/>
                        <a:pt x="0" y="41"/>
                      </a:cubicBezTo>
                      <a:cubicBezTo>
                        <a:pt x="9" y="50"/>
                        <a:pt x="20" y="55"/>
                        <a:pt x="34" y="55"/>
                      </a:cubicBezTo>
                      <a:cubicBezTo>
                        <a:pt x="47" y="55"/>
                        <a:pt x="59" y="49"/>
                        <a:pt x="68" y="40"/>
                      </a:cubicBezTo>
                      <a:cubicBezTo>
                        <a:pt x="54" y="31"/>
                        <a:pt x="43" y="17"/>
                        <a:pt x="36" y="0"/>
                      </a:cubicBezTo>
                      <a:close/>
                    </a:path>
                  </a:pathLst>
                </a:custGeom>
                <a:grpFill/>
                <a:ln cap="sq" w="0">
                  <a:noFill/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grpSp>
        <p:nvGrpSpPr>
          <p:cNvPr id="62" name="组合 61"/>
          <p:cNvGrpSpPr/>
          <p:nvPr/>
        </p:nvGrpSpPr>
        <p:grpSpPr>
          <a:xfrm>
            <a:off x="8919279" y="5418205"/>
            <a:ext cx="1570763" cy="461020"/>
            <a:chOff x="2021243" y="4694856"/>
            <a:chExt cx="2344672" cy="688163"/>
          </a:xfrm>
        </p:grpSpPr>
        <p:grpSp>
          <p:nvGrpSpPr>
            <p:cNvPr id="63" name="组合 62"/>
            <p:cNvGrpSpPr/>
            <p:nvPr/>
          </p:nvGrpSpPr>
          <p:grpSpPr>
            <a:xfrm>
              <a:off x="2854337" y="4694857"/>
              <a:ext cx="678484" cy="688162"/>
              <a:chOff x="3278661" y="4732635"/>
              <a:chExt cx="678484" cy="688162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3278661" y="473263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6" name="Group 18"/>
              <p:cNvGrpSpPr>
                <a:grpSpLocks noChangeAspect="1"/>
              </p:cNvGrpSpPr>
              <p:nvPr/>
            </p:nvGrpSpPr>
            <p:grpSpPr>
              <a:xfrm>
                <a:off x="3374092" y="4887149"/>
                <a:ext cx="489770" cy="379133"/>
                <a:chOff x="6227" y="1614"/>
                <a:chExt cx="726" cy="562"/>
              </a:xfrm>
              <a:solidFill>
                <a:schemeClr val="bg1"/>
              </a:solidFill>
            </p:grpSpPr>
            <p:sp>
              <p:nvSpPr>
                <p:cNvPr id="77" name="Freeform 19"/>
                <p:cNvSpPr>
                  <a:spLocks noEditPoints="1"/>
                </p:cNvSpPr>
                <p:nvPr/>
              </p:nvSpPr>
              <p:spPr bwMode="auto">
                <a:xfrm>
                  <a:off x="6227" y="1677"/>
                  <a:ext cx="627" cy="499"/>
                </a:xfrm>
                <a:custGeom>
                  <a:gdLst>
                    <a:gd fmla="*/ 99 w 120" name="T0"/>
                    <a:gd fmla="*/ 40 h 95" name="T1"/>
                    <a:gd fmla="*/ 96 w 120" name="T2"/>
                    <a:gd fmla="*/ 36 h 95" name="T3"/>
                    <a:gd fmla="*/ 95 w 120" name="T4"/>
                    <a:gd fmla="*/ 22 h 95" name="T5"/>
                    <a:gd fmla="*/ 70 w 120" name="T6"/>
                    <a:gd fmla="*/ 23 h 95" name="T7"/>
                    <a:gd fmla="*/ 66 w 120" name="T8"/>
                    <a:gd fmla="*/ 16 h 95" name="T9"/>
                    <a:gd fmla="*/ 45 w 120" name="T10"/>
                    <a:gd fmla="*/ 6 h 95" name="T11"/>
                    <a:gd fmla="*/ 11 w 120" name="T12"/>
                    <a:gd fmla="*/ 34 h 95" name="T13"/>
                    <a:gd fmla="*/ 2 w 120" name="T14"/>
                    <a:gd fmla="*/ 60 h 95" name="T15"/>
                    <a:gd fmla="*/ 51 w 120" name="T16"/>
                    <a:gd fmla="*/ 93 h 95" name="T17"/>
                    <a:gd fmla="*/ 111 w 120" name="T18"/>
                    <a:gd fmla="*/ 67 h 95" name="T19"/>
                    <a:gd fmla="*/ 99 w 120" name="T20"/>
                    <a:gd fmla="*/ 40 h 95" name="T21"/>
                    <a:gd fmla="*/ 53 w 120" name="T22"/>
                    <a:gd fmla="*/ 86 h 95" name="T23"/>
                    <a:gd fmla="*/ 14 w 120" name="T24"/>
                    <a:gd fmla="*/ 62 h 95" name="T25"/>
                    <a:gd fmla="*/ 53 w 120" name="T26"/>
                    <a:gd fmla="*/ 35 h 95" name="T27"/>
                    <a:gd fmla="*/ 92 w 120" name="T28"/>
                    <a:gd fmla="*/ 57 h 95" name="T29"/>
                    <a:gd fmla="*/ 53 w 120" name="T30"/>
                    <a:gd fmla="*/ 86 h 95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95" w="120">
                      <a:moveTo>
                        <a:pt x="99" y="40"/>
                      </a:moveTo>
                      <a:cubicBezTo>
                        <a:pt x="94" y="39"/>
                        <a:pt x="96" y="36"/>
                        <a:pt x="96" y="36"/>
                      </a:cubicBezTo>
                      <a:cubicBezTo>
                        <a:pt x="96" y="36"/>
                        <a:pt x="101" y="28"/>
                        <a:pt x="95" y="22"/>
                      </a:cubicBezTo>
                      <a:cubicBezTo>
                        <a:pt x="88" y="14"/>
                        <a:pt x="70" y="23"/>
                        <a:pt x="70" y="23"/>
                      </a:cubicBezTo>
                      <a:cubicBezTo>
                        <a:pt x="63" y="25"/>
                        <a:pt x="65" y="22"/>
                        <a:pt x="66" y="16"/>
                      </a:cubicBezTo>
                      <a:cubicBezTo>
                        <a:pt x="66" y="10"/>
                        <a:pt x="64" y="0"/>
                        <a:pt x="45" y="6"/>
                      </a:cubicBezTo>
                      <a:cubicBezTo>
                        <a:pt x="27" y="12"/>
                        <a:pt x="11" y="34"/>
                        <a:pt x="11" y="34"/>
                      </a:cubicBezTo>
                      <a:cubicBezTo>
                        <a:pt x="0" y="49"/>
                        <a:pt x="2" y="60"/>
                        <a:pt x="2" y="60"/>
                      </a:cubicBezTo>
                      <a:cubicBezTo>
                        <a:pt x="5" y="85"/>
                        <a:pt x="31" y="91"/>
                        <a:pt x="51" y="93"/>
                      </a:cubicBezTo>
                      <a:cubicBezTo>
                        <a:pt x="73" y="95"/>
                        <a:pt x="102" y="86"/>
                        <a:pt x="111" y="67"/>
                      </a:cubicBezTo>
                      <a:cubicBezTo>
                        <a:pt x="120" y="48"/>
                        <a:pt x="104" y="41"/>
                        <a:pt x="99" y="40"/>
                      </a:cubicBezTo>
                      <a:close/>
                      <a:moveTo>
                        <a:pt x="53" y="86"/>
                      </a:moveTo>
                      <a:cubicBezTo>
                        <a:pt x="32" y="87"/>
                        <a:pt x="14" y="76"/>
                        <a:pt x="14" y="62"/>
                      </a:cubicBezTo>
                      <a:cubicBezTo>
                        <a:pt x="14" y="48"/>
                        <a:pt x="32" y="36"/>
                        <a:pt x="53" y="35"/>
                      </a:cubicBezTo>
                      <a:cubicBezTo>
                        <a:pt x="74" y="34"/>
                        <a:pt x="92" y="43"/>
                        <a:pt x="92" y="57"/>
                      </a:cubicBezTo>
                      <a:cubicBezTo>
                        <a:pt x="92" y="72"/>
                        <a:pt x="74" y="85"/>
                        <a:pt x="53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8" name="Freeform 20"/>
                <p:cNvSpPr>
                  <a:spLocks noEditPoints="1"/>
                </p:cNvSpPr>
                <p:nvPr/>
              </p:nvSpPr>
              <p:spPr bwMode="auto">
                <a:xfrm>
                  <a:off x="6368" y="1897"/>
                  <a:ext cx="246" cy="221"/>
                </a:xfrm>
                <a:custGeom>
                  <a:gdLst>
                    <a:gd fmla="*/ 22 w 47" name="T0"/>
                    <a:gd fmla="*/ 3 h 42" name="T1"/>
                    <a:gd fmla="*/ 3 w 47" name="T2"/>
                    <a:gd fmla="*/ 25 h 42" name="T3"/>
                    <a:gd fmla="*/ 9 w 47" name="T4"/>
                    <a:gd fmla="*/ 35 h 42" name="T5"/>
                    <a:gd fmla="*/ 41 w 47" name="T6"/>
                    <a:gd fmla="*/ 29 h 42" name="T7"/>
                    <a:gd fmla="*/ 22 w 47" name="T8"/>
                    <a:gd fmla="*/ 3 h 42" name="T9"/>
                    <a:gd fmla="*/ 16 w 47" name="T10"/>
                    <a:gd fmla="*/ 31 h 42" name="T11"/>
                    <a:gd fmla="*/ 9 w 47" name="T12"/>
                    <a:gd fmla="*/ 26 h 42" name="T13"/>
                    <a:gd fmla="*/ 16 w 47" name="T14"/>
                    <a:gd fmla="*/ 19 h 42" name="T15"/>
                    <a:gd fmla="*/ 24 w 47" name="T16"/>
                    <a:gd fmla="*/ 24 h 42" name="T17"/>
                    <a:gd fmla="*/ 16 w 47" name="T18"/>
                    <a:gd fmla="*/ 31 h 42" name="T19"/>
                    <a:gd fmla="*/ 29 w 47" name="T20"/>
                    <a:gd fmla="*/ 20 h 42" name="T21"/>
                    <a:gd fmla="*/ 25 w 47" name="T22"/>
                    <a:gd fmla="*/ 20 h 42" name="T23"/>
                    <a:gd fmla="*/ 26 w 47" name="T24"/>
                    <a:gd fmla="*/ 16 h 42" name="T25"/>
                    <a:gd fmla="*/ 30 w 47" name="T26"/>
                    <a:gd fmla="*/ 16 h 42" name="T27"/>
                    <a:gd fmla="*/ 29 w 47" name="T28"/>
                    <a:gd fmla="*/ 20 h 4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42" w="47">
                      <a:moveTo>
                        <a:pt x="22" y="3"/>
                      </a:moveTo>
                      <a:cubicBezTo>
                        <a:pt x="0" y="5"/>
                        <a:pt x="3" y="25"/>
                        <a:pt x="3" y="25"/>
                      </a:cubicBezTo>
                      <a:cubicBezTo>
                        <a:pt x="3" y="25"/>
                        <a:pt x="3" y="32"/>
                        <a:pt x="9" y="35"/>
                      </a:cubicBezTo>
                      <a:cubicBezTo>
                        <a:pt x="21" y="42"/>
                        <a:pt x="34" y="38"/>
                        <a:pt x="41" y="29"/>
                      </a:cubicBezTo>
                      <a:cubicBezTo>
                        <a:pt x="47" y="21"/>
                        <a:pt x="43" y="0"/>
                        <a:pt x="22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9" y="29"/>
                        <a:pt x="9" y="26"/>
                      </a:cubicBezTo>
                      <a:cubicBezTo>
                        <a:pt x="9" y="22"/>
                        <a:pt x="12" y="19"/>
                        <a:pt x="16" y="19"/>
                      </a:cubicBezTo>
                      <a:cubicBezTo>
                        <a:pt x="21" y="18"/>
                        <a:pt x="24" y="21"/>
                        <a:pt x="24" y="24"/>
                      </a:cubicBezTo>
                      <a:cubicBezTo>
                        <a:pt x="24" y="27"/>
                        <a:pt x="20" y="31"/>
                        <a:pt x="16" y="31"/>
                      </a:cubicBezTo>
                      <a:close/>
                      <a:moveTo>
                        <a:pt x="29" y="20"/>
                      </a:moveTo>
                      <a:cubicBezTo>
                        <a:pt x="28" y="21"/>
                        <a:pt x="26" y="21"/>
                        <a:pt x="25" y="20"/>
                      </a:cubicBezTo>
                      <a:cubicBezTo>
                        <a:pt x="25" y="19"/>
                        <a:pt x="25" y="17"/>
                        <a:pt x="26" y="16"/>
                      </a:cubicBezTo>
                      <a:cubicBezTo>
                        <a:pt x="28" y="15"/>
                        <a:pt x="29" y="15"/>
                        <a:pt x="30" y="16"/>
                      </a:cubicBezTo>
                      <a:cubicBezTo>
                        <a:pt x="31" y="17"/>
                        <a:pt x="30" y="19"/>
                        <a:pt x="29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9" name="Freeform 21"/>
                <p:cNvSpPr/>
                <p:nvPr/>
              </p:nvSpPr>
              <p:spPr bwMode="auto">
                <a:xfrm>
                  <a:off x="6697" y="1698"/>
                  <a:ext cx="131" cy="141"/>
                </a:xfrm>
                <a:custGeom>
                  <a:gdLst>
                    <a:gd fmla="*/ 19 w 25" name="T0"/>
                    <a:gd fmla="*/ 27 h 27" name="T1"/>
                    <a:gd fmla="*/ 23 w 25" name="T2"/>
                    <a:gd fmla="*/ 24 h 27" name="T3"/>
                    <a:gd fmla="*/ 23 w 25" name="T4"/>
                    <a:gd fmla="*/ 24 h 27" name="T5"/>
                    <a:gd fmla="*/ 3 w 25" name="T6"/>
                    <a:gd fmla="*/ 4 h 27" name="T7"/>
                    <a:gd fmla="*/ 0 w 25" name="T8"/>
                    <a:gd fmla="*/ 8 h 27" name="T9"/>
                    <a:gd fmla="*/ 3 w 25" name="T10"/>
                    <a:gd fmla="*/ 11 h 27" name="T11"/>
                    <a:gd fmla="*/ 16 w 25" name="T12"/>
                    <a:gd fmla="*/ 23 h 27" name="T13"/>
                    <a:gd fmla="*/ 19 w 25" name="T14"/>
                    <a:gd fmla="*/ 27 h 27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7" w="25">
                      <a:moveTo>
                        <a:pt x="19" y="27"/>
                      </a:moveTo>
                      <a:cubicBezTo>
                        <a:pt x="21" y="27"/>
                        <a:pt x="22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5" y="0"/>
                        <a:pt x="3" y="4"/>
                        <a:pt x="3" y="4"/>
                      </a:cubicBezTo>
                      <a:cubicBezTo>
                        <a:pt x="1" y="4"/>
                        <a:pt x="0" y="6"/>
                        <a:pt x="0" y="8"/>
                      </a:cubicBezTo>
                      <a:cubicBezTo>
                        <a:pt x="0" y="10"/>
                        <a:pt x="1" y="11"/>
                        <a:pt x="3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7" y="27"/>
                        <a:pt x="19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0" name="Freeform 22"/>
                <p:cNvSpPr/>
                <p:nvPr/>
              </p:nvSpPr>
              <p:spPr bwMode="auto">
                <a:xfrm>
                  <a:off x="6671" y="1614"/>
                  <a:ext cx="282" cy="262"/>
                </a:xfrm>
                <a:custGeom>
                  <a:gdLst>
                    <a:gd fmla="*/ 22 w 54" name="T0"/>
                    <a:gd fmla="*/ 2 h 50" name="T1"/>
                    <a:gd fmla="*/ 4 w 54" name="T2"/>
                    <a:gd fmla="*/ 2 h 50" name="T3"/>
                    <a:gd fmla="*/ 3 w 54" name="T4"/>
                    <a:gd fmla="*/ 2 h 50" name="T5"/>
                    <a:gd fmla="*/ 3 w 54" name="T6"/>
                    <a:gd fmla="*/ 2 h 50" name="T7"/>
                    <a:gd fmla="*/ 0 w 54" name="T8"/>
                    <a:gd fmla="*/ 7 h 50" name="T9"/>
                    <a:gd fmla="*/ 5 w 54" name="T10"/>
                    <a:gd fmla="*/ 12 h 50" name="T11"/>
                    <a:gd fmla="*/ 9 w 54" name="T12"/>
                    <a:gd fmla="*/ 11 h 50" name="T13"/>
                    <a:gd fmla="*/ 35 w 54" name="T14"/>
                    <a:gd fmla="*/ 24 h 50" name="T15"/>
                    <a:gd fmla="*/ 36 w 54" name="T16"/>
                    <a:gd fmla="*/ 41 h 50" name="T17"/>
                    <a:gd fmla="*/ 35 w 54" name="T18"/>
                    <a:gd fmla="*/ 46 h 50" name="T19"/>
                    <a:gd fmla="*/ 40 w 54" name="T20"/>
                    <a:gd fmla="*/ 50 h 50" name="T21"/>
                    <a:gd fmla="*/ 45 w 54" name="T22"/>
                    <a:gd fmla="*/ 46 h 50" name="T23"/>
                    <a:gd fmla="*/ 45 w 54" name="T24"/>
                    <a:gd fmla="*/ 46 h 50" name="T25"/>
                    <a:gd fmla="*/ 22 w 54" name="T26"/>
                    <a:gd fmla="*/ 2 h 5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50" w="54">
                      <a:moveTo>
                        <a:pt x="22" y="2"/>
                      </a:moveTo>
                      <a:cubicBezTo>
                        <a:pt x="14" y="0"/>
                        <a:pt x="6" y="1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7" y="12"/>
                        <a:pt x="9" y="11"/>
                      </a:cubicBezTo>
                      <a:cubicBezTo>
                        <a:pt x="11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6" y="41"/>
                      </a:cubicBezTo>
                      <a:cubicBezTo>
                        <a:pt x="36" y="41"/>
                        <a:pt x="35" y="43"/>
                        <a:pt x="35" y="46"/>
                      </a:cubicBezTo>
                      <a:cubicBezTo>
                        <a:pt x="35" y="49"/>
                        <a:pt x="38" y="50"/>
                        <a:pt x="40" y="50"/>
                      </a:cubicBezTo>
                      <a:cubicBezTo>
                        <a:pt x="43" y="50"/>
                        <a:pt x="45" y="50"/>
                        <a:pt x="45" y="46"/>
                      </a:cubicBezTo>
                      <a:cubicBezTo>
                        <a:pt x="45" y="46"/>
                        <a:pt x="45" y="46"/>
                        <a:pt x="45" y="46"/>
                      </a:cubicBezTo>
                      <a:cubicBezTo>
                        <a:pt x="54" y="18"/>
                        <a:pt x="35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64" name="组合 63"/>
            <p:cNvGrpSpPr/>
            <p:nvPr/>
          </p:nvGrpSpPr>
          <p:grpSpPr>
            <a:xfrm>
              <a:off x="2021243" y="4694857"/>
              <a:ext cx="678484" cy="688162"/>
              <a:chOff x="2191407" y="4730692"/>
              <a:chExt cx="678484" cy="688162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2191407" y="4730692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4" name="任意多边形 73"/>
              <p:cNvSpPr/>
              <p:nvPr/>
            </p:nvSpPr>
            <p:spPr bwMode="auto">
              <a:xfrm>
                <a:off x="2322754" y="4885206"/>
                <a:ext cx="415789" cy="379133"/>
              </a:xfrm>
              <a:custGeom>
                <a:gdLst>
                  <a:gd fmla="*/ 404630 w 706641" name="connsiteX0"/>
                  <a:gd fmla="*/ 349847 h 635282" name="connsiteY0"/>
                  <a:gd fmla="*/ 371950 w 706641" name="connsiteX1"/>
                  <a:gd fmla="*/ 381106 h 635282" name="connsiteY1"/>
                  <a:gd fmla="*/ 404630 w 706641" name="connsiteX2"/>
                  <a:gd fmla="*/ 412365 h 635282" name="connsiteY2"/>
                  <a:gd fmla="*/ 437310 w 706641" name="connsiteX3"/>
                  <a:gd fmla="*/ 381106 h 635282" name="connsiteY3"/>
                  <a:gd fmla="*/ 404630 w 706641" name="connsiteX4"/>
                  <a:gd fmla="*/ 349847 h 635282" name="connsiteY4"/>
                  <a:gd fmla="*/ 563450 w 706641" name="connsiteX5"/>
                  <a:gd fmla="*/ 345427 h 635282" name="connsiteY5"/>
                  <a:gd fmla="*/ 530770 w 706641" name="connsiteX6"/>
                  <a:gd fmla="*/ 376686 h 635282" name="connsiteY6"/>
                  <a:gd fmla="*/ 563450 w 706641" name="connsiteX7"/>
                  <a:gd fmla="*/ 407945 h 635282" name="connsiteY7"/>
                  <a:gd fmla="*/ 596130 w 706641" name="connsiteX8"/>
                  <a:gd fmla="*/ 376686 h 635282" name="connsiteY8"/>
                  <a:gd fmla="*/ 563450 w 706641" name="connsiteX9"/>
                  <a:gd fmla="*/ 345427 h 635282" name="connsiteY9"/>
                  <a:gd fmla="*/ 476620 w 706641" name="connsiteX10"/>
                  <a:gd fmla="*/ 245967 h 635282" name="connsiteY10"/>
                  <a:gd fmla="*/ 706641 w 706641" name="connsiteX11"/>
                  <a:gd fmla="*/ 427015 h 635282" name="connsiteY11"/>
                  <a:gd fmla="*/ 615961 w 706641" name="connsiteX12"/>
                  <a:gd fmla="*/ 570824 h 635282" name="connsiteY12"/>
                  <a:gd fmla="*/ 634406 w 706641" name="connsiteX13"/>
                  <a:gd fmla="*/ 633756 h 635282" name="connsiteY13"/>
                  <a:gd fmla="*/ 595058 w 706641" name="connsiteX14"/>
                  <a:gd fmla="*/ 615361 h 635282" name="connsiteY14"/>
                  <a:gd fmla="*/ 566268 w 706641" name="connsiteX15"/>
                  <a:gd fmla="*/ 593791 h 635282" name="connsiteY15"/>
                  <a:gd fmla="*/ 476620 w 706641" name="connsiteX16"/>
                  <a:gd fmla="*/ 608062 h 635282" name="connsiteY16"/>
                  <a:gd fmla="*/ 246598 w 706641" name="connsiteX17"/>
                  <a:gd fmla="*/ 427015 h 635282" name="connsiteY17"/>
                  <a:gd fmla="*/ 476620 w 706641" name="connsiteX18"/>
                  <a:gd fmla="*/ 245967 h 635282" name="connsiteY18"/>
                  <a:gd fmla="*/ 390264 w 706641" name="connsiteX19"/>
                  <a:gd fmla="*/ 125667 h 635282" name="connsiteY19"/>
                  <a:gd fmla="*/ 350795 w 706641" name="connsiteX20"/>
                  <a:gd fmla="*/ 163557 h 635282" name="connsiteY20"/>
                  <a:gd fmla="*/ 390264 w 706641" name="connsiteX21"/>
                  <a:gd fmla="*/ 201447 h 635282" name="connsiteY21"/>
                  <a:gd fmla="*/ 429733 w 706641" name="connsiteX22"/>
                  <a:gd fmla="*/ 163557 h 635282" name="connsiteY22"/>
                  <a:gd fmla="*/ 390264 w 706641" name="connsiteX23"/>
                  <a:gd fmla="*/ 125667 h 635282" name="connsiteY23"/>
                  <a:gd fmla="*/ 192606 w 706641" name="connsiteX24"/>
                  <a:gd fmla="*/ 118089 h 635282" name="connsiteY24"/>
                  <a:gd fmla="*/ 153137 w 706641" name="connsiteX25"/>
                  <a:gd fmla="*/ 155979 h 635282" name="connsiteY25"/>
                  <a:gd fmla="*/ 192606 w 706641" name="connsiteX26"/>
                  <a:gd fmla="*/ 193869 h 635282" name="connsiteY26"/>
                  <a:gd fmla="*/ 232075 w 706641" name="connsiteX27"/>
                  <a:gd fmla="*/ 155979 h 635282" name="connsiteY27"/>
                  <a:gd fmla="*/ 192606 w 706641" name="connsiteX28"/>
                  <a:gd fmla="*/ 118089 h 635282" name="connsiteY28"/>
                  <a:gd fmla="*/ 284962 w 706641" name="connsiteX29"/>
                  <a:gd fmla="*/ 0 h 635282" name="connsiteY29"/>
                  <a:gd fmla="*/ 569923 w 706641" name="connsiteX30"/>
                  <a:gd fmla="*/ 223799 h 635282" name="connsiteY30"/>
                  <a:gd fmla="*/ 568254 w 706641" name="connsiteX31"/>
                  <a:gd fmla="*/ 236804 h 635282" name="connsiteY31"/>
                  <a:gd fmla="*/ 528456 w 706641" name="connsiteX32"/>
                  <a:gd fmla="*/ 227080 h 635282" name="connsiteY32"/>
                  <a:gd fmla="*/ 476621 w 706641" name="connsiteX33"/>
                  <a:gd fmla="*/ 222967 h 635282" name="connsiteY33"/>
                  <a:gd fmla="*/ 219419 w 706641" name="connsiteX34"/>
                  <a:gd fmla="*/ 425408 h 635282" name="connsiteY34"/>
                  <a:gd fmla="*/ 221486 w 706641" name="connsiteX35"/>
                  <a:gd fmla="*/ 441544 h 635282" name="connsiteY35"/>
                  <a:gd fmla="*/ 174899 w 706641" name="connsiteX36"/>
                  <a:gd fmla="*/ 430257 h 635282" name="connsiteY36"/>
                  <a:gd fmla="*/ 92741 w 706641" name="connsiteX37"/>
                  <a:gd fmla="*/ 480461 h 635282" name="connsiteY37"/>
                  <a:gd fmla="*/ 99281 w 706641" name="connsiteX38"/>
                  <a:gd fmla="*/ 432394 h 635282" name="connsiteY38"/>
                  <a:gd fmla="*/ 110816 w 706641" name="connsiteX39"/>
                  <a:gd fmla="*/ 400672 h 635282" name="connsiteY39"/>
                  <a:gd fmla="*/ 0 w 706641" name="connsiteX40"/>
                  <a:gd fmla="*/ 223799 h 635282" name="connsiteY40"/>
                  <a:gd fmla="*/ 284962 w 706641" name="connsiteX41"/>
                  <a:gd fmla="*/ 0 h 635282" name="connsiteY4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b="b" l="l" r="r" t="t"/>
                <a:pathLst>
                  <a:path h="635282" w="706641">
                    <a:moveTo>
                      <a:pt x="404630" y="349847"/>
                    </a:moveTo>
                    <a:cubicBezTo>
                      <a:pt x="386581" y="349847"/>
                      <a:pt x="371950" y="363842"/>
                      <a:pt x="371950" y="381106"/>
                    </a:cubicBezTo>
                    <a:cubicBezTo>
                      <a:pt x="371950" y="398370"/>
                      <a:pt x="386581" y="412365"/>
                      <a:pt x="404630" y="412365"/>
                    </a:cubicBezTo>
                    <a:cubicBezTo>
                      <a:pt x="422679" y="412365"/>
                      <a:pt x="437310" y="398370"/>
                      <a:pt x="437310" y="381106"/>
                    </a:cubicBezTo>
                    <a:cubicBezTo>
                      <a:pt x="437310" y="363842"/>
                      <a:pt x="422679" y="349847"/>
                      <a:pt x="404630" y="349847"/>
                    </a:cubicBezTo>
                    <a:close/>
                    <a:moveTo>
                      <a:pt x="563450" y="345427"/>
                    </a:moveTo>
                    <a:cubicBezTo>
                      <a:pt x="545401" y="345427"/>
                      <a:pt x="530770" y="359422"/>
                      <a:pt x="530770" y="376686"/>
                    </a:cubicBezTo>
                    <a:cubicBezTo>
                      <a:pt x="530770" y="393950"/>
                      <a:pt x="545401" y="407945"/>
                      <a:pt x="563450" y="407945"/>
                    </a:cubicBezTo>
                    <a:cubicBezTo>
                      <a:pt x="581499" y="407945"/>
                      <a:pt x="596130" y="393950"/>
                      <a:pt x="596130" y="376686"/>
                    </a:cubicBezTo>
                    <a:cubicBezTo>
                      <a:pt x="596130" y="359422"/>
                      <a:pt x="581499" y="345427"/>
                      <a:pt x="563450" y="345427"/>
                    </a:cubicBezTo>
                    <a:close/>
                    <a:moveTo>
                      <a:pt x="476620" y="245967"/>
                    </a:moveTo>
                    <a:cubicBezTo>
                      <a:pt x="603657" y="245967"/>
                      <a:pt x="706641" y="327025"/>
                      <a:pt x="706641" y="427015"/>
                    </a:cubicBezTo>
                    <a:cubicBezTo>
                      <a:pt x="706641" y="485734"/>
                      <a:pt x="671125" y="537924"/>
                      <a:pt x="615961" y="570824"/>
                    </a:cubicBezTo>
                    <a:cubicBezTo>
                      <a:pt x="621856" y="582589"/>
                      <a:pt x="637657" y="626415"/>
                      <a:pt x="634406" y="633756"/>
                    </a:cubicBezTo>
                    <a:cubicBezTo>
                      <a:pt x="631024" y="641393"/>
                      <a:pt x="600232" y="618020"/>
                      <a:pt x="595058" y="615361"/>
                    </a:cubicBezTo>
                    <a:cubicBezTo>
                      <a:pt x="587175" y="608899"/>
                      <a:pt x="571047" y="598693"/>
                      <a:pt x="566268" y="593791"/>
                    </a:cubicBezTo>
                    <a:cubicBezTo>
                      <a:pt x="538719" y="602982"/>
                      <a:pt x="508423" y="608062"/>
                      <a:pt x="476620" y="608062"/>
                    </a:cubicBezTo>
                    <a:cubicBezTo>
                      <a:pt x="349582" y="608062"/>
                      <a:pt x="246598" y="527004"/>
                      <a:pt x="246598" y="427015"/>
                    </a:cubicBezTo>
                    <a:cubicBezTo>
                      <a:pt x="246598" y="327025"/>
                      <a:pt x="349582" y="245967"/>
                      <a:pt x="476620" y="245967"/>
                    </a:cubicBezTo>
                    <a:close/>
                    <a:moveTo>
                      <a:pt x="390264" y="125667"/>
                    </a:moveTo>
                    <a:cubicBezTo>
                      <a:pt x="368466" y="125667"/>
                      <a:pt x="350795" y="142631"/>
                      <a:pt x="350795" y="163557"/>
                    </a:cubicBezTo>
                    <a:cubicBezTo>
                      <a:pt x="350795" y="184483"/>
                      <a:pt x="368466" y="201447"/>
                      <a:pt x="390264" y="201447"/>
                    </a:cubicBezTo>
                    <a:cubicBezTo>
                      <a:pt x="412062" y="201447"/>
                      <a:pt x="429733" y="184483"/>
                      <a:pt x="429733" y="163557"/>
                    </a:cubicBezTo>
                    <a:cubicBezTo>
                      <a:pt x="429733" y="142631"/>
                      <a:pt x="412062" y="125667"/>
                      <a:pt x="390264" y="125667"/>
                    </a:cubicBezTo>
                    <a:close/>
                    <a:moveTo>
                      <a:pt x="192606" y="118089"/>
                    </a:moveTo>
                    <a:cubicBezTo>
                      <a:pt x="170808" y="118089"/>
                      <a:pt x="153137" y="135053"/>
                      <a:pt x="153137" y="155979"/>
                    </a:cubicBezTo>
                    <a:cubicBezTo>
                      <a:pt x="153137" y="176905"/>
                      <a:pt x="170808" y="193869"/>
                      <a:pt x="192606" y="193869"/>
                    </a:cubicBezTo>
                    <a:cubicBezTo>
                      <a:pt x="214404" y="193869"/>
                      <a:pt x="232075" y="176905"/>
                      <a:pt x="232075" y="155979"/>
                    </a:cubicBezTo>
                    <a:cubicBezTo>
                      <a:pt x="232075" y="135053"/>
                      <a:pt x="214404" y="118089"/>
                      <a:pt x="192606" y="118089"/>
                    </a:cubicBezTo>
                    <a:close/>
                    <a:moveTo>
                      <a:pt x="284962" y="0"/>
                    </a:moveTo>
                    <a:cubicBezTo>
                      <a:pt x="442342" y="0"/>
                      <a:pt x="569923" y="100198"/>
                      <a:pt x="569923" y="223799"/>
                    </a:cubicBezTo>
                    <a:lnTo>
                      <a:pt x="568254" y="236804"/>
                    </a:lnTo>
                    <a:lnTo>
                      <a:pt x="528456" y="227080"/>
                    </a:lnTo>
                    <a:cubicBezTo>
                      <a:pt x="511713" y="224383"/>
                      <a:pt x="494377" y="222967"/>
                      <a:pt x="476621" y="222967"/>
                    </a:cubicBezTo>
                    <a:cubicBezTo>
                      <a:pt x="334572" y="222967"/>
                      <a:pt x="219419" y="313603"/>
                      <a:pt x="219419" y="425408"/>
                    </a:cubicBezTo>
                    <a:lnTo>
                      <a:pt x="221486" y="441544"/>
                    </a:lnTo>
                    <a:lnTo>
                      <a:pt x="174899" y="430257"/>
                    </a:lnTo>
                    <a:cubicBezTo>
                      <a:pt x="164468" y="441965"/>
                      <a:pt x="102261" y="482906"/>
                      <a:pt x="92741" y="480461"/>
                    </a:cubicBezTo>
                    <a:cubicBezTo>
                      <a:pt x="83092" y="477985"/>
                      <a:pt x="95547" y="445146"/>
                      <a:pt x="99281" y="432394"/>
                    </a:cubicBezTo>
                    <a:cubicBezTo>
                      <a:pt x="102980" y="419765"/>
                      <a:pt x="107332" y="407704"/>
                      <a:pt x="110816" y="400672"/>
                    </a:cubicBezTo>
                    <a:cubicBezTo>
                      <a:pt x="43349" y="359942"/>
                      <a:pt x="0" y="295846"/>
                      <a:pt x="0" y="223799"/>
                    </a:cubicBezTo>
                    <a:cubicBezTo>
                      <a:pt x="0" y="100198"/>
                      <a:pt x="127582" y="0"/>
                      <a:pt x="2849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square">
                <a:no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3687431" y="4694856"/>
              <a:ext cx="678484" cy="688162"/>
              <a:chOff x="4365915" y="5227155"/>
              <a:chExt cx="678484" cy="688162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4365915" y="522715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67" name="Group 4"/>
              <p:cNvGrpSpPr>
                <a:grpSpLocks noChangeAspect="1"/>
              </p:cNvGrpSpPr>
              <p:nvPr/>
            </p:nvGrpSpPr>
            <p:grpSpPr>
              <a:xfrm>
                <a:off x="4483314" y="5447610"/>
                <a:ext cx="443686" cy="247252"/>
                <a:chOff x="2289" y="649"/>
                <a:chExt cx="454" cy="253"/>
              </a:xfrm>
              <a:solidFill>
                <a:schemeClr val="bg1"/>
              </a:solidFill>
            </p:grpSpPr>
            <p:sp>
              <p:nvSpPr>
                <p:cNvPr id="68" name="Freeform 5"/>
                <p:cNvSpPr/>
                <p:nvPr/>
              </p:nvSpPr>
              <p:spPr bwMode="auto">
                <a:xfrm>
                  <a:off x="2426" y="649"/>
                  <a:ext cx="172" cy="187"/>
                </a:xfrm>
                <a:custGeom>
                  <a:gdLst>
                    <a:gd fmla="*/ 0 w 72" name="T0"/>
                    <a:gd fmla="*/ 19 h 77" name="T1"/>
                    <a:gd fmla="*/ 0 w 72" name="T2"/>
                    <a:gd fmla="*/ 21 h 77" name="T3"/>
                    <a:gd fmla="*/ 33 w 72" name="T4"/>
                    <a:gd fmla="*/ 74 h 77" name="T5"/>
                    <a:gd fmla="*/ 28 w 72" name="T6"/>
                    <a:gd fmla="*/ 51 h 77" name="T7"/>
                    <a:gd fmla="*/ 36 w 72" name="T8"/>
                    <a:gd fmla="*/ 23 h 77" name="T9"/>
                    <a:gd fmla="*/ 44 w 72" name="T10"/>
                    <a:gd fmla="*/ 51 h 77" name="T11"/>
                    <a:gd fmla="*/ 38 w 72" name="T12"/>
                    <a:gd fmla="*/ 77 h 77" name="T13"/>
                    <a:gd fmla="*/ 38 w 72" name="T14"/>
                    <a:gd fmla="*/ 77 h 77" name="T15"/>
                    <a:gd fmla="*/ 72 w 72" name="T16"/>
                    <a:gd fmla="*/ 21 h 77" name="T17"/>
                    <a:gd fmla="*/ 72 w 72" name="T18"/>
                    <a:gd fmla="*/ 0 h 77" name="T19"/>
                    <a:gd fmla="*/ 35 w 72" name="T20"/>
                    <a:gd fmla="*/ 23 h 77" name="T21"/>
                    <a:gd fmla="*/ 1 w 72" name="T22"/>
                    <a:gd fmla="*/ 0 h 77" name="T23"/>
                    <a:gd fmla="*/ 0 w 72" name="T24"/>
                    <a:gd fmla="*/ 19 h 7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7" w="72">
                      <a:moveTo>
                        <a:pt x="0" y="19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46"/>
                        <a:pt x="14" y="64"/>
                        <a:pt x="33" y="74"/>
                      </a:cubicBezTo>
                      <a:cubicBezTo>
                        <a:pt x="30" y="67"/>
                        <a:pt x="28" y="60"/>
                        <a:pt x="28" y="51"/>
                      </a:cubicBezTo>
                      <a:cubicBezTo>
                        <a:pt x="28" y="41"/>
                        <a:pt x="31" y="31"/>
                        <a:pt x="36" y="23"/>
                      </a:cubicBezTo>
                      <a:cubicBezTo>
                        <a:pt x="42" y="31"/>
                        <a:pt x="44" y="41"/>
                        <a:pt x="44" y="51"/>
                      </a:cubicBezTo>
                      <a:cubicBezTo>
                        <a:pt x="44" y="61"/>
                        <a:pt x="42" y="69"/>
                        <a:pt x="38" y="77"/>
                      </a:cubicBezTo>
                      <a:cubicBezTo>
                        <a:pt x="38" y="77"/>
                        <a:pt x="38" y="77"/>
                        <a:pt x="38" y="77"/>
                      </a:cubicBezTo>
                      <a:cubicBezTo>
                        <a:pt x="60" y="64"/>
                        <a:pt x="68" y="46"/>
                        <a:pt x="72" y="21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56" y="1"/>
                        <a:pt x="44" y="10"/>
                        <a:pt x="35" y="23"/>
                      </a:cubicBezTo>
                      <a:cubicBezTo>
                        <a:pt x="28" y="11"/>
                        <a:pt x="16" y="2"/>
                        <a:pt x="1" y="0"/>
                      </a:cubicBezTo>
                      <a:cubicBezTo>
                        <a:pt x="1" y="3"/>
                        <a:pt x="0" y="18"/>
                        <a:pt x="0" y="19"/>
                      </a:cubicBezTo>
                      <a:close/>
                    </a:path>
                  </a:pathLst>
                </a:custGeom>
                <a:grpFill/>
                <a:ln cap="sq" w="0">
                  <a:noFill/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>
                  <a:off x="2646" y="649"/>
                  <a:ext cx="97" cy="182"/>
                </a:xfrm>
                <a:custGeom>
                  <a:gdLst>
                    <a:gd fmla="*/ 0 w 40" name="T0"/>
                    <a:gd fmla="*/ 18 h 75" name="T1"/>
                    <a:gd fmla="*/ 0 w 40" name="T2"/>
                    <a:gd fmla="*/ 21 h 75" name="T3"/>
                    <a:gd fmla="*/ 34 w 40" name="T4"/>
                    <a:gd fmla="*/ 75 h 75" name="T5"/>
                    <a:gd fmla="*/ 40 w 40" name="T6"/>
                    <a:gd fmla="*/ 51 h 75" name="T7"/>
                    <a:gd fmla="*/ 0 w 40" name="T8"/>
                    <a:gd fmla="*/ 0 h 75" name="T9"/>
                    <a:gd fmla="*/ 0 w 40" name="T10"/>
                    <a:gd fmla="*/ 18 h 7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5" w="40">
                      <a:moveTo>
                        <a:pt x="0" y="18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47"/>
                        <a:pt x="12" y="65"/>
                        <a:pt x="34" y="75"/>
                      </a:cubicBezTo>
                      <a:cubicBezTo>
                        <a:pt x="37" y="68"/>
                        <a:pt x="40" y="60"/>
                        <a:pt x="40" y="51"/>
                      </a:cubicBezTo>
                      <a:cubicBezTo>
                        <a:pt x="40" y="26"/>
                        <a:pt x="20" y="5"/>
                        <a:pt x="0" y="0"/>
                      </a:cubicBezTo>
                      <a:cubicBezTo>
                        <a:pt x="0" y="5"/>
                        <a:pt x="0" y="11"/>
                        <a:pt x="0" y="18"/>
                      </a:cubicBezTo>
                      <a:close/>
                    </a:path>
                  </a:pathLst>
                </a:custGeom>
                <a:grpFill/>
                <a:ln cap="sq" w="0">
                  <a:noFill/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0" name="Freeform 7"/>
                <p:cNvSpPr/>
                <p:nvPr/>
              </p:nvSpPr>
              <p:spPr bwMode="auto">
                <a:xfrm>
                  <a:off x="2289" y="649"/>
                  <a:ext cx="98" cy="189"/>
                </a:xfrm>
                <a:custGeom>
                  <a:gdLst>
                    <a:gd fmla="*/ 41 w 41" name="T0"/>
                    <a:gd fmla="*/ 22 h 78" name="T1"/>
                    <a:gd fmla="*/ 41 w 41" name="T2"/>
                    <a:gd fmla="*/ 0 h 78" name="T3"/>
                    <a:gd fmla="*/ 0 w 41" name="T4"/>
                    <a:gd fmla="*/ 51 h 78" name="T5"/>
                    <a:gd fmla="*/ 7 w 41" name="T6"/>
                    <a:gd fmla="*/ 78 h 78" name="T7"/>
                    <a:gd fmla="*/ 41 w 41" name="T8"/>
                    <a:gd fmla="*/ 22 h 7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8" w="41">
                      <a:moveTo>
                        <a:pt x="41" y="22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7" y="5"/>
                        <a:pt x="0" y="26"/>
                        <a:pt x="0" y="51"/>
                      </a:cubicBezTo>
                      <a:cubicBezTo>
                        <a:pt x="0" y="61"/>
                        <a:pt x="2" y="70"/>
                        <a:pt x="7" y="78"/>
                      </a:cubicBezTo>
                      <a:cubicBezTo>
                        <a:pt x="29" y="66"/>
                        <a:pt x="41" y="47"/>
                        <a:pt x="41" y="22"/>
                      </a:cubicBezTo>
                      <a:close/>
                    </a:path>
                  </a:pathLst>
                </a:custGeom>
                <a:grpFill/>
                <a:ln cap="sq" w="0">
                  <a:noFill/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1" name="Freeform 8"/>
                <p:cNvSpPr/>
                <p:nvPr/>
              </p:nvSpPr>
              <p:spPr bwMode="auto">
                <a:xfrm>
                  <a:off x="2327" y="770"/>
                  <a:ext cx="163" cy="132"/>
                </a:xfrm>
                <a:custGeom>
                  <a:gdLst>
                    <a:gd fmla="*/ 35 w 68" name="T0"/>
                    <a:gd fmla="*/ 0 h 54" name="T1"/>
                    <a:gd fmla="*/ 0 w 68" name="T2"/>
                    <a:gd fmla="*/ 40 h 54" name="T3"/>
                    <a:gd fmla="*/ 35 w 68" name="T4"/>
                    <a:gd fmla="*/ 54 h 54" name="T5"/>
                    <a:gd fmla="*/ 68 w 68" name="T6"/>
                    <a:gd fmla="*/ 40 h 54" name="T7"/>
                    <a:gd fmla="*/ 35 w 68" name="T8"/>
                    <a:gd fmla="*/ 0 h 5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4" w="68">
                      <a:moveTo>
                        <a:pt x="35" y="0"/>
                      </a:moveTo>
                      <a:cubicBezTo>
                        <a:pt x="28" y="17"/>
                        <a:pt x="16" y="30"/>
                        <a:pt x="0" y="40"/>
                      </a:cubicBezTo>
                      <a:cubicBezTo>
                        <a:pt x="9" y="48"/>
                        <a:pt x="21" y="54"/>
                        <a:pt x="35" y="54"/>
                      </a:cubicBezTo>
                      <a:cubicBezTo>
                        <a:pt x="48" y="54"/>
                        <a:pt x="59" y="49"/>
                        <a:pt x="68" y="40"/>
                      </a:cubicBezTo>
                      <a:cubicBezTo>
                        <a:pt x="53" y="31"/>
                        <a:pt x="42" y="18"/>
                        <a:pt x="35" y="0"/>
                      </a:cubicBezTo>
                      <a:close/>
                    </a:path>
                  </a:pathLst>
                </a:custGeom>
                <a:grpFill/>
                <a:ln cap="sq" w="0">
                  <a:noFill/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2" name="Freeform 9"/>
                <p:cNvSpPr/>
                <p:nvPr/>
              </p:nvSpPr>
              <p:spPr bwMode="auto">
                <a:xfrm>
                  <a:off x="2534" y="768"/>
                  <a:ext cx="163" cy="134"/>
                </a:xfrm>
                <a:custGeom>
                  <a:gdLst>
                    <a:gd fmla="*/ 36 w 68" name="T0"/>
                    <a:gd fmla="*/ 0 h 55" name="T1"/>
                    <a:gd fmla="*/ 0 w 68" name="T2"/>
                    <a:gd fmla="*/ 41 h 55" name="T3"/>
                    <a:gd fmla="*/ 34 w 68" name="T4"/>
                    <a:gd fmla="*/ 55 h 55" name="T5"/>
                    <a:gd fmla="*/ 68 w 68" name="T6"/>
                    <a:gd fmla="*/ 40 h 55" name="T7"/>
                    <a:gd fmla="*/ 36 w 68" name="T8"/>
                    <a:gd fmla="*/ 0 h 5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5" w="68">
                      <a:moveTo>
                        <a:pt x="36" y="0"/>
                      </a:moveTo>
                      <a:cubicBezTo>
                        <a:pt x="28" y="17"/>
                        <a:pt x="17" y="31"/>
                        <a:pt x="0" y="41"/>
                      </a:cubicBezTo>
                      <a:cubicBezTo>
                        <a:pt x="9" y="50"/>
                        <a:pt x="20" y="55"/>
                        <a:pt x="34" y="55"/>
                      </a:cubicBezTo>
                      <a:cubicBezTo>
                        <a:pt x="47" y="55"/>
                        <a:pt x="59" y="49"/>
                        <a:pt x="68" y="40"/>
                      </a:cubicBezTo>
                      <a:cubicBezTo>
                        <a:pt x="54" y="31"/>
                        <a:pt x="43" y="17"/>
                        <a:pt x="36" y="0"/>
                      </a:cubicBezTo>
                      <a:close/>
                    </a:path>
                  </a:pathLst>
                </a:custGeom>
                <a:grpFill/>
                <a:ln cap="sq" w="0">
                  <a:noFill/>
                  <a:prstDash val="solid"/>
                  <a:miter lim="800000"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sp>
        <p:nvSpPr>
          <p:cNvPr id="86" name="圆角矩形 85"/>
          <p:cNvSpPr/>
          <p:nvPr/>
        </p:nvSpPr>
        <p:spPr>
          <a:xfrm>
            <a:off x="1661394" y="2190478"/>
            <a:ext cx="1635917" cy="1635917"/>
          </a:xfrm>
          <a:prstGeom prst="roundRect">
            <a:avLst>
              <a:gd fmla="val 50000" name="adj"/>
            </a:avLst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圆角矩形 86"/>
          <p:cNvSpPr/>
          <p:nvPr/>
        </p:nvSpPr>
        <p:spPr>
          <a:xfrm>
            <a:off x="5278041" y="2190477"/>
            <a:ext cx="1635917" cy="1635917"/>
          </a:xfrm>
          <a:prstGeom prst="roundRect">
            <a:avLst>
              <a:gd fmla="val 50000" name="adj"/>
            </a:avLst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圆角矩形 87"/>
          <p:cNvSpPr/>
          <p:nvPr/>
        </p:nvSpPr>
        <p:spPr>
          <a:xfrm>
            <a:off x="8842679" y="2171247"/>
            <a:ext cx="1635917" cy="1635917"/>
          </a:xfrm>
          <a:prstGeom prst="roundRect">
            <a:avLst>
              <a:gd fmla="val 50000" name="adj"/>
            </a:avLst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剪去单角的矩形 80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</p:spTree>
    <p:extLst>
      <p:ext uri="{BB962C8B-B14F-4D97-AF65-F5344CB8AC3E}">
        <p14:creationId val="2385008609"/>
      </p:ext>
    </p:extLst>
  </p:cSld>
  <p:clrMapOvr>
    <a:masterClrMapping/>
  </p:clrMapOvr>
  <mc:AlternateContent>
    <mc:Choice Requires="p15">
      <p:transition advClick="0" p14:dur="2000" spd="slow">
        <p15:prstTrans prst="crush"/>
      </p:transition>
    </mc:Choice>
    <mc:Fallback>
      <p:transition advClick="0"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等腰三角形 22"/>
          <p:cNvSpPr/>
          <p:nvPr/>
        </p:nvSpPr>
        <p:spPr>
          <a:xfrm>
            <a:off x="1747478" y="2791890"/>
            <a:ext cx="2982557" cy="2571169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2645891" y="2332038"/>
            <a:ext cx="1211927" cy="121192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1433964" y="4592729"/>
            <a:ext cx="1211927" cy="121192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/>
          <p:nvPr/>
        </p:nvSpPr>
        <p:spPr>
          <a:xfrm>
            <a:off x="3857817" y="4592729"/>
            <a:ext cx="1211927" cy="121192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2931815" y="2780397"/>
            <a:ext cx="640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精致</a:t>
            </a:r>
          </a:p>
        </p:txBody>
      </p:sp>
      <p:sp>
        <p:nvSpPr>
          <p:cNvPr id="28" name="矩形 27"/>
          <p:cNvSpPr/>
          <p:nvPr/>
        </p:nvSpPr>
        <p:spPr>
          <a:xfrm>
            <a:off x="1717195" y="5041086"/>
            <a:ext cx="640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美观</a:t>
            </a:r>
          </a:p>
        </p:txBody>
      </p:sp>
      <p:sp>
        <p:nvSpPr>
          <p:cNvPr id="29" name="矩形 28"/>
          <p:cNvSpPr/>
          <p:nvPr/>
        </p:nvSpPr>
        <p:spPr>
          <a:xfrm>
            <a:off x="4143740" y="5041086"/>
            <a:ext cx="6400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动感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850966" y="2383761"/>
            <a:ext cx="516913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0" panose="020b0604020202020204" pitchFamily="34" typeface="Arial"/>
              <a:buChar char="•"/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拥有顶尖的PPT设计团队，坚持精益求精，拒接平庸的设计理念。帮您实现精致、美观、动感的PPT设计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850966" y="3587525"/>
            <a:ext cx="516913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0" panose="020b0604020202020204" pitchFamily="34" typeface="Arial"/>
              <a:buChar char="•"/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拥有顶尖的PPT设计团队，坚持精益求精，拒接平庸的设计理念。帮您实现精致、美观、动感的PPT设计</a:t>
            </a:r>
          </a:p>
        </p:txBody>
      </p:sp>
      <p:sp>
        <p:nvSpPr>
          <p:cNvPr id="34" name="等腰三角形 33"/>
          <p:cNvSpPr/>
          <p:nvPr/>
        </p:nvSpPr>
        <p:spPr>
          <a:xfrm>
            <a:off x="2292592" y="3418097"/>
            <a:ext cx="1888484" cy="1628005"/>
          </a:xfrm>
          <a:prstGeom prst="triangle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5850966" y="4791289"/>
            <a:ext cx="516913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0" panose="020b0604020202020204" pitchFamily="34" typeface="Arial"/>
              <a:buChar char="•"/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拥有顶尖的PPT设计团队，坚持精益求精，拒接平庸的设计理念。帮您实现精致、美观、动感的PPT设计</a:t>
            </a:r>
          </a:p>
        </p:txBody>
      </p:sp>
      <p:sp>
        <p:nvSpPr>
          <p:cNvPr id="35" name="等腰三角形 34"/>
          <p:cNvSpPr/>
          <p:nvPr/>
        </p:nvSpPr>
        <p:spPr>
          <a:xfrm>
            <a:off x="2860992" y="4043468"/>
            <a:ext cx="751684" cy="648004"/>
          </a:xfrm>
          <a:prstGeom prst="triangle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文本框 35"/>
          <p:cNvSpPr txBox="1"/>
          <p:nvPr/>
        </p:nvSpPr>
        <p:spPr>
          <a:xfrm>
            <a:off x="2997916" y="4170171"/>
            <a:ext cx="457200" cy="53170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顶尖</a:t>
            </a:r>
          </a:p>
        </p:txBody>
      </p:sp>
      <p:sp>
        <p:nvSpPr>
          <p:cNvPr id="17" name="剪去单角的矩形 16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</p:spTree>
    <p:extLst>
      <p:ext uri="{BB962C8B-B14F-4D97-AF65-F5344CB8AC3E}">
        <p14:creationId val="2897820420"/>
      </p:ext>
    </p:extLst>
  </p:cSld>
  <p:clrMapOvr>
    <a:masterClrMapping/>
  </p:clrMapOvr>
  <mc:AlternateContent>
    <mc:Choice Requires="p14">
      <p:transition advClick="0" p14:dur="1250" spd="slow">
        <p14:flip dir="l"/>
      </p:transition>
    </mc:Choice>
    <mc:Fallback>
      <p:transition advClick="0"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流程图: 卡片 28"/>
          <p:cNvSpPr/>
          <p:nvPr/>
        </p:nvSpPr>
        <p:spPr>
          <a:xfrm flipH="1" flipV="1">
            <a:off x="5316920" y="2204305"/>
            <a:ext cx="6875080" cy="2520000"/>
          </a:xfrm>
          <a:prstGeom prst="flowChartPunchedCard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>
            <a:off x="4430665" y="2201693"/>
            <a:ext cx="720000" cy="2520000"/>
          </a:xfrm>
          <a:custGeom>
            <a:rect b="b" l="l" r="r" t="t"/>
            <a:pathLst>
              <a:path h="2520000" w="720000">
                <a:moveTo>
                  <a:pt x="291693" y="109264"/>
                </a:moveTo>
                <a:cubicBezTo>
                  <a:pt x="249835" y="109264"/>
                  <a:pt x="211000" y="117403"/>
                  <a:pt x="175188" y="133681"/>
                </a:cubicBezTo>
                <a:cubicBezTo>
                  <a:pt x="139377" y="149959"/>
                  <a:pt x="94496" y="181818"/>
                  <a:pt x="40545" y="229257"/>
                </a:cubicBezTo>
                <a:lnTo>
                  <a:pt x="40545" y="525053"/>
                </a:lnTo>
                <a:cubicBezTo>
                  <a:pt x="85194" y="476683"/>
                  <a:pt x="134028" y="452499"/>
                  <a:pt x="187048" y="452499"/>
                </a:cubicBezTo>
                <a:cubicBezTo>
                  <a:pt x="227976" y="452499"/>
                  <a:pt x="262392" y="470870"/>
                  <a:pt x="290298" y="507612"/>
                </a:cubicBezTo>
                <a:cubicBezTo>
                  <a:pt x="318203" y="544354"/>
                  <a:pt x="332156" y="607838"/>
                  <a:pt x="332156" y="698065"/>
                </a:cubicBezTo>
                <a:cubicBezTo>
                  <a:pt x="332156" y="837592"/>
                  <a:pt x="309831" y="1048276"/>
                  <a:pt x="265183" y="1330120"/>
                </a:cubicBezTo>
                <a:cubicBezTo>
                  <a:pt x="207512" y="1699399"/>
                  <a:pt x="132633" y="2056587"/>
                  <a:pt x="40545" y="2401682"/>
                </a:cubicBezTo>
                <a:lnTo>
                  <a:pt x="669809" y="2401682"/>
                </a:lnTo>
                <a:lnTo>
                  <a:pt x="669809" y="2100305"/>
                </a:lnTo>
                <a:lnTo>
                  <a:pt x="425638" y="2100305"/>
                </a:lnTo>
                <a:cubicBezTo>
                  <a:pt x="512145" y="1705911"/>
                  <a:pt x="572141" y="1392441"/>
                  <a:pt x="605627" y="1159898"/>
                </a:cubicBezTo>
                <a:cubicBezTo>
                  <a:pt x="634463" y="960840"/>
                  <a:pt x="648880" y="790153"/>
                  <a:pt x="648880" y="647836"/>
                </a:cubicBezTo>
                <a:cubicBezTo>
                  <a:pt x="648880" y="457150"/>
                  <a:pt x="614696" y="319716"/>
                  <a:pt x="546328" y="235535"/>
                </a:cubicBezTo>
                <a:cubicBezTo>
                  <a:pt x="477961" y="151354"/>
                  <a:pt x="393082" y="109264"/>
                  <a:pt x="291693" y="109264"/>
                </a:cubicBez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2520000"/>
                </a:lnTo>
                <a:lnTo>
                  <a:pt x="0" y="252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5625412" y="3171916"/>
            <a:ext cx="190301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运营状况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67496" y="1853079"/>
            <a:ext cx="3894455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15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PART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67496" y="3576577"/>
            <a:ext cx="31165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9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TWO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520442" y="6359949"/>
            <a:ext cx="31546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体验版细体"/>
                <a:ea charset="-122" pitchFamily="50" typeface="造字工房悦黑体验版细体"/>
              </a:rPr>
              <a:t>SHANGHAI RAPIDESIGN ADVERTISING CO.,LTD</a:t>
            </a:r>
          </a:p>
        </p:txBody>
      </p:sp>
    </p:spTree>
    <p:extLst>
      <p:ext uri="{BB962C8B-B14F-4D97-AF65-F5344CB8AC3E}">
        <p14:creationId val="433162609"/>
      </p:ext>
    </p:extLst>
  </p:cSld>
  <p:clrMapOvr>
    <a:masterClrMapping/>
  </p:clrMapOvr>
  <mc:AlternateContent>
    <mc:Choice Requires="p15">
      <p:transition advClick="0" p14:dur="1250" spd="slow">
        <p15:prstTrans prst="peelOff"/>
      </p:transition>
    </mc:Choice>
    <mc:Fallback>
      <p:transition advClick="0"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泪滴形 4"/>
          <p:cNvSpPr/>
          <p:nvPr/>
        </p:nvSpPr>
        <p:spPr>
          <a:xfrm>
            <a:off x="8411456" y="2178235"/>
            <a:ext cx="2373306" cy="2373306"/>
          </a:xfrm>
          <a:prstGeom prst="teardrop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泪滴形 5"/>
          <p:cNvSpPr/>
          <p:nvPr/>
        </p:nvSpPr>
        <p:spPr>
          <a:xfrm>
            <a:off x="4914138" y="2178235"/>
            <a:ext cx="2373306" cy="2373306"/>
          </a:xfrm>
          <a:prstGeom prst="teardrop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7" name="泪滴形 6"/>
          <p:cNvSpPr/>
          <p:nvPr/>
        </p:nvSpPr>
        <p:spPr>
          <a:xfrm>
            <a:off x="1439786" y="2178235"/>
            <a:ext cx="2373306" cy="2373306"/>
          </a:xfrm>
          <a:prstGeom prst="teardrop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97901" y="2790147"/>
            <a:ext cx="176003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添加小标题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89569" y="3204313"/>
            <a:ext cx="17766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8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25%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12443" y="3204312"/>
            <a:ext cx="17766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8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35%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709761" y="3204312"/>
            <a:ext cx="17766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8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40%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20776" y="2790147"/>
            <a:ext cx="176003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添加小标题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26426" y="2790147"/>
            <a:ext cx="176003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添加小标题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15993" y="5197877"/>
            <a:ext cx="9532219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上海锐普广告有限公司是中国第一家精品PPT设计机构。拥有顶尖的PPT设计团队，坚持精益求精，拒接平庸的设计理念。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430270" y="5149488"/>
            <a:ext cx="354747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剪去单角的矩形 17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200000000000000" pitchFamily="34" typeface="苹方 细体"/>
                <a:ea charset="-122" panose="020b0200000000000000" pitchFamily="34" typeface="苹方 细体"/>
              </a:rPr>
              <a:t>             点击添加章节标题</a:t>
            </a:r>
          </a:p>
        </p:txBody>
      </p:sp>
    </p:spTree>
    <p:extLst>
      <p:ext uri="{BB962C8B-B14F-4D97-AF65-F5344CB8AC3E}">
        <p14:creationId val="431178947"/>
      </p:ext>
    </p:extLst>
  </p:cSld>
  <p:clrMapOvr>
    <a:masterClrMapping/>
  </p:clrMapOvr>
  <mc:AlternateContent>
    <mc:Choice Requires="p14">
      <p:transition advClick="0" p14:dur="1250" spd="slow">
        <p14:flip dir="r"/>
      </p:transition>
    </mc:Choice>
    <mc:Fallback>
      <p:transition advClick="0"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158</Paragraphs>
  <Slides>23</Slides>
  <Notes>23</Notes>
  <TotalTime>5801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1">
      <vt:lpstr>Arial</vt:lpstr>
      <vt:lpstr>Calibri Light</vt:lpstr>
      <vt:lpstr>Calibri</vt:lpstr>
      <vt:lpstr>造字工房悦黑体验版细体</vt:lpstr>
      <vt:lpstr>苹方 细体</vt:lpstr>
      <vt:lpstr>Wingdings</vt:lpstr>
      <vt:lpstr>微软雅黑</vt:lpstr>
      <vt:lpstr>Office 主题</vt:lpstr>
      <vt:lpstr>PowerPoint Presentation</vt:lpstr>
      <vt:lpstr>PowerPoint Presentation</vt:lpstr>
      <vt:lpstr>PowerPoint Presentation</vt:lpstr>
      <vt:lpstr>             点击添加章节标题</vt:lpstr>
      <vt:lpstr>             点击添加章节标题</vt:lpstr>
      <vt:lpstr>             点击添加章节标题</vt:lpstr>
      <vt:lpstr>             点击添加章节标题</vt:lpstr>
      <vt:lpstr>PowerPoint Presentation</vt:lpstr>
      <vt:lpstr>             点击添加章节标题</vt:lpstr>
      <vt:lpstr>             点击添加章节标题</vt:lpstr>
      <vt:lpstr>             点击添加章节标题</vt:lpstr>
      <vt:lpstr>             点击添加章节标题</vt:lpstr>
      <vt:lpstr>PowerPoint Presentation</vt:lpstr>
      <vt:lpstr>             点击添加章节标题</vt:lpstr>
      <vt:lpstr>PowerPoint Presentation</vt:lpstr>
      <vt:lpstr>             点击添加章节标题</vt:lpstr>
      <vt:lpstr>             点击添加章节标题</vt:lpstr>
      <vt:lpstr>PowerPoint Presentation</vt:lpstr>
      <vt:lpstr>PowerPoint Presentation</vt:lpstr>
      <vt:lpstr>             点击添加章节标题</vt:lpstr>
      <vt:lpstr>             点击添加章节标题</vt:lpstr>
      <vt:lpstr>             点击添加章节标题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2015-07-31T06:37:18Z</dcterms:created>
  <cp:lastModifiedBy>Administrator</cp:lastModifiedBy>
  <dcterms:modified xsi:type="dcterms:W3CDTF">2021-08-20T10:50:51Z</dcterms:modified>
  <cp:revision>1259</cp:revision>
  <dc:title>PowerPoint 演示文稿</dc:title>
</cp:coreProperties>
</file>