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98" r:id="rId9"/>
    <p:sldId id="279" r:id="rId10"/>
    <p:sldId id="280" r:id="rId11"/>
    <p:sldId id="285" r:id="rId12"/>
    <p:sldId id="287" r:id="rId13"/>
    <p:sldId id="299" r:id="rId14"/>
    <p:sldId id="286" r:id="rId15"/>
    <p:sldId id="284" r:id="rId16"/>
    <p:sldId id="281" r:id="rId17"/>
    <p:sldId id="278" r:id="rId18"/>
    <p:sldId id="301" r:id="rId19"/>
    <p:sldId id="283" r:id="rId20"/>
    <p:sldId id="289" r:id="rId21"/>
    <p:sldId id="293" r:id="rId22"/>
    <p:sldId id="295" r:id="rId23"/>
    <p:sldId id="300" r:id="rId24"/>
    <p:sldId id="290" r:id="rId25"/>
    <p:sldId id="277" r:id="rId26"/>
    <p:sldId id="282" r:id="rId27"/>
    <p:sldId id="288" r:id="rId28"/>
    <p:sldId id="302" r:id="rId29"/>
    <p:sldId id="303" r:id="rId30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2857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744" y="126"/>
      </p:cViewPr>
      <p:guideLst>
        <p:guide orient="horz" pos="1643"/>
        <p:guide pos="90"/>
        <p:guide pos="5670"/>
        <p:guide pos="2857"/>
        <p:guide orient="horz" pos="3140"/>
        <p:guide orient="horz" pos="1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320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37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36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907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941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481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64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920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233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982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715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905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958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501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92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461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01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535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997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048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78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758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45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638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344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810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928587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9371661"/>
      </p:ext>
    </p:extLst>
  </p:cSld>
  <p:clrMapOvr>
    <a:masterClrMapping/>
  </p:clrMapOvr>
  <p:transition spd="slow">
    <p:comb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0714118"/>
      </p:ext>
    </p:extLst>
  </p:cSld>
  <p:clrMapOvr>
    <a:masterClrMapping/>
  </p:clrMapOvr>
  <p:transition spd="slow">
    <p:comb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7804120"/>
      </p:ext>
    </p:extLst>
  </p:cSld>
  <p:clrMapOvr>
    <a:masterClrMapping/>
  </p:clrMapOvr>
  <p:transition spd="slow">
    <p:comb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3370332"/>
      </p:ext>
    </p:extLst>
  </p:cSld>
  <p:clrMapOvr>
    <a:masterClrMapping/>
  </p:clrMapOvr>
  <p:transition spd="slow">
    <p:comb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5171732"/>
      </p:ext>
    </p:extLst>
  </p:cSld>
  <p:clrMapOvr>
    <a:masterClrMapping/>
  </p:clrMapOvr>
  <p:transition spd="slow">
    <p:comb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481532"/>
      </p:ext>
    </p:extLst>
  </p:cSld>
  <p:clrMapOvr>
    <a:masterClrMapping/>
  </p:clrMapOvr>
  <p:transition spd="slow">
    <p:comb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1016489"/>
      </p:ext>
    </p:extLst>
  </p:cSld>
  <p:clrMapOvr>
    <a:masterClrMapping/>
  </p:clrMapOvr>
  <p:transition spd="slow">
    <p:comb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2039540"/>
      </p:ext>
    </p:extLst>
  </p:cSld>
  <p:clrMapOvr>
    <a:masterClrMapping/>
  </p:clrMapOvr>
  <p:transition spd="slow">
    <p:comb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3521522"/>
      </p:ext>
    </p:extLst>
  </p:cSld>
  <p:clrMapOvr>
    <a:masterClrMapping/>
  </p:clrMapOvr>
  <p:transition spd="slow">
    <p:comb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029397"/>
      </p:ext>
    </p:extLst>
  </p:cSld>
  <p:clrMapOvr>
    <a:masterClrMapping/>
  </p:clrMapOvr>
  <p:transition spd="slow">
    <p:comb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9309898"/>
      </p:ext>
    </p:extLst>
  </p:cSld>
  <p:clrMapOvr>
    <a:masterClrMapping/>
  </p:clrMapOvr>
  <p:transition spd="slow">
    <p:comb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08778"/>
      </p:ext>
    </p:extLst>
  </p:cSld>
  <p:clrMapOvr>
    <a:masterClrMapping/>
  </p:clrMapOvr>
  <p:transition spd="slow">
    <p:comb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5781347"/>
      </p:ext>
    </p:extLst>
  </p:cSld>
  <p:clrMapOvr>
    <a:masterClrMapping/>
  </p:clrMapOvr>
  <p:transition spd="slow">
    <p:comb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2717979"/>
      </p:ext>
    </p:extLst>
  </p:cSld>
  <p:clrMapOvr>
    <a:masterClrMapping/>
  </p:clrMapOvr>
  <p:transition spd="slow">
    <p:comb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0619887"/>
      </p:ext>
    </p:extLst>
  </p:cSld>
  <p:clrMapOvr>
    <a:masterClrMapping/>
  </p:clrMapOvr>
  <p:transition spd="slow">
    <p:comb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7258067"/>
      </p:ext>
    </p:extLst>
  </p:cSld>
  <p:clrMapOvr>
    <a:masterClrMapping/>
  </p:clrMapOvr>
  <p:transition spd="slow">
    <p:comb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1082742"/>
      </p:ext>
    </p:extLst>
  </p:cSld>
  <p:clrMapOvr>
    <a:masterClrMapping/>
  </p:clrMapOvr>
  <p:transition spd="slow">
    <p:comb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4470017"/>
      </p:ext>
    </p:extLst>
  </p:cSld>
  <p:clrMapOvr>
    <a:masterClrMapping/>
  </p:clrMapOvr>
  <p:transition spd="slow">
    <p:comb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6389649"/>
      </p:ext>
    </p:extLst>
  </p:cSld>
  <p:clrMapOvr>
    <a:masterClrMapping/>
  </p:clrMapOvr>
  <p:transition spd="slow">
    <p:comb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8318995"/>
      </p:ext>
    </p:extLst>
  </p:cSld>
  <p:clrMapOvr>
    <a:masterClrMapping/>
  </p:clrMapOvr>
  <p:transition spd="slow">
    <p:comb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6373341"/>
      </p:ext>
    </p:extLst>
  </p:cSld>
  <p:clrMapOvr>
    <a:masterClrMapping/>
  </p:clrMapOvr>
  <p:transition spd="slow">
    <p:comb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6488301"/>
      </p:ext>
    </p:extLst>
  </p:cSld>
  <p:clrMapOvr>
    <a:masterClrMapping/>
  </p:clrMapOvr>
  <p:transition spd="slow">
    <p:comb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664091"/>
      </p:ext>
    </p:extLst>
  </p:cSld>
  <p:clrMapOvr>
    <a:masterClrMapping/>
  </p:clrMapOvr>
  <p:transition spd="slow">
    <p:comb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5304942"/>
      </p:ext>
    </p:extLst>
  </p:cSld>
  <p:clrMapOvr>
    <a:masterClrMapping/>
  </p:clrMapOvr>
  <p:transition spd="slow">
    <p:comb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5181209"/>
      </p:ext>
    </p:extLst>
  </p:cSld>
  <p:clrMapOvr>
    <a:masterClrMapping/>
  </p:clrMapOvr>
  <p:transition spd="slow">
    <p:comb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279778"/>
      </p:ext>
    </p:extLst>
  </p:cSld>
  <p:clrMapOvr>
    <a:masterClrMapping/>
  </p:clrMapOvr>
  <p:transition spd="slow">
    <p:comb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2068892"/>
      </p:ext>
    </p:extLst>
  </p:cSld>
  <p:clrMapOvr>
    <a:masterClrMapping/>
  </p:clrMapOvr>
  <p:transition spd="slow">
    <p:comb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0383490"/>
      </p:ext>
    </p:extLst>
  </p:cSld>
  <p:clrMapOvr>
    <a:masterClrMapping/>
  </p:clrMapOvr>
  <p:transition spd="slow">
    <p:comb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968895"/>
      </p:ext>
    </p:extLst>
  </p:cSld>
  <p:clrMapOvr>
    <a:masterClrMapping/>
  </p:clrMapOvr>
  <p:transition spd="slow">
    <p:comb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  <p:extLst>
      <p:ext uri="{BB962C8B-B14F-4D97-AF65-F5344CB8AC3E}">
        <p14:creationId val="684693887"/>
      </p:ext>
    </p:extLst>
  </p:cSld>
  <p:clrMapOvr>
    <a:masterClrMapping/>
  </p:clrMapOvr>
  <p:transition spd="slow">
    <p:comb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87597"/>
      </p:ext>
    </p:extLst>
  </p:cSld>
  <p:clrMapOvr>
    <a:masterClrMapping/>
  </p:clrMapOvr>
  <p:transition spd="slow">
    <p:comb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3080337"/>
      </p:ext>
    </p:extLst>
  </p:cSld>
  <p:clrMapOvr>
    <a:masterClrMapping/>
  </p:clrMapOvr>
  <p:transition spd="slow">
    <p:comb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981544"/>
      </p:ext>
    </p:extLst>
  </p:cSld>
  <p:clrMapOvr>
    <a:masterClrMapping/>
  </p:clrMapOvr>
  <p:transition spd="slow">
    <p:comb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val="8624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764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60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4.png" Type="http://schemas.openxmlformats.org/officeDocument/2006/relationships/image"/><Relationship Id="rId5" Target="../tags/tag1.xml" Type="http://schemas.openxmlformats.org/officeDocument/2006/relationships/tags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7.png" Type="http://schemas.openxmlformats.org/officeDocument/2006/relationships/image"/><Relationship Id="rId6" Target="../tags/tag101.xml" Type="http://schemas.openxmlformats.org/officeDocument/2006/relationships/tags"/><Relationship Id="rId7" Target="../tags/tag102.xml" Type="http://schemas.openxmlformats.org/officeDocument/2006/relationships/tags"/><Relationship Id="rId8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media/image21.png" Type="http://schemas.openxmlformats.org/officeDocument/2006/relationships/image"/><Relationship Id="rId11" Target="../tags/tag108.xml" Type="http://schemas.openxmlformats.org/officeDocument/2006/relationships/tags"/><Relationship Id="rId12" Target="../tags/tag109.xml" Type="http://schemas.openxmlformats.org/officeDocument/2006/relationships/tags"/><Relationship Id="rId13" Target="../tags/tag110.xml" Type="http://schemas.openxmlformats.org/officeDocument/2006/relationships/tags"/><Relationship Id="rId14" Target="../tags/tag111.xml" Type="http://schemas.openxmlformats.org/officeDocument/2006/relationships/tags"/><Relationship Id="rId15" Target="../tags/tag112.xml" Type="http://schemas.openxmlformats.org/officeDocument/2006/relationships/tags"/><Relationship Id="rId16" Target="../tags/tag113.xml" Type="http://schemas.openxmlformats.org/officeDocument/2006/relationships/tags"/><Relationship Id="rId17" Target="../media/image22.png" Type="http://schemas.openxmlformats.org/officeDocument/2006/relationships/image"/><Relationship Id="rId18" Target="../tags/tag114.xml" Type="http://schemas.openxmlformats.org/officeDocument/2006/relationships/tags"/><Relationship Id="rId19" Target="../tags/tag115.xml" Type="http://schemas.openxmlformats.org/officeDocument/2006/relationships/tags"/><Relationship Id="rId2" Target="../notesSlides/notesSlide11.xml" Type="http://schemas.openxmlformats.org/officeDocument/2006/relationships/notesSlide"/><Relationship Id="rId3" Target="../media/image7.png" Type="http://schemas.openxmlformats.org/officeDocument/2006/relationships/image"/><Relationship Id="rId4" Target="../tags/tag103.xml" Type="http://schemas.openxmlformats.org/officeDocument/2006/relationships/tags"/><Relationship Id="rId5" Target="../tags/tag104.xml" Type="http://schemas.openxmlformats.org/officeDocument/2006/relationships/tags"/><Relationship Id="rId6" Target="../media/image5.png" Type="http://schemas.openxmlformats.org/officeDocument/2006/relationships/image"/><Relationship Id="rId7" Target="../tags/tag105.xml" Type="http://schemas.openxmlformats.org/officeDocument/2006/relationships/tags"/><Relationship Id="rId8" Target="../tags/tag106.xml" Type="http://schemas.openxmlformats.org/officeDocument/2006/relationships/tags"/><Relationship Id="rId9" Target="../tags/tag107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20.xml" Type="http://schemas.openxmlformats.org/officeDocument/2006/relationships/tags"/><Relationship Id="rId11" Target="../tags/tag121.xml" Type="http://schemas.openxmlformats.org/officeDocument/2006/relationships/tags"/><Relationship Id="rId12" Target="../tags/tag122.xml" Type="http://schemas.openxmlformats.org/officeDocument/2006/relationships/tags"/><Relationship Id="rId13" Target="../tags/tag123.xml" Type="http://schemas.openxmlformats.org/officeDocument/2006/relationships/tags"/><Relationship Id="rId14" Target="../tags/tag124.xml" Type="http://schemas.openxmlformats.org/officeDocument/2006/relationships/tags"/><Relationship Id="rId15" Target="../tags/tag125.xml" Type="http://schemas.openxmlformats.org/officeDocument/2006/relationships/tags"/><Relationship Id="rId2" Target="../notesSlides/notesSlide12.xml" Type="http://schemas.openxmlformats.org/officeDocument/2006/relationships/notesSlide"/><Relationship Id="rId3" Target="../media/image7.png" Type="http://schemas.openxmlformats.org/officeDocument/2006/relationships/image"/><Relationship Id="rId4" Target="../tags/tag116.xml" Type="http://schemas.openxmlformats.org/officeDocument/2006/relationships/tags"/><Relationship Id="rId5" Target="../tags/tag117.xml" Type="http://schemas.openxmlformats.org/officeDocument/2006/relationships/tags"/><Relationship Id="rId6" Target="../media/image5.png" Type="http://schemas.openxmlformats.org/officeDocument/2006/relationships/image"/><Relationship Id="rId7" Target="../tags/tag118.xml" Type="http://schemas.openxmlformats.org/officeDocument/2006/relationships/tags"/><Relationship Id="rId8" Target="../media/image21.png" Type="http://schemas.openxmlformats.org/officeDocument/2006/relationships/image"/><Relationship Id="rId9" Target="../tags/tag119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31.xml" Type="http://schemas.openxmlformats.org/officeDocument/2006/relationships/tags"/><Relationship Id="rId11" Target="../media/image21.png" Type="http://schemas.openxmlformats.org/officeDocument/2006/relationships/image"/><Relationship Id="rId12" Target="../tags/tag132.xml" Type="http://schemas.openxmlformats.org/officeDocument/2006/relationships/tags"/><Relationship Id="rId13" Target="../tags/tag133.xml" Type="http://schemas.openxmlformats.org/officeDocument/2006/relationships/tags"/><Relationship Id="rId14" Target="../tags/tag134.xml" Type="http://schemas.openxmlformats.org/officeDocument/2006/relationships/tags"/><Relationship Id="rId15" Target="../tags/tag135.xml" Type="http://schemas.openxmlformats.org/officeDocument/2006/relationships/tags"/><Relationship Id="rId16" Target="../tags/tag136.xml" Type="http://schemas.openxmlformats.org/officeDocument/2006/relationships/tags"/><Relationship Id="rId17" Target="../tags/tag137.xml" Type="http://schemas.openxmlformats.org/officeDocument/2006/relationships/tags"/><Relationship Id="rId18" Target="../tags/tag138.xml" Type="http://schemas.openxmlformats.org/officeDocument/2006/relationships/tags"/><Relationship Id="rId19" Target="../tags/tag139.xml" Type="http://schemas.openxmlformats.org/officeDocument/2006/relationships/tags"/><Relationship Id="rId2" Target="../notesSlides/notesSlide13.xml" Type="http://schemas.openxmlformats.org/officeDocument/2006/relationships/notesSlide"/><Relationship Id="rId20" Target="../tags/tag140.xml" Type="http://schemas.openxmlformats.org/officeDocument/2006/relationships/tags"/><Relationship Id="rId21" Target="../tags/tag141.xml" Type="http://schemas.openxmlformats.org/officeDocument/2006/relationships/tags"/><Relationship Id="rId3" Target="../media/image7.png" Type="http://schemas.openxmlformats.org/officeDocument/2006/relationships/image"/><Relationship Id="rId4" Target="../tags/tag126.xml" Type="http://schemas.openxmlformats.org/officeDocument/2006/relationships/tags"/><Relationship Id="rId5" Target="../tags/tag127.xml" Type="http://schemas.openxmlformats.org/officeDocument/2006/relationships/tags"/><Relationship Id="rId6" Target="../media/image5.png" Type="http://schemas.openxmlformats.org/officeDocument/2006/relationships/image"/><Relationship Id="rId7" Target="../tags/tag128.xml" Type="http://schemas.openxmlformats.org/officeDocument/2006/relationships/tags"/><Relationship Id="rId8" Target="../tags/tag129.xml" Type="http://schemas.openxmlformats.org/officeDocument/2006/relationships/tags"/><Relationship Id="rId9" Target="../tags/tag130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46.xml" Type="http://schemas.openxmlformats.org/officeDocument/2006/relationships/tags"/><Relationship Id="rId11" Target="../tags/tag147.xml" Type="http://schemas.openxmlformats.org/officeDocument/2006/relationships/tags"/><Relationship Id="rId12" Target="../tags/tag148.xml" Type="http://schemas.openxmlformats.org/officeDocument/2006/relationships/tags"/><Relationship Id="rId13" Target="../tags/tag149.xml" Type="http://schemas.openxmlformats.org/officeDocument/2006/relationships/tags"/><Relationship Id="rId14" Target="../tags/tag150.xml" Type="http://schemas.openxmlformats.org/officeDocument/2006/relationships/tags"/><Relationship Id="rId15" Target="../tags/tag151.xml" Type="http://schemas.openxmlformats.org/officeDocument/2006/relationships/tags"/><Relationship Id="rId2" Target="../notesSlides/notesSlide14.xml" Type="http://schemas.openxmlformats.org/officeDocument/2006/relationships/notesSlide"/><Relationship Id="rId3" Target="../media/image7.png" Type="http://schemas.openxmlformats.org/officeDocument/2006/relationships/image"/><Relationship Id="rId4" Target="../tags/tag142.xml" Type="http://schemas.openxmlformats.org/officeDocument/2006/relationships/tags"/><Relationship Id="rId5" Target="../tags/tag143.xml" Type="http://schemas.openxmlformats.org/officeDocument/2006/relationships/tags"/><Relationship Id="rId6" Target="../media/image5.png" Type="http://schemas.openxmlformats.org/officeDocument/2006/relationships/image"/><Relationship Id="rId7" Target="../tags/tag144.xml" Type="http://schemas.openxmlformats.org/officeDocument/2006/relationships/tags"/><Relationship Id="rId8" Target="../tags/tag145.xml" Type="http://schemas.openxmlformats.org/officeDocument/2006/relationships/tags"/><Relationship Id="rId9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7.png" Type="http://schemas.openxmlformats.org/officeDocument/2006/relationships/image"/><Relationship Id="rId6" Target="../tags/tag152.xml" Type="http://schemas.openxmlformats.org/officeDocument/2006/relationships/tags"/><Relationship Id="rId7" Target="../tags/tag153.xml" Type="http://schemas.openxmlformats.org/officeDocument/2006/relationships/tags"/><Relationship Id="rId8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59.xml" Type="http://schemas.openxmlformats.org/officeDocument/2006/relationships/tags"/><Relationship Id="rId11" Target="../tags/tag160.xml" Type="http://schemas.openxmlformats.org/officeDocument/2006/relationships/tags"/><Relationship Id="rId12" Target="../tags/tag161.xml" Type="http://schemas.openxmlformats.org/officeDocument/2006/relationships/tags"/><Relationship Id="rId13" Target="../tags/tag162.xml" Type="http://schemas.openxmlformats.org/officeDocument/2006/relationships/tags"/><Relationship Id="rId14" Target="../media/image23.png" Type="http://schemas.openxmlformats.org/officeDocument/2006/relationships/image"/><Relationship Id="rId15" Target="../tags/tag163.xml" Type="http://schemas.openxmlformats.org/officeDocument/2006/relationships/tags"/><Relationship Id="rId16" Target="../tags/tag164.xml" Type="http://schemas.openxmlformats.org/officeDocument/2006/relationships/tags"/><Relationship Id="rId17" Target="../tags/tag165.xml" Type="http://schemas.openxmlformats.org/officeDocument/2006/relationships/tags"/><Relationship Id="rId18" Target="../tags/tag166.xml" Type="http://schemas.openxmlformats.org/officeDocument/2006/relationships/tags"/><Relationship Id="rId19" Target="../tags/tag167.xml" Type="http://schemas.openxmlformats.org/officeDocument/2006/relationships/tags"/><Relationship Id="rId2" Target="../notesSlides/notesSlide16.xml" Type="http://schemas.openxmlformats.org/officeDocument/2006/relationships/notesSlide"/><Relationship Id="rId20" Target="../tags/tag168.xml" Type="http://schemas.openxmlformats.org/officeDocument/2006/relationships/tags"/><Relationship Id="rId21" Target="../tags/tag169.xml" Type="http://schemas.openxmlformats.org/officeDocument/2006/relationships/tags"/><Relationship Id="rId22" Target="../tags/tag170.xml" Type="http://schemas.openxmlformats.org/officeDocument/2006/relationships/tags"/><Relationship Id="rId23" Target="../tags/tag171.xml" Type="http://schemas.openxmlformats.org/officeDocument/2006/relationships/tags"/><Relationship Id="rId3" Target="../media/image7.png" Type="http://schemas.openxmlformats.org/officeDocument/2006/relationships/image"/><Relationship Id="rId4" Target="../tags/tag154.xml" Type="http://schemas.openxmlformats.org/officeDocument/2006/relationships/tags"/><Relationship Id="rId5" Target="../tags/tag155.xml" Type="http://schemas.openxmlformats.org/officeDocument/2006/relationships/tags"/><Relationship Id="rId6" Target="../media/image5.png" Type="http://schemas.openxmlformats.org/officeDocument/2006/relationships/image"/><Relationship Id="rId7" Target="../tags/tag156.xml" Type="http://schemas.openxmlformats.org/officeDocument/2006/relationships/tags"/><Relationship Id="rId8" Target="../tags/tag157.xml" Type="http://schemas.openxmlformats.org/officeDocument/2006/relationships/tags"/><Relationship Id="rId9" Target="../tags/tag158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77.xml" Type="http://schemas.openxmlformats.org/officeDocument/2006/relationships/tags"/><Relationship Id="rId11" Target="../tags/tag178.xml" Type="http://schemas.openxmlformats.org/officeDocument/2006/relationships/tags"/><Relationship Id="rId12" Target="../tags/tag179.xml" Type="http://schemas.openxmlformats.org/officeDocument/2006/relationships/tags"/><Relationship Id="rId13" Target="../tags/tag180.xml" Type="http://schemas.openxmlformats.org/officeDocument/2006/relationships/tags"/><Relationship Id="rId14" Target="../tags/tag181.xml" Type="http://schemas.openxmlformats.org/officeDocument/2006/relationships/tags"/><Relationship Id="rId15" Target="../tags/tag182.xml" Type="http://schemas.openxmlformats.org/officeDocument/2006/relationships/tags"/><Relationship Id="rId16" Target="../tags/tag183.xml" Type="http://schemas.openxmlformats.org/officeDocument/2006/relationships/tags"/><Relationship Id="rId17" Target="../tags/tag184.xml" Type="http://schemas.openxmlformats.org/officeDocument/2006/relationships/tags"/><Relationship Id="rId18" Target="../tags/tag185.xml" Type="http://schemas.openxmlformats.org/officeDocument/2006/relationships/tags"/><Relationship Id="rId19" Target="../tags/tag186.xml" Type="http://schemas.openxmlformats.org/officeDocument/2006/relationships/tags"/><Relationship Id="rId2" Target="../notesSlides/notesSlide17.xml" Type="http://schemas.openxmlformats.org/officeDocument/2006/relationships/notesSlide"/><Relationship Id="rId20" Target="../tags/tag187.xml" Type="http://schemas.openxmlformats.org/officeDocument/2006/relationships/tags"/><Relationship Id="rId21" Target="../tags/tag188.xml" Type="http://schemas.openxmlformats.org/officeDocument/2006/relationships/tags"/><Relationship Id="rId22" Target="../tags/tag189.xml" Type="http://schemas.openxmlformats.org/officeDocument/2006/relationships/tags"/><Relationship Id="rId23" Target="../tags/tag190.xml" Type="http://schemas.openxmlformats.org/officeDocument/2006/relationships/tags"/><Relationship Id="rId24" Target="../tags/tag191.xml" Type="http://schemas.openxmlformats.org/officeDocument/2006/relationships/tags"/><Relationship Id="rId25" Target="../tags/tag192.xml" Type="http://schemas.openxmlformats.org/officeDocument/2006/relationships/tags"/><Relationship Id="rId26" Target="../tags/tag193.xml" Type="http://schemas.openxmlformats.org/officeDocument/2006/relationships/tags"/><Relationship Id="rId3" Target="../media/image7.png" Type="http://schemas.openxmlformats.org/officeDocument/2006/relationships/image"/><Relationship Id="rId4" Target="../tags/tag172.xml" Type="http://schemas.openxmlformats.org/officeDocument/2006/relationships/tags"/><Relationship Id="rId5" Target="../tags/tag173.xml" Type="http://schemas.openxmlformats.org/officeDocument/2006/relationships/tags"/><Relationship Id="rId6" Target="../media/image5.png" Type="http://schemas.openxmlformats.org/officeDocument/2006/relationships/image"/><Relationship Id="rId7" Target="../tags/tag174.xml" Type="http://schemas.openxmlformats.org/officeDocument/2006/relationships/tags"/><Relationship Id="rId8" Target="../tags/tag175.xml" Type="http://schemas.openxmlformats.org/officeDocument/2006/relationships/tags"/><Relationship Id="rId9" Target="../tags/tag176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media/image11.png" Type="http://schemas.openxmlformats.org/officeDocument/2006/relationships/image"/><Relationship Id="rId11" Target="../tags/tag199.xml" Type="http://schemas.openxmlformats.org/officeDocument/2006/relationships/tags"/><Relationship Id="rId12" Target="../media/image24.png" Type="http://schemas.openxmlformats.org/officeDocument/2006/relationships/image"/><Relationship Id="rId13" Target="../tags/tag200.xml" Type="http://schemas.openxmlformats.org/officeDocument/2006/relationships/tags"/><Relationship Id="rId14" Target="../tags/tag201.xml" Type="http://schemas.openxmlformats.org/officeDocument/2006/relationships/tags"/><Relationship Id="rId15" Target="../tags/tag202.xml" Type="http://schemas.openxmlformats.org/officeDocument/2006/relationships/tags"/><Relationship Id="rId2" Target="../notesSlides/notesSlide18.xml" Type="http://schemas.openxmlformats.org/officeDocument/2006/relationships/notesSlide"/><Relationship Id="rId3" Target="../media/image7.png" Type="http://schemas.openxmlformats.org/officeDocument/2006/relationships/image"/><Relationship Id="rId4" Target="../tags/tag194.xml" Type="http://schemas.openxmlformats.org/officeDocument/2006/relationships/tags"/><Relationship Id="rId5" Target="../tags/tag195.xml" Type="http://schemas.openxmlformats.org/officeDocument/2006/relationships/tags"/><Relationship Id="rId6" Target="../media/image5.png" Type="http://schemas.openxmlformats.org/officeDocument/2006/relationships/image"/><Relationship Id="rId7" Target="../tags/tag196.xml" Type="http://schemas.openxmlformats.org/officeDocument/2006/relationships/tags"/><Relationship Id="rId8" Target="../tags/tag197.xml" Type="http://schemas.openxmlformats.org/officeDocument/2006/relationships/tags"/><Relationship Id="rId9" Target="../tags/tag19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07.xml" Type="http://schemas.openxmlformats.org/officeDocument/2006/relationships/tags"/><Relationship Id="rId11" Target="../tags/tag208.xml" Type="http://schemas.openxmlformats.org/officeDocument/2006/relationships/tags"/><Relationship Id="rId12" Target="../media/image24.png" Type="http://schemas.openxmlformats.org/officeDocument/2006/relationships/image"/><Relationship Id="rId13" Target="../tags/tag209.xml" Type="http://schemas.openxmlformats.org/officeDocument/2006/relationships/tags"/><Relationship Id="rId14" Target="../tags/tag210.xml" Type="http://schemas.openxmlformats.org/officeDocument/2006/relationships/tags"/><Relationship Id="rId15" Target="../tags/tag211.xml" Type="http://schemas.openxmlformats.org/officeDocument/2006/relationships/tags"/><Relationship Id="rId16" Target="../tags/tag212.xml" Type="http://schemas.openxmlformats.org/officeDocument/2006/relationships/tags"/><Relationship Id="rId17" Target="../tags/tag213.xml" Type="http://schemas.openxmlformats.org/officeDocument/2006/relationships/tags"/><Relationship Id="rId18" Target="../tags/tag214.xml" Type="http://schemas.openxmlformats.org/officeDocument/2006/relationships/tags"/><Relationship Id="rId19" Target="../tags/tag215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216.xml" Type="http://schemas.openxmlformats.org/officeDocument/2006/relationships/tags"/><Relationship Id="rId21" Target="../tags/tag217.xml" Type="http://schemas.openxmlformats.org/officeDocument/2006/relationships/tags"/><Relationship Id="rId22" Target="../tags/tag218.xml" Type="http://schemas.openxmlformats.org/officeDocument/2006/relationships/tags"/><Relationship Id="rId23" Target="../tags/tag219.xml" Type="http://schemas.openxmlformats.org/officeDocument/2006/relationships/tags"/><Relationship Id="rId24" Target="../tags/tag220.xml" Type="http://schemas.openxmlformats.org/officeDocument/2006/relationships/tags"/><Relationship Id="rId25" Target="../tags/tag221.xml" Type="http://schemas.openxmlformats.org/officeDocument/2006/relationships/tags"/><Relationship Id="rId26" Target="../tags/tag222.xml" Type="http://schemas.openxmlformats.org/officeDocument/2006/relationships/tags"/><Relationship Id="rId27" Target="../tags/tag223.xml" Type="http://schemas.openxmlformats.org/officeDocument/2006/relationships/tags"/><Relationship Id="rId28" Target="../tags/tag224.xml" Type="http://schemas.openxmlformats.org/officeDocument/2006/relationships/tags"/><Relationship Id="rId29" Target="../tags/tag225.xml" Type="http://schemas.openxmlformats.org/officeDocument/2006/relationships/tags"/><Relationship Id="rId3" Target="../media/image7.png" Type="http://schemas.openxmlformats.org/officeDocument/2006/relationships/image"/><Relationship Id="rId30" Target="../tags/tag226.xml" Type="http://schemas.openxmlformats.org/officeDocument/2006/relationships/tags"/><Relationship Id="rId31" Target="../tags/tag227.xml" Type="http://schemas.openxmlformats.org/officeDocument/2006/relationships/tags"/><Relationship Id="rId32" Target="../tags/tag228.xml" Type="http://schemas.openxmlformats.org/officeDocument/2006/relationships/tags"/><Relationship Id="rId4" Target="../tags/tag203.xml" Type="http://schemas.openxmlformats.org/officeDocument/2006/relationships/tags"/><Relationship Id="rId5" Target="../tags/tag204.xml" Type="http://schemas.openxmlformats.org/officeDocument/2006/relationships/tags"/><Relationship Id="rId6" Target="../media/image5.png" Type="http://schemas.openxmlformats.org/officeDocument/2006/relationships/image"/><Relationship Id="rId7" Target="../tags/tag205.xml" Type="http://schemas.openxmlformats.org/officeDocument/2006/relationships/tags"/><Relationship Id="rId8" Target="../media/image11.png" Type="http://schemas.openxmlformats.org/officeDocument/2006/relationships/image"/><Relationship Id="rId9" Target="../tags/tag206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.xml" Type="http://schemas.openxmlformats.org/officeDocument/2006/relationships/tags"/><Relationship Id="rId11" Target="../tags/tag6.xml" Type="http://schemas.openxmlformats.org/officeDocument/2006/relationships/tags"/><Relationship Id="rId12" Target="../tags/tag7.xml" Type="http://schemas.openxmlformats.org/officeDocument/2006/relationships/tags"/><Relationship Id="rId13" Target="../tags/tag8.xml" Type="http://schemas.openxmlformats.org/officeDocument/2006/relationships/tags"/><Relationship Id="rId14" Target="../tags/tag9.xml" Type="http://schemas.openxmlformats.org/officeDocument/2006/relationships/tags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media/image6.pn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tags/tag2.xml" Type="http://schemas.openxmlformats.org/officeDocument/2006/relationships/tags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7.png" Type="http://schemas.openxmlformats.org/officeDocument/2006/relationships/image"/><Relationship Id="rId6" Target="../tags/tag229.xml" Type="http://schemas.openxmlformats.org/officeDocument/2006/relationships/tags"/><Relationship Id="rId7" Target="../tags/tag230.xml" Type="http://schemas.openxmlformats.org/officeDocument/2006/relationships/tags"/><Relationship Id="rId8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36.xml" Type="http://schemas.openxmlformats.org/officeDocument/2006/relationships/tags"/><Relationship Id="rId11" Target="../tags/tag237.xml" Type="http://schemas.openxmlformats.org/officeDocument/2006/relationships/tags"/><Relationship Id="rId12" Target="../media/image24.png" Type="http://schemas.openxmlformats.org/officeDocument/2006/relationships/image"/><Relationship Id="rId13" Target="../tags/tag238.xml" Type="http://schemas.openxmlformats.org/officeDocument/2006/relationships/tags"/><Relationship Id="rId14" Target="../tags/tag239.xml" Type="http://schemas.openxmlformats.org/officeDocument/2006/relationships/tags"/><Relationship Id="rId15" Target="../media/image25.png" Type="http://schemas.openxmlformats.org/officeDocument/2006/relationships/image"/><Relationship Id="rId16" Target="../tags/tag240.xml" Type="http://schemas.openxmlformats.org/officeDocument/2006/relationships/tags"/><Relationship Id="rId17" Target="../tags/tag241.xml" Type="http://schemas.openxmlformats.org/officeDocument/2006/relationships/tags"/><Relationship Id="rId18" Target="../tags/tag242.xml" Type="http://schemas.openxmlformats.org/officeDocument/2006/relationships/tags"/><Relationship Id="rId19" Target="../tags/tag243.xml" Type="http://schemas.openxmlformats.org/officeDocument/2006/relationships/tags"/><Relationship Id="rId2" Target="../notesSlides/notesSlide21.xml" Type="http://schemas.openxmlformats.org/officeDocument/2006/relationships/notesSlide"/><Relationship Id="rId20" Target="../media/image26.png" Type="http://schemas.openxmlformats.org/officeDocument/2006/relationships/image"/><Relationship Id="rId21" Target="../tags/tag244.xml" Type="http://schemas.openxmlformats.org/officeDocument/2006/relationships/tags"/><Relationship Id="rId22" Target="../tags/tag245.xml" Type="http://schemas.openxmlformats.org/officeDocument/2006/relationships/tags"/><Relationship Id="rId23" Target="../tags/tag246.xml" Type="http://schemas.openxmlformats.org/officeDocument/2006/relationships/tags"/><Relationship Id="rId24" Target="../media/image27.png" Type="http://schemas.openxmlformats.org/officeDocument/2006/relationships/image"/><Relationship Id="rId25" Target="../tags/tag247.xml" Type="http://schemas.openxmlformats.org/officeDocument/2006/relationships/tags"/><Relationship Id="rId26" Target="../tags/tag248.xml" Type="http://schemas.openxmlformats.org/officeDocument/2006/relationships/tags"/><Relationship Id="rId27" Target="../tags/tag249.xml" Type="http://schemas.openxmlformats.org/officeDocument/2006/relationships/tags"/><Relationship Id="rId28" Target="../tags/tag250.xml" Type="http://schemas.openxmlformats.org/officeDocument/2006/relationships/tags"/><Relationship Id="rId29" Target="../tags/tag251.xml" Type="http://schemas.openxmlformats.org/officeDocument/2006/relationships/tags"/><Relationship Id="rId3" Target="../media/image7.png" Type="http://schemas.openxmlformats.org/officeDocument/2006/relationships/image"/><Relationship Id="rId30" Target="../tags/tag252.xml" Type="http://schemas.openxmlformats.org/officeDocument/2006/relationships/tags"/><Relationship Id="rId31" Target="../tags/tag253.xml" Type="http://schemas.openxmlformats.org/officeDocument/2006/relationships/tags"/><Relationship Id="rId32" Target="../tags/tag254.xml" Type="http://schemas.openxmlformats.org/officeDocument/2006/relationships/tags"/><Relationship Id="rId33" Target="../tags/tag255.xml" Type="http://schemas.openxmlformats.org/officeDocument/2006/relationships/tags"/><Relationship Id="rId34" Target="../tags/tag256.xml" Type="http://schemas.openxmlformats.org/officeDocument/2006/relationships/tags"/><Relationship Id="rId35" Target="../tags/tag257.xml" Type="http://schemas.openxmlformats.org/officeDocument/2006/relationships/tags"/><Relationship Id="rId4" Target="../tags/tag231.xml" Type="http://schemas.openxmlformats.org/officeDocument/2006/relationships/tags"/><Relationship Id="rId5" Target="../tags/tag232.xml" Type="http://schemas.openxmlformats.org/officeDocument/2006/relationships/tags"/><Relationship Id="rId6" Target="../media/image5.png" Type="http://schemas.openxmlformats.org/officeDocument/2006/relationships/image"/><Relationship Id="rId7" Target="../tags/tag233.xml" Type="http://schemas.openxmlformats.org/officeDocument/2006/relationships/tags"/><Relationship Id="rId8" Target="../tags/tag234.xml" Type="http://schemas.openxmlformats.org/officeDocument/2006/relationships/tags"/><Relationship Id="rId9" Target="../tags/tag235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62.xml" Type="http://schemas.openxmlformats.org/officeDocument/2006/relationships/tags"/><Relationship Id="rId11" Target="../tags/tag263.xml" Type="http://schemas.openxmlformats.org/officeDocument/2006/relationships/tags"/><Relationship Id="rId12" Target="../tags/tag264.xml" Type="http://schemas.openxmlformats.org/officeDocument/2006/relationships/tags"/><Relationship Id="rId13" Target="../tags/tag265.xml" Type="http://schemas.openxmlformats.org/officeDocument/2006/relationships/tags"/><Relationship Id="rId14" Target="../tags/tag266.xml" Type="http://schemas.openxmlformats.org/officeDocument/2006/relationships/tags"/><Relationship Id="rId15" Target="../tags/tag267.xml" Type="http://schemas.openxmlformats.org/officeDocument/2006/relationships/tags"/><Relationship Id="rId16" Target="../tags/tag268.xml" Type="http://schemas.openxmlformats.org/officeDocument/2006/relationships/tags"/><Relationship Id="rId2" Target="../notesSlides/notesSlide22.xml" Type="http://schemas.openxmlformats.org/officeDocument/2006/relationships/notesSlide"/><Relationship Id="rId3" Target="../media/image7.png" Type="http://schemas.openxmlformats.org/officeDocument/2006/relationships/image"/><Relationship Id="rId4" Target="../tags/tag258.xml" Type="http://schemas.openxmlformats.org/officeDocument/2006/relationships/tags"/><Relationship Id="rId5" Target="../tags/tag259.xml" Type="http://schemas.openxmlformats.org/officeDocument/2006/relationships/tags"/><Relationship Id="rId6" Target="../media/image5.png" Type="http://schemas.openxmlformats.org/officeDocument/2006/relationships/image"/><Relationship Id="rId7" Target="../tags/tag260.xml" Type="http://schemas.openxmlformats.org/officeDocument/2006/relationships/tags"/><Relationship Id="rId8" Target="../media/image24.png" Type="http://schemas.openxmlformats.org/officeDocument/2006/relationships/image"/><Relationship Id="rId9" Target="../tags/tag26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74.xml" Type="http://schemas.openxmlformats.org/officeDocument/2006/relationships/tags"/><Relationship Id="rId11" Target="../tags/tag275.xml" Type="http://schemas.openxmlformats.org/officeDocument/2006/relationships/tags"/><Relationship Id="rId12" Target="../tags/tag276.xml" Type="http://schemas.openxmlformats.org/officeDocument/2006/relationships/tags"/><Relationship Id="rId13" Target="../tags/tag277.xml" Type="http://schemas.openxmlformats.org/officeDocument/2006/relationships/tags"/><Relationship Id="rId14" Target="../tags/tag278.xml" Type="http://schemas.openxmlformats.org/officeDocument/2006/relationships/tags"/><Relationship Id="rId15" Target="../tags/tag279.xml" Type="http://schemas.openxmlformats.org/officeDocument/2006/relationships/tags"/><Relationship Id="rId16" Target="../tags/tag280.xml" Type="http://schemas.openxmlformats.org/officeDocument/2006/relationships/tags"/><Relationship Id="rId17" Target="../tags/tag281.xml" Type="http://schemas.openxmlformats.org/officeDocument/2006/relationships/tags"/><Relationship Id="rId18" Target="../media/image20.pn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7.png" Type="http://schemas.openxmlformats.org/officeDocument/2006/relationships/image"/><Relationship Id="rId4" Target="../tags/tag269.xml" Type="http://schemas.openxmlformats.org/officeDocument/2006/relationships/tags"/><Relationship Id="rId5" Target="../tags/tag270.xml" Type="http://schemas.openxmlformats.org/officeDocument/2006/relationships/tags"/><Relationship Id="rId6" Target="../media/image5.png" Type="http://schemas.openxmlformats.org/officeDocument/2006/relationships/image"/><Relationship Id="rId7" Target="../tags/tag271.xml" Type="http://schemas.openxmlformats.org/officeDocument/2006/relationships/tags"/><Relationship Id="rId8" Target="../tags/tag272.xml" Type="http://schemas.openxmlformats.org/officeDocument/2006/relationships/tags"/><Relationship Id="rId9" Target="../tags/tag273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86.xml" Type="http://schemas.openxmlformats.org/officeDocument/2006/relationships/tags"/><Relationship Id="rId11" Target="../tags/tag287.xml" Type="http://schemas.openxmlformats.org/officeDocument/2006/relationships/tags"/><Relationship Id="rId12" Target="../tags/tag288.xml" Type="http://schemas.openxmlformats.org/officeDocument/2006/relationships/tags"/><Relationship Id="rId13" Target="../tags/tag289.xml" Type="http://schemas.openxmlformats.org/officeDocument/2006/relationships/tags"/><Relationship Id="rId14" Target="../tags/tag290.xml" Type="http://schemas.openxmlformats.org/officeDocument/2006/relationships/tags"/><Relationship Id="rId15" Target="../tags/tag291.xml" Type="http://schemas.openxmlformats.org/officeDocument/2006/relationships/tags"/><Relationship Id="rId16" Target="../tags/tag292.xml" Type="http://schemas.openxmlformats.org/officeDocument/2006/relationships/tags"/><Relationship Id="rId17" Target="../tags/tag293.xml" Type="http://schemas.openxmlformats.org/officeDocument/2006/relationships/tags"/><Relationship Id="rId18" Target="../tags/tag294.xml" Type="http://schemas.openxmlformats.org/officeDocument/2006/relationships/tags"/><Relationship Id="rId19" Target="../tags/tag295.xml" Type="http://schemas.openxmlformats.org/officeDocument/2006/relationships/tags"/><Relationship Id="rId2" Target="../notesSlides/notesSlide24.xml" Type="http://schemas.openxmlformats.org/officeDocument/2006/relationships/notesSlide"/><Relationship Id="rId20" Target="../tags/tag296.xml" Type="http://schemas.openxmlformats.org/officeDocument/2006/relationships/tags"/><Relationship Id="rId21" Target="../tags/tag297.xml" Type="http://schemas.openxmlformats.org/officeDocument/2006/relationships/tags"/><Relationship Id="rId22" Target="../tags/tag298.xml" Type="http://schemas.openxmlformats.org/officeDocument/2006/relationships/tags"/><Relationship Id="rId23" Target="../tags/tag299.xml" Type="http://schemas.openxmlformats.org/officeDocument/2006/relationships/tags"/><Relationship Id="rId24" Target="../tags/tag300.xml" Type="http://schemas.openxmlformats.org/officeDocument/2006/relationships/tags"/><Relationship Id="rId25" Target="../tags/tag301.xml" Type="http://schemas.openxmlformats.org/officeDocument/2006/relationships/tags"/><Relationship Id="rId26" Target="../tags/tag302.xml" Type="http://schemas.openxmlformats.org/officeDocument/2006/relationships/tags"/><Relationship Id="rId27" Target="../tags/tag303.xml" Type="http://schemas.openxmlformats.org/officeDocument/2006/relationships/tags"/><Relationship Id="rId28" Target="../tags/tag304.xml" Type="http://schemas.openxmlformats.org/officeDocument/2006/relationships/tags"/><Relationship Id="rId29" Target="../tags/tag305.xml" Type="http://schemas.openxmlformats.org/officeDocument/2006/relationships/tags"/><Relationship Id="rId3" Target="../media/image7.png" Type="http://schemas.openxmlformats.org/officeDocument/2006/relationships/image"/><Relationship Id="rId30" Target="../tags/tag306.xml" Type="http://schemas.openxmlformats.org/officeDocument/2006/relationships/tags"/><Relationship Id="rId31" Target="../tags/tag307.xml" Type="http://schemas.openxmlformats.org/officeDocument/2006/relationships/tags"/><Relationship Id="rId32" Target="../tags/tag308.xml" Type="http://schemas.openxmlformats.org/officeDocument/2006/relationships/tags"/><Relationship Id="rId33" Target="../tags/tag309.xml" Type="http://schemas.openxmlformats.org/officeDocument/2006/relationships/tags"/><Relationship Id="rId34" Target="../tags/tag310.xml" Type="http://schemas.openxmlformats.org/officeDocument/2006/relationships/tags"/><Relationship Id="rId35" Target="../tags/tag311.xml" Type="http://schemas.openxmlformats.org/officeDocument/2006/relationships/tags"/><Relationship Id="rId36" Target="../tags/tag312.xml" Type="http://schemas.openxmlformats.org/officeDocument/2006/relationships/tags"/><Relationship Id="rId37" Target="../tags/tag313.xml" Type="http://schemas.openxmlformats.org/officeDocument/2006/relationships/tags"/><Relationship Id="rId38" Target="../tags/tag314.xml" Type="http://schemas.openxmlformats.org/officeDocument/2006/relationships/tags"/><Relationship Id="rId39" Target="../tags/tag315.xml" Type="http://schemas.openxmlformats.org/officeDocument/2006/relationships/tags"/><Relationship Id="rId4" Target="../tags/tag282.xml" Type="http://schemas.openxmlformats.org/officeDocument/2006/relationships/tags"/><Relationship Id="rId40" Target="../tags/tag316.xml" Type="http://schemas.openxmlformats.org/officeDocument/2006/relationships/tags"/><Relationship Id="rId41" Target="../tags/tag317.xml" Type="http://schemas.openxmlformats.org/officeDocument/2006/relationships/tags"/><Relationship Id="rId42" Target="../tags/tag318.xml" Type="http://schemas.openxmlformats.org/officeDocument/2006/relationships/tags"/><Relationship Id="rId5" Target="../tags/tag283.xml" Type="http://schemas.openxmlformats.org/officeDocument/2006/relationships/tags"/><Relationship Id="rId6" Target="../media/image5.png" Type="http://schemas.openxmlformats.org/officeDocument/2006/relationships/image"/><Relationship Id="rId7" Target="../tags/tag284.xml" Type="http://schemas.openxmlformats.org/officeDocument/2006/relationships/tags"/><Relationship Id="rId8" Target="../media/image28.png" Type="http://schemas.openxmlformats.org/officeDocument/2006/relationships/image"/><Relationship Id="rId9" Target="../tags/tag285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4.png" Type="http://schemas.openxmlformats.org/officeDocument/2006/relationships/image"/><Relationship Id="rId4" Target="../tags/tag319.xml" Type="http://schemas.openxmlformats.org/officeDocument/2006/relationships/tags"/><Relationship Id="rId5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7.png" Type="http://schemas.openxmlformats.org/officeDocument/2006/relationships/image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6.xml" Type="http://schemas.openxmlformats.org/officeDocument/2006/relationships/tags"/><Relationship Id="rId11" Target="../tags/tag17.xml" Type="http://schemas.openxmlformats.org/officeDocument/2006/relationships/tags"/><Relationship Id="rId12" Target="../tags/tag18.xml" Type="http://schemas.openxmlformats.org/officeDocument/2006/relationships/tags"/><Relationship Id="rId13" Target="../tags/tag19.xml" Type="http://schemas.openxmlformats.org/officeDocument/2006/relationships/tags"/><Relationship Id="rId14" Target="../tags/tag20.xml" Type="http://schemas.openxmlformats.org/officeDocument/2006/relationships/tags"/><Relationship Id="rId15" Target="../media/image7.png" Type="http://schemas.openxmlformats.org/officeDocument/2006/relationships/image"/><Relationship Id="rId16" Target="../tags/tag21.xml" Type="http://schemas.openxmlformats.org/officeDocument/2006/relationships/tags"/><Relationship Id="rId17" Target="../tags/tag22.xml" Type="http://schemas.openxmlformats.org/officeDocument/2006/relationships/tags"/><Relationship Id="rId18" Target="../media/image5.png" Type="http://schemas.openxmlformats.org/officeDocument/2006/relationships/image"/><Relationship Id="rId19" Target="../tags/tag23.xml" Type="http://schemas.openxmlformats.org/officeDocument/2006/relationships/tags"/><Relationship Id="rId2" Target="../theme/themeOverride4.xml" Type="http://schemas.openxmlformats.org/officeDocument/2006/relationships/themeOverride"/><Relationship Id="rId20" Target="../tags/tag24.xml" Type="http://schemas.openxmlformats.org/officeDocument/2006/relationships/tags"/><Relationship Id="rId21" Target="../tags/tag25.xml" Type="http://schemas.openxmlformats.org/officeDocument/2006/relationships/tags"/><Relationship Id="rId22" Target="../tags/tag26.xml" Type="http://schemas.openxmlformats.org/officeDocument/2006/relationships/tags"/><Relationship Id="rId23" Target="../tags/tag27.xml" Type="http://schemas.openxmlformats.org/officeDocument/2006/relationships/tags"/><Relationship Id="rId3" Target="../notesSlides/notesSlide4.xml" Type="http://schemas.openxmlformats.org/officeDocument/2006/relationships/notesSlide"/><Relationship Id="rId4" Target="../media/image2.png" Type="http://schemas.openxmlformats.org/officeDocument/2006/relationships/image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media/image10.png" Type="http://schemas.openxmlformats.org/officeDocument/2006/relationships/image"/><Relationship Id="rId8" Target="../tags/tag14.xml" Type="http://schemas.openxmlformats.org/officeDocument/2006/relationships/tags"/><Relationship Id="rId9" Target="../tags/tag15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33.xml" Type="http://schemas.openxmlformats.org/officeDocument/2006/relationships/tags"/><Relationship Id="rId11" Target="../tags/tag34.xml" Type="http://schemas.openxmlformats.org/officeDocument/2006/relationships/tags"/><Relationship Id="rId12" Target="../tags/tag35.xml" Type="http://schemas.openxmlformats.org/officeDocument/2006/relationships/tags"/><Relationship Id="rId13" Target="../tags/tag36.xml" Type="http://schemas.openxmlformats.org/officeDocument/2006/relationships/tags"/><Relationship Id="rId14" Target="../tags/tag37.xml" Type="http://schemas.openxmlformats.org/officeDocument/2006/relationships/tags"/><Relationship Id="rId15" Target="../tags/tag38.xml" Type="http://schemas.openxmlformats.org/officeDocument/2006/relationships/tags"/><Relationship Id="rId16" Target="../tags/tag39.xml" Type="http://schemas.openxmlformats.org/officeDocument/2006/relationships/tags"/><Relationship Id="rId17" Target="../tags/tag40.xml" Type="http://schemas.openxmlformats.org/officeDocument/2006/relationships/tags"/><Relationship Id="rId18" Target="../tags/tag41.xml" Type="http://schemas.openxmlformats.org/officeDocument/2006/relationships/tags"/><Relationship Id="rId19" Target="../tags/tag42.xml" Type="http://schemas.openxmlformats.org/officeDocument/2006/relationships/tags"/><Relationship Id="rId2" Target="../notesSlides/notesSlide5.xml" Type="http://schemas.openxmlformats.org/officeDocument/2006/relationships/notesSlide"/><Relationship Id="rId20" Target="../media/image11.png" Type="http://schemas.openxmlformats.org/officeDocument/2006/relationships/image"/><Relationship Id="rId21" Target="../tags/tag43.xml" Type="http://schemas.openxmlformats.org/officeDocument/2006/relationships/tags"/><Relationship Id="rId22" Target="../tags/tag44.xml" Type="http://schemas.openxmlformats.org/officeDocument/2006/relationships/tags"/><Relationship Id="rId23" Target="../tags/tag45.xml" Type="http://schemas.openxmlformats.org/officeDocument/2006/relationships/tags"/><Relationship Id="rId24" Target="../tags/tag46.xml" Type="http://schemas.openxmlformats.org/officeDocument/2006/relationships/tags"/><Relationship Id="rId25" Target="../tags/tag47.xml" Type="http://schemas.openxmlformats.org/officeDocument/2006/relationships/tags"/><Relationship Id="rId26" Target="../tags/tag48.xml" Type="http://schemas.openxmlformats.org/officeDocument/2006/relationships/tags"/><Relationship Id="rId27" Target="../tags/tag49.xml" Type="http://schemas.openxmlformats.org/officeDocument/2006/relationships/tags"/><Relationship Id="rId28" Target="../media/image12.png" Type="http://schemas.openxmlformats.org/officeDocument/2006/relationships/image"/><Relationship Id="rId29" Target="../tags/tag50.xml" Type="http://schemas.openxmlformats.org/officeDocument/2006/relationships/tags"/><Relationship Id="rId3" Target="../media/image7.png" Type="http://schemas.openxmlformats.org/officeDocument/2006/relationships/image"/><Relationship Id="rId30" Target="../tags/tag51.xml" Type="http://schemas.openxmlformats.org/officeDocument/2006/relationships/tags"/><Relationship Id="rId31" Target="../tags/tag52.xml" Type="http://schemas.openxmlformats.org/officeDocument/2006/relationships/tags"/><Relationship Id="rId32" Target="../tags/tag53.xml" Type="http://schemas.openxmlformats.org/officeDocument/2006/relationships/tags"/><Relationship Id="rId33" Target="../tags/tag54.xml" Type="http://schemas.openxmlformats.org/officeDocument/2006/relationships/tags"/><Relationship Id="rId4" Target="../tags/tag28.xml" Type="http://schemas.openxmlformats.org/officeDocument/2006/relationships/tags"/><Relationship Id="rId5" Target="../tags/tag29.xml" Type="http://schemas.openxmlformats.org/officeDocument/2006/relationships/tags"/><Relationship Id="rId6" Target="../media/image5.png" Type="http://schemas.openxmlformats.org/officeDocument/2006/relationships/image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tags/tag3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59.xml" Type="http://schemas.openxmlformats.org/officeDocument/2006/relationships/tags"/><Relationship Id="rId11" Target="../tags/tag60.xml" Type="http://schemas.openxmlformats.org/officeDocument/2006/relationships/tags"/><Relationship Id="rId12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tags/tag55.xml" Type="http://schemas.openxmlformats.org/officeDocument/2006/relationships/tags"/><Relationship Id="rId5" Target="../tags/tag56.xml" Type="http://schemas.openxmlformats.org/officeDocument/2006/relationships/tags"/><Relationship Id="rId6" Target="../media/image5.png" Type="http://schemas.openxmlformats.org/officeDocument/2006/relationships/image"/><Relationship Id="rId7" Target="../tags/tag57.xml" Type="http://schemas.openxmlformats.org/officeDocument/2006/relationships/tags"/><Relationship Id="rId8" Target="../media/image13.jpeg" Type="http://schemas.openxmlformats.org/officeDocument/2006/relationships/image"/><Relationship Id="rId9" Target="../tags/tag58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66.xml" Type="http://schemas.openxmlformats.org/officeDocument/2006/relationships/tags"/><Relationship Id="rId11" Target="../media/image15.png" Type="http://schemas.openxmlformats.org/officeDocument/2006/relationships/image"/><Relationship Id="rId12" Target="../tags/tag67.xml" Type="http://schemas.openxmlformats.org/officeDocument/2006/relationships/tags"/><Relationship Id="rId13" Target="../media/image16.jpeg" Type="http://schemas.openxmlformats.org/officeDocument/2006/relationships/image"/><Relationship Id="rId14" Target="../tags/tag68.xml" Type="http://schemas.openxmlformats.org/officeDocument/2006/relationships/tags"/><Relationship Id="rId15" Target="../tags/tag69.xml" Type="http://schemas.openxmlformats.org/officeDocument/2006/relationships/tags"/><Relationship Id="rId16" Target="../media/image17.jpeg" Type="http://schemas.openxmlformats.org/officeDocument/2006/relationships/image"/><Relationship Id="rId17" Target="../tags/tag70.xml" Type="http://schemas.openxmlformats.org/officeDocument/2006/relationships/tags"/><Relationship Id="rId18" Target="../media/image18.jpeg" Type="http://schemas.openxmlformats.org/officeDocument/2006/relationships/image"/><Relationship Id="rId19" Target="../tags/tag71.xml" Type="http://schemas.openxmlformats.org/officeDocument/2006/relationships/tags"/><Relationship Id="rId2" Target="../notesSlides/notesSlide7.xml" Type="http://schemas.openxmlformats.org/officeDocument/2006/relationships/notesSlide"/><Relationship Id="rId20" Target="../tags/tag72.xml" Type="http://schemas.openxmlformats.org/officeDocument/2006/relationships/tags"/><Relationship Id="rId21" Target="../tags/tag73.xml" Type="http://schemas.openxmlformats.org/officeDocument/2006/relationships/tags"/><Relationship Id="rId22" Target="../tags/tag74.xml" Type="http://schemas.openxmlformats.org/officeDocument/2006/relationships/tags"/><Relationship Id="rId23" Target="../tags/tag75.xml" Type="http://schemas.openxmlformats.org/officeDocument/2006/relationships/tags"/><Relationship Id="rId24" Target="../tags/tag76.xml" Type="http://schemas.openxmlformats.org/officeDocument/2006/relationships/tags"/><Relationship Id="rId25" Target="../tags/tag77.xml" Type="http://schemas.openxmlformats.org/officeDocument/2006/relationships/tags"/><Relationship Id="rId26" Target="../tags/tag78.xml" Type="http://schemas.openxmlformats.org/officeDocument/2006/relationships/tags"/><Relationship Id="rId27" Target="../tags/tag79.xml" Type="http://schemas.openxmlformats.org/officeDocument/2006/relationships/tags"/><Relationship Id="rId3" Target="../media/image7.png" Type="http://schemas.openxmlformats.org/officeDocument/2006/relationships/image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media/image5.png" Type="http://schemas.openxmlformats.org/officeDocument/2006/relationships/image"/><Relationship Id="rId7" Target="../tags/tag63.xml" Type="http://schemas.openxmlformats.org/officeDocument/2006/relationships/tags"/><Relationship Id="rId8" Target="../tags/tag64.xml" Type="http://schemas.openxmlformats.org/officeDocument/2006/relationships/tags"/><Relationship Id="rId9" Target="../tags/tag6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84.xml" Type="http://schemas.openxmlformats.org/officeDocument/2006/relationships/tags"/><Relationship Id="rId11" Target="../tags/tag85.xml" Type="http://schemas.openxmlformats.org/officeDocument/2006/relationships/tags"/><Relationship Id="rId12" Target="../tags/tag86.xml" Type="http://schemas.openxmlformats.org/officeDocument/2006/relationships/tags"/><Relationship Id="rId13" Target="../tags/tag87.xml" Type="http://schemas.openxmlformats.org/officeDocument/2006/relationships/tags"/><Relationship Id="rId14" Target="../tags/tag88.xml" Type="http://schemas.openxmlformats.org/officeDocument/2006/relationships/tags"/><Relationship Id="rId15" Target="../tags/tag89.xml" Type="http://schemas.openxmlformats.org/officeDocument/2006/relationships/tags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tags/tag80.xml" Type="http://schemas.openxmlformats.org/officeDocument/2006/relationships/tags"/><Relationship Id="rId5" Target="../tags/tag81.xml" Type="http://schemas.openxmlformats.org/officeDocument/2006/relationships/tags"/><Relationship Id="rId6" Target="../media/image5.png" Type="http://schemas.openxmlformats.org/officeDocument/2006/relationships/image"/><Relationship Id="rId7" Target="../tags/tag82.xml" Type="http://schemas.openxmlformats.org/officeDocument/2006/relationships/tags"/><Relationship Id="rId8" Target="../tags/tag83.xml" Type="http://schemas.openxmlformats.org/officeDocument/2006/relationships/tags"/><Relationship Id="rId9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94.xml" Type="http://schemas.openxmlformats.org/officeDocument/2006/relationships/tags"/><Relationship Id="rId11" Target="../tags/tag95.xml" Type="http://schemas.openxmlformats.org/officeDocument/2006/relationships/tags"/><Relationship Id="rId12" Target="../tags/tag96.xml" Type="http://schemas.openxmlformats.org/officeDocument/2006/relationships/tags"/><Relationship Id="rId13" Target="../tags/tag97.xml" Type="http://schemas.openxmlformats.org/officeDocument/2006/relationships/tags"/><Relationship Id="rId14" Target="../tags/tag98.xml" Type="http://schemas.openxmlformats.org/officeDocument/2006/relationships/tags"/><Relationship Id="rId15" Target="../tags/tag99.xml" Type="http://schemas.openxmlformats.org/officeDocument/2006/relationships/tags"/><Relationship Id="rId16" Target="../tags/tag100.xml" Type="http://schemas.openxmlformats.org/officeDocument/2006/relationships/tags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tags/tag90.xml" Type="http://schemas.openxmlformats.org/officeDocument/2006/relationships/tags"/><Relationship Id="rId5" Target="../tags/tag91.xml" Type="http://schemas.openxmlformats.org/officeDocument/2006/relationships/tags"/><Relationship Id="rId6" Target="../media/image5.png" Type="http://schemas.openxmlformats.org/officeDocument/2006/relationships/image"/><Relationship Id="rId7" Target="../tags/tag92.xml" Type="http://schemas.openxmlformats.org/officeDocument/2006/relationships/tags"/><Relationship Id="rId8" Target="../tags/tag93.xml" Type="http://schemas.openxmlformats.org/officeDocument/2006/relationships/tags"/><Relationship Id="rId9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98685BF-3F0D-4C58-8A0D-58A55FC66B96}"/>
              </a:ext>
            </a:extLst>
          </p:cNvPr>
          <p:cNvSpPr txBox="1"/>
          <p:nvPr/>
        </p:nvSpPr>
        <p:spPr>
          <a:xfrm>
            <a:off x="325401" y="1719037"/>
            <a:ext cx="551342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水彩向日花开PPT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6B4A1C-72E3-4A1A-B7A4-24F1686107A7}"/>
              </a:ext>
            </a:extLst>
          </p:cNvPr>
          <p:cNvSpPr txBox="1"/>
          <p:nvPr/>
        </p:nvSpPr>
        <p:spPr>
          <a:xfrm>
            <a:off x="373026" y="2502599"/>
            <a:ext cx="50792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BUSINESS POWERPOINT TEMPLATE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EF333B-5277-48E4-9139-91AF9988CDFB}"/>
              </a:ext>
            </a:extLst>
          </p:cNvPr>
          <p:cNvSpPr txBox="1"/>
          <p:nvPr/>
        </p:nvSpPr>
        <p:spPr>
          <a:xfrm>
            <a:off x="-55598" y="-180432"/>
            <a:ext cx="729582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7200">
                <a:solidFill>
                  <a:srgbClr val="FDF2C2"/>
                </a:solidFill>
                <a:latin typeface="+mn-ea"/>
                <a:cs charset="-122" panose="020b0606030804020204" pitchFamily="34" typeface="文泉驿微米黑"/>
              </a:rPr>
              <a:t>Best Summary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431BEBB-2C56-4AD1-BB0B-499B0D62B154}"/>
              </a:ext>
            </a:extLst>
          </p:cNvPr>
          <p:cNvSpPr txBox="1"/>
          <p:nvPr/>
        </p:nvSpPr>
        <p:spPr>
          <a:xfrm>
            <a:off x="392076" y="2852665"/>
            <a:ext cx="46502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Work report ，Job summary， Courseware，Teacher practice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EA3D53-DD4D-4EBF-A965-14E1ABF49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B12B35-943F-451F-99E9-65357859C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F1669-3762-4947-9111-9186631C8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A4DCF9-BAEE-4147-BFD0-0F73F4BB7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  <p:extLst>
      <p:ext uri="{BB962C8B-B14F-4D97-AF65-F5344CB8AC3E}">
        <p14:creationId val="2702540701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8" y="1752193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20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  点击此处添加标题</a:t>
            </a:r>
          </a:p>
        </p:txBody>
      </p: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0" y="2148296"/>
            <a:ext cx="22658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flipV="1" rot="16200000">
            <a:off x="7999821" y="4107817"/>
            <a:ext cx="226606" cy="1778728"/>
          </a:xfrm>
          <a:prstGeom prst="rect">
            <a:avLst/>
          </a:prstGeom>
        </p:spPr>
      </p:pic>
    </p:spTree>
    <p:extLst>
      <p:ext uri="{BB962C8B-B14F-4D97-AF65-F5344CB8AC3E}">
        <p14:creationId val="19772183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  <p:bldP build="p" grpId="0" spid="11" uiExpand="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94075AB6-BA3C-414E-B38A-931339790F9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2779258" y="2771020"/>
            <a:ext cx="421539" cy="5394"/>
          </a:xfrm>
          <a:prstGeom prst="straightConnector1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MH_Other_2">
            <a:extLst>
              <a:ext uri="{FF2B5EF4-FFF2-40B4-BE49-F238E27FC236}">
                <a16:creationId xmlns:a16="http://schemas.microsoft.com/office/drawing/2014/main" id="{85F3120B-9691-42CB-9995-0AA2A73C690D}"/>
              </a:ext>
            </a:extLst>
          </p:cNvPr>
          <p:cNvCxnSpPr>
            <a:stCxn id="21" idx="3"/>
            <a:endCxn id="28" idx="2"/>
          </p:cNvCxnSpPr>
          <p:nvPr>
            <p:custDataLst>
              <p:tags r:id="rId8"/>
            </p:custDataLst>
          </p:nvPr>
        </p:nvCxnSpPr>
        <p:spPr>
          <a:xfrm flipV="1">
            <a:off x="5439172" y="2777686"/>
            <a:ext cx="413576" cy="3491"/>
          </a:xfrm>
          <a:prstGeom prst="straightConnector1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H_Text_1">
            <a:extLst>
              <a:ext uri="{FF2B5EF4-FFF2-40B4-BE49-F238E27FC236}">
                <a16:creationId xmlns:a16="http://schemas.microsoft.com/office/drawing/2014/main" id="{65E16585-431F-471F-A049-3B687D40DB4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00797" y="1757239"/>
            <a:ext cx="2238375" cy="464344"/>
          </a:xfrm>
          <a:prstGeom prst="roundRect">
            <a:avLst/>
          </a:prstGeom>
          <a:blipFill dpi="0" rotWithShape="1">
            <a:blip r:embed="rId10"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1C1C1C"/>
                </a:solidFill>
              </a:rPr>
              <a:t>点击此处添加文本</a:t>
            </a:r>
          </a:p>
        </p:txBody>
      </p:sp>
      <p:sp>
        <p:nvSpPr>
          <p:cNvPr id="21" name="MH_Text_2">
            <a:extLst>
              <a:ext uri="{FF2B5EF4-FFF2-40B4-BE49-F238E27FC236}">
                <a16:creationId xmlns:a16="http://schemas.microsoft.com/office/drawing/2014/main" id="{23B9A1B9-E46C-44D3-963E-3479C264C16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200797" y="2549005"/>
            <a:ext cx="2238375" cy="464344"/>
          </a:xfrm>
          <a:prstGeom prst="roundRect">
            <a:avLst/>
          </a:prstGeom>
          <a:blipFill dpi="0" rotWithShape="1">
            <a:blip r:embed="rId10"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1C1C1C"/>
                </a:solidFill>
              </a:rPr>
              <a:t>点击此处添加文本</a:t>
            </a:r>
          </a:p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29D62FD1-75D1-48A5-A8DF-DCF372A2989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200797" y="3388395"/>
            <a:ext cx="2238375" cy="463154"/>
          </a:xfrm>
          <a:prstGeom prst="roundRect">
            <a:avLst/>
          </a:prstGeom>
          <a:blipFill dpi="0" rotWithShape="1">
            <a:blip r:embed="rId10"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1C1C1C"/>
                </a:solidFill>
              </a:rPr>
              <a:t>点击此处添加文本</a:t>
            </a:r>
          </a:p>
        </p:txBody>
      </p:sp>
      <p:cxnSp>
        <p:nvCxnSpPr>
          <p:cNvPr id="23" name="MH_Other_3">
            <a:extLst>
              <a:ext uri="{FF2B5EF4-FFF2-40B4-BE49-F238E27FC236}">
                <a16:creationId xmlns:a16="http://schemas.microsoft.com/office/drawing/2014/main" id="{2BFE18DC-181D-4879-9C85-46B4D918009C}"/>
              </a:ext>
            </a:extLst>
          </p:cNvPr>
          <p:cNvCxnSpPr>
            <a:stCxn id="27" idx="6"/>
            <a:endCxn id="20" idx="1"/>
          </p:cNvCxnSpPr>
          <p:nvPr>
            <p:custDataLst>
              <p:tags r:id="rId13"/>
            </p:custDataLst>
          </p:nvPr>
        </p:nvCxnSpPr>
        <p:spPr>
          <a:xfrm flipV="1">
            <a:off x="2779258" y="1989411"/>
            <a:ext cx="421539" cy="786372"/>
          </a:xfrm>
          <a:prstGeom prst="bentConnector3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MH_Other_4">
            <a:extLst>
              <a:ext uri="{FF2B5EF4-FFF2-40B4-BE49-F238E27FC236}">
                <a16:creationId xmlns:a16="http://schemas.microsoft.com/office/drawing/2014/main" id="{8F5CFE43-FCB7-45AC-91E4-7E56321BB8C7}"/>
              </a:ext>
            </a:extLst>
          </p:cNvPr>
          <p:cNvCxnSpPr>
            <a:stCxn id="27" idx="6"/>
            <a:endCxn id="22" idx="1"/>
          </p:cNvCxnSpPr>
          <p:nvPr>
            <p:custDataLst>
              <p:tags r:id="rId14"/>
            </p:custDataLst>
          </p:nvPr>
        </p:nvCxnSpPr>
        <p:spPr>
          <a:xfrm>
            <a:off x="2779258" y="2775783"/>
            <a:ext cx="421539" cy="844189"/>
          </a:xfrm>
          <a:prstGeom prst="bentConnector3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MH_Other_5">
            <a:extLst>
              <a:ext uri="{FF2B5EF4-FFF2-40B4-BE49-F238E27FC236}">
                <a16:creationId xmlns:a16="http://schemas.microsoft.com/office/drawing/2014/main" id="{BA673E98-77BF-456D-802E-CFE8211F0EC2}"/>
              </a:ext>
            </a:extLst>
          </p:cNvPr>
          <p:cNvCxnSpPr>
            <a:stCxn id="20" idx="3"/>
            <a:endCxn id="28" idx="2"/>
          </p:cNvCxnSpPr>
          <p:nvPr>
            <p:custDataLst>
              <p:tags r:id="rId15"/>
            </p:custDataLst>
          </p:nvPr>
        </p:nvCxnSpPr>
        <p:spPr>
          <a:xfrm>
            <a:off x="5439172" y="1989411"/>
            <a:ext cx="413576" cy="788275"/>
          </a:xfrm>
          <a:prstGeom prst="bentConnector3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MH_Other_6">
            <a:extLst>
              <a:ext uri="{FF2B5EF4-FFF2-40B4-BE49-F238E27FC236}">
                <a16:creationId xmlns:a16="http://schemas.microsoft.com/office/drawing/2014/main" id="{5F011539-F795-4346-A678-C7DB64B48EA3}"/>
              </a:ext>
            </a:extLst>
          </p:cNvPr>
          <p:cNvCxnSpPr>
            <a:stCxn id="22" idx="3"/>
            <a:endCxn id="28" idx="2"/>
          </p:cNvCxnSpPr>
          <p:nvPr>
            <p:custDataLst>
              <p:tags r:id="rId16"/>
            </p:custDataLst>
          </p:nvPr>
        </p:nvCxnSpPr>
        <p:spPr>
          <a:xfrm flipV="1">
            <a:off x="5439172" y="2777686"/>
            <a:ext cx="413576" cy="842286"/>
          </a:xfrm>
          <a:prstGeom prst="bentConnector3">
            <a:avLst/>
          </a:prstGeom>
          <a:ln w="15875">
            <a:solidFill>
              <a:srgbClr val="FAAA21"/>
            </a:solidFill>
            <a:headEnd len="lg" type="none" w="lg"/>
            <a:tailEnd len="lg" type="stealth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425920D2-2295-461B-898D-5BD3982F24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-354" l="7347" r="12553" t="354"/>
          <a:stretch>
            <a:fillRect/>
          </a:stretch>
        </p:blipFill>
        <p:spPr>
          <a:xfrm>
            <a:off x="1545232" y="2090527"/>
            <a:ext cx="1355267" cy="1355267"/>
          </a:xfrm>
          <a:prstGeom prst="ellipse">
            <a:avLst/>
          </a:prstGeom>
        </p:spPr>
      </p:pic>
      <p:sp>
        <p:nvSpPr>
          <p:cNvPr id="27" name="MH_SubTitle_1">
            <a:extLst>
              <a:ext uri="{FF2B5EF4-FFF2-40B4-BE49-F238E27FC236}">
                <a16:creationId xmlns:a16="http://schemas.microsoft.com/office/drawing/2014/main" id="{B15D381E-57FB-4F88-AEA1-D07990C899B4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650545" y="2211426"/>
            <a:ext cx="1128713" cy="1128713"/>
          </a:xfrm>
          <a:prstGeom prst="ellipse">
            <a:avLst/>
          </a:prstGeom>
          <a:solidFill>
            <a:srgbClr val="FAAA2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 bIns="0" lIns="0" rIns="0" tIns="0"/>
          <a:lstStyle/>
          <a:p>
            <a:pPr algn="ctr">
              <a:defRPr/>
            </a:pPr>
            <a:r>
              <a:rPr altLang="zh-CN" b="1" lang="en-US" sz="2400">
                <a:solidFill>
                  <a:srgbClr val="F9F9F9"/>
                </a:solidFill>
              </a:rPr>
              <a:t>NO!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91E9A28-E59A-4E74-9369-ABB642CECB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-354" l="7347" r="12553" t="354"/>
          <a:stretch>
            <a:fillRect/>
          </a:stretch>
        </p:blipFill>
        <p:spPr>
          <a:xfrm>
            <a:off x="5739470" y="2090527"/>
            <a:ext cx="1355267" cy="1355267"/>
          </a:xfrm>
          <a:prstGeom prst="ellipse">
            <a:avLst/>
          </a:prstGeom>
        </p:spPr>
      </p:pic>
      <p:sp>
        <p:nvSpPr>
          <p:cNvPr id="28" name="MH_SubTitle_2">
            <a:extLst>
              <a:ext uri="{FF2B5EF4-FFF2-40B4-BE49-F238E27FC236}">
                <a16:creationId xmlns:a16="http://schemas.microsoft.com/office/drawing/2014/main" id="{8BA862C0-F0EE-4BA7-8514-4DB0F23642DA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852748" y="2213329"/>
            <a:ext cx="1128713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 bIns="0" lIns="0" rIns="0" tIns="0"/>
          <a:lstStyle/>
          <a:p>
            <a:pPr algn="ctr">
              <a:defRPr/>
            </a:pPr>
            <a:r>
              <a:rPr altLang="zh-CN" b="1" lang="en-US" sz="2400">
                <a:solidFill>
                  <a:srgbClr val="F9F9F9"/>
                </a:solidFill>
              </a:rPr>
              <a:t>YES!</a:t>
            </a:r>
          </a:p>
        </p:txBody>
      </p:sp>
    </p:spTree>
    <p:extLst>
      <p:ext uri="{BB962C8B-B14F-4D97-AF65-F5344CB8AC3E}">
        <p14:creationId val="328781088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id="7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0"/>
      <p:bldP grpId="0" spid="21"/>
      <p:bldP grpId="0" spid="22"/>
      <p:bldP grpId="0" spid="27"/>
      <p:bldP grpId="0" spid="2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D11D2CB7-AFC9-488D-9BB3-71FDC1A89A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76101" y="1720423"/>
            <a:ext cx="742164" cy="493919"/>
          </a:xfrm>
          <a:custGeom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b="b" l="0" r="r" t="0"/>
            <a:pathLst>
              <a:path h="190" w="241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0" numCol="1" rIns="21600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B1190F8-6650-47EE-8B2F-B48E6B5D791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602200" y="1720423"/>
            <a:ext cx="2564619" cy="493919"/>
          </a:xfrm>
          <a:custGeom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b="b" l="0" r="r" t="0"/>
            <a:pathLst>
              <a:path h="190" w="964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68580" numCol="1" rIns="68580" tIns="34290" vert="horz" wrap="square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altLang="en-US" kern="0" lang="zh-CN" sz="1400">
                <a:solidFill>
                  <a:srgbClr val="FFFFFF"/>
                </a:solidFill>
              </a:rPr>
              <a:t>点击此处添加文本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1CD92F37-A980-4349-9273-67A88A60687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76101" y="2412123"/>
            <a:ext cx="742164" cy="493919"/>
          </a:xfrm>
          <a:custGeom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b="b" l="0" r="r" t="0"/>
            <a:pathLst>
              <a:path h="190" w="241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0" numCol="1" rIns="21600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8467181-335F-48DE-9073-DF7A189BF9C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602200" y="2412123"/>
            <a:ext cx="2564619" cy="493919"/>
          </a:xfrm>
          <a:custGeom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b="b" l="0" r="r" t="0"/>
            <a:pathLst>
              <a:path h="190" w="964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68580" numCol="1" rIns="68580" tIns="34290" vert="horz" wrap="square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altLang="en-US" kern="0" lang="zh-CN" sz="1400">
                <a:solidFill>
                  <a:srgbClr val="FFFFFF"/>
                </a:solidFill>
              </a:rPr>
              <a:t>点击此处添加文本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47FEF77C-7EE2-4ED3-9DE5-A1F78B3841E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76101" y="3103823"/>
            <a:ext cx="742164" cy="493919"/>
          </a:xfrm>
          <a:custGeom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b="b" l="0" r="r" t="0"/>
            <a:pathLst>
              <a:path h="190" w="241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0" numCol="1" rIns="21600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730AAEA8-35B5-4D47-835F-302198FADC8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602200" y="3103823"/>
            <a:ext cx="2564619" cy="493919"/>
          </a:xfrm>
          <a:custGeom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b="b" l="0" r="r" t="0"/>
            <a:pathLst>
              <a:path h="190" w="964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68580" numCol="1" rIns="68580" tIns="34290" vert="horz" wrap="square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altLang="en-US" kern="0" lang="zh-CN" sz="1400">
                <a:solidFill>
                  <a:srgbClr val="FFFFFF"/>
                </a:solidFill>
              </a:rPr>
              <a:t>点击此处添加文本</a:t>
            </a: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EB1E1E34-AC8E-487B-B0FA-2F25100B5796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76101" y="3795523"/>
            <a:ext cx="742164" cy="493919"/>
          </a:xfrm>
          <a:custGeom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b="b" l="0" r="r" t="0"/>
            <a:pathLst>
              <a:path h="190" w="241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0" numCol="1" rIns="21600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11B7BD65-4422-4183-A75C-A314B9FB02EB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602200" y="3795523"/>
            <a:ext cx="2564619" cy="493919"/>
          </a:xfrm>
          <a:custGeom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b="b" l="0" r="r" t="0"/>
            <a:pathLst>
              <a:path h="190" w="964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">
            <a:noFill/>
            <a:round/>
          </a:ln>
          <a:effectLst>
            <a:softEdge rad="31750"/>
          </a:effectLst>
        </p:spPr>
        <p:txBody>
          <a:bodyPr anchor="ctr" anchorCtr="1" bIns="34290" compatLnSpc="1" lIns="68580" numCol="1" rIns="68580" tIns="34290" vert="horz" wrap="square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altLang="en-US" kern="0" lang="zh-CN" sz="1400">
                <a:solidFill>
                  <a:srgbClr val="FFFFFF"/>
                </a:solidFill>
              </a:rPr>
              <a:t>点击此处添加文本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46D5F4-4584-4D34-BCD9-816E06D20E98}"/>
              </a:ext>
            </a:extLst>
          </p:cNvPr>
          <p:cNvSpPr/>
          <p:nvPr/>
        </p:nvSpPr>
        <p:spPr>
          <a:xfrm>
            <a:off x="4698520" y="1660344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E0002A-DD32-42DB-919F-C9B3ADBFE981}"/>
              </a:ext>
            </a:extLst>
          </p:cNvPr>
          <p:cNvSpPr/>
          <p:nvPr/>
        </p:nvSpPr>
        <p:spPr>
          <a:xfrm>
            <a:off x="4698520" y="2354220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A361F11-8DF7-4FB1-BA6D-A46E7AA8587D}"/>
              </a:ext>
            </a:extLst>
          </p:cNvPr>
          <p:cNvSpPr/>
          <p:nvPr/>
        </p:nvSpPr>
        <p:spPr>
          <a:xfrm>
            <a:off x="4698520" y="3741972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152B673-2660-48C8-9263-F683654415EC}"/>
              </a:ext>
            </a:extLst>
          </p:cNvPr>
          <p:cNvSpPr/>
          <p:nvPr/>
        </p:nvSpPr>
        <p:spPr>
          <a:xfrm>
            <a:off x="4698520" y="3048096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53114591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3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6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20"/>
      <p:bldP grpId="0" spid="21"/>
      <p:bldP grpId="0" spid="22"/>
      <p:bldP grpId="0" spid="3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矩形 1">
            <a:extLst>
              <a:ext uri="{FF2B5EF4-FFF2-40B4-BE49-F238E27FC236}">
                <a16:creationId xmlns:a16="http://schemas.microsoft.com/office/drawing/2014/main" id="{661A7658-D3F7-4261-8D81-4826580947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9913208">
            <a:off x="3530768" y="3373113"/>
            <a:ext cx="1293710" cy="215764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A23F11EB-8053-4BB9-8D42-F2638E87C9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708470">
            <a:off x="3277772" y="2850670"/>
            <a:ext cx="1603721" cy="215764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65D4FF18-BD6F-497D-AE97-0D1C7F03656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293950">
            <a:off x="3329374" y="1739993"/>
            <a:ext cx="2136662" cy="221094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0FA7023-80C0-4F80-8FA8-C9169E5B828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842751" y="1421777"/>
            <a:ext cx="521215" cy="52121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algn="ctr" cap="flat" cmpd="sng" w="571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b="1" kern="0" lang="en-US" sz="24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rial Rounded MT Bold"/>
                <a:ea charset="-122" panose="020b0503020204020204" pitchFamily="34" typeface="微软雅黑"/>
                <a:cs charset="0" pitchFamily="18" typeface="Times New Roman"/>
              </a:rPr>
              <a:t>01</a:t>
            </a:r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FAF61627-17FE-4C47-8C89-FDF5D93226E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0453418">
            <a:off x="2875839" y="2297201"/>
            <a:ext cx="2563754" cy="282131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5E99484-50D8-47C1-8E74-0B41BDA1B74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13374" y="2456959"/>
            <a:ext cx="748773" cy="7487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algn="ctr" cap="flat" cmpd="sng" w="571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b="1" kern="0" lang="en-US" sz="27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rial Rounded MT Bold"/>
                <a:ea charset="-122" panose="020b0503020204020204" pitchFamily="34" typeface="微软雅黑"/>
                <a:cs charset="0" pitchFamily="18" typeface="Times New Roman"/>
              </a:rPr>
              <a:t>03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10ACA5-6F80-4B60-AF21-24D3DAF63EE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337418" y="1519389"/>
            <a:ext cx="748773" cy="7487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algn="ctr" cap="flat" cmpd="sng" w="571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b="1" kern="0" lang="en-US" sz="27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rial Rounded MT Bold"/>
                <a:ea charset="-122" panose="020b0503020204020204" pitchFamily="34" typeface="微软雅黑"/>
                <a:cs charset="0" pitchFamily="18" typeface="Times New Roman"/>
              </a:rPr>
              <a:t>02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4393054-20C3-47EB-810D-3DB9D496CC3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693216" y="2830793"/>
            <a:ext cx="505637" cy="505637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algn="ctr" cap="flat" cmpd="sng" w="571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b="1" kern="0" lang="en-US" sz="21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rial Rounded MT Bold"/>
                <a:ea charset="-122" panose="020b0503020204020204" pitchFamily="34" typeface="微软雅黑"/>
                <a:cs charset="0" pitchFamily="18" typeface="Times New Roman"/>
              </a:rPr>
              <a:t>04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2E21CCC-BEB5-44A2-98B6-393B0A0E54C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553003" y="3478354"/>
            <a:ext cx="748773" cy="7487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algn="ctr" cap="flat" cmpd="sng" w="57150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b="1" kern="0" lang="en-US" sz="27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rial Rounded MT Bold"/>
                <a:ea charset="-122" panose="020b0503020204020204" pitchFamily="34" typeface="微软雅黑"/>
                <a:cs charset="0" pitchFamily="18" typeface="Times New Roman"/>
              </a:rPr>
              <a:t>05</a:t>
            </a:r>
          </a:p>
        </p:txBody>
      </p:sp>
      <p:sp>
        <p:nvSpPr>
          <p:cNvPr id="27" name="KSO_GT1">
            <a:extLst>
              <a:ext uri="{FF2B5EF4-FFF2-40B4-BE49-F238E27FC236}">
                <a16:creationId xmlns:a16="http://schemas.microsoft.com/office/drawing/2014/main" id="{0B87422E-E5FE-44E3-A220-87861D54EB7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264002" y="1910637"/>
            <a:ext cx="1588218" cy="546147"/>
          </a:xfrm>
          <a:prstGeom prst="rect">
            <a:avLst/>
          </a:prstGeom>
          <a:noFill/>
        </p:spPr>
        <p:txBody>
          <a:bodyPr anchor="ctr" anchorCtr="1" bIns="0" lIns="0" rIns="0" rtlCol="0" tIns="0"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350">
                <a:solidFill>
                  <a:schemeClr val="accent1">
                    <a:lumMod val="75000"/>
                  </a:schemeClr>
                </a:solidFill>
                <a:cs charset="0" panose="020b0604020202020204" pitchFamily="34" typeface="Arial"/>
              </a:rPr>
              <a:t>点击此处添加文本</a:t>
            </a:r>
          </a:p>
        </p:txBody>
      </p:sp>
      <p:sp>
        <p:nvSpPr>
          <p:cNvPr id="28" name="KSO_GT3">
            <a:extLst>
              <a:ext uri="{FF2B5EF4-FFF2-40B4-BE49-F238E27FC236}">
                <a16:creationId xmlns:a16="http://schemas.microsoft.com/office/drawing/2014/main" id="{985E9CDA-227A-4EAD-9630-CBAE9B0AC4A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810840" y="3206781"/>
            <a:ext cx="1588217" cy="546147"/>
          </a:xfrm>
          <a:prstGeom prst="rect">
            <a:avLst/>
          </a:prstGeom>
          <a:noFill/>
        </p:spPr>
        <p:txBody>
          <a:bodyPr anchor="ctr" anchorCtr="1" bIns="0" lIns="0" rIns="0" rtlCol="0" tIns="0"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350">
                <a:solidFill>
                  <a:schemeClr val="accent1">
                    <a:lumMod val="75000"/>
                  </a:schemeClr>
                </a:solidFill>
                <a:cs charset="0" panose="020b0604020202020204" pitchFamily="34" typeface="Arial"/>
              </a:rPr>
              <a:t>点击此处添加文本</a:t>
            </a:r>
          </a:p>
        </p:txBody>
      </p:sp>
      <p:sp>
        <p:nvSpPr>
          <p:cNvPr id="29" name="KSO_GT2">
            <a:extLst>
              <a:ext uri="{FF2B5EF4-FFF2-40B4-BE49-F238E27FC236}">
                <a16:creationId xmlns:a16="http://schemas.microsoft.com/office/drawing/2014/main" id="{843FA122-5CC2-42CB-85C9-87F09D80AE3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890094" y="2279773"/>
            <a:ext cx="1588218" cy="546147"/>
          </a:xfrm>
          <a:prstGeom prst="rect">
            <a:avLst/>
          </a:prstGeom>
          <a:noFill/>
        </p:spPr>
        <p:txBody>
          <a:bodyPr anchor="ctr" anchorCtr="1" bIns="0" lIns="0" rIns="0" rtlCol="0" tIns="0"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350">
                <a:solidFill>
                  <a:schemeClr val="accent1">
                    <a:lumMod val="75000"/>
                  </a:schemeClr>
                </a:solidFill>
                <a:cs charset="0" panose="020b0604020202020204" pitchFamily="34" typeface="Arial"/>
              </a:rPr>
              <a:t>点击此处添加文本</a:t>
            </a:r>
          </a:p>
        </p:txBody>
      </p:sp>
      <p:sp>
        <p:nvSpPr>
          <p:cNvPr id="30" name="KSO_GT4">
            <a:extLst>
              <a:ext uri="{FF2B5EF4-FFF2-40B4-BE49-F238E27FC236}">
                <a16:creationId xmlns:a16="http://schemas.microsoft.com/office/drawing/2014/main" id="{4480DB1D-D79A-4735-B9BE-69DCDC7B715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198854" y="2844668"/>
            <a:ext cx="1494226" cy="705440"/>
          </a:xfrm>
          <a:prstGeom prst="rect">
            <a:avLst/>
          </a:prstGeom>
          <a:noFill/>
        </p:spPr>
        <p:txBody>
          <a:bodyPr anchor="ctr" anchorCtr="1" bIns="0" lIns="0" rIns="0" rtlCol="0" tIns="0"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350">
                <a:solidFill>
                  <a:schemeClr val="accent1">
                    <a:lumMod val="75000"/>
                  </a:schemeClr>
                </a:solidFill>
                <a:cs charset="0" panose="020b0604020202020204" pitchFamily="34" typeface="Arial"/>
              </a:rPr>
              <a:t>点击此处添加文本</a:t>
            </a:r>
          </a:p>
        </p:txBody>
      </p:sp>
      <p:sp>
        <p:nvSpPr>
          <p:cNvPr id="31" name="KSO_GT5">
            <a:extLst>
              <a:ext uri="{FF2B5EF4-FFF2-40B4-BE49-F238E27FC236}">
                <a16:creationId xmlns:a16="http://schemas.microsoft.com/office/drawing/2014/main" id="{2DE8CFBD-1717-4445-9C4E-2E03145721A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495405" y="4247323"/>
            <a:ext cx="1503521" cy="546148"/>
          </a:xfrm>
          <a:prstGeom prst="rect">
            <a:avLst/>
          </a:prstGeom>
          <a:noFill/>
        </p:spPr>
        <p:txBody>
          <a:bodyPr anchor="ctr" anchorCtr="1" bIns="0" lIns="0" rIns="0" rtlCol="0" tIns="0" wrap="square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350">
                <a:solidFill>
                  <a:schemeClr val="accent1">
                    <a:lumMod val="75000"/>
                  </a:schemeClr>
                </a:solidFill>
                <a:cs charset="0" panose="020b0604020202020204" pitchFamily="34" typeface="Arial"/>
              </a:rPr>
              <a:t>点击此处添加文本</a:t>
            </a:r>
          </a:p>
        </p:txBody>
      </p:sp>
    </p:spTree>
    <p:extLst>
      <p:ext uri="{BB962C8B-B14F-4D97-AF65-F5344CB8AC3E}">
        <p14:creationId val="164091733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grpId="0" id="6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8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9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100000" fill="hold" grpId="0" id="9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0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ext_1">
            <a:extLst>
              <a:ext uri="{FF2B5EF4-FFF2-40B4-BE49-F238E27FC236}">
                <a16:creationId xmlns:a16="http://schemas.microsoft.com/office/drawing/2014/main" id="{2226D25A-79FD-498F-995A-303737BDF1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74296" y="2255990"/>
            <a:ext cx="1373520" cy="1133052"/>
          </a:xfrm>
          <a:custGeom>
            <a:gdLst>
              <a:gd fmla="*/ 0 w 1699969" name="connsiteX0"/>
              <a:gd fmla="*/ 140212 h 1402119" name="connsiteY0"/>
              <a:gd fmla="*/ 140212 w 1699969" name="connsiteX1"/>
              <a:gd fmla="*/ 0 h 1402119" name="connsiteY1"/>
              <a:gd fmla="*/ 1559757 w 1699969" name="connsiteX2"/>
              <a:gd fmla="*/ 0 h 1402119" name="connsiteY2"/>
              <a:gd fmla="*/ 1699969 w 1699969" name="connsiteX3"/>
              <a:gd fmla="*/ 140212 h 1402119" name="connsiteY3"/>
              <a:gd fmla="*/ 1699969 w 1699969" name="connsiteX4"/>
              <a:gd fmla="*/ 1261907 h 1402119" name="connsiteY4"/>
              <a:gd fmla="*/ 1559757 w 1699969" name="connsiteX5"/>
              <a:gd fmla="*/ 1402119 h 1402119" name="connsiteY5"/>
              <a:gd fmla="*/ 140212 w 1699969" name="connsiteX6"/>
              <a:gd fmla="*/ 1402119 h 1402119" name="connsiteY6"/>
              <a:gd fmla="*/ 0 w 1699969" name="connsiteX7"/>
              <a:gd fmla="*/ 1261907 h 1402119" name="connsiteY7"/>
              <a:gd fmla="*/ 0 w 1699969" name="connsiteX8"/>
              <a:gd fmla="*/ 140212 h 14021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119" w="169996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0" lIns="0" rIns="0" tIns="0">
            <a:normAutofit/>
          </a:bodyPr>
          <a:lstStyle/>
          <a:p>
            <a:pPr algn="ctr" lvl="1" marL="0">
              <a:defRPr/>
            </a:pPr>
            <a:r>
              <a:rPr altLang="zh-CN" lang="en-US" sz="3300">
                <a:solidFill>
                  <a:srgbClr val="754C24"/>
                </a:solidFill>
              </a:rPr>
              <a:t>70W</a:t>
            </a:r>
          </a:p>
        </p:txBody>
      </p:sp>
      <p:sp>
        <p:nvSpPr>
          <p:cNvPr id="19" name="MH_Other_1">
            <a:extLst>
              <a:ext uri="{FF2B5EF4-FFF2-40B4-BE49-F238E27FC236}">
                <a16:creationId xmlns:a16="http://schemas.microsoft.com/office/drawing/2014/main" id="{A872D5C9-3D88-4680-841D-EFB479A4461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62269" y="2584765"/>
            <a:ext cx="1427863" cy="1427863"/>
          </a:xfrm>
          <a:prstGeom prst="leftCircularArrow">
            <a:avLst>
              <a:gd fmla="val 2550" name="adj1"/>
              <a:gd fmla="val 309429" name="adj2"/>
              <a:gd fmla="val 2084940" name="adj3"/>
              <a:gd fmla="val 9024489" name="adj4"/>
              <a:gd fmla="val 2975" name="adj5"/>
            </a:avLst>
          </a:prstGeom>
          <a:blipFill>
            <a:blip r:embed="rId9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" name="MH_Text_2">
            <a:extLst>
              <a:ext uri="{FF2B5EF4-FFF2-40B4-BE49-F238E27FC236}">
                <a16:creationId xmlns:a16="http://schemas.microsoft.com/office/drawing/2014/main" id="{E883D500-F93F-421E-BD69-42EA18424FB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372515" y="2255990"/>
            <a:ext cx="1373520" cy="1133052"/>
          </a:xfrm>
          <a:custGeom>
            <a:gdLst>
              <a:gd fmla="*/ 0 w 1699969" name="connsiteX0"/>
              <a:gd fmla="*/ 140212 h 1402119" name="connsiteY0"/>
              <a:gd fmla="*/ 140212 w 1699969" name="connsiteX1"/>
              <a:gd fmla="*/ 0 h 1402119" name="connsiteY1"/>
              <a:gd fmla="*/ 1559757 w 1699969" name="connsiteX2"/>
              <a:gd fmla="*/ 0 h 1402119" name="connsiteY2"/>
              <a:gd fmla="*/ 1699969 w 1699969" name="connsiteX3"/>
              <a:gd fmla="*/ 140212 h 1402119" name="connsiteY3"/>
              <a:gd fmla="*/ 1699969 w 1699969" name="connsiteX4"/>
              <a:gd fmla="*/ 1261907 h 1402119" name="connsiteY4"/>
              <a:gd fmla="*/ 1559757 w 1699969" name="connsiteX5"/>
              <a:gd fmla="*/ 1402119 h 1402119" name="connsiteY5"/>
              <a:gd fmla="*/ 140212 w 1699969" name="connsiteX6"/>
              <a:gd fmla="*/ 1402119 h 1402119" name="connsiteY6"/>
              <a:gd fmla="*/ 0 w 1699969" name="connsiteX7"/>
              <a:gd fmla="*/ 1261907 h 1402119" name="connsiteY7"/>
              <a:gd fmla="*/ 0 w 1699969" name="connsiteX8"/>
              <a:gd fmla="*/ 140212 h 14021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119" w="169996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0" lIns="0" rIns="0" tIns="0">
            <a:normAutofit/>
          </a:bodyPr>
          <a:lstStyle/>
          <a:p>
            <a:pPr algn="ctr" lvl="1" marL="0">
              <a:defRPr/>
            </a:pPr>
            <a:r>
              <a:rPr altLang="zh-CN" lang="en-US" sz="3300">
                <a:solidFill>
                  <a:srgbClr val="A86300"/>
                </a:solidFill>
              </a:rPr>
              <a:t>60W</a:t>
            </a:r>
          </a:p>
        </p:txBody>
      </p:sp>
      <p:sp>
        <p:nvSpPr>
          <p:cNvPr id="21" name="MH_Other_2">
            <a:extLst>
              <a:ext uri="{FF2B5EF4-FFF2-40B4-BE49-F238E27FC236}">
                <a16:creationId xmlns:a16="http://schemas.microsoft.com/office/drawing/2014/main" id="{17D5EC6B-53A2-48B0-AE5F-89958B9057F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49620" y="1587569"/>
            <a:ext cx="1603120" cy="1603120"/>
          </a:xfrm>
          <a:prstGeom prst="circularArrow">
            <a:avLst>
              <a:gd fmla="val 2271" name="adj1"/>
              <a:gd fmla="val 273786" name="adj2"/>
              <a:gd fmla="val 19550703" name="adj3"/>
              <a:gd fmla="val 12575511" name="adj4"/>
              <a:gd fmla="val 2650" name="adj5"/>
            </a:avLst>
          </a:prstGeom>
          <a:blipFill>
            <a:blip r:embed="rId9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072092" y="2255990"/>
            <a:ext cx="1373520" cy="1133052"/>
          </a:xfrm>
          <a:custGeom>
            <a:gdLst>
              <a:gd fmla="*/ 0 w 1699969" name="connsiteX0"/>
              <a:gd fmla="*/ 140212 h 1402119" name="connsiteY0"/>
              <a:gd fmla="*/ 140212 w 1699969" name="connsiteX1"/>
              <a:gd fmla="*/ 0 h 1402119" name="connsiteY1"/>
              <a:gd fmla="*/ 1559757 w 1699969" name="connsiteX2"/>
              <a:gd fmla="*/ 0 h 1402119" name="connsiteY2"/>
              <a:gd fmla="*/ 1699969 w 1699969" name="connsiteX3"/>
              <a:gd fmla="*/ 140212 h 1402119" name="connsiteY3"/>
              <a:gd fmla="*/ 1699969 w 1699969" name="connsiteX4"/>
              <a:gd fmla="*/ 1261907 h 1402119" name="connsiteY4"/>
              <a:gd fmla="*/ 1559757 w 1699969" name="connsiteX5"/>
              <a:gd fmla="*/ 1402119 h 1402119" name="connsiteY5"/>
              <a:gd fmla="*/ 140212 w 1699969" name="connsiteX6"/>
              <a:gd fmla="*/ 1402119 h 1402119" name="connsiteY6"/>
              <a:gd fmla="*/ 0 w 1699969" name="connsiteX7"/>
              <a:gd fmla="*/ 1261907 h 1402119" name="connsiteY7"/>
              <a:gd fmla="*/ 0 w 1699969" name="connsiteX8"/>
              <a:gd fmla="*/ 140212 h 14021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119" w="169996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0" lIns="0" rIns="0" tIns="0">
            <a:normAutofit/>
          </a:bodyPr>
          <a:lstStyle/>
          <a:p>
            <a:pPr algn="ctr" lvl="1" marL="0">
              <a:defRPr/>
            </a:pPr>
            <a:r>
              <a:rPr altLang="zh-CN" lang="en-US" sz="3300">
                <a:solidFill>
                  <a:schemeClr val="accent1"/>
                </a:solidFill>
              </a:rPr>
              <a:t>80W</a:t>
            </a: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28A7368E-3677-4B4E-85E0-456B73A6609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35622" y="3190689"/>
            <a:ext cx="1069199" cy="410290"/>
          </a:xfrm>
          <a:custGeom>
            <a:gdLst>
              <a:gd fmla="*/ 0 w 1511084" name="connsiteX0"/>
              <a:gd fmla="*/ 60091 h 600908" name="connsiteY0"/>
              <a:gd fmla="*/ 60091 w 1511084" name="connsiteX1"/>
              <a:gd fmla="*/ 0 h 600908" name="connsiteY1"/>
              <a:gd fmla="*/ 1450993 w 1511084" name="connsiteX2"/>
              <a:gd fmla="*/ 0 h 600908" name="connsiteY2"/>
              <a:gd fmla="*/ 1511084 w 1511084" name="connsiteX3"/>
              <a:gd fmla="*/ 60091 h 600908" name="connsiteY3"/>
              <a:gd fmla="*/ 1511084 w 1511084" name="connsiteX4"/>
              <a:gd fmla="*/ 540817 h 600908" name="connsiteY4"/>
              <a:gd fmla="*/ 1450993 w 1511084" name="connsiteX5"/>
              <a:gd fmla="*/ 600908 h 600908" name="connsiteY5"/>
              <a:gd fmla="*/ 60091 w 1511084" name="connsiteX6"/>
              <a:gd fmla="*/ 600908 h 600908" name="connsiteY6"/>
              <a:gd fmla="*/ 0 w 1511084" name="connsiteX7"/>
              <a:gd fmla="*/ 540817 h 600908" name="connsiteY7"/>
              <a:gd fmla="*/ 0 w 1511084" name="connsiteX8"/>
              <a:gd fmla="*/ 60091 h 6009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00908" w="1511084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altLang="en-US" b="1" lang="zh-CN" sz="150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id="{9C9DED83-2A32-4D54-9FEC-FD832E5A861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535199" y="2050844"/>
            <a:ext cx="1069199" cy="410290"/>
          </a:xfrm>
          <a:custGeom>
            <a:gdLst>
              <a:gd fmla="*/ 0 w 1511084" name="connsiteX0"/>
              <a:gd fmla="*/ 60091 h 600908" name="connsiteY0"/>
              <a:gd fmla="*/ 60091 w 1511084" name="connsiteX1"/>
              <a:gd fmla="*/ 0 h 600908" name="connsiteY1"/>
              <a:gd fmla="*/ 1450993 w 1511084" name="connsiteX2"/>
              <a:gd fmla="*/ 0 h 600908" name="connsiteY2"/>
              <a:gd fmla="*/ 1511084 w 1511084" name="connsiteX3"/>
              <a:gd fmla="*/ 60091 h 600908" name="connsiteY3"/>
              <a:gd fmla="*/ 1511084 w 1511084" name="connsiteX4"/>
              <a:gd fmla="*/ 540817 h 600908" name="connsiteY4"/>
              <a:gd fmla="*/ 1450993 w 1511084" name="connsiteX5"/>
              <a:gd fmla="*/ 600908 h 600908" name="connsiteY5"/>
              <a:gd fmla="*/ 60091 w 1511084" name="connsiteX6"/>
              <a:gd fmla="*/ 600908 h 600908" name="connsiteY6"/>
              <a:gd fmla="*/ 0 w 1511084" name="connsiteX7"/>
              <a:gd fmla="*/ 540817 h 600908" name="connsiteY7"/>
              <a:gd fmla="*/ 0 w 1511084" name="connsiteX8"/>
              <a:gd fmla="*/ 60091 h 6009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00908" w="1511084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altLang="en-US" b="1" lang="zh-CN" sz="150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id="{37B89925-1C41-4F31-BD2C-CFE3AAF2CAF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234777" y="3183897"/>
            <a:ext cx="1067840" cy="408931"/>
          </a:xfrm>
          <a:custGeom>
            <a:gdLst>
              <a:gd fmla="*/ 0 w 1511084" name="connsiteX0"/>
              <a:gd fmla="*/ 60091 h 600908" name="connsiteY0"/>
              <a:gd fmla="*/ 60091 w 1511084" name="connsiteX1"/>
              <a:gd fmla="*/ 0 h 600908" name="connsiteY1"/>
              <a:gd fmla="*/ 1450993 w 1511084" name="connsiteX2"/>
              <a:gd fmla="*/ 0 h 600908" name="connsiteY2"/>
              <a:gd fmla="*/ 1511084 w 1511084" name="connsiteX3"/>
              <a:gd fmla="*/ 60091 h 600908" name="connsiteY3"/>
              <a:gd fmla="*/ 1511084 w 1511084" name="connsiteX4"/>
              <a:gd fmla="*/ 540817 h 600908" name="connsiteY4"/>
              <a:gd fmla="*/ 1450993 w 1511084" name="connsiteX5"/>
              <a:gd fmla="*/ 600908 h 600908" name="connsiteY5"/>
              <a:gd fmla="*/ 60091 w 1511084" name="connsiteX6"/>
              <a:gd fmla="*/ 600908 h 600908" name="connsiteY6"/>
              <a:gd fmla="*/ 0 w 1511084" name="connsiteX7"/>
              <a:gd fmla="*/ 540817 h 600908" name="connsiteY7"/>
              <a:gd fmla="*/ 0 w 1511084" name="connsiteX8"/>
              <a:gd fmla="*/ 60091 h 6009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00908" w="1511084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altLang="en-US" b="1" lang="zh-CN" sz="150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117A19-408F-49FF-AFF8-5620BF7A95F3}"/>
              </a:ext>
            </a:extLst>
          </p:cNvPr>
          <p:cNvSpPr/>
          <p:nvPr/>
        </p:nvSpPr>
        <p:spPr>
          <a:xfrm>
            <a:off x="3898934" y="3684564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653B30-2FA6-4B1A-B8E3-8FC4E017E23B}"/>
              </a:ext>
            </a:extLst>
          </p:cNvPr>
          <p:cNvSpPr/>
          <p:nvPr/>
        </p:nvSpPr>
        <p:spPr>
          <a:xfrm>
            <a:off x="1674296" y="1556969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211575201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20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8" y="1752193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20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  点击此处添加标题</a:t>
            </a:r>
          </a:p>
        </p:txBody>
      </p: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0" y="2148296"/>
            <a:ext cx="22658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flipV="1" rot="16200000">
            <a:off x="7999821" y="4107817"/>
            <a:ext cx="226606" cy="1778728"/>
          </a:xfrm>
          <a:prstGeom prst="rect">
            <a:avLst/>
          </a:prstGeom>
        </p:spPr>
      </p:pic>
    </p:spTree>
    <p:extLst>
      <p:ext uri="{BB962C8B-B14F-4D97-AF65-F5344CB8AC3E}">
        <p14:creationId val="170189476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  <p:bldP build="p" grpId="0" spid="11" uiExpand="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430F980F-48CF-41FA-96C2-FF63541F1297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5785506" y="2090532"/>
            <a:ext cx="121444" cy="1108472"/>
          </a:xfrm>
          <a:prstGeom prst="line">
            <a:avLst/>
          </a:prstGeom>
          <a:noFill/>
          <a:ln algn="ctr" w="28575">
            <a:solidFill>
              <a:srgbClr val="DEDED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" name="MH_Other_2">
            <a:extLst>
              <a:ext uri="{FF2B5EF4-FFF2-40B4-BE49-F238E27FC236}">
                <a16:creationId xmlns:a16="http://schemas.microsoft.com/office/drawing/2014/main" id="{20FEA224-A5D6-4F42-9BCC-760B4149B709}"/>
              </a:ext>
            </a:extLst>
          </p:cNvPr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6460591" y="2088151"/>
            <a:ext cx="238125" cy="1110853"/>
          </a:xfrm>
          <a:prstGeom prst="line">
            <a:avLst/>
          </a:prstGeom>
          <a:noFill/>
          <a:ln algn="ctr" w="28575">
            <a:solidFill>
              <a:srgbClr val="DEDED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" name="MH_Other_3">
            <a:extLst>
              <a:ext uri="{FF2B5EF4-FFF2-40B4-BE49-F238E27FC236}">
                <a16:creationId xmlns:a16="http://schemas.microsoft.com/office/drawing/2014/main" id="{54FFDD1A-4851-45AB-A9B0-87030E634BB1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>
            <a:off x="4368800" y="1990520"/>
            <a:ext cx="876162" cy="973932"/>
          </a:xfrm>
          <a:prstGeom prst="line">
            <a:avLst/>
          </a:prstGeom>
          <a:noFill/>
          <a:ln algn="ctr" w="28575">
            <a:solidFill>
              <a:srgbClr val="DEDEDE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2" name="MH_Other_5">
            <a:extLst>
              <a:ext uri="{FF2B5EF4-FFF2-40B4-BE49-F238E27FC236}">
                <a16:creationId xmlns:a16="http://schemas.microsoft.com/office/drawing/2014/main" id="{6D2F51B0-E5D1-46B9-B0C2-377D54231E6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957081" y="1526176"/>
            <a:ext cx="32147" cy="255984"/>
          </a:xfrm>
          <a:prstGeom prst="rect">
            <a:avLst/>
          </a:prstGeom>
          <a:solidFill>
            <a:srgbClr val="C0C0C0"/>
          </a:solidFill>
          <a:ln algn="ctr" cap="flat" cmpd="sng" w="25400">
            <a:noFill/>
            <a:prstDash val="solid"/>
          </a:ln>
          <a:effectLst/>
        </p:spPr>
        <p:txBody>
          <a:bodyPr anchor="ctr" bIns="25718" lIns="51435" rIns="51435" tIns="25718"/>
          <a:lstStyle/>
          <a:p>
            <a:pPr algn="ctr">
              <a:defRPr/>
            </a:pPr>
            <a:endParaRPr altLang="en-US" kern="0" lang="zh-CN" sz="105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3" name="MH_Other_6">
            <a:extLst>
              <a:ext uri="{FF2B5EF4-FFF2-40B4-BE49-F238E27FC236}">
                <a16:creationId xmlns:a16="http://schemas.microsoft.com/office/drawing/2014/main" id="{9F6EDF68-8A1E-47A4-A16A-65D69C9874F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487850" y="1529748"/>
            <a:ext cx="32147" cy="255985"/>
          </a:xfrm>
          <a:prstGeom prst="rect">
            <a:avLst/>
          </a:prstGeom>
          <a:solidFill>
            <a:srgbClr val="C0C0C0"/>
          </a:solidFill>
          <a:ln algn="ctr" cap="flat" cmpd="sng" w="25400">
            <a:noFill/>
            <a:prstDash val="solid"/>
          </a:ln>
          <a:effectLst/>
        </p:spPr>
        <p:txBody>
          <a:bodyPr anchor="ctr" bIns="25718" lIns="51435" rIns="51435" tIns="25718"/>
          <a:lstStyle/>
          <a:p>
            <a:pPr algn="ctr">
              <a:defRPr/>
            </a:pPr>
            <a:endParaRPr altLang="en-US" kern="0" lang="zh-CN" sz="105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cxnSp>
        <p:nvCxnSpPr>
          <p:cNvPr id="24" name="MH_Other_7">
            <a:extLst>
              <a:ext uri="{FF2B5EF4-FFF2-40B4-BE49-F238E27FC236}">
                <a16:creationId xmlns:a16="http://schemas.microsoft.com/office/drawing/2014/main" id="{9D959E21-197B-4F67-8A83-15048698E76C}"/>
              </a:ext>
            </a:extLst>
          </p:cNvPr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4819910" y="1488076"/>
            <a:ext cx="4181215" cy="0"/>
          </a:xfrm>
          <a:prstGeom prst="line">
            <a:avLst/>
          </a:prstGeom>
          <a:noFill/>
          <a:ln algn="ctr" w="76200">
            <a:solidFill>
              <a:srgbClr val="BEBEBE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23FF9A-B904-4FAD-A91C-2D8616599A72}"/>
              </a:ext>
            </a:extLst>
          </p:cNvPr>
          <p:cNvGrpSpPr/>
          <p:nvPr/>
        </p:nvGrpSpPr>
        <p:grpSpPr>
          <a:xfrm>
            <a:off x="6657043" y="1780970"/>
            <a:ext cx="625079" cy="625078"/>
            <a:chOff x="6657043" y="1780970"/>
            <a:chExt cx="625079" cy="625078"/>
          </a:xfrm>
        </p:grpSpPr>
        <p:sp>
          <p:nvSpPr>
            <p:cNvPr id="25" name="MH_Other_8">
              <a:extLst>
                <a:ext uri="{FF2B5EF4-FFF2-40B4-BE49-F238E27FC236}">
                  <a16:creationId xmlns:a16="http://schemas.microsoft.com/office/drawing/2014/main" id="{78F6567F-3676-4CF0-BAC1-D3D7942B1D7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57043" y="1780970"/>
              <a:ext cx="625079" cy="625078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 algn="ctr" cap="flat" cmpd="sng" w="381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5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0692030A-C39B-49D1-8D01-76E0B13280B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30863" y="1853598"/>
              <a:ext cx="469106" cy="469106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kern="0" lang="zh-CN" sz="900">
                  <a:solidFill>
                    <a:srgbClr val="754C24"/>
                  </a:solidFill>
                </a:rPr>
                <a:t>添加</a:t>
              </a:r>
            </a:p>
            <a:p>
              <a:pPr algn="ctr">
                <a:defRPr/>
              </a:pPr>
              <a:r>
                <a:rPr altLang="en-US" kern="0" lang="zh-CN" sz="900">
                  <a:solidFill>
                    <a:srgbClr val="754C24"/>
                  </a:solidFill>
                </a:rPr>
                <a:t>文本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2A9564A-2535-40EE-9D97-E00FFE506C47}"/>
              </a:ext>
            </a:extLst>
          </p:cNvPr>
          <p:cNvGrpSpPr/>
          <p:nvPr/>
        </p:nvGrpSpPr>
        <p:grpSpPr>
          <a:xfrm>
            <a:off x="5193766" y="1777397"/>
            <a:ext cx="625078" cy="625079"/>
            <a:chOff x="5193766" y="1777397"/>
            <a:chExt cx="625078" cy="625079"/>
          </a:xfrm>
        </p:grpSpPr>
        <p:sp>
          <p:nvSpPr>
            <p:cNvPr id="27" name="MH_Other_9">
              <a:extLst>
                <a:ext uri="{FF2B5EF4-FFF2-40B4-BE49-F238E27FC236}">
                  <a16:creationId xmlns:a16="http://schemas.microsoft.com/office/drawing/2014/main" id="{2E5F2B6A-BF65-40D1-9E37-55388EF6EE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93766" y="1777397"/>
              <a:ext cx="625078" cy="625079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 algn="ctr" cap="flat" cmpd="sng" w="381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5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8" name="MH_SubTitle_3">
              <a:extLst>
                <a:ext uri="{FF2B5EF4-FFF2-40B4-BE49-F238E27FC236}">
                  <a16:creationId xmlns:a16="http://schemas.microsoft.com/office/drawing/2014/main" id="{FC9B9DE8-01F2-4604-9FE7-91416420388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59250" y="1847645"/>
              <a:ext cx="486966" cy="486965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0" lIns="0" rIns="0" tIns="0" wrap="none">
              <a:normAutofit/>
            </a:bodyPr>
            <a:lstStyle/>
            <a:p>
              <a:pPr algn="ctr">
                <a:defRPr/>
              </a:pPr>
              <a:r>
                <a:rPr altLang="en-US" kern="0" lang="zh-CN" sz="1050">
                  <a:solidFill>
                    <a:srgbClr val="754C24"/>
                  </a:solidFill>
                </a:rPr>
                <a:t>添加</a:t>
              </a:r>
            </a:p>
            <a:p>
              <a:pPr algn="ctr">
                <a:defRPr/>
              </a:pPr>
              <a:r>
                <a:rPr altLang="en-US" kern="0" lang="zh-CN" sz="1050">
                  <a:solidFill>
                    <a:srgbClr val="754C24"/>
                  </a:solidFill>
                </a:rPr>
                <a:t>文本</a:t>
              </a:r>
            </a:p>
          </p:txBody>
        </p:sp>
      </p:grpSp>
      <p:sp>
        <p:nvSpPr>
          <p:cNvPr id="29" name="MH_Other_10">
            <a:extLst>
              <a:ext uri="{FF2B5EF4-FFF2-40B4-BE49-F238E27FC236}">
                <a16:creationId xmlns:a16="http://schemas.microsoft.com/office/drawing/2014/main" id="{BBF8AB32-03C1-41E4-A045-1875CC0864C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907075" y="1427354"/>
            <a:ext cx="132160" cy="132160"/>
          </a:xfrm>
          <a:prstGeom prst="ellipse">
            <a:avLst/>
          </a:prstGeom>
          <a:solidFill>
            <a:srgbClr val="828282"/>
          </a:solidFill>
          <a:ln algn="ctr" cap="flat" cmpd="sng" w="25400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05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0" name="MH_Other_11">
            <a:extLst>
              <a:ext uri="{FF2B5EF4-FFF2-40B4-BE49-F238E27FC236}">
                <a16:creationId xmlns:a16="http://schemas.microsoft.com/office/drawing/2014/main" id="{7CBB061F-886D-4ED1-8E17-6726BF136C5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437844" y="1429735"/>
            <a:ext cx="132160" cy="133350"/>
          </a:xfrm>
          <a:prstGeom prst="ellipse">
            <a:avLst/>
          </a:prstGeom>
          <a:solidFill>
            <a:srgbClr val="828282"/>
          </a:solidFill>
          <a:ln algn="ctr" cap="flat" cmpd="sng" w="25400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050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796A333-1E04-4802-B4AE-2CDE7383002A}"/>
              </a:ext>
            </a:extLst>
          </p:cNvPr>
          <p:cNvGrpSpPr/>
          <p:nvPr/>
        </p:nvGrpSpPr>
        <p:grpSpPr>
          <a:xfrm>
            <a:off x="5867660" y="2887060"/>
            <a:ext cx="625078" cy="625079"/>
            <a:chOff x="5867660" y="2887060"/>
            <a:chExt cx="625078" cy="625079"/>
          </a:xfrm>
        </p:grpSpPr>
        <p:sp>
          <p:nvSpPr>
            <p:cNvPr id="21" name="MH_Other_4">
              <a:extLst>
                <a:ext uri="{FF2B5EF4-FFF2-40B4-BE49-F238E27FC236}">
                  <a16:creationId xmlns:a16="http://schemas.microsoft.com/office/drawing/2014/main" id="{12118E80-FF67-42AC-BF6F-C3018031AE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67660" y="2887060"/>
              <a:ext cx="625078" cy="625079"/>
            </a:xfrm>
            <a:custGeom>
              <a:gdLst>
                <a:gd fmla="*/ 416654 w 833308" name="connsiteX0"/>
                <a:gd fmla="*/ 0 h 833308" name="connsiteY0"/>
                <a:gd fmla="*/ 833308 w 833308" name="connsiteX1"/>
                <a:gd fmla="*/ 416654 h 833308" name="connsiteY1"/>
                <a:gd fmla="*/ 416654 w 833308" name="connsiteX2"/>
                <a:gd fmla="*/ 833308 h 833308" name="connsiteY2"/>
                <a:gd fmla="*/ 0 w 833308" name="connsiteX3"/>
                <a:gd fmla="*/ 416654 h 833308" name="connsiteY3"/>
                <a:gd fmla="*/ 416654 w 833308" name="connsiteX4"/>
                <a:gd fmla="*/ 0 h 8333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33308" w="833308">
                  <a:moveTo>
                    <a:pt x="416654" y="0"/>
                  </a:moveTo>
                  <a:cubicBezTo>
                    <a:pt x="646766" y="0"/>
                    <a:pt x="833308" y="186542"/>
                    <a:pt x="833308" y="416654"/>
                  </a:cubicBezTo>
                  <a:cubicBezTo>
                    <a:pt x="833308" y="646766"/>
                    <a:pt x="646766" y="833308"/>
                    <a:pt x="416654" y="833308"/>
                  </a:cubicBezTo>
                  <a:cubicBezTo>
                    <a:pt x="186542" y="833308"/>
                    <a:pt x="0" y="646766"/>
                    <a:pt x="0" y="416654"/>
                  </a:cubicBezTo>
                  <a:cubicBezTo>
                    <a:pt x="0" y="186542"/>
                    <a:pt x="186542" y="0"/>
                    <a:pt x="416654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ln algn="ctr" cap="flat" cmpd="sng" w="381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50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31" name="MH_SubTitle_2">
              <a:extLst>
                <a:ext uri="{FF2B5EF4-FFF2-40B4-BE49-F238E27FC236}">
                  <a16:creationId xmlns:a16="http://schemas.microsoft.com/office/drawing/2014/main" id="{2A6CA3E8-333C-4F96-9E60-6E6ACEA4348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46241" y="2964452"/>
              <a:ext cx="469106" cy="469106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 bIns="0" lIns="0" rIns="0" tIns="0">
              <a:normAutofit/>
            </a:bodyPr>
            <a:lstStyle/>
            <a:p>
              <a:pPr algn="ctr">
                <a:defRPr/>
              </a:pPr>
              <a:r>
                <a:rPr altLang="en-US" kern="0" lang="zh-CN" sz="900">
                  <a:solidFill>
                    <a:srgbClr val="754C24"/>
                  </a:solidFill>
                </a:rPr>
                <a:t>添加</a:t>
              </a:r>
            </a:p>
            <a:p>
              <a:pPr algn="ctr">
                <a:defRPr/>
              </a:pPr>
              <a:r>
                <a:rPr altLang="en-US" kern="0" lang="zh-CN" sz="900">
                  <a:solidFill>
                    <a:srgbClr val="754C24"/>
                  </a:solidFill>
                </a:rPr>
                <a:t>文本</a:t>
              </a:r>
            </a:p>
          </p:txBody>
        </p:sp>
      </p:grpSp>
      <p:cxnSp>
        <p:nvCxnSpPr>
          <p:cNvPr id="32" name="MH_Other_12">
            <a:extLst>
              <a:ext uri="{FF2B5EF4-FFF2-40B4-BE49-F238E27FC236}">
                <a16:creationId xmlns:a16="http://schemas.microsoft.com/office/drawing/2014/main" id="{D2F758BC-DD35-40E5-A7AD-E7EAFD6AF7B1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1180169" y="2947782"/>
            <a:ext cx="27917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Title_1">
            <a:extLst>
              <a:ext uri="{FF2B5EF4-FFF2-40B4-BE49-F238E27FC236}">
                <a16:creationId xmlns:a16="http://schemas.microsoft.com/office/drawing/2014/main" id="{78B7B6DB-BCEC-4BC4-BCBE-76D39D0D98C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195966" y="2508126"/>
            <a:ext cx="1930676" cy="522685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altLang="en-US" kern="0" lang="zh-CN" sz="1600">
                <a:solidFill>
                  <a:schemeClr val="accent1">
                    <a:lumMod val="75000"/>
                  </a:schemeClr>
                </a:solidFill>
              </a:rPr>
              <a:t>点击此处添加文本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0ECE936-E327-427E-8762-F2C63847962B}"/>
              </a:ext>
            </a:extLst>
          </p:cNvPr>
          <p:cNvSpPr/>
          <p:nvPr/>
        </p:nvSpPr>
        <p:spPr>
          <a:xfrm>
            <a:off x="1180169" y="3046604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F3CBB53-9148-4BAA-98FF-6654C2DF8F5D}"/>
              </a:ext>
            </a:extLst>
          </p:cNvPr>
          <p:cNvSpPr/>
          <p:nvPr/>
        </p:nvSpPr>
        <p:spPr>
          <a:xfrm>
            <a:off x="1180169" y="3558960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71AE31D-0D8E-4012-8F6E-C5C22E4EFF04}"/>
              </a:ext>
            </a:extLst>
          </p:cNvPr>
          <p:cNvSpPr/>
          <p:nvPr/>
        </p:nvSpPr>
        <p:spPr>
          <a:xfrm>
            <a:off x="1180169" y="4071314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48962156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6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0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id="7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2"/>
      <p:bldP grpId="0" spid="23"/>
      <p:bldP grpId="0" spid="29"/>
      <p:bldP grpId="0" spid="30"/>
      <p:bldP grpId="0" spid="33"/>
      <p:bldP grpId="0" spid="35"/>
      <p:bldP grpId="0" spid="36"/>
      <p:bldP grpId="0" spid="3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E7B01F3-79C0-4AC3-BC8A-53CA28A34CCB}"/>
              </a:ext>
            </a:extLst>
          </p:cNvPr>
          <p:cNvGrpSpPr/>
          <p:nvPr/>
        </p:nvGrpSpPr>
        <p:grpSpPr>
          <a:xfrm>
            <a:off x="3663048" y="2169838"/>
            <a:ext cx="3426620" cy="2814638"/>
            <a:chOff x="3663048" y="2169838"/>
            <a:chExt cx="3426620" cy="2814638"/>
          </a:xfrm>
        </p:grpSpPr>
        <p:cxnSp>
          <p:nvCxnSpPr>
            <p:cNvPr id="18" name="MH_Other_1">
              <a:extLst>
                <a:ext uri="{FF2B5EF4-FFF2-40B4-BE49-F238E27FC236}">
                  <a16:creationId xmlns:a16="http://schemas.microsoft.com/office/drawing/2014/main" id="{50830EF9-EAA6-4D20-9F8A-685EF19E19FE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6219321" y="2173409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2">
              <a:extLst>
                <a:ext uri="{FF2B5EF4-FFF2-40B4-BE49-F238E27FC236}">
                  <a16:creationId xmlns:a16="http://schemas.microsoft.com/office/drawing/2014/main" id="{FBAEA268-38D4-4FC4-85B6-E52092A23436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6227655" y="2169838"/>
              <a:ext cx="0" cy="76795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3">
              <a:extLst>
                <a:ext uri="{FF2B5EF4-FFF2-40B4-BE49-F238E27FC236}">
                  <a16:creationId xmlns:a16="http://schemas.microsoft.com/office/drawing/2014/main" id="{448EBBB6-91EE-47EE-ABDA-C696E19693BD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5365643" y="2941363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4">
              <a:extLst>
                <a:ext uri="{FF2B5EF4-FFF2-40B4-BE49-F238E27FC236}">
                  <a16:creationId xmlns:a16="http://schemas.microsoft.com/office/drawing/2014/main" id="{56F113A7-4103-47E4-9180-27E739552D8B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>
              <a:off x="5373977" y="2937790"/>
              <a:ext cx="0" cy="7679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_5">
              <a:extLst>
                <a:ext uri="{FF2B5EF4-FFF2-40B4-BE49-F238E27FC236}">
                  <a16:creationId xmlns:a16="http://schemas.microsoft.com/office/drawing/2014/main" id="{99D60377-52F9-4C29-A17D-0611DDE86E6B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4514346" y="3705744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MH_Other_6">
              <a:extLst>
                <a:ext uri="{FF2B5EF4-FFF2-40B4-BE49-F238E27FC236}">
                  <a16:creationId xmlns:a16="http://schemas.microsoft.com/office/drawing/2014/main" id="{48819AAB-43C9-498A-9C6B-B81D2D2F016E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4522680" y="3705744"/>
              <a:ext cx="0" cy="7691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MH_Other_7">
              <a:extLst>
                <a:ext uri="{FF2B5EF4-FFF2-40B4-BE49-F238E27FC236}">
                  <a16:creationId xmlns:a16="http://schemas.microsoft.com/office/drawing/2014/main" id="{C6517614-2961-480F-A399-21C8842F2687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3663048" y="4474888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8">
              <a:extLst>
                <a:ext uri="{FF2B5EF4-FFF2-40B4-BE49-F238E27FC236}">
                  <a16:creationId xmlns:a16="http://schemas.microsoft.com/office/drawing/2014/main" id="{EDF414A0-8C92-44B4-BDA5-3D43FB332DAB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>
              <a:off x="3674955" y="4471316"/>
              <a:ext cx="0" cy="5131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Other_9">
            <a:extLst>
              <a:ext uri="{FF2B5EF4-FFF2-40B4-BE49-F238E27FC236}">
                <a16:creationId xmlns:a16="http://schemas.microsoft.com/office/drawing/2014/main" id="{88606D12-E988-4E54-A1E0-37CAE13821C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40765" y="1573334"/>
            <a:ext cx="569119" cy="567929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400">
                <a:solidFill>
                  <a:srgbClr val="4F4F4F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1</a:t>
            </a:r>
          </a:p>
        </p:txBody>
      </p:sp>
      <p:cxnSp>
        <p:nvCxnSpPr>
          <p:cNvPr id="27" name="MH_Other_10">
            <a:extLst>
              <a:ext uri="{FF2B5EF4-FFF2-40B4-BE49-F238E27FC236}">
                <a16:creationId xmlns:a16="http://schemas.microsoft.com/office/drawing/2014/main" id="{742D1A9B-BB84-4EE0-991F-FDC93ED54BE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2143811" y="1978147"/>
            <a:ext cx="4196954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1">
            <a:extLst>
              <a:ext uri="{FF2B5EF4-FFF2-40B4-BE49-F238E27FC236}">
                <a16:creationId xmlns:a16="http://schemas.microsoft.com/office/drawing/2014/main" id="{9D13B423-8FC3-43EB-A9FA-2BBB738E3AC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516852" y="2341288"/>
            <a:ext cx="567928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400">
                <a:solidFill>
                  <a:srgbClr val="4F4F4F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2</a:t>
            </a:r>
          </a:p>
        </p:txBody>
      </p:sp>
      <p:cxnSp>
        <p:nvCxnSpPr>
          <p:cNvPr id="29" name="MH_Other_12">
            <a:extLst>
              <a:ext uri="{FF2B5EF4-FFF2-40B4-BE49-F238E27FC236}">
                <a16:creationId xmlns:a16="http://schemas.microsoft.com/office/drawing/2014/main" id="{9D575791-B7BF-4200-A2EF-67984BF7B196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2143811" y="2731813"/>
            <a:ext cx="3373041" cy="14288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Other_13">
            <a:extLst>
              <a:ext uri="{FF2B5EF4-FFF2-40B4-BE49-F238E27FC236}">
                <a16:creationId xmlns:a16="http://schemas.microsoft.com/office/drawing/2014/main" id="{E879633F-5AF7-4440-8C66-CD12E4961F5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659602" y="3103288"/>
            <a:ext cx="56911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400">
                <a:solidFill>
                  <a:srgbClr val="4F4F4F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3</a:t>
            </a:r>
          </a:p>
        </p:txBody>
      </p:sp>
      <p:cxnSp>
        <p:nvCxnSpPr>
          <p:cNvPr id="31" name="MH_Other_14">
            <a:extLst>
              <a:ext uri="{FF2B5EF4-FFF2-40B4-BE49-F238E27FC236}">
                <a16:creationId xmlns:a16="http://schemas.microsoft.com/office/drawing/2014/main" id="{DAEB9B98-A1DE-485B-8E8C-EE7FEDA0E213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2143811" y="3487859"/>
            <a:ext cx="2515791" cy="20241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len="med" type="oval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15">
            <a:extLst>
              <a:ext uri="{FF2B5EF4-FFF2-40B4-BE49-F238E27FC236}">
                <a16:creationId xmlns:a16="http://schemas.microsoft.com/office/drawing/2014/main" id="{7517C275-409D-4B7E-A102-FC38B1C20E5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803542" y="3874813"/>
            <a:ext cx="56792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400">
                <a:solidFill>
                  <a:srgbClr val="4F4F4F"/>
                </a:solidFill>
                <a:latin charset="0" panose="020b0806030902050204" pitchFamily="34" typeface="Impact"/>
                <a:ea charset="-122" panose="020b0604020202020204" pitchFamily="34" typeface="Arial Unicode MS"/>
                <a:cs charset="-122" panose="020b0604020202020204" pitchFamily="34" typeface="Arial Unicode MS"/>
              </a:rPr>
              <a:t>4</a:t>
            </a:r>
          </a:p>
        </p:txBody>
      </p:sp>
      <p:cxnSp>
        <p:nvCxnSpPr>
          <p:cNvPr id="33" name="MH_Other_16">
            <a:extLst>
              <a:ext uri="{FF2B5EF4-FFF2-40B4-BE49-F238E27FC236}">
                <a16:creationId xmlns:a16="http://schemas.microsoft.com/office/drawing/2014/main" id="{212AB3A6-29D4-4C10-8BBC-593B358B0BC2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2128333" y="4285578"/>
            <a:ext cx="1675209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>
            <a:extLst>
              <a:ext uri="{FF2B5EF4-FFF2-40B4-BE49-F238E27FC236}">
                <a16:creationId xmlns:a16="http://schemas.microsoft.com/office/drawing/2014/main" id="{D6314CA5-D23F-4E77-B7F4-7419DD14CA63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43811" y="1635247"/>
            <a:ext cx="73223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b="1" lang="zh-CN" sz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添加文本</a:t>
            </a:r>
          </a:p>
        </p:txBody>
      </p:sp>
      <p:sp>
        <p:nvSpPr>
          <p:cNvPr id="36" name="MH_SubTitle_2">
            <a:extLst>
              <a:ext uri="{FF2B5EF4-FFF2-40B4-BE49-F238E27FC236}">
                <a16:creationId xmlns:a16="http://schemas.microsoft.com/office/drawing/2014/main" id="{9560FF4C-B206-4AAA-995A-2EBC8DB64F97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128333" y="2405582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altLang="en-US" b="1" lang="zh-CN" sz="120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38" name="MH_SubTitle_3">
            <a:extLst>
              <a:ext uri="{FF2B5EF4-FFF2-40B4-BE49-F238E27FC236}">
                <a16:creationId xmlns:a16="http://schemas.microsoft.com/office/drawing/2014/main" id="{FDA8D390-6B29-468C-A785-27DB0D66357D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128333" y="3140197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altLang="en-US" b="1" lang="zh-CN" sz="120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40" name="MH_SubTitle_4">
            <a:extLst>
              <a:ext uri="{FF2B5EF4-FFF2-40B4-BE49-F238E27FC236}">
                <a16:creationId xmlns:a16="http://schemas.microsoft.com/office/drawing/2014/main" id="{E07AA8FC-CAE8-4132-B992-557D1DD86E6F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8333" y="3945060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altLang="en-US" b="1" lang="zh-CN" sz="1200">
                <a:solidFill>
                  <a:schemeClr val="accent1">
                    <a:lumMod val="75000"/>
                  </a:schemeClr>
                </a:solidFill>
              </a:rPr>
              <a:t>添加文本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314F8B9-6B2A-44AA-A59F-DE0C921E33D7}"/>
              </a:ext>
            </a:extLst>
          </p:cNvPr>
          <p:cNvSpPr/>
          <p:nvPr/>
        </p:nvSpPr>
        <p:spPr>
          <a:xfrm>
            <a:off x="2832031" y="1615140"/>
            <a:ext cx="3433723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点击此处添加文字描述，可根据需求进行更改。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398DBB9-E520-446E-810D-C8FF75D67D40}"/>
              </a:ext>
            </a:extLst>
          </p:cNvPr>
          <p:cNvSpPr/>
          <p:nvPr/>
        </p:nvSpPr>
        <p:spPr>
          <a:xfrm>
            <a:off x="2832031" y="2389246"/>
            <a:ext cx="3433723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点击此处添加文字描述，可根据需求进行更改。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EE8269-DDA5-4EA3-9A85-E6D501ADE99F}"/>
              </a:ext>
            </a:extLst>
          </p:cNvPr>
          <p:cNvSpPr/>
          <p:nvPr/>
        </p:nvSpPr>
        <p:spPr>
          <a:xfrm>
            <a:off x="2832031" y="3126040"/>
            <a:ext cx="3433723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FF20BCA-1EFF-4E81-8700-E96237411F6D}"/>
              </a:ext>
            </a:extLst>
          </p:cNvPr>
          <p:cNvSpPr/>
          <p:nvPr/>
        </p:nvSpPr>
        <p:spPr>
          <a:xfrm>
            <a:off x="2832031" y="3935369"/>
            <a:ext cx="3433723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点击添加文字</a:t>
            </a:r>
          </a:p>
        </p:txBody>
      </p:sp>
    </p:spTree>
    <p:extLst>
      <p:ext uri="{BB962C8B-B14F-4D97-AF65-F5344CB8AC3E}">
        <p14:creationId val="422892592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4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6"/>
      <p:bldP grpId="0" spid="28"/>
      <p:bldP grpId="0" spid="30"/>
      <p:bldP grpId="0" spid="32"/>
      <p:bldP grpId="0" spid="34"/>
      <p:bldP grpId="0" spid="36"/>
      <p:bldP grpId="0" spid="38"/>
      <p:bldP grpId="0" spid="40"/>
      <p:bldP grpId="0" spid="42"/>
      <p:bldP grpId="0" spid="43"/>
      <p:bldP grpId="0" spid="44"/>
      <p:bldP grpId="0" spid="4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itle_1">
            <a:extLst>
              <a:ext uri="{FF2B5EF4-FFF2-40B4-BE49-F238E27FC236}">
                <a16:creationId xmlns:a16="http://schemas.microsoft.com/office/drawing/2014/main" id="{7FE7F159-7431-4E92-9097-BBA7CFAC64A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36261" y="1441313"/>
            <a:ext cx="1547813" cy="2957513"/>
          </a:xfrm>
          <a:custGeom>
            <a:gdLst>
              <a:gd fmla="*/ 0 w 2751989" name="connsiteX0"/>
              <a:gd fmla="*/ 0 h 5256584" name="connsiteY0"/>
              <a:gd fmla="*/ 2751989 w 2751989" name="connsiteX1"/>
              <a:gd fmla="*/ 0 h 5256584" name="connsiteY1"/>
              <a:gd fmla="*/ 2751989 w 2751989" name="connsiteX2"/>
              <a:gd fmla="*/ 5256584 h 5256584" name="connsiteY2"/>
              <a:gd fmla="*/ 0 w 2751989" name="connsiteX3"/>
              <a:gd fmla="*/ 5256584 h 5256584" name="connsiteY3"/>
              <a:gd fmla="*/ 91440 w 2751989" name="connsiteX4"/>
              <a:gd fmla="*/ 91440 h 52565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56584" w="2751989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vert="eaVert">
            <a:normAutofit fontScale="22500" lnSpcReduction="20000"/>
          </a:bodyPr>
          <a:lstStyle/>
          <a:p>
            <a:pPr algn="ctr">
              <a:defRPr/>
            </a:pPr>
            <a:r>
              <a:rPr altLang="en-US" lang="zh-CN" sz="2000">
                <a:solidFill>
                  <a:srgbClr val="754C24"/>
                </a:solidFill>
              </a:rPr>
              <a:t>点击添加文本</a:t>
            </a:r>
          </a:p>
        </p:txBody>
      </p:sp>
      <p:sp>
        <p:nvSpPr>
          <p:cNvPr id="19" name="MH_Text_2">
            <a:extLst>
              <a:ext uri="{FF2B5EF4-FFF2-40B4-BE49-F238E27FC236}">
                <a16:creationId xmlns:a16="http://schemas.microsoft.com/office/drawing/2014/main" id="{B77F1045-A316-42F2-9275-9FB4111E01E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57905" y="3492760"/>
            <a:ext cx="2714625" cy="661988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000" lIns="270000" tIns="54000">
            <a:norm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4CDE5A98-E740-4B2D-9BA8-5821209E2B4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57905" y="3097473"/>
            <a:ext cx="2714625" cy="386953"/>
          </a:xfrm>
          <a:custGeom>
            <a:gdLst>
              <a:gd fmla="*/ 0 w 3002276" name="connsiteX0"/>
              <a:gd fmla="*/ 429491 h 800978" name="connsiteY0"/>
              <a:gd fmla="*/ 3002276 w 3002276" name="connsiteX1"/>
              <a:gd fmla="*/ 0 h 800978" name="connsiteY1"/>
              <a:gd fmla="*/ 3002276 w 3002276" name="connsiteX2"/>
              <a:gd fmla="*/ 800978 h 800978" name="connsiteY2"/>
              <a:gd fmla="*/ 193964 w 3002276" name="connsiteX3"/>
              <a:gd fmla="*/ 800978 h 800978" name="connsiteY3"/>
              <a:gd fmla="*/ 0 w 3002276" name="connsiteX4"/>
              <a:gd fmla="*/ 429491 h 8009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00978" w="3002276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270000">
            <a:normAutofit/>
          </a:bodyPr>
          <a:lstStyle/>
          <a:p>
            <a:pPr algn="r">
              <a:defRPr/>
            </a:pPr>
            <a:r>
              <a:rPr altLang="en-US" lang="zh-CN" sz="150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1" name="MH_Other_1">
            <a:extLst>
              <a:ext uri="{FF2B5EF4-FFF2-40B4-BE49-F238E27FC236}">
                <a16:creationId xmlns:a16="http://schemas.microsoft.com/office/drawing/2014/main" id="{4053CC06-0EC8-41A0-995A-2B3BE1199B3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61427" y="3255826"/>
            <a:ext cx="607219" cy="60721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zh-CN" lang="en-US" sz="21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B8B3527E-F77C-44BB-BC70-D4F9753EEB8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557905" y="2191407"/>
            <a:ext cx="2714625" cy="663179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000" lIns="270000" tIns="54000">
            <a:norm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74232917-BE81-400B-B412-D7D9F7913CB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557905" y="1797311"/>
            <a:ext cx="2714625" cy="386953"/>
          </a:xfrm>
          <a:custGeom>
            <a:gdLst>
              <a:gd fmla="*/ 0 w 3002276" name="connsiteX0"/>
              <a:gd fmla="*/ 429491 h 800978" name="connsiteY0"/>
              <a:gd fmla="*/ 3002276 w 3002276" name="connsiteX1"/>
              <a:gd fmla="*/ 0 h 800978" name="connsiteY1"/>
              <a:gd fmla="*/ 3002276 w 3002276" name="connsiteX2"/>
              <a:gd fmla="*/ 800978 h 800978" name="connsiteY2"/>
              <a:gd fmla="*/ 193964 w 3002276" name="connsiteX3"/>
              <a:gd fmla="*/ 800978 h 800978" name="connsiteY3"/>
              <a:gd fmla="*/ 0 w 3002276" name="connsiteX4"/>
              <a:gd fmla="*/ 429491 h 8009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00978" w="3002276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270000">
            <a:normAutofit/>
          </a:bodyPr>
          <a:lstStyle/>
          <a:p>
            <a:pPr algn="r">
              <a:defRPr/>
            </a:pPr>
            <a:r>
              <a:rPr altLang="en-US" lang="zh-CN" sz="1500">
                <a:solidFill>
                  <a:srgbClr val="FFFFFF"/>
                </a:solidFill>
              </a:rPr>
              <a:t>添加文本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D84F8ED0-9C17-4F6A-8669-FE272F05230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161427" y="1955663"/>
            <a:ext cx="607219" cy="60602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zh-CN" lang="en-US" sz="2100">
                <a:solidFill>
                  <a:srgbClr val="FFFFFF"/>
                </a:solidFill>
              </a:rPr>
              <a:t>01</a:t>
            </a:r>
          </a:p>
        </p:txBody>
      </p:sp>
    </p:spTree>
    <p:extLst>
      <p:ext uri="{BB962C8B-B14F-4D97-AF65-F5344CB8AC3E}">
        <p14:creationId val="225690591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2E8854F2-E813-45C0-BCA9-0A209578F7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90157" y="2170209"/>
            <a:ext cx="403622" cy="12823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b="1" kern="0" lang="en-US" sz="24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gency FB"/>
                <a:ea charset="-122" panose="020b0503020204020204" pitchFamily="34" typeface="微软雅黑"/>
                <a:cs charset="0" pitchFamily="18" typeface="Times New Roman"/>
              </a:rPr>
              <a:t>01</a:t>
            </a:r>
          </a:p>
        </p:txBody>
      </p:sp>
      <p:sp>
        <p:nvSpPr>
          <p:cNvPr id="20" name="MH_Other_3">
            <a:extLst>
              <a:ext uri="{FF2B5EF4-FFF2-40B4-BE49-F238E27FC236}">
                <a16:creationId xmlns:a16="http://schemas.microsoft.com/office/drawing/2014/main" id="{DFE409D2-3C36-4BCF-B0ED-BE6B85E23C0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37831" y="2596453"/>
            <a:ext cx="1120379" cy="8691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CF5313CE-2CE5-4943-865A-0C58C35AE41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1887826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>
              <a:defRPr/>
            </a:pPr>
            <a:r>
              <a:rPr altLang="en-US" b="0" lang="zh-CN" sz="1500">
                <a:solidFill>
                  <a:schemeClr val="tx1"/>
                </a:solidFill>
                <a:latin typeface="+mn-ea"/>
                <a:ea typeface="+mn-ea"/>
                <a:cs charset="0" pitchFamily="18" typeface="Times New Roman"/>
              </a:rPr>
              <a:t>添加文本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1F939C-C0F1-45A2-A674-8C03C47D6E10}"/>
              </a:ext>
            </a:extLst>
          </p:cNvPr>
          <p:cNvGrpSpPr/>
          <p:nvPr/>
        </p:nvGrpSpPr>
        <p:grpSpPr>
          <a:xfrm>
            <a:off x="1359188" y="1952324"/>
            <a:ext cx="1753791" cy="1708547"/>
            <a:chOff x="1359188" y="1952324"/>
            <a:chExt cx="1753791" cy="1708547"/>
          </a:xfrm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id="{09FD24CA-0A3B-4D71-8EA2-7D2F6D0813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9534581">
              <a:off x="1359188" y="1963040"/>
              <a:ext cx="1753791" cy="1697831"/>
            </a:xfrm>
            <a:prstGeom prst="blockArc">
              <a:avLst>
                <a:gd fmla="val 10800000" name="adj1"/>
                <a:gd fmla="val 6675296" name="adj2"/>
                <a:gd fmla="val 5341" name="adj3"/>
              </a:avLst>
            </a:prstGeom>
            <a:blipFill>
              <a:blip r:embed="rId12"/>
              <a:stretch>
                <a:fillRect/>
              </a:stretch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22" name="MH_Other_4">
              <a:extLst>
                <a:ext uri="{FF2B5EF4-FFF2-40B4-BE49-F238E27FC236}">
                  <a16:creationId xmlns:a16="http://schemas.microsoft.com/office/drawing/2014/main" id="{21162F67-8CE4-4165-9C66-89F74D83B2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97401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23" name="MH_Other_5">
              <a:extLst>
                <a:ext uri="{FF2B5EF4-FFF2-40B4-BE49-F238E27FC236}">
                  <a16:creationId xmlns:a16="http://schemas.microsoft.com/office/drawing/2014/main" id="{1C56521D-A647-4693-87F4-696DECCA297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0931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24" name="MH_Other_6">
              <a:extLst>
                <a:ext uri="{FF2B5EF4-FFF2-40B4-BE49-F238E27FC236}">
                  <a16:creationId xmlns:a16="http://schemas.microsoft.com/office/drawing/2014/main" id="{1F668196-47EB-41FF-A88C-9BF90F5B6D9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521238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</p:grpSp>
      <p:sp>
        <p:nvSpPr>
          <p:cNvPr id="26" name="MH_Other_8">
            <a:extLst>
              <a:ext uri="{FF2B5EF4-FFF2-40B4-BE49-F238E27FC236}">
                <a16:creationId xmlns:a16="http://schemas.microsoft.com/office/drawing/2014/main" id="{6B331C02-A83C-4D1A-BB03-8706D033DBA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321338" y="2170209"/>
            <a:ext cx="402431" cy="12823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b="1" kern="0" lang="en-US" sz="24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gency FB"/>
                <a:ea charset="-122" panose="020b0503020204020204" pitchFamily="34" typeface="微软雅黑"/>
                <a:cs charset="0" pitchFamily="18" typeface="Times New Roman"/>
              </a:rPr>
              <a:t>02</a:t>
            </a:r>
          </a:p>
        </p:txBody>
      </p:sp>
      <p:sp>
        <p:nvSpPr>
          <p:cNvPr id="27" name="MH_Other_9">
            <a:extLst>
              <a:ext uri="{FF2B5EF4-FFF2-40B4-BE49-F238E27FC236}">
                <a16:creationId xmlns:a16="http://schemas.microsoft.com/office/drawing/2014/main" id="{D18F0E52-C9A2-4108-B2E4-6FD619B7D2C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769013" y="2596453"/>
            <a:ext cx="1120379" cy="8691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8" name="MH_SubTitle_2">
            <a:extLst>
              <a:ext uri="{FF2B5EF4-FFF2-40B4-BE49-F238E27FC236}">
                <a16:creationId xmlns:a16="http://schemas.microsoft.com/office/drawing/2014/main" id="{3811BCDF-A935-422A-ACF4-1E16C20D6E1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flipH="1">
            <a:off x="3717816" y="2347611"/>
            <a:ext cx="1032272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>
              <a:defRPr/>
            </a:pPr>
            <a:r>
              <a:rPr altLang="en-US" b="0" lang="zh-CN" sz="1500">
                <a:solidFill>
                  <a:schemeClr val="tx1"/>
                </a:solidFill>
                <a:latin typeface="+mn-ea"/>
                <a:ea typeface="+mn-ea"/>
                <a:cs charset="0" pitchFamily="18" typeface="Times New Roman"/>
              </a:rPr>
              <a:t>添加文本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CF760A-A20B-4539-AF83-F3A33B68AAA7}"/>
              </a:ext>
            </a:extLst>
          </p:cNvPr>
          <p:cNvGrpSpPr/>
          <p:nvPr/>
        </p:nvGrpSpPr>
        <p:grpSpPr>
          <a:xfrm>
            <a:off x="3189179" y="1952324"/>
            <a:ext cx="1754981" cy="1708547"/>
            <a:chOff x="3189179" y="1952324"/>
            <a:chExt cx="1754981" cy="1708547"/>
          </a:xfrm>
        </p:grpSpPr>
        <p:sp>
          <p:nvSpPr>
            <p:cNvPr id="25" name="MH_Other_7">
              <a:extLst>
                <a:ext uri="{FF2B5EF4-FFF2-40B4-BE49-F238E27FC236}">
                  <a16:creationId xmlns:a16="http://schemas.microsoft.com/office/drawing/2014/main" id="{D703667B-1063-4442-9AF5-E2C7271966D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rot="9534581">
              <a:off x="3189179" y="1963040"/>
              <a:ext cx="1754981" cy="1697831"/>
            </a:xfrm>
            <a:prstGeom prst="blockArc">
              <a:avLst>
                <a:gd fmla="val 10800000" name="adj1"/>
                <a:gd fmla="val 6675296" name="adj2"/>
                <a:gd fmla="val 5341" name="adj3"/>
              </a:avLst>
            </a:prstGeom>
            <a:blipFill>
              <a:blip r:embed="rId12"/>
              <a:stretch>
                <a:fillRect/>
              </a:stretch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29" name="MH_Other_10">
              <a:extLst>
                <a:ext uri="{FF2B5EF4-FFF2-40B4-BE49-F238E27FC236}">
                  <a16:creationId xmlns:a16="http://schemas.microsoft.com/office/drawing/2014/main" id="{A775C8D5-57B4-46A2-9B64-A190064677E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273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0" name="MH_Other_11">
              <a:extLst>
                <a:ext uri="{FF2B5EF4-FFF2-40B4-BE49-F238E27FC236}">
                  <a16:creationId xmlns:a16="http://schemas.microsoft.com/office/drawing/2014/main" id="{3BC329F2-648D-4B29-AF21-5BF68A376A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393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1" name="MH_Other_12">
              <a:extLst>
                <a:ext uri="{FF2B5EF4-FFF2-40B4-BE49-F238E27FC236}">
                  <a16:creationId xmlns:a16="http://schemas.microsoft.com/office/drawing/2014/main" id="{628894E3-DCB2-4B8D-88D6-3A9E7193ECE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5122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</p:grpSp>
      <p:sp>
        <p:nvSpPr>
          <p:cNvPr id="33" name="MH_Other_14">
            <a:extLst>
              <a:ext uri="{FF2B5EF4-FFF2-40B4-BE49-F238E27FC236}">
                <a16:creationId xmlns:a16="http://schemas.microsoft.com/office/drawing/2014/main" id="{C4E31712-8641-453F-8D18-0650CDF6250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151329" y="2170209"/>
            <a:ext cx="403622" cy="12823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b="1" kern="0" lang="en-US" sz="2400">
                <a:ln cmpd="sng" w="18415">
                  <a:noFill/>
                  <a:prstDash val="solid"/>
                </a:ln>
                <a:solidFill>
                  <a:srgbClr val="FFFFFF"/>
                </a:solidFill>
                <a:latin charset="0" pitchFamily="34" typeface="Agency FB"/>
                <a:ea charset="-122" panose="020b0503020204020204" pitchFamily="34" typeface="微软雅黑"/>
                <a:cs charset="0" pitchFamily="18" typeface="Times New Roman"/>
              </a:rPr>
              <a:t>03</a:t>
            </a:r>
          </a:p>
        </p:txBody>
      </p:sp>
      <p:sp>
        <p:nvSpPr>
          <p:cNvPr id="34" name="MH_Other_15">
            <a:extLst>
              <a:ext uri="{FF2B5EF4-FFF2-40B4-BE49-F238E27FC236}">
                <a16:creationId xmlns:a16="http://schemas.microsoft.com/office/drawing/2014/main" id="{5813EAAB-BE96-4937-8FA9-AF616797B73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600194" y="2596453"/>
            <a:ext cx="1119188" cy="8691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5" name="MH_SubTitle_3">
            <a:extLst>
              <a:ext uri="{FF2B5EF4-FFF2-40B4-BE49-F238E27FC236}">
                <a16:creationId xmlns:a16="http://schemas.microsoft.com/office/drawing/2014/main" id="{731AB450-FF70-4E39-A90D-7602764E30F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 flipH="1">
            <a:off x="5548998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>
              <a:defRPr/>
            </a:pPr>
            <a:r>
              <a:rPr altLang="en-US" b="0" lang="zh-CN" sz="1500">
                <a:solidFill>
                  <a:schemeClr val="tx1"/>
                </a:solidFill>
                <a:latin typeface="+mn-ea"/>
                <a:ea typeface="+mn-ea"/>
                <a:cs charset="0" pitchFamily="18" typeface="Times New Roman"/>
              </a:rPr>
              <a:t>添加文本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53A266-292D-4E25-8551-4B19415302AD}"/>
              </a:ext>
            </a:extLst>
          </p:cNvPr>
          <p:cNvGrpSpPr/>
          <p:nvPr/>
        </p:nvGrpSpPr>
        <p:grpSpPr>
          <a:xfrm>
            <a:off x="5020361" y="1952324"/>
            <a:ext cx="1753790" cy="1708547"/>
            <a:chOff x="5020361" y="1952324"/>
            <a:chExt cx="1753790" cy="1708547"/>
          </a:xfrm>
        </p:grpSpPr>
        <p:sp>
          <p:nvSpPr>
            <p:cNvPr id="32" name="MH_Other_13">
              <a:extLst>
                <a:ext uri="{FF2B5EF4-FFF2-40B4-BE49-F238E27FC236}">
                  <a16:creationId xmlns:a16="http://schemas.microsoft.com/office/drawing/2014/main" id="{3F6FEE2C-CE49-4F00-BE71-72CB238EA2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rot="9534581">
              <a:off x="5020361" y="1963040"/>
              <a:ext cx="1753790" cy="1697831"/>
            </a:xfrm>
            <a:prstGeom prst="blockArc">
              <a:avLst>
                <a:gd fmla="val 10800000" name="adj1"/>
                <a:gd fmla="val 6675296" name="adj2"/>
                <a:gd fmla="val 5341" name="adj3"/>
              </a:avLst>
            </a:prstGeom>
            <a:blipFill>
              <a:blip r:embed="rId12"/>
              <a:stretch>
                <a:fillRect/>
              </a:stretch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6" name="MH_Other_16">
              <a:extLst>
                <a:ext uri="{FF2B5EF4-FFF2-40B4-BE49-F238E27FC236}">
                  <a16:creationId xmlns:a16="http://schemas.microsoft.com/office/drawing/2014/main" id="{0978D53C-4860-4D12-8BFB-B248E0AB49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58573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7" name="MH_Other_17">
              <a:extLst>
                <a:ext uri="{FF2B5EF4-FFF2-40B4-BE49-F238E27FC236}">
                  <a16:creationId xmlns:a16="http://schemas.microsoft.com/office/drawing/2014/main" id="{4D5982F0-1132-4BE0-B512-A78B55782C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704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8" name="MH_Other_18">
              <a:extLst>
                <a:ext uri="{FF2B5EF4-FFF2-40B4-BE49-F238E27FC236}">
                  <a16:creationId xmlns:a16="http://schemas.microsoft.com/office/drawing/2014/main" id="{8DE984AC-7942-40D7-8D15-ADB415873CD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824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350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</p:grpSp>
      <p:sp>
        <p:nvSpPr>
          <p:cNvPr id="39" name="MH_Text_1">
            <a:extLst>
              <a:ext uri="{FF2B5EF4-FFF2-40B4-BE49-F238E27FC236}">
                <a16:creationId xmlns:a16="http://schemas.microsoft.com/office/drawing/2014/main" id="{4094030C-59BB-4ECC-A92A-F86B3457064B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39023" y="2808384"/>
            <a:ext cx="101203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27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altLang="en-US" lang="zh-CN" sz="1000">
                <a:latin typeface="+mn-lt"/>
                <a:ea typeface="+mn-ea"/>
              </a:rPr>
              <a:t>点击此处添加文本描述</a:t>
            </a:r>
          </a:p>
        </p:txBody>
      </p:sp>
      <p:sp>
        <p:nvSpPr>
          <p:cNvPr id="40" name="MH_Text_2">
            <a:extLst>
              <a:ext uri="{FF2B5EF4-FFF2-40B4-BE49-F238E27FC236}">
                <a16:creationId xmlns:a16="http://schemas.microsoft.com/office/drawing/2014/main" id="{05FF053F-2D94-4615-9A3A-E4D14CFBAAC5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69013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27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en-US" lang="zh-CN" sz="1000"/>
              <a:t>点击此处添加文本描述</a:t>
            </a:r>
          </a:p>
        </p:txBody>
      </p:sp>
      <p:sp>
        <p:nvSpPr>
          <p:cNvPr id="41" name="MH_Text_3">
            <a:extLst>
              <a:ext uri="{FF2B5EF4-FFF2-40B4-BE49-F238E27FC236}">
                <a16:creationId xmlns:a16="http://schemas.microsoft.com/office/drawing/2014/main" id="{94DA748A-0D79-402F-9071-0AB892B7495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00194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27000" rIns="0" tIns="0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en-US" lang="zh-CN" sz="1000"/>
              <a:t>点击此处添加文本描述</a:t>
            </a:r>
          </a:p>
        </p:txBody>
      </p:sp>
    </p:spTree>
    <p:extLst>
      <p:ext uri="{BB962C8B-B14F-4D97-AF65-F5344CB8AC3E}">
        <p14:creationId val="220701021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9"/>
      <p:bldP grpId="0" spid="20"/>
      <p:bldP grpId="0" spid="21"/>
      <p:bldP grpId="0" spid="26"/>
      <p:bldP grpId="0" spid="27"/>
      <p:bldP grpId="0" spid="28"/>
      <p:bldP grpId="0" spid="33"/>
      <p:bldP grpId="0" spid="34"/>
      <p:bldP grpId="0" spid="35"/>
      <p:bldP grpId="0" spid="39"/>
      <p:bldP grpId="0" spid="40"/>
      <p:bldP grpId="0" spid="4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CC31AF2-C01E-4434-B9DF-A631E61E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06206" y="177800"/>
            <a:ext cx="3804553" cy="4806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9A36B4-04D6-4669-B1B9-736A330A1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4806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AD5370-F13E-4FC8-954E-28BDF8D53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5819827" y="-2916875"/>
            <a:ext cx="226606" cy="61525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766D6D-760B-4029-B1FF-E47961D31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5819966" y="1900769"/>
            <a:ext cx="226606" cy="61525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554B50-9986-415F-B9B3-D14662D15257}"/>
              </a:ext>
            </a:extLst>
          </p:cNvPr>
          <p:cNvSpPr txBox="1"/>
          <p:nvPr/>
        </p:nvSpPr>
        <p:spPr>
          <a:xfrm>
            <a:off x="5223472" y="498687"/>
            <a:ext cx="205481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目录</a:t>
            </a:r>
          </a:p>
          <a:p>
            <a:pPr algn="ctr"/>
            <a:r>
              <a:rPr altLang="en-US" lang="zh-CN" sz="44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CONTENTS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EEA855-E31E-4C64-A3F3-97BFD72129DD}"/>
              </a:ext>
            </a:extLst>
          </p:cNvPr>
          <p:cNvSpPr txBox="1"/>
          <p:nvPr/>
        </p:nvSpPr>
        <p:spPr>
          <a:xfrm>
            <a:off x="5119168" y="1827691"/>
            <a:ext cx="7574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190EE3-4C92-4ACE-88CE-B5F1EC09C93A}"/>
              </a:ext>
            </a:extLst>
          </p:cNvPr>
          <p:cNvSpPr txBox="1"/>
          <p:nvPr/>
        </p:nvSpPr>
        <p:spPr>
          <a:xfrm>
            <a:off x="5728249" y="1890855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点击此处添加标题</a:t>
            </a:r>
          </a:p>
        </p:txBody>
      </p:sp>
      <p:pic>
        <p:nvPicPr>
          <p:cNvPr id="41" name="PA_图片 40">
            <a:extLst>
              <a:ext uri="{FF2B5EF4-FFF2-40B4-BE49-F238E27FC236}">
                <a16:creationId xmlns:a16="http://schemas.microsoft.com/office/drawing/2014/main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34676" y="1874472"/>
            <a:ext cx="680514" cy="52136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E550D99-AC67-42E9-A716-7DC05D4FB54A}"/>
              </a:ext>
            </a:extLst>
          </p:cNvPr>
          <p:cNvSpPr txBox="1"/>
          <p:nvPr/>
        </p:nvSpPr>
        <p:spPr>
          <a:xfrm>
            <a:off x="5119168" y="2446506"/>
            <a:ext cx="7574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02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2EEF688-DC98-4548-8B01-A284524099DD}"/>
              </a:ext>
            </a:extLst>
          </p:cNvPr>
          <p:cNvSpPr txBox="1"/>
          <p:nvPr/>
        </p:nvSpPr>
        <p:spPr>
          <a:xfrm>
            <a:off x="5728249" y="2509670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点击此处添加标题</a:t>
            </a:r>
          </a:p>
        </p:txBody>
      </p:sp>
      <p:pic>
        <p:nvPicPr>
          <p:cNvPr id="52" name="PA_图片 51">
            <a:extLst>
              <a:ext uri="{FF2B5EF4-FFF2-40B4-BE49-F238E27FC236}">
                <a16:creationId xmlns:a16="http://schemas.microsoft.com/office/drawing/2014/main" id="{F2C80946-CD6C-419B-BD6F-3D8FB7E1F3C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34676" y="2493287"/>
            <a:ext cx="680514" cy="52136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CBF182EA-E550-41BA-B3D0-B5DD64D6425E}"/>
              </a:ext>
            </a:extLst>
          </p:cNvPr>
          <p:cNvSpPr txBox="1"/>
          <p:nvPr/>
        </p:nvSpPr>
        <p:spPr>
          <a:xfrm>
            <a:off x="5119168" y="3065321"/>
            <a:ext cx="7574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03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946D6E7-585E-4673-B62A-38F1DA2B631A}"/>
              </a:ext>
            </a:extLst>
          </p:cNvPr>
          <p:cNvSpPr txBox="1"/>
          <p:nvPr/>
        </p:nvSpPr>
        <p:spPr>
          <a:xfrm>
            <a:off x="5728249" y="3128485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点击此处添加标题</a:t>
            </a:r>
          </a:p>
        </p:txBody>
      </p:sp>
      <p:pic>
        <p:nvPicPr>
          <p:cNvPr id="58" name="PA_图片 57">
            <a:extLst>
              <a:ext uri="{FF2B5EF4-FFF2-40B4-BE49-F238E27FC236}">
                <a16:creationId xmlns:a16="http://schemas.microsoft.com/office/drawing/2014/main" id="{78398B5A-D603-4C2F-BA60-CA942CDE25D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34676" y="3112102"/>
            <a:ext cx="680514" cy="52136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B86431A1-7B82-4BF7-B24A-C6ABCEB0ECA0}"/>
              </a:ext>
            </a:extLst>
          </p:cNvPr>
          <p:cNvSpPr txBox="1"/>
          <p:nvPr/>
        </p:nvSpPr>
        <p:spPr>
          <a:xfrm>
            <a:off x="5119168" y="3684137"/>
            <a:ext cx="7574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869041A-019A-4606-A710-36013E81EA70}"/>
              </a:ext>
            </a:extLst>
          </p:cNvPr>
          <p:cNvSpPr txBox="1"/>
          <p:nvPr/>
        </p:nvSpPr>
        <p:spPr>
          <a:xfrm>
            <a:off x="5728249" y="3747302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点击此处添加标题</a:t>
            </a:r>
          </a:p>
        </p:txBody>
      </p:sp>
      <p:pic>
        <p:nvPicPr>
          <p:cNvPr id="64" name="PA_图片 63">
            <a:extLst>
              <a:ext uri="{FF2B5EF4-FFF2-40B4-BE49-F238E27FC236}">
                <a16:creationId xmlns:a16="http://schemas.microsoft.com/office/drawing/2014/main" id="{744B51FF-3992-4C57-AFDC-85487F1C3A1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34676" y="3730918"/>
            <a:ext cx="680514" cy="521361"/>
          </a:xfrm>
          <a:prstGeom prst="rect">
            <a:avLst/>
          </a:prstGeom>
        </p:spPr>
      </p:pic>
      <p:cxnSp>
        <p:nvCxnSpPr>
          <p:cNvPr id="44" name="PA_直接连接符 43">
            <a:extLst>
              <a:ext uri="{FF2B5EF4-FFF2-40B4-BE49-F238E27FC236}">
                <a16:creationId xmlns:a16="http://schemas.microsoft.com/office/drawing/2014/main" id="{53156C6F-6C70-4B26-A135-C585B09F6A4A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205664" y="226239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3">
            <a:extLst>
              <a:ext uri="{FF2B5EF4-FFF2-40B4-BE49-F238E27FC236}">
                <a16:creationId xmlns:a16="http://schemas.microsoft.com/office/drawing/2014/main" id="{41002E28-32FB-4B25-8B66-523D40413586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5205664" y="2881205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43">
            <a:extLst>
              <a:ext uri="{FF2B5EF4-FFF2-40B4-BE49-F238E27FC236}">
                <a16:creationId xmlns:a16="http://schemas.microsoft.com/office/drawing/2014/main" id="{F28E1811-E854-4A5F-9954-85992916CB2C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205664" y="350002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43">
            <a:extLst>
              <a:ext uri="{FF2B5EF4-FFF2-40B4-BE49-F238E27FC236}">
                <a16:creationId xmlns:a16="http://schemas.microsoft.com/office/drawing/2014/main" id="{63A1BD42-219D-46C5-B05E-8DE078FD88D4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205664" y="4118836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7390829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2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4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4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5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5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"/>
      <p:bldP grpId="0" spid="16"/>
      <p:bldP grpId="0" spid="49"/>
      <p:bldP grpId="0" spid="50"/>
      <p:bldP grpId="0" spid="55"/>
      <p:bldP grpId="0" spid="56"/>
      <p:bldP grpId="0" spid="61"/>
      <p:bldP grpId="0" spid="6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8" y="1752193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20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   点击此处添加标题</a:t>
            </a:r>
          </a:p>
        </p:txBody>
      </p: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0" y="2148296"/>
            <a:ext cx="22658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flipV="1" rot="16200000">
            <a:off x="7999821" y="4107817"/>
            <a:ext cx="226606" cy="1778728"/>
          </a:xfrm>
          <a:prstGeom prst="rect">
            <a:avLst/>
          </a:prstGeom>
        </p:spPr>
      </p:pic>
    </p:spTree>
    <p:extLst>
      <p:ext uri="{BB962C8B-B14F-4D97-AF65-F5344CB8AC3E}">
        <p14:creationId val="26705259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  <p:bldP build="p" grpId="0" spid="11" uiExpand="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4AA7679D-377F-4AB9-9BCC-20BBE3B7241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017643" y="2357412"/>
            <a:ext cx="3638550" cy="454819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4D9246FC-F468-44F2-A322-EB44217C3E6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860605" y="2507431"/>
            <a:ext cx="2795588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0" name="MH_Other_3">
            <a:extLst>
              <a:ext uri="{FF2B5EF4-FFF2-40B4-BE49-F238E27FC236}">
                <a16:creationId xmlns:a16="http://schemas.microsoft.com/office/drawing/2014/main" id="{B2D57264-B8BD-481A-9F97-B01CF7E8D76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748812" y="2507431"/>
            <a:ext cx="2218135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1" name="MH_Other_4">
            <a:extLst>
              <a:ext uri="{FF2B5EF4-FFF2-40B4-BE49-F238E27FC236}">
                <a16:creationId xmlns:a16="http://schemas.microsoft.com/office/drawing/2014/main" id="{9029DDBF-2F1C-4DF2-8FFC-04CAD3BD46E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679881" y="2507431"/>
            <a:ext cx="1065610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7877FF3-9569-4804-B3E0-81237FD6B5B8}"/>
              </a:ext>
            </a:extLst>
          </p:cNvPr>
          <p:cNvGrpSpPr/>
          <p:nvPr/>
        </p:nvGrpSpPr>
        <p:grpSpPr>
          <a:xfrm>
            <a:off x="1574731" y="1470396"/>
            <a:ext cx="809625" cy="809625"/>
            <a:chOff x="1574731" y="1470396"/>
            <a:chExt cx="809625" cy="809625"/>
          </a:xfrm>
        </p:grpSpPr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42AEE746-2344-417F-8E64-3D7F3FEFE4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74731" y="1470396"/>
              <a:ext cx="809625" cy="809625"/>
            </a:xfrm>
            <a:custGeom>
              <a:gdLst>
                <a:gd fmla="*/ 604570 w 1209140" name="connsiteX0"/>
                <a:gd fmla="*/ 133006 h 1209140" name="connsiteY0"/>
                <a:gd fmla="*/ 133006 w 1209140" name="connsiteX1"/>
                <a:gd fmla="*/ 604570 h 1209140" name="connsiteY1"/>
                <a:gd fmla="*/ 604570 w 1209140" name="connsiteX2"/>
                <a:gd fmla="*/ 1076134 h 1209140" name="connsiteY2"/>
                <a:gd fmla="*/ 1076134 w 1209140" name="connsiteX3"/>
                <a:gd fmla="*/ 604570 h 1209140" name="connsiteY3"/>
                <a:gd fmla="*/ 604570 w 1209140" name="connsiteX4"/>
                <a:gd fmla="*/ 133006 h 1209140" name="connsiteY4"/>
                <a:gd fmla="*/ 604570 w 1209140" name="connsiteX5"/>
                <a:gd fmla="*/ 0 h 1209140" name="connsiteY5"/>
                <a:gd fmla="*/ 1209140 w 1209140" name="connsiteX6"/>
                <a:gd fmla="*/ 604570 h 1209140" name="connsiteY6"/>
                <a:gd fmla="*/ 604570 w 1209140" name="connsiteX7"/>
                <a:gd fmla="*/ 1209140 h 1209140" name="connsiteY7"/>
                <a:gd fmla="*/ 0 w 1209140" name="connsiteX8"/>
                <a:gd fmla="*/ 604570 h 1209140" name="connsiteY8"/>
                <a:gd fmla="*/ 604570 w 1209140" name="connsiteX9"/>
                <a:gd fmla="*/ 0 h 120914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209140" w="1209140">
                  <a:moveTo>
                    <a:pt x="604570" y="133006"/>
                  </a:moveTo>
                  <a:cubicBezTo>
                    <a:pt x="344132" y="133006"/>
                    <a:pt x="133006" y="344132"/>
                    <a:pt x="133006" y="604570"/>
                  </a:cubicBezTo>
                  <a:cubicBezTo>
                    <a:pt x="133006" y="865008"/>
                    <a:pt x="344132" y="1076134"/>
                    <a:pt x="604570" y="1076134"/>
                  </a:cubicBezTo>
                  <a:cubicBezTo>
                    <a:pt x="865008" y="1076134"/>
                    <a:pt x="1076134" y="865008"/>
                    <a:pt x="1076134" y="604570"/>
                  </a:cubicBezTo>
                  <a:cubicBezTo>
                    <a:pt x="1076134" y="344132"/>
                    <a:pt x="865008" y="133006"/>
                    <a:pt x="604570" y="133006"/>
                  </a:cubicBezTo>
                  <a:close/>
                  <a:moveTo>
                    <a:pt x="604570" y="0"/>
                  </a:moveTo>
                  <a:cubicBezTo>
                    <a:pt x="938465" y="0"/>
                    <a:pt x="1209140" y="270675"/>
                    <a:pt x="1209140" y="604570"/>
                  </a:cubicBezTo>
                  <a:cubicBezTo>
                    <a:pt x="1209140" y="938465"/>
                    <a:pt x="938465" y="1209140"/>
                    <a:pt x="604570" y="1209140"/>
                  </a:cubicBezTo>
                  <a:cubicBezTo>
                    <a:pt x="270675" y="1209140"/>
                    <a:pt x="0" y="938465"/>
                    <a:pt x="0" y="604570"/>
                  </a:cubicBezTo>
                  <a:cubicBezTo>
                    <a:pt x="0" y="270675"/>
                    <a:pt x="270675" y="0"/>
                    <a:pt x="604570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bIns="135000" lIns="54000" rIns="54000" tIns="243000">
              <a:normAutofit/>
            </a:bodyPr>
            <a:lstStyle/>
            <a:p>
              <a:pPr algn="ctr">
                <a:defRPr/>
              </a:pPr>
              <a:r>
                <a:rPr altLang="en-US" lang="zh-CN" sz="1200">
                  <a:solidFill>
                    <a:srgbClr val="754C24"/>
                  </a:solidFill>
                </a:rPr>
                <a:t>添加文本</a:t>
              </a:r>
            </a:p>
          </p:txBody>
        </p:sp>
        <p:sp>
          <p:nvSpPr>
            <p:cNvPr id="23" name="MH_Other_5">
              <a:extLst>
                <a:ext uri="{FF2B5EF4-FFF2-40B4-BE49-F238E27FC236}">
                  <a16:creationId xmlns:a16="http://schemas.microsoft.com/office/drawing/2014/main" id="{1D48D966-0D5C-4CCD-A34E-F630979B977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680697" y="1559694"/>
              <a:ext cx="596503" cy="211931"/>
            </a:xfrm>
            <a:custGeom>
              <a:rect b="b" l="l" r="r" t="t"/>
              <a:pathLst>
                <a:path h="548701" w="1538370">
                  <a:moveTo>
                    <a:pt x="769185" y="0"/>
                  </a:moveTo>
                  <a:cubicBezTo>
                    <a:pt x="1125831" y="0"/>
                    <a:pt x="1428933" y="229248"/>
                    <a:pt x="1538370" y="548701"/>
                  </a:cubicBezTo>
                  <a:lnTo>
                    <a:pt x="0" y="548701"/>
                  </a:lnTo>
                  <a:cubicBezTo>
                    <a:pt x="109438" y="229248"/>
                    <a:pt x="412539" y="0"/>
                    <a:pt x="76918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0" lIns="0" rIns="0" tIns="0"/>
            <a:lstStyle/>
            <a:p>
              <a:pPr algn="ctr">
                <a:defRPr/>
              </a:pPr>
              <a:r>
                <a:rPr kern="0" lang="en-US">
                  <a:ln cmpd="sng" w="18415">
                    <a:noFill/>
                    <a:prstDash val="solid"/>
                  </a:ln>
                  <a:solidFill>
                    <a:srgbClr val="FFFFFF"/>
                  </a:solidFill>
                  <a:latin charset="0" pitchFamily="34" typeface="Arial Rounded MT Bold"/>
                  <a:ea charset="-122" panose="020b0503020204020204" pitchFamily="34" typeface="微软雅黑"/>
                  <a:cs charset="0" pitchFamily="18" typeface="Times New Roman"/>
                </a:rPr>
                <a:t>01</a:t>
              </a:r>
            </a:p>
          </p:txBody>
        </p:sp>
      </p:grpSp>
      <p:sp>
        <p:nvSpPr>
          <p:cNvPr id="24" name="MH_Other_6">
            <a:extLst>
              <a:ext uri="{FF2B5EF4-FFF2-40B4-BE49-F238E27FC236}">
                <a16:creationId xmlns:a16="http://schemas.microsoft.com/office/drawing/2014/main" id="{7DE74454-2580-49E1-BA59-9E38F1738CB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743925" y="2213346"/>
            <a:ext cx="192881" cy="19288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5" name="MH_Other_7">
            <a:extLst>
              <a:ext uri="{FF2B5EF4-FFF2-40B4-BE49-F238E27FC236}">
                <a16:creationId xmlns:a16="http://schemas.microsoft.com/office/drawing/2014/main" id="{1F2AB0FC-6A6E-4379-88A0-887A7279ADC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 flipV="1">
            <a:off x="2025978" y="2945581"/>
            <a:ext cx="3637359" cy="454819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6" name="MH_Other_8">
            <a:extLst>
              <a:ext uri="{FF2B5EF4-FFF2-40B4-BE49-F238E27FC236}">
                <a16:creationId xmlns:a16="http://schemas.microsoft.com/office/drawing/2014/main" id="{57CF2B3C-FF65-49C0-8EA7-EDFB0B63A855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 flipV="1">
            <a:off x="2868940" y="2945581"/>
            <a:ext cx="2794397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7" name="MH_Other_9">
            <a:extLst>
              <a:ext uri="{FF2B5EF4-FFF2-40B4-BE49-F238E27FC236}">
                <a16:creationId xmlns:a16="http://schemas.microsoft.com/office/drawing/2014/main" id="{23A2C393-EB9E-4E92-93FA-2EF2ACEB92D7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 flipV="1">
            <a:off x="3755956" y="2945581"/>
            <a:ext cx="2218135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28" name="MH_Other_10">
            <a:extLst>
              <a:ext uri="{FF2B5EF4-FFF2-40B4-BE49-F238E27FC236}">
                <a16:creationId xmlns:a16="http://schemas.microsoft.com/office/drawing/2014/main" id="{A44B083C-081A-45FB-AA88-6C7DB80EF7C4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 flipV="1">
            <a:off x="4688216" y="2945581"/>
            <a:ext cx="1064419" cy="304800"/>
          </a:xfrm>
          <a:custGeom>
            <a:gdLst>
              <a:gd fmla="*/ 6306410 w 6306410" name="connsiteX0"/>
              <a:gd fmla="*/ 720080 h 720080" name="connsiteY0"/>
              <a:gd fmla="*/ 720080 w 6306410" name="connsiteX1"/>
              <a:gd fmla="*/ 720080 h 720080" name="connsiteY1"/>
              <a:gd fmla="*/ 0 w 6306410" name="connsiteX2"/>
              <a:gd fmla="*/ 0 h 720080" name="connsiteY2"/>
              <a:gd fmla="*/ 0 w 6306410" name="connsiteX3"/>
              <a:gd fmla="*/ 0 h 720080" name="connsiteY3"/>
              <a:gd fmla="*/ 6397850 w 6397850" name="connsiteX4"/>
              <a:gd fmla="*/ 91440 h 7200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20080" w="630641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algn="ctr" cap="flat" cmpd="sng" w="25400">
            <a:solidFill>
              <a:srgbClr val="D1D1D1"/>
            </a:solidFill>
            <a:prstDash val="solid"/>
            <a:headEnd len="med" type="oval" w="med"/>
            <a:tailEnd len="med" type="oval" w="me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4B7556-2EB3-4576-90A4-AF3C6477BFDE}"/>
              </a:ext>
            </a:extLst>
          </p:cNvPr>
          <p:cNvGrpSpPr/>
          <p:nvPr/>
        </p:nvGrpSpPr>
        <p:grpSpPr>
          <a:xfrm>
            <a:off x="5043273" y="1702566"/>
            <a:ext cx="2121412" cy="2103124"/>
            <a:chOff x="5043273" y="1702566"/>
            <a:chExt cx="2121412" cy="21031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B8A146-8514-446D-8953-80BCBAEC3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43273" y="1702566"/>
              <a:ext cx="2121412" cy="2103124"/>
            </a:xfrm>
            <a:prstGeom prst="rect">
              <a:avLst/>
            </a:prstGeom>
          </p:spPr>
        </p:pic>
        <p:sp>
          <p:nvSpPr>
            <p:cNvPr id="30" name="MH_Title_1">
              <a:extLst>
                <a:ext uri="{FF2B5EF4-FFF2-40B4-BE49-F238E27FC236}">
                  <a16:creationId xmlns:a16="http://schemas.microsoft.com/office/drawing/2014/main" id="{A3313BCF-C795-432A-B09B-884848E61A6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68087" y="2280021"/>
              <a:ext cx="1064419" cy="1065610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altLang="zh-CN" kern="0" lang="en-US" sz="1500">
                  <a:solidFill>
                    <a:srgbClr val="FFFFFF"/>
                  </a:solidFill>
                </a:rPr>
                <a:t>LOREM</a:t>
              </a:r>
            </a:p>
          </p:txBody>
        </p:sp>
      </p:grpSp>
      <p:sp>
        <p:nvSpPr>
          <p:cNvPr id="31" name="MH_Other_11">
            <a:extLst>
              <a:ext uri="{FF2B5EF4-FFF2-40B4-BE49-F238E27FC236}">
                <a16:creationId xmlns:a16="http://schemas.microsoft.com/office/drawing/2014/main" id="{CC61DAF6-14ED-4751-ABEC-8CF661C435C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638085" y="2213346"/>
            <a:ext cx="192881" cy="19288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2" name="MH_Other_12">
            <a:extLst>
              <a:ext uri="{FF2B5EF4-FFF2-40B4-BE49-F238E27FC236}">
                <a16:creationId xmlns:a16="http://schemas.microsoft.com/office/drawing/2014/main" id="{1A4895E5-DFB9-465E-93C5-F243AEAB83D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533435" y="2213346"/>
            <a:ext cx="192881" cy="192881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3" name="MH_Other_13">
            <a:extLst>
              <a:ext uri="{FF2B5EF4-FFF2-40B4-BE49-F238E27FC236}">
                <a16:creationId xmlns:a16="http://schemas.microsoft.com/office/drawing/2014/main" id="{D1183C56-7BB7-46C0-97F0-EB2C4ED537E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743925" y="3336106"/>
            <a:ext cx="192881" cy="19288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4" name="MH_Other_14">
            <a:extLst>
              <a:ext uri="{FF2B5EF4-FFF2-40B4-BE49-F238E27FC236}">
                <a16:creationId xmlns:a16="http://schemas.microsoft.com/office/drawing/2014/main" id="{469ECA3D-FC2A-4052-A591-761D87D5DAE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638085" y="3336106"/>
            <a:ext cx="192881" cy="19288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5" name="MH_Other_15">
            <a:extLst>
              <a:ext uri="{FF2B5EF4-FFF2-40B4-BE49-F238E27FC236}">
                <a16:creationId xmlns:a16="http://schemas.microsoft.com/office/drawing/2014/main" id="{4AC3627B-75A6-40B3-B84B-5AA17F7389F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533435" y="3336106"/>
            <a:ext cx="192881" cy="19288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algn="ctr" cap="flat" cmpd="sng" w="25400">
            <a:solidFill>
              <a:sysClr lastClr="FFFFFF" val="window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lang="en-US" sz="1350">
              <a:solidFill>
                <a:sysClr lastClr="FFFFFF" val="window"/>
              </a:solidFill>
              <a:latin panose="020f0502020204030204" typeface="Calibri"/>
            </a:endParaRPr>
          </a:p>
        </p:txBody>
      </p:sp>
      <p:sp>
        <p:nvSpPr>
          <p:cNvPr id="36" name="MH_Text_1">
            <a:extLst>
              <a:ext uri="{FF2B5EF4-FFF2-40B4-BE49-F238E27FC236}">
                <a16:creationId xmlns:a16="http://schemas.microsoft.com/office/drawing/2014/main" id="{53EB6C64-5B7E-40EC-B11F-AF4C45806B7E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21266" y="1728762"/>
            <a:ext cx="839390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altLang="en-US" lang="zh-CN" sz="1200">
                <a:latin typeface="+mn-lt"/>
                <a:ea typeface="+mn-ea"/>
                <a:cs charset="0" pitchFamily="18" typeface="Times New Roman"/>
              </a:rPr>
              <a:t>添加文本</a:t>
            </a:r>
          </a:p>
        </p:txBody>
      </p:sp>
      <p:sp>
        <p:nvSpPr>
          <p:cNvPr id="37" name="MH_Text_3">
            <a:extLst>
              <a:ext uri="{FF2B5EF4-FFF2-40B4-BE49-F238E27FC236}">
                <a16:creationId xmlns:a16="http://schemas.microsoft.com/office/drawing/2014/main" id="{BD1D854F-4F72-46AB-997B-E00CAA5CC7BC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315424" y="1728762"/>
            <a:ext cx="83820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altLang="en-US" b="0" lang="zh-CN" sz="1200">
                <a:solidFill>
                  <a:schemeClr val="tx1"/>
                </a:solidFill>
                <a:cs charset="0" pitchFamily="18" typeface="Times New Roman"/>
              </a:rPr>
              <a:t>添加文本</a:t>
            </a:r>
          </a:p>
        </p:txBody>
      </p:sp>
      <p:sp>
        <p:nvSpPr>
          <p:cNvPr id="38" name="MH_Text_5">
            <a:extLst>
              <a:ext uri="{FF2B5EF4-FFF2-40B4-BE49-F238E27FC236}">
                <a16:creationId xmlns:a16="http://schemas.microsoft.com/office/drawing/2014/main" id="{77C93550-3D39-47CB-AA54-A174F6DA210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209585" y="1728762"/>
            <a:ext cx="83939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altLang="en-US" b="0" lang="zh-CN" sz="1200">
                <a:solidFill>
                  <a:schemeClr val="tx1"/>
                </a:solidFill>
                <a:cs charset="0" pitchFamily="18" typeface="Times New Roman"/>
              </a:rPr>
              <a:t>添加文本</a:t>
            </a:r>
          </a:p>
        </p:txBody>
      </p:sp>
      <p:sp>
        <p:nvSpPr>
          <p:cNvPr id="39" name="MH_Text_2">
            <a:extLst>
              <a:ext uri="{FF2B5EF4-FFF2-40B4-BE49-F238E27FC236}">
                <a16:creationId xmlns:a16="http://schemas.microsoft.com/office/drawing/2014/main" id="{D11D5180-6894-460F-A13C-031EDCB84A5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2421266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altLang="en-US" b="0" lang="zh-CN" sz="1200">
                <a:solidFill>
                  <a:schemeClr val="tx1"/>
                </a:solidFill>
                <a:latin typeface="+mn-lt"/>
                <a:ea typeface="+mn-ea"/>
                <a:cs charset="0" pitchFamily="18" typeface="Times New Roman"/>
              </a:rPr>
              <a:t>添加文本</a:t>
            </a:r>
          </a:p>
        </p:txBody>
      </p:sp>
      <p:sp>
        <p:nvSpPr>
          <p:cNvPr id="40" name="MH_Text_4">
            <a:extLst>
              <a:ext uri="{FF2B5EF4-FFF2-40B4-BE49-F238E27FC236}">
                <a16:creationId xmlns:a16="http://schemas.microsoft.com/office/drawing/2014/main" id="{FDEFF7D1-A3F1-430D-A210-19149F4C77C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315424" y="3656383"/>
            <a:ext cx="83820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altLang="en-US" b="0" lang="zh-CN" sz="1200">
                <a:solidFill>
                  <a:schemeClr val="tx1"/>
                </a:solidFill>
                <a:cs charset="0" pitchFamily="18" typeface="Times New Roman"/>
              </a:rPr>
              <a:t>添加文本</a:t>
            </a:r>
          </a:p>
        </p:txBody>
      </p:sp>
      <p:sp>
        <p:nvSpPr>
          <p:cNvPr id="41" name="MH_Text_6">
            <a:extLst>
              <a:ext uri="{FF2B5EF4-FFF2-40B4-BE49-F238E27FC236}">
                <a16:creationId xmlns:a16="http://schemas.microsoft.com/office/drawing/2014/main" id="{8343A130-1594-469A-BA81-8E6CD4BD855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209585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altLang="en-US" b="0" lang="zh-CN" sz="1200">
                <a:solidFill>
                  <a:schemeClr val="tx1"/>
                </a:solidFill>
                <a:cs charset="0" pitchFamily="18" typeface="Times New Roman"/>
              </a:rPr>
              <a:t>添加文本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3D707A2-7899-4F21-9CB5-A7177FB51B10}"/>
              </a:ext>
            </a:extLst>
          </p:cNvPr>
          <p:cNvGrpSpPr/>
          <p:nvPr/>
        </p:nvGrpSpPr>
        <p:grpSpPr>
          <a:xfrm>
            <a:off x="1581874" y="3477790"/>
            <a:ext cx="809625" cy="809625"/>
            <a:chOff x="1581874" y="3477790"/>
            <a:chExt cx="809625" cy="809625"/>
          </a:xfrm>
        </p:grpSpPr>
        <p:sp>
          <p:nvSpPr>
            <p:cNvPr id="29" name="MH_SubTitle_2">
              <a:extLst>
                <a:ext uri="{FF2B5EF4-FFF2-40B4-BE49-F238E27FC236}">
                  <a16:creationId xmlns:a16="http://schemas.microsoft.com/office/drawing/2014/main" id="{C97A0311-E20D-4615-947F-8218CDE169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H="1">
              <a:off x="1581874" y="3477790"/>
              <a:ext cx="809625" cy="809625"/>
            </a:xfrm>
            <a:custGeom>
              <a:gdLst>
                <a:gd fmla="*/ 604570 w 1209140" name="connsiteX0"/>
                <a:gd fmla="*/ 1076134 h 1209140" name="connsiteY0"/>
                <a:gd fmla="*/ 133006 w 1209140" name="connsiteX1"/>
                <a:gd fmla="*/ 604570 h 1209140" name="connsiteY1"/>
                <a:gd fmla="*/ 604570 w 1209140" name="connsiteX2"/>
                <a:gd fmla="*/ 133006 h 1209140" name="connsiteY2"/>
                <a:gd fmla="*/ 1076134 w 1209140" name="connsiteX3"/>
                <a:gd fmla="*/ 604570 h 1209140" name="connsiteY3"/>
                <a:gd fmla="*/ 604570 w 1209140" name="connsiteX4"/>
                <a:gd fmla="*/ 1076134 h 1209140" name="connsiteY4"/>
                <a:gd fmla="*/ 604570 w 1209140" name="connsiteX5"/>
                <a:gd fmla="*/ 1209140 h 1209140" name="connsiteY5"/>
                <a:gd fmla="*/ 1209140 w 1209140" name="connsiteX6"/>
                <a:gd fmla="*/ 604570 h 1209140" name="connsiteY6"/>
                <a:gd fmla="*/ 604570 w 1209140" name="connsiteX7"/>
                <a:gd fmla="*/ 0 h 1209140" name="connsiteY7"/>
                <a:gd fmla="*/ 0 w 1209140" name="connsiteX8"/>
                <a:gd fmla="*/ 604570 h 1209140" name="connsiteY8"/>
                <a:gd fmla="*/ 604570 w 1209140" name="connsiteX9"/>
                <a:gd fmla="*/ 1209140 h 120914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209140" w="1209140">
                  <a:moveTo>
                    <a:pt x="604570" y="1076134"/>
                  </a:moveTo>
                  <a:cubicBezTo>
                    <a:pt x="344132" y="1076134"/>
                    <a:pt x="133006" y="865008"/>
                    <a:pt x="133006" y="604570"/>
                  </a:cubicBezTo>
                  <a:cubicBezTo>
                    <a:pt x="133006" y="344132"/>
                    <a:pt x="344132" y="133006"/>
                    <a:pt x="604570" y="133006"/>
                  </a:cubicBezTo>
                  <a:cubicBezTo>
                    <a:pt x="865008" y="133006"/>
                    <a:pt x="1076134" y="344132"/>
                    <a:pt x="1076134" y="604570"/>
                  </a:cubicBezTo>
                  <a:cubicBezTo>
                    <a:pt x="1076134" y="865008"/>
                    <a:pt x="865008" y="1076134"/>
                    <a:pt x="604570" y="1076134"/>
                  </a:cubicBezTo>
                  <a:close/>
                  <a:moveTo>
                    <a:pt x="604570" y="1209140"/>
                  </a:moveTo>
                  <a:cubicBezTo>
                    <a:pt x="938465" y="1209140"/>
                    <a:pt x="1209140" y="938465"/>
                    <a:pt x="1209140" y="604570"/>
                  </a:cubicBezTo>
                  <a:cubicBezTo>
                    <a:pt x="1209140" y="270675"/>
                    <a:pt x="938465" y="0"/>
                    <a:pt x="604570" y="0"/>
                  </a:cubicBezTo>
                  <a:cubicBezTo>
                    <a:pt x="270675" y="0"/>
                    <a:pt x="0" y="270675"/>
                    <a:pt x="0" y="604570"/>
                  </a:cubicBezTo>
                  <a:cubicBezTo>
                    <a:pt x="0" y="938465"/>
                    <a:pt x="270675" y="1209140"/>
                    <a:pt x="604570" y="120914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bIns="216000" lIns="54000" rIns="54000" tIns="0">
              <a:normAutofit/>
            </a:bodyPr>
            <a:lstStyle/>
            <a:p>
              <a:pPr algn="ctr">
                <a:defRPr/>
              </a:pPr>
              <a:r>
                <a:rPr altLang="en-US" lang="zh-CN" sz="1200">
                  <a:solidFill>
                    <a:srgbClr val="754C24"/>
                  </a:solidFill>
                </a:rPr>
                <a:t>添加文本</a:t>
              </a:r>
            </a:p>
          </p:txBody>
        </p:sp>
        <p:sp>
          <p:nvSpPr>
            <p:cNvPr id="42" name="MH_Other_16">
              <a:extLst>
                <a:ext uri="{FF2B5EF4-FFF2-40B4-BE49-F238E27FC236}">
                  <a16:creationId xmlns:a16="http://schemas.microsoft.com/office/drawing/2014/main" id="{A6501CE1-99E0-41A5-9EC4-D853DF7E6C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87841" y="3986187"/>
              <a:ext cx="596503" cy="213122"/>
            </a:xfrm>
            <a:custGeom>
              <a:rect b="b" l="l" r="r" t="t"/>
              <a:pathLst>
                <a:path h="317712" w="890754">
                  <a:moveTo>
                    <a:pt x="0" y="0"/>
                  </a:moveTo>
                  <a:lnTo>
                    <a:pt x="890755" y="0"/>
                  </a:lnTo>
                  <a:cubicBezTo>
                    <a:pt x="827388" y="184972"/>
                    <a:pt x="651885" y="317712"/>
                    <a:pt x="445378" y="317712"/>
                  </a:cubicBezTo>
                  <a:cubicBezTo>
                    <a:pt x="238871" y="317712"/>
                    <a:pt x="63368" y="18497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54000" lIns="0" rIns="0" tIns="0"/>
            <a:lstStyle/>
            <a:p>
              <a:pPr algn="ctr">
                <a:defRPr/>
              </a:pPr>
              <a:r>
                <a:rPr altLang="zh-CN" kern="0" lang="en-US">
                  <a:ln cmpd="sng" w="18415">
                    <a:noFill/>
                    <a:prstDash val="solid"/>
                  </a:ln>
                  <a:solidFill>
                    <a:srgbClr val="FFFFFF"/>
                  </a:solidFill>
                  <a:latin charset="0" pitchFamily="34" typeface="Arial Rounded MT Bold"/>
                  <a:ea charset="-122" panose="020b0503020204020204" pitchFamily="34" typeface="微软雅黑"/>
                  <a:cs charset="0" pitchFamily="18" typeface="Times New Roman"/>
                </a:rPr>
                <a:t>02</a:t>
              </a:r>
            </a:p>
          </p:txBody>
        </p:sp>
      </p:grpSp>
    </p:spTree>
    <p:extLst>
      <p:ext uri="{BB962C8B-B14F-4D97-AF65-F5344CB8AC3E}">
        <p14:creationId val="1002742531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3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1"/>
      <p:bldP grpId="0" spid="24"/>
      <p:bldP grpId="0" spid="25"/>
      <p:bldP grpId="0" spid="26"/>
      <p:bldP grpId="0" spid="27"/>
      <p:bldP grpId="0" spid="28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SubTitle_2">
            <a:extLst>
              <a:ext uri="{FF2B5EF4-FFF2-40B4-BE49-F238E27FC236}">
                <a16:creationId xmlns:a16="http://schemas.microsoft.com/office/drawing/2014/main" id="{B862B07D-6099-46EC-940C-DCEF3DC48AC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3529479" y="1315050"/>
            <a:ext cx="1533891" cy="1533891"/>
          </a:xfrm>
          <a:prstGeom prst="circularArrow">
            <a:avLst>
              <a:gd fmla="val 12500" name="adj1"/>
              <a:gd fmla="val 1142319" name="adj2"/>
              <a:gd fmla="val 20457681" name="adj3"/>
              <a:gd fmla="val 2875315" name="adj4"/>
              <a:gd fmla="val 12500" name="adj5"/>
            </a:avLst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rgbClr val="754C24"/>
                </a:solidFill>
              </a:rPr>
              <a:t>添加</a:t>
            </a:r>
          </a:p>
          <a:p>
            <a:pPr algn="ctr">
              <a:defRPr/>
            </a:pPr>
            <a:r>
              <a:rPr altLang="en-US" lang="zh-CN" sz="1400">
                <a:solidFill>
                  <a:srgbClr val="754C24"/>
                </a:solidFill>
              </a:rPr>
              <a:t>文本</a:t>
            </a: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7A8F68D2-D1AB-4241-BAB1-9FE81D9E2D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1801690" y="1661412"/>
            <a:ext cx="1188983" cy="1187529"/>
          </a:xfrm>
          <a:prstGeom prst="circularArrow">
            <a:avLst>
              <a:gd fmla="val 12500" name="adj1"/>
              <a:gd fmla="val 1142319" name="adj2"/>
              <a:gd fmla="val 20457681" name="adj3"/>
              <a:gd fmla="val 2875315" name="adj4"/>
              <a:gd fmla="val 12500" name="adj5"/>
            </a:avLst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200">
                <a:solidFill>
                  <a:srgbClr val="754C24"/>
                </a:solidFill>
              </a:rPr>
              <a:t>添加</a:t>
            </a:r>
          </a:p>
          <a:p>
            <a:pPr algn="ctr">
              <a:defRPr/>
            </a:pPr>
            <a:r>
              <a:rPr altLang="en-US" lang="zh-CN" sz="1200">
                <a:solidFill>
                  <a:srgbClr val="754C24"/>
                </a:solidFill>
              </a:rPr>
              <a:t>文本</a:t>
            </a: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3F567463-6BF9-43E6-B474-D3437C1474E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5576550" y="1661412"/>
            <a:ext cx="1188984" cy="1187529"/>
          </a:xfrm>
          <a:prstGeom prst="circularArrow">
            <a:avLst>
              <a:gd fmla="val 12500" name="adj1"/>
              <a:gd fmla="val 1142319" name="adj2"/>
              <a:gd fmla="val 20457681" name="adj3"/>
              <a:gd fmla="val 2875315" name="adj4"/>
              <a:gd fmla="val 12500" name="adj5"/>
            </a:avLst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altLang="en-US" lang="zh-CN" sz="1200">
                <a:solidFill>
                  <a:srgbClr val="754C24"/>
                </a:solidFill>
              </a:rPr>
              <a:t>添加</a:t>
            </a:r>
          </a:p>
          <a:p>
            <a:pPr algn="ctr">
              <a:defRPr/>
            </a:pPr>
            <a:r>
              <a:rPr altLang="en-US" lang="zh-CN" sz="1200">
                <a:solidFill>
                  <a:srgbClr val="754C24"/>
                </a:solidFill>
              </a:rPr>
              <a:t>文本</a:t>
            </a:r>
          </a:p>
        </p:txBody>
      </p:sp>
      <p:cxnSp>
        <p:nvCxnSpPr>
          <p:cNvPr id="21" name="MH_Other_1">
            <a:extLst>
              <a:ext uri="{FF2B5EF4-FFF2-40B4-BE49-F238E27FC236}">
                <a16:creationId xmlns:a16="http://schemas.microsoft.com/office/drawing/2014/main" id="{0515E189-E0F4-4269-AE36-BDCA4D86E57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H="1">
            <a:off x="2395453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2">
            <a:extLst>
              <a:ext uri="{FF2B5EF4-FFF2-40B4-BE49-F238E27FC236}">
                <a16:creationId xmlns:a16="http://schemas.microsoft.com/office/drawing/2014/main" id="{5E61250E-49ED-473B-BA6A-16645CA0903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4294969" y="2690313"/>
            <a:ext cx="0" cy="59521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3">
            <a:extLst>
              <a:ext uri="{FF2B5EF4-FFF2-40B4-BE49-F238E27FC236}">
                <a16:creationId xmlns:a16="http://schemas.microsoft.com/office/drawing/2014/main" id="{EFE8DA92-44BD-4B62-A08A-1A1582F8867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6177591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Text_1">
            <a:extLst>
              <a:ext uri="{FF2B5EF4-FFF2-40B4-BE49-F238E27FC236}">
                <a16:creationId xmlns:a16="http://schemas.microsoft.com/office/drawing/2014/main" id="{2430BAD9-27A0-407F-A27E-3DD462DD1EEF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41171" y="3399046"/>
            <a:ext cx="1519119" cy="13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just" lvl="0">
              <a:lnSpc>
                <a:spcPct val="150000"/>
              </a:lnSpc>
            </a:pPr>
            <a:r>
              <a:rPr altLang="en-US" lang="zh-CN" sz="105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MH_Text_2">
            <a:extLst>
              <a:ext uri="{FF2B5EF4-FFF2-40B4-BE49-F238E27FC236}">
                <a16:creationId xmlns:a16="http://schemas.microsoft.com/office/drawing/2014/main" id="{5184C0C9-5734-4CFF-B662-9C64B038DEF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2328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just" lvl="0">
              <a:lnSpc>
                <a:spcPct val="150000"/>
              </a:lnSpc>
            </a:pPr>
            <a:r>
              <a:rPr altLang="en-US" lang="zh-CN" sz="105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MH_Text_3">
            <a:extLst>
              <a:ext uri="{FF2B5EF4-FFF2-40B4-BE49-F238E27FC236}">
                <a16:creationId xmlns:a16="http://schemas.microsoft.com/office/drawing/2014/main" id="{0A6D40FD-F020-4802-B6C7-36EE4061FB4C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900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10600030101010101" pitchFamily="2" typeface="宋体"/>
              </a:defRPr>
            </a:lvl9pPr>
          </a:lstStyle>
          <a:p>
            <a:pPr algn="just" lvl="0">
              <a:lnSpc>
                <a:spcPct val="150000"/>
              </a:lnSpc>
            </a:pPr>
            <a:r>
              <a:rPr altLang="en-US" lang="zh-CN" sz="105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ea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23430362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4"/>
      <p:bldP grpId="0" spid="25"/>
      <p:bldP grpId="0" spid="2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7" name="MH_Other_1">
            <a:extLst>
              <a:ext uri="{FF2B5EF4-FFF2-40B4-BE49-F238E27FC236}">
                <a16:creationId xmlns:a16="http://schemas.microsoft.com/office/drawing/2014/main" id="{825C0414-A12B-42D2-9877-4EB65E7604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0946086">
            <a:off x="2072667" y="3315553"/>
            <a:ext cx="1990725" cy="657225"/>
          </a:xfrm>
          <a:custGeom>
            <a:gdLst>
              <a:gd fmla="*/ 0 w 2654300" name="connsiteX0"/>
              <a:gd fmla="*/ 0 h 876300" name="connsiteY0"/>
              <a:gd fmla="*/ 571500 w 2654300" name="connsiteX1"/>
              <a:gd fmla="*/ 482600 h 876300" name="connsiteY1"/>
              <a:gd fmla="*/ 1549400 w 2654300" name="connsiteX2"/>
              <a:gd fmla="*/ 520700 h 876300" name="connsiteY2"/>
              <a:gd fmla="*/ 2654300 w 2654300" name="connsiteX3"/>
              <a:gd fmla="*/ 876300 h 8763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6300" w="2654300">
                <a:moveTo>
                  <a:pt x="0" y="0"/>
                </a:moveTo>
                <a:cubicBezTo>
                  <a:pt x="156633" y="197908"/>
                  <a:pt x="313267" y="395817"/>
                  <a:pt x="571500" y="482600"/>
                </a:cubicBezTo>
                <a:cubicBezTo>
                  <a:pt x="829733" y="569383"/>
                  <a:pt x="1202267" y="455083"/>
                  <a:pt x="1549400" y="520700"/>
                </a:cubicBezTo>
                <a:cubicBezTo>
                  <a:pt x="1896533" y="586317"/>
                  <a:pt x="2275416" y="731308"/>
                  <a:pt x="2654300" y="876300"/>
                </a:cubicBezTo>
              </a:path>
            </a:pathLst>
          </a:custGeom>
          <a:noFill/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9ED5A772-6F1A-43D0-9AE7-D7382AE0FA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61951" y="1896328"/>
            <a:ext cx="2057400" cy="390525"/>
          </a:xfrm>
          <a:custGeom>
            <a:gdLst>
              <a:gd fmla="*/ 0 w 2743200" name="connsiteX0"/>
              <a:gd fmla="*/ 520700 h 520700" name="connsiteY0"/>
              <a:gd fmla="*/ 787400 w 2743200" name="connsiteX1"/>
              <a:gd fmla="*/ 228600 h 520700" name="connsiteY1"/>
              <a:gd fmla="*/ 1930400 w 2743200" name="connsiteX2"/>
              <a:gd fmla="*/ 317500 h 520700" name="connsiteY2"/>
              <a:gd fmla="*/ 2743200 w 2743200" name="connsiteX3"/>
              <a:gd fmla="*/ 0 h 5207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0700" w="27432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00E2BC96-37B9-4D84-A16B-13CFBEC89E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00076" y="2383294"/>
            <a:ext cx="1581150" cy="190500"/>
          </a:xfrm>
          <a:custGeom>
            <a:gdLst>
              <a:gd fmla="*/ 0 w 2108200" name="connsiteX0"/>
              <a:gd fmla="*/ 112861 h 254890" name="connsiteY0"/>
              <a:gd fmla="*/ 685800 w 2108200" name="connsiteX1"/>
              <a:gd fmla="*/ 252561 h 254890" name="connsiteY1"/>
              <a:gd fmla="*/ 1600200 w 2108200" name="connsiteX2"/>
              <a:gd fmla="*/ 11261 h 254890" name="connsiteY2"/>
              <a:gd fmla="*/ 2108200 w 2108200" name="connsiteX3"/>
              <a:gd fmla="*/ 62061 h 2548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4890" w="2108200">
                <a:moveTo>
                  <a:pt x="0" y="112861"/>
                </a:moveTo>
                <a:cubicBezTo>
                  <a:pt x="209550" y="191177"/>
                  <a:pt x="419100" y="269494"/>
                  <a:pt x="685800" y="252561"/>
                </a:cubicBezTo>
                <a:cubicBezTo>
                  <a:pt x="952500" y="235628"/>
                  <a:pt x="1363133" y="43011"/>
                  <a:pt x="1600200" y="11261"/>
                </a:cubicBezTo>
                <a:cubicBezTo>
                  <a:pt x="1837267" y="-20489"/>
                  <a:pt x="1972733" y="20786"/>
                  <a:pt x="2108200" y="62061"/>
                </a:cubicBezTo>
              </a:path>
            </a:pathLst>
          </a:custGeom>
          <a:noFill/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0" name="MH_Other_4">
            <a:extLst>
              <a:ext uri="{FF2B5EF4-FFF2-40B4-BE49-F238E27FC236}">
                <a16:creationId xmlns:a16="http://schemas.microsoft.com/office/drawing/2014/main" id="{8E69EF7D-1DBC-4E22-A1C6-FF6322FA870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89360" y="2772628"/>
            <a:ext cx="2172891" cy="191691"/>
          </a:xfrm>
          <a:custGeom>
            <a:gdLst>
              <a:gd fmla="*/ 1629 w 2732129" name="connsiteX0"/>
              <a:gd fmla="*/ 0 h 266878" name="connsiteY0"/>
              <a:gd fmla="*/ 103229 w 2732129" name="connsiteX1"/>
              <a:gd fmla="*/ 50800 h 266878" name="connsiteY1"/>
              <a:gd fmla="*/ 662029 w 2732129" name="connsiteX2"/>
              <a:gd fmla="*/ 266700 h 266878" name="connsiteY2"/>
              <a:gd fmla="*/ 2033629 w 2732129" name="connsiteX3"/>
              <a:gd fmla="*/ 88900 h 266878" name="connsiteY3"/>
              <a:gd fmla="*/ 2732129 w 2732129" name="connsiteX4"/>
              <a:gd fmla="*/ 152400 h 2668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6878" w="2732129">
                <a:moveTo>
                  <a:pt x="1629" y="0"/>
                </a:moveTo>
                <a:cubicBezTo>
                  <a:pt x="-2604" y="3175"/>
                  <a:pt x="-6837" y="6350"/>
                  <a:pt x="103229" y="50800"/>
                </a:cubicBezTo>
                <a:cubicBezTo>
                  <a:pt x="213295" y="95250"/>
                  <a:pt x="340296" y="260350"/>
                  <a:pt x="662029" y="266700"/>
                </a:cubicBezTo>
                <a:cubicBezTo>
                  <a:pt x="983762" y="273050"/>
                  <a:pt x="1688612" y="107950"/>
                  <a:pt x="2033629" y="88900"/>
                </a:cubicBezTo>
                <a:cubicBezTo>
                  <a:pt x="2378646" y="69850"/>
                  <a:pt x="2555387" y="111125"/>
                  <a:pt x="2732129" y="152400"/>
                </a:cubicBezTo>
              </a:path>
            </a:pathLst>
          </a:custGeom>
          <a:noFill/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1" name="MH_Other_5">
            <a:extLst>
              <a:ext uri="{FF2B5EF4-FFF2-40B4-BE49-F238E27FC236}">
                <a16:creationId xmlns:a16="http://schemas.microsoft.com/office/drawing/2014/main" id="{D0BE8D43-C6B7-4763-A669-89D67C5BDE9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20888126">
            <a:off x="2029804" y="3095288"/>
            <a:ext cx="1628775" cy="497681"/>
          </a:xfrm>
          <a:custGeom>
            <a:gdLst>
              <a:gd fmla="*/ 0 w 2171700" name="connsiteX0"/>
              <a:gd fmla="*/ 0 h 662740" name="connsiteY0"/>
              <a:gd fmla="*/ 698500 w 2171700" name="connsiteX1"/>
              <a:gd fmla="*/ 190500 h 662740" name="connsiteY1"/>
              <a:gd fmla="*/ 1422400 w 2171700" name="connsiteX2"/>
              <a:gd fmla="*/ 647700 h 662740" name="connsiteY2"/>
              <a:gd fmla="*/ 2171700 w 2171700" name="connsiteX3"/>
              <a:gd fmla="*/ 508000 h 6627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62740" w="2171700">
                <a:moveTo>
                  <a:pt x="0" y="0"/>
                </a:moveTo>
                <a:cubicBezTo>
                  <a:pt x="230716" y="41275"/>
                  <a:pt x="461433" y="82550"/>
                  <a:pt x="698500" y="190500"/>
                </a:cubicBezTo>
                <a:cubicBezTo>
                  <a:pt x="935567" y="298450"/>
                  <a:pt x="1176867" y="594783"/>
                  <a:pt x="1422400" y="647700"/>
                </a:cubicBezTo>
                <a:cubicBezTo>
                  <a:pt x="1667933" y="700617"/>
                  <a:pt x="1919816" y="604308"/>
                  <a:pt x="2171700" y="508000"/>
                </a:cubicBezTo>
              </a:path>
            </a:pathLst>
          </a:custGeom>
          <a:noFill/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2" name="MH_Other_6">
            <a:extLst>
              <a:ext uri="{FF2B5EF4-FFF2-40B4-BE49-F238E27FC236}">
                <a16:creationId xmlns:a16="http://schemas.microsoft.com/office/drawing/2014/main" id="{E43F697B-1698-423E-A4D3-FC8A8E12403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8939" y="2066588"/>
            <a:ext cx="1585913" cy="1585913"/>
          </a:xfrm>
          <a:prstGeom prst="ellipse">
            <a:avLst/>
          </a:prstGeom>
          <a:solidFill>
            <a:srgbClr val="FFFFFF"/>
          </a:solidFill>
          <a:ln cmpd="sng"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id="{E5F2E960-1E0F-4242-AB9C-1E5E720EA63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834792" y="222136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sng"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chemeClr val="accent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id="{5C573C69-834A-45AC-8975-F8F975B1AD0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62251" y="2688094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sng"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chemeClr val="accent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26" name="MH_SubTitle_4">
            <a:extLst>
              <a:ext uri="{FF2B5EF4-FFF2-40B4-BE49-F238E27FC236}">
                <a16:creationId xmlns:a16="http://schemas.microsoft.com/office/drawing/2014/main" id="{EB86061D-835B-4C2F-87E3-FD8C98A58C5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628814" y="3071475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sng"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chemeClr val="accent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33A0C336-3433-4EB8-AB26-277E75553D2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124114" y="165105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sng"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chemeClr val="accent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32" name="MH_SubTitle_5">
            <a:extLst>
              <a:ext uri="{FF2B5EF4-FFF2-40B4-BE49-F238E27FC236}">
                <a16:creationId xmlns:a16="http://schemas.microsoft.com/office/drawing/2014/main" id="{C68A08B2-E4C3-4351-BAF7-9C768866F6F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124114" y="3582253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sng"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lang="en-US">
                <a:solidFill>
                  <a:schemeClr val="accent1">
                    <a:lumMod val="50000"/>
                  </a:schemeClr>
                </a:solidFill>
              </a:rPr>
              <a:t>05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9089A91-67E9-41B6-842B-5A83DB64973B}"/>
              </a:ext>
            </a:extLst>
          </p:cNvPr>
          <p:cNvSpPr/>
          <p:nvPr/>
        </p:nvSpPr>
        <p:spPr>
          <a:xfrm>
            <a:off x="4535488" y="1698081"/>
            <a:ext cx="3726821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182D142-6A9B-45E9-923D-D063BDD196F8}"/>
              </a:ext>
            </a:extLst>
          </p:cNvPr>
          <p:cNvSpPr/>
          <p:nvPr/>
        </p:nvSpPr>
        <p:spPr>
          <a:xfrm>
            <a:off x="4328160" y="2256841"/>
            <a:ext cx="3717941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E1A0C1E-8364-4E1F-AA25-A1F016D4232A}"/>
              </a:ext>
            </a:extLst>
          </p:cNvPr>
          <p:cNvSpPr/>
          <p:nvPr/>
        </p:nvSpPr>
        <p:spPr>
          <a:xfrm>
            <a:off x="4879423" y="2656167"/>
            <a:ext cx="273743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CF128F9-F978-474D-BFC1-76F3202E5546}"/>
              </a:ext>
            </a:extLst>
          </p:cNvPr>
          <p:cNvSpPr/>
          <p:nvPr/>
        </p:nvSpPr>
        <p:spPr>
          <a:xfrm>
            <a:off x="4044342" y="3133285"/>
            <a:ext cx="3848652" cy="29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732579-9878-4A86-BD4E-403E301D4FF4}"/>
              </a:ext>
            </a:extLst>
          </p:cNvPr>
          <p:cNvSpPr/>
          <p:nvPr/>
        </p:nvSpPr>
        <p:spPr>
          <a:xfrm>
            <a:off x="4559757" y="3582253"/>
            <a:ext cx="231238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87D1032-4BB3-4AA1-8F06-DBEA60ADA012}"/>
              </a:ext>
            </a:extLst>
          </p:cNvPr>
          <p:cNvGrpSpPr/>
          <p:nvPr/>
        </p:nvGrpSpPr>
        <p:grpSpPr>
          <a:xfrm>
            <a:off x="906337" y="2160721"/>
            <a:ext cx="1431800" cy="1409978"/>
            <a:chOff x="906337" y="2160721"/>
            <a:chExt cx="1431800" cy="14099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06A6490-378B-40D7-8165-3DED51A6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337" y="2160721"/>
              <a:ext cx="1431800" cy="140997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EAA3FD8-DD44-461B-9F93-BFBD7098129F}"/>
                </a:ext>
              </a:extLst>
            </p:cNvPr>
            <p:cNvSpPr txBox="1"/>
            <p:nvPr/>
          </p:nvSpPr>
          <p:spPr>
            <a:xfrm>
              <a:off x="1067095" y="2603050"/>
              <a:ext cx="109142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</a:rPr>
                <a:t>点击此处</a:t>
              </a:r>
            </a:p>
            <a:p>
              <a:pPr algn="ctr"/>
              <a:r>
                <a:rPr altLang="en-US" lang="zh-CN" sz="1600">
                  <a:solidFill>
                    <a:schemeClr val="bg1"/>
                  </a:solidFill>
                </a:rPr>
                <a:t>添加文本</a:t>
              </a:r>
            </a:p>
          </p:txBody>
        </p:sp>
      </p:grpSp>
    </p:spTree>
    <p:extLst>
      <p:ext uri="{BB962C8B-B14F-4D97-AF65-F5344CB8AC3E}">
        <p14:creationId val="135730531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8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5"/>
      <p:bldP grpId="0" spid="26"/>
      <p:bldP grpId="0" spid="27"/>
      <p:bldP grpId="0" spid="32"/>
      <p:bldP grpId="0" spid="34"/>
      <p:bldP grpId="0" spid="35"/>
      <p:bldP grpId="0" spid="36"/>
      <p:bldP grpId="0" spid="37"/>
      <p:bldP grpId="0" spid="3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04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B2A3C4A-F65C-425D-9C96-7ADE70F3B1C5}"/>
              </a:ext>
            </a:extLst>
          </p:cNvPr>
          <p:cNvGrpSpPr/>
          <p:nvPr/>
        </p:nvGrpSpPr>
        <p:grpSpPr>
          <a:xfrm>
            <a:off x="805099" y="1443355"/>
            <a:ext cx="2486025" cy="3144441"/>
            <a:chOff x="805099" y="1443355"/>
            <a:chExt cx="2486025" cy="3144441"/>
          </a:xfrm>
        </p:grpSpPr>
        <p:sp>
          <p:nvSpPr>
            <p:cNvPr id="17" name="MH_Other_1">
              <a:extLst>
                <a:ext uri="{FF2B5EF4-FFF2-40B4-BE49-F238E27FC236}">
                  <a16:creationId xmlns:a16="http://schemas.microsoft.com/office/drawing/2014/main" id="{25DC8BB5-9FC0-495E-AC4F-479CDAE480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>
              <a:off x="820577" y="1712436"/>
              <a:ext cx="2470547" cy="579835"/>
            </a:xfrm>
            <a:prstGeom prst="rect">
              <a:avLst/>
            </a:prstGeom>
            <a:blipFill dpi="0" rotWithShape="1">
              <a:blip r:embed="rId8"/>
              <a:tile algn="tl" flip="none" sx="100000" sy="100000" tx="0" ty="0"/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altLang="en-US" kern="0" lang="zh-CN" sz="1013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8" name="MH_Other_2">
              <a:extLst>
                <a:ext uri="{FF2B5EF4-FFF2-40B4-BE49-F238E27FC236}">
                  <a16:creationId xmlns:a16="http://schemas.microsoft.com/office/drawing/2014/main" id="{E908A3E3-A24E-4702-BBF2-078354CBB4B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820577" y="2476817"/>
              <a:ext cx="2470547" cy="578644"/>
            </a:xfrm>
            <a:prstGeom prst="rect">
              <a:avLst/>
            </a:prstGeom>
            <a:blipFill dpi="0" rotWithShape="1">
              <a:blip r:embed="rId8"/>
              <a:tile algn="tl" flip="none" sx="100000" sy="100000" tx="0" ty="0"/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13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" name="MH_Other_3">
              <a:extLst>
                <a:ext uri="{FF2B5EF4-FFF2-40B4-BE49-F238E27FC236}">
                  <a16:creationId xmlns:a16="http://schemas.microsoft.com/office/drawing/2014/main" id="{391865C5-2FDA-4935-B9CC-CA53D21BCC9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820577" y="3240008"/>
              <a:ext cx="2470547" cy="579834"/>
            </a:xfrm>
            <a:prstGeom prst="rect">
              <a:avLst/>
            </a:prstGeom>
            <a:blipFill dpi="0" rotWithShape="1">
              <a:blip r:embed="rId8"/>
              <a:tile algn="tl" flip="none" sx="100000" sy="100000" tx="0" ty="0"/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13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0" name="MH_Other_4">
              <a:extLst>
                <a:ext uri="{FF2B5EF4-FFF2-40B4-BE49-F238E27FC236}">
                  <a16:creationId xmlns:a16="http://schemas.microsoft.com/office/drawing/2014/main" id="{5E0A24A3-558A-4EDC-B126-197AA62F68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805099" y="4007961"/>
              <a:ext cx="2470547" cy="579835"/>
            </a:xfrm>
            <a:prstGeom prst="rect">
              <a:avLst/>
            </a:prstGeom>
            <a:blipFill dpi="0" rotWithShape="1">
              <a:blip r:embed="rId8"/>
              <a:tile algn="tl" flip="none" sx="100000" sy="100000" tx="0" ty="0"/>
            </a:blip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altLang="en-US" kern="0" lang="zh-CN" sz="1013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3EA34C2E-D61C-4E4D-A6E0-013D4D6F9B3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892015" y="1793398"/>
              <a:ext cx="2327672" cy="417910"/>
            </a:xfrm>
            <a:custGeom>
              <a:gdLst>
                <a:gd fmla="*/ 216817 w 3104014" name="connsiteX0"/>
                <a:gd fmla="*/ 0 h 557548" name="connsiteY0"/>
                <a:gd fmla="*/ 2844907 w 3104014" name="connsiteX1"/>
                <a:gd fmla="*/ 0 h 557548" name="connsiteY1"/>
                <a:gd fmla="*/ 2844907 w 3104014" name="connsiteX2"/>
                <a:gd fmla="*/ 171766 h 557548" name="connsiteY2"/>
                <a:gd fmla="*/ 3104014 w 3104014" name="connsiteX3"/>
                <a:gd fmla="*/ 278774 h 557548" name="connsiteY3"/>
                <a:gd fmla="*/ 2844907 w 3104014" name="connsiteX4"/>
                <a:gd fmla="*/ 385782 h 557548" name="connsiteY4"/>
                <a:gd fmla="*/ 2844907 w 3104014" name="connsiteX5"/>
                <a:gd fmla="*/ 557548 h 557548" name="connsiteY5"/>
                <a:gd fmla="*/ 216817 w 3104014" name="connsiteX6"/>
                <a:gd fmla="*/ 557548 h 557548" name="connsiteY6"/>
                <a:gd fmla="*/ 216817 w 3104014" name="connsiteX7"/>
                <a:gd fmla="*/ 368317 h 557548" name="connsiteY7"/>
                <a:gd fmla="*/ 0 w 3104014" name="connsiteX8"/>
                <a:gd fmla="*/ 278774 h 557548" name="connsiteY8"/>
                <a:gd fmla="*/ 216817 w 3104014" name="connsiteX9"/>
                <a:gd fmla="*/ 189232 h 55754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57548" w="3104014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4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540000" rIns="270000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40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2" name="MH_SubTitle_2">
              <a:extLst>
                <a:ext uri="{FF2B5EF4-FFF2-40B4-BE49-F238E27FC236}">
                  <a16:creationId xmlns:a16="http://schemas.microsoft.com/office/drawing/2014/main" id="{31CB4FE8-192C-44FE-8EBD-AF3F7BF735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892015" y="2556589"/>
              <a:ext cx="2327672" cy="419100"/>
            </a:xfrm>
            <a:custGeom>
              <a:gdLst>
                <a:gd fmla="*/ 216817 w 3104014" name="connsiteX0"/>
                <a:gd fmla="*/ 0 h 557547" name="connsiteY0"/>
                <a:gd fmla="*/ 2844907 w 3104014" name="connsiteX1"/>
                <a:gd fmla="*/ 0 h 557547" name="connsiteY1"/>
                <a:gd fmla="*/ 2844907 w 3104014" name="connsiteX2"/>
                <a:gd fmla="*/ 171765 h 557547" name="connsiteY2"/>
                <a:gd fmla="*/ 3104014 w 3104014" name="connsiteX3"/>
                <a:gd fmla="*/ 278773 h 557547" name="connsiteY3"/>
                <a:gd fmla="*/ 2844907 w 3104014" name="connsiteX4"/>
                <a:gd fmla="*/ 385781 h 557547" name="connsiteY4"/>
                <a:gd fmla="*/ 2844907 w 3104014" name="connsiteX5"/>
                <a:gd fmla="*/ 557547 h 557547" name="connsiteY5"/>
                <a:gd fmla="*/ 216817 w 3104014" name="connsiteX6"/>
                <a:gd fmla="*/ 557547 h 557547" name="connsiteY6"/>
                <a:gd fmla="*/ 216817 w 3104014" name="connsiteX7"/>
                <a:gd fmla="*/ 368316 h 557547" name="connsiteY7"/>
                <a:gd fmla="*/ 0 w 3104014" name="connsiteX8"/>
                <a:gd fmla="*/ 278773 h 557547" name="connsiteY8"/>
                <a:gd fmla="*/ 216817 w 3104014" name="connsiteX9"/>
                <a:gd fmla="*/ 189231 h 55754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57547" w="3104014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3"/>
                  </a:lnTo>
                  <a:lnTo>
                    <a:pt x="2844907" y="385781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3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540000" rIns="270000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40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3" name="MH_SubTitle_3">
              <a:extLst>
                <a:ext uri="{FF2B5EF4-FFF2-40B4-BE49-F238E27FC236}">
                  <a16:creationId xmlns:a16="http://schemas.microsoft.com/office/drawing/2014/main" id="{81FDD479-D9C5-4F32-9DBF-F2F8D43C152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892015" y="3320970"/>
              <a:ext cx="2327672" cy="417909"/>
            </a:xfrm>
            <a:custGeom>
              <a:gdLst>
                <a:gd fmla="*/ 216817 w 3104014" name="connsiteX0"/>
                <a:gd fmla="*/ 0 h 557547" name="connsiteY0"/>
                <a:gd fmla="*/ 2844907 w 3104014" name="connsiteX1"/>
                <a:gd fmla="*/ 0 h 557547" name="connsiteY1"/>
                <a:gd fmla="*/ 2844907 w 3104014" name="connsiteX2"/>
                <a:gd fmla="*/ 171765 h 557547" name="connsiteY2"/>
                <a:gd fmla="*/ 3104014 w 3104014" name="connsiteX3"/>
                <a:gd fmla="*/ 278774 h 557547" name="connsiteY3"/>
                <a:gd fmla="*/ 2844907 w 3104014" name="connsiteX4"/>
                <a:gd fmla="*/ 385782 h 557547" name="connsiteY4"/>
                <a:gd fmla="*/ 2844907 w 3104014" name="connsiteX5"/>
                <a:gd fmla="*/ 557547 h 557547" name="connsiteY5"/>
                <a:gd fmla="*/ 216817 w 3104014" name="connsiteX6"/>
                <a:gd fmla="*/ 557547 h 557547" name="connsiteY6"/>
                <a:gd fmla="*/ 216817 w 3104014" name="connsiteX7"/>
                <a:gd fmla="*/ 368316 h 557547" name="connsiteY7"/>
                <a:gd fmla="*/ 0 w 3104014" name="connsiteX8"/>
                <a:gd fmla="*/ 278774 h 557547" name="connsiteY8"/>
                <a:gd fmla="*/ 216817 w 3104014" name="connsiteX9"/>
                <a:gd fmla="*/ 189231 h 55754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57547" w="3104014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4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540000" rIns="270000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40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4" name="MH_SubTitle_4">
              <a:extLst>
                <a:ext uri="{FF2B5EF4-FFF2-40B4-BE49-F238E27FC236}">
                  <a16:creationId xmlns:a16="http://schemas.microsoft.com/office/drawing/2014/main" id="{97399FB1-E94F-47EE-8676-9B6E5553EB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876536" y="4088923"/>
              <a:ext cx="2327672" cy="417910"/>
            </a:xfrm>
            <a:custGeom>
              <a:gdLst>
                <a:gd fmla="*/ 216817 w 3104014" name="connsiteX0"/>
                <a:gd fmla="*/ 0 h 557548" name="connsiteY0"/>
                <a:gd fmla="*/ 2844907 w 3104014" name="connsiteX1"/>
                <a:gd fmla="*/ 0 h 557548" name="connsiteY1"/>
                <a:gd fmla="*/ 2844907 w 3104014" name="connsiteX2"/>
                <a:gd fmla="*/ 171766 h 557548" name="connsiteY2"/>
                <a:gd fmla="*/ 3104014 w 3104014" name="connsiteX3"/>
                <a:gd fmla="*/ 278775 h 557548" name="connsiteY3"/>
                <a:gd fmla="*/ 2844907 w 3104014" name="connsiteX4"/>
                <a:gd fmla="*/ 385783 h 557548" name="connsiteY4"/>
                <a:gd fmla="*/ 2844907 w 3104014" name="connsiteX5"/>
                <a:gd fmla="*/ 557548 h 557548" name="connsiteY5"/>
                <a:gd fmla="*/ 216817 w 3104014" name="connsiteX6"/>
                <a:gd fmla="*/ 557548 h 557548" name="connsiteY6"/>
                <a:gd fmla="*/ 216817 w 3104014" name="connsiteX7"/>
                <a:gd fmla="*/ 368317 h 557548" name="connsiteY7"/>
                <a:gd fmla="*/ 0 w 3104014" name="connsiteX8"/>
                <a:gd fmla="*/ 278775 h 557548" name="connsiteY8"/>
                <a:gd fmla="*/ 216817 w 3104014" name="connsiteX9"/>
                <a:gd fmla="*/ 189232 h 55754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57548" w="3104014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5"/>
                  </a:lnTo>
                  <a:lnTo>
                    <a:pt x="2844907" y="385783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5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540000" rIns="270000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400">
                  <a:solidFill>
                    <a:srgbClr val="171717"/>
                  </a:solidFill>
                </a:rPr>
                <a:t>点击添加文本</a:t>
              </a:r>
            </a:p>
          </p:txBody>
        </p:sp>
        <p:sp>
          <p:nvSpPr>
            <p:cNvPr id="25" name="MH_Other_5">
              <a:extLst>
                <a:ext uri="{FF2B5EF4-FFF2-40B4-BE49-F238E27FC236}">
                  <a16:creationId xmlns:a16="http://schemas.microsoft.com/office/drawing/2014/main" id="{31ADAA0C-B65D-49B8-BAA1-054238CC58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3111229" y="1742132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26" name="MH_Other_6">
              <a:extLst>
                <a:ext uri="{FF2B5EF4-FFF2-40B4-BE49-F238E27FC236}">
                  <a16:creationId xmlns:a16="http://schemas.microsoft.com/office/drawing/2014/main" id="{D7B84185-E801-409A-B9A4-049EC455F6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3111229" y="218459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27" name="MH_Other_7">
              <a:extLst>
                <a:ext uri="{FF2B5EF4-FFF2-40B4-BE49-F238E27FC236}">
                  <a16:creationId xmlns:a16="http://schemas.microsoft.com/office/drawing/2014/main" id="{DDE8A7B6-1C57-46A5-9EFE-C827819531B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879473" y="1742132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28" name="MH_Other_8">
              <a:extLst>
                <a:ext uri="{FF2B5EF4-FFF2-40B4-BE49-F238E27FC236}">
                  <a16:creationId xmlns:a16="http://schemas.microsoft.com/office/drawing/2014/main" id="{AD7136BC-47F4-48E1-ACFE-4B83AF133D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H="1">
              <a:off x="879473" y="218459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29" name="MH_Other_9">
              <a:extLst>
                <a:ext uri="{FF2B5EF4-FFF2-40B4-BE49-F238E27FC236}">
                  <a16:creationId xmlns:a16="http://schemas.microsoft.com/office/drawing/2014/main" id="{ACEFB05C-E546-4691-BC9D-F11576AB411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H="1">
              <a:off x="3111229" y="2493907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0" name="MH_Other_10">
              <a:extLst>
                <a:ext uri="{FF2B5EF4-FFF2-40B4-BE49-F238E27FC236}">
                  <a16:creationId xmlns:a16="http://schemas.microsoft.com/office/drawing/2014/main" id="{2F515CBE-CF13-4EDB-9613-8310DD2FEFC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H="1">
              <a:off x="3111229" y="2948725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1" name="MH_Other_11">
              <a:extLst>
                <a:ext uri="{FF2B5EF4-FFF2-40B4-BE49-F238E27FC236}">
                  <a16:creationId xmlns:a16="http://schemas.microsoft.com/office/drawing/2014/main" id="{4CD095A4-850D-42EE-9F78-C712FA799B2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H="1">
              <a:off x="879473" y="2506264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2" name="MH_Other_12">
              <a:extLst>
                <a:ext uri="{FF2B5EF4-FFF2-40B4-BE49-F238E27FC236}">
                  <a16:creationId xmlns:a16="http://schemas.microsoft.com/office/drawing/2014/main" id="{F3ED0C74-2FAA-4965-BD56-9E3CB94A8CA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H="1">
              <a:off x="879473" y="2948725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3" name="MH_Other_13">
              <a:extLst>
                <a:ext uri="{FF2B5EF4-FFF2-40B4-BE49-F238E27FC236}">
                  <a16:creationId xmlns:a16="http://schemas.microsoft.com/office/drawing/2014/main" id="{DEC4A370-4CEB-4903-82EF-401B886C382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H="1">
              <a:off x="3111229" y="324424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4" name="MH_Other_14">
              <a:extLst>
                <a:ext uri="{FF2B5EF4-FFF2-40B4-BE49-F238E27FC236}">
                  <a16:creationId xmlns:a16="http://schemas.microsoft.com/office/drawing/2014/main" id="{5406721C-A115-4D1E-B341-3887D4514F5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H="1">
              <a:off x="879473" y="324424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35" name="MH_Other_15">
              <a:extLst>
                <a:ext uri="{FF2B5EF4-FFF2-40B4-BE49-F238E27FC236}">
                  <a16:creationId xmlns:a16="http://schemas.microsoft.com/office/drawing/2014/main" id="{CE36C23D-CE71-45C9-BE45-58569CE4012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39915" y="2242264"/>
              <a:ext cx="28575" cy="581025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6" name="MH_Other_16">
              <a:extLst>
                <a:ext uri="{FF2B5EF4-FFF2-40B4-BE49-F238E27FC236}">
                  <a16:creationId xmlns:a16="http://schemas.microsoft.com/office/drawing/2014/main" id="{2633C682-F162-4E09-B67E-0851FE76214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7492" y="2226786"/>
              <a:ext cx="26194" cy="659606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7" name="MH_Other_17">
              <a:extLst>
                <a:ext uri="{FF2B5EF4-FFF2-40B4-BE49-F238E27FC236}">
                  <a16:creationId xmlns:a16="http://schemas.microsoft.com/office/drawing/2014/main" id="{1282FB9C-9B9D-45F3-A475-E4449402F1F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39915" y="3004264"/>
              <a:ext cx="28575" cy="581025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8" name="MH_Other_18">
              <a:extLst>
                <a:ext uri="{FF2B5EF4-FFF2-40B4-BE49-F238E27FC236}">
                  <a16:creationId xmlns:a16="http://schemas.microsoft.com/office/drawing/2014/main" id="{E95F1A74-CC5D-47DF-880D-4805816E285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5112" y="2998311"/>
              <a:ext cx="28575" cy="581025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39" name="MH_Other_19">
              <a:extLst>
                <a:ext uri="{FF2B5EF4-FFF2-40B4-BE49-F238E27FC236}">
                  <a16:creationId xmlns:a16="http://schemas.microsoft.com/office/drawing/2014/main" id="{8DE79239-6FF4-49B5-9C15-8AA42A9E895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43486" y="1451690"/>
              <a:ext cx="25004" cy="706040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40" name="MH_Other_20">
              <a:extLst>
                <a:ext uri="{FF2B5EF4-FFF2-40B4-BE49-F238E27FC236}">
                  <a16:creationId xmlns:a16="http://schemas.microsoft.com/office/drawing/2014/main" id="{36A6BFE8-53C3-45A6-B6FE-C4EF1FE357C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7492" y="1443355"/>
              <a:ext cx="26194" cy="736997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41" name="MH_Other_21">
              <a:extLst>
                <a:ext uri="{FF2B5EF4-FFF2-40B4-BE49-F238E27FC236}">
                  <a16:creationId xmlns:a16="http://schemas.microsoft.com/office/drawing/2014/main" id="{DD6E675A-8706-4816-9EB2-93B7B1C04FF5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 flipH="1">
              <a:off x="2656521" y="1814830"/>
              <a:ext cx="391715" cy="375047"/>
            </a:xfrm>
            <a:prstGeom prst="rect">
              <a:avLst/>
            </a:prstGeom>
            <a:noFill/>
          </p:spPr>
          <p:txBody>
            <a:bodyPr anchor="ctr" bIns="0" lIns="0" rIns="0" tIns="0"/>
            <a:lstStyle>
              <a:defPPr>
                <a:defRPr lang="en-US"/>
              </a:defPPr>
              <a:lvl1pPr algn="ctr" fontAlgn="auto" indent="0" lvl="0" marR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ern="0" kumimoji="0" normalizeH="0" spc="0" strike="noStrike" sz="4000" u="none">
                  <a:ln cmpd="sng" w="18415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charset="0" pitchFamily="34" typeface="Agency FB"/>
                  <a:ea charset="-122" panose="020b0503020204020204" pitchFamily="34" typeface="微软雅黑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altLang="zh-CN" lang="en-US" sz="2475">
                  <a:solidFill>
                    <a:srgbClr val="A86300"/>
                  </a:solidFill>
                  <a:effectLst>
                    <a:outerShdw algn="t" dir="5400000" dist="38100" rotWithShape="0">
                      <a:sysClr lastClr="FFFFFF" val="window">
                        <a:alpha val="40000"/>
                      </a:sysClr>
                    </a:outerShdw>
                  </a:effectLst>
                </a:rPr>
                <a:t>01</a:t>
              </a:r>
            </a:p>
          </p:txBody>
        </p:sp>
        <p:sp>
          <p:nvSpPr>
            <p:cNvPr id="42" name="MH_Other_22">
              <a:extLst>
                <a:ext uri="{FF2B5EF4-FFF2-40B4-BE49-F238E27FC236}">
                  <a16:creationId xmlns:a16="http://schemas.microsoft.com/office/drawing/2014/main" id="{739CDB60-3704-42E9-B4BE-1D43D3BCC5BE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 flipH="1">
              <a:off x="2656521" y="2578020"/>
              <a:ext cx="391715" cy="376238"/>
            </a:xfrm>
            <a:prstGeom prst="rect">
              <a:avLst/>
            </a:prstGeom>
            <a:noFill/>
          </p:spPr>
          <p:txBody>
            <a:bodyPr anchor="ctr" bIns="0" lIns="0" rIns="0" tIns="0"/>
            <a:lstStyle>
              <a:defPPr>
                <a:defRPr lang="en-US"/>
              </a:defPPr>
              <a:lvl1pPr algn="ctr" fontAlgn="auto" indent="0" lvl="0" marR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ern="0" kumimoji="0" normalizeH="0" spc="0" strike="noStrike" sz="4000" u="none">
                  <a:ln cmpd="sng" w="18415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charset="0" pitchFamily="34" typeface="Agency FB"/>
                  <a:ea charset="-122" panose="020b0503020204020204" pitchFamily="34" typeface="微软雅黑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altLang="zh-CN" lang="en-US" sz="2475">
                  <a:solidFill>
                    <a:srgbClr val="A86300"/>
                  </a:solidFill>
                  <a:effectLst>
                    <a:outerShdw algn="t" dir="5400000" dist="38100" rotWithShape="0">
                      <a:sysClr lastClr="FFFFFF" val="window">
                        <a:alpha val="40000"/>
                      </a:sysClr>
                    </a:outerShdw>
                  </a:effectLst>
                </a:rPr>
                <a:t>02</a:t>
              </a:r>
            </a:p>
          </p:txBody>
        </p:sp>
        <p:sp>
          <p:nvSpPr>
            <p:cNvPr id="43" name="MH_Other_23">
              <a:extLst>
                <a:ext uri="{FF2B5EF4-FFF2-40B4-BE49-F238E27FC236}">
                  <a16:creationId xmlns:a16="http://schemas.microsoft.com/office/drawing/2014/main" id="{EF0A520E-C1C7-4EF5-B410-09966CBFD15C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 flipH="1">
              <a:off x="2656521" y="3342401"/>
              <a:ext cx="391715" cy="375047"/>
            </a:xfrm>
            <a:prstGeom prst="rect">
              <a:avLst/>
            </a:prstGeom>
            <a:noFill/>
          </p:spPr>
          <p:txBody>
            <a:bodyPr anchor="ctr" bIns="0" lIns="0" rIns="0" tIns="0"/>
            <a:lstStyle>
              <a:defPPr>
                <a:defRPr lang="en-US"/>
              </a:defPPr>
              <a:lvl1pPr algn="ctr" fontAlgn="auto" indent="0" lvl="0" marR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ern="0" kumimoji="0" normalizeH="0" spc="0" strike="noStrike" sz="4000" u="none">
                  <a:ln cmpd="sng" w="18415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charset="0" pitchFamily="34" typeface="Agency FB"/>
                  <a:ea charset="-122" panose="020b0503020204020204" pitchFamily="34" typeface="微软雅黑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altLang="zh-CN" lang="en-US" sz="2475">
                  <a:solidFill>
                    <a:srgbClr val="A86300"/>
                  </a:solidFill>
                  <a:effectLst>
                    <a:outerShdw algn="t" dir="5400000" dist="38100" rotWithShape="0">
                      <a:sysClr lastClr="FFFFFF" val="window">
                        <a:alpha val="40000"/>
                      </a:sysClr>
                    </a:outerShdw>
                  </a:effectLst>
                </a:rPr>
                <a:t>03</a:t>
              </a:r>
            </a:p>
          </p:txBody>
        </p:sp>
        <p:sp>
          <p:nvSpPr>
            <p:cNvPr id="44" name="MH_Other_24">
              <a:extLst>
                <a:ext uri="{FF2B5EF4-FFF2-40B4-BE49-F238E27FC236}">
                  <a16:creationId xmlns:a16="http://schemas.microsoft.com/office/drawing/2014/main" id="{25D4073E-6E92-444F-B4F2-D6CFD0C3CDE2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 flipH="1">
              <a:off x="2656521" y="4110355"/>
              <a:ext cx="391715" cy="375047"/>
            </a:xfrm>
            <a:prstGeom prst="rect">
              <a:avLst/>
            </a:prstGeom>
            <a:noFill/>
          </p:spPr>
          <p:txBody>
            <a:bodyPr anchor="ctr" bIns="0" lIns="0" rIns="0" tIns="0"/>
            <a:lstStyle>
              <a:defPPr>
                <a:defRPr lang="en-US"/>
              </a:defPPr>
              <a:lvl1pPr algn="ctr" fontAlgn="auto" indent="0" lvl="0" marR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1" baseline="0" cap="none" i="0" kern="0" kumimoji="0" normalizeH="0" spc="0" strike="noStrike" sz="4000" u="none">
                  <a:ln cmpd="sng" w="18415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charset="0" pitchFamily="34" typeface="Agency FB"/>
                  <a:ea charset="-122" panose="020b0503020204020204" pitchFamily="34" typeface="微软雅黑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altLang="zh-CN" lang="en-US" sz="2475">
                  <a:solidFill>
                    <a:srgbClr val="A86300"/>
                  </a:solidFill>
                  <a:effectLst>
                    <a:outerShdw algn="t" dir="5400000" dist="38100" rotWithShape="0">
                      <a:sysClr lastClr="FFFFFF" val="window">
                        <a:alpha val="40000"/>
                      </a:sysClr>
                    </a:outerShdw>
                  </a:effectLst>
                </a:rPr>
                <a:t>04</a:t>
              </a:r>
            </a:p>
          </p:txBody>
        </p:sp>
        <p:sp>
          <p:nvSpPr>
            <p:cNvPr id="45" name="MH_Other_25">
              <a:extLst>
                <a:ext uri="{FF2B5EF4-FFF2-40B4-BE49-F238E27FC236}">
                  <a16:creationId xmlns:a16="http://schemas.microsoft.com/office/drawing/2014/main" id="{91D65C1E-43D6-48BD-B82E-7A27F966EE1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H="1">
              <a:off x="3136868" y="3717175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46" name="MH_Other_26">
              <a:extLst>
                <a:ext uri="{FF2B5EF4-FFF2-40B4-BE49-F238E27FC236}">
                  <a16:creationId xmlns:a16="http://schemas.microsoft.com/office/drawing/2014/main" id="{57CDF608-1918-4DD7-8C61-257FF6FE67B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flipH="1">
              <a:off x="905113" y="3717175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47" name="MH_Other_27">
              <a:extLst>
                <a:ext uri="{FF2B5EF4-FFF2-40B4-BE49-F238E27FC236}">
                  <a16:creationId xmlns:a16="http://schemas.microsoft.com/office/drawing/2014/main" id="{76D6E9A4-3D99-4FBA-BB06-A0EBD7A6A97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H="1">
              <a:off x="3136868" y="401269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48" name="MH_Other_28">
              <a:extLst>
                <a:ext uri="{FF2B5EF4-FFF2-40B4-BE49-F238E27FC236}">
                  <a16:creationId xmlns:a16="http://schemas.microsoft.com/office/drawing/2014/main" id="{0891FB1D-4312-46AD-BCF1-C07AF258F6C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flipH="1">
              <a:off x="905113" y="4012693"/>
              <a:ext cx="102602" cy="75233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25400">
              <a:noFill/>
              <a:prstDash val="solid"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FFFFFF" val="window"/>
                </a:solidFill>
                <a:latin panose="020f0502020204030204" typeface="Calibri"/>
              </a:endParaRPr>
            </a:p>
          </p:txBody>
        </p:sp>
        <p:sp>
          <p:nvSpPr>
            <p:cNvPr id="49" name="MH_Other_29">
              <a:extLst>
                <a:ext uri="{FF2B5EF4-FFF2-40B4-BE49-F238E27FC236}">
                  <a16:creationId xmlns:a16="http://schemas.microsoft.com/office/drawing/2014/main" id="{FF615780-DD63-4D98-BAEB-914E10BF45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31305" y="3766265"/>
              <a:ext cx="28575" cy="582215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  <p:sp>
          <p:nvSpPr>
            <p:cNvPr id="50" name="MH_Other_30">
              <a:extLst>
                <a:ext uri="{FF2B5EF4-FFF2-40B4-BE49-F238E27FC236}">
                  <a16:creationId xmlns:a16="http://schemas.microsoft.com/office/drawing/2014/main" id="{A23A2A14-39F1-42E9-BEA9-1A8313E37EF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156584" y="3766265"/>
              <a:ext cx="28575" cy="582215"/>
            </a:xfrm>
            <a:prstGeom prst="arc">
              <a:avLst/>
            </a:prstGeom>
            <a:noFill/>
            <a:ln algn="ctr" cap="flat" cmpd="sng" w="38100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lang="en-US" sz="1013">
                <a:solidFill>
                  <a:sysClr lastClr="000000" val="windowText"/>
                </a:solidFill>
                <a:latin panose="020f0502020204030204" typeface="Calibri"/>
              </a:endParaRPr>
            </a:p>
          </p:txBody>
        </p:sp>
      </p:grpSp>
      <p:cxnSp>
        <p:nvCxnSpPr>
          <p:cNvPr id="51" name="MH_Other_31">
            <a:extLst>
              <a:ext uri="{FF2B5EF4-FFF2-40B4-BE49-F238E27FC236}">
                <a16:creationId xmlns:a16="http://schemas.microsoft.com/office/drawing/2014/main" id="{A833D160-FF8E-422C-BF12-0A769A05787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 flipH="1">
            <a:off x="22859" y="144335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E69D2643-3C7F-4E5A-ABFC-BBA89B185B8F}"/>
              </a:ext>
            </a:extLst>
          </p:cNvPr>
          <p:cNvSpPr/>
          <p:nvPr/>
        </p:nvSpPr>
        <p:spPr>
          <a:xfrm>
            <a:off x="3700208" y="1731922"/>
            <a:ext cx="27108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0030101010101" pitchFamily="2" typeface="等线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56E1656-3FF7-40E0-87A9-45CC37BC8173}"/>
              </a:ext>
            </a:extLst>
          </p:cNvPr>
          <p:cNvSpPr/>
          <p:nvPr/>
        </p:nvSpPr>
        <p:spPr>
          <a:xfrm>
            <a:off x="3700208" y="2496639"/>
            <a:ext cx="27108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0030101010101" pitchFamily="2" typeface="等线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891C803-C99C-4CA7-B841-CF87C65981A2}"/>
              </a:ext>
            </a:extLst>
          </p:cNvPr>
          <p:cNvSpPr/>
          <p:nvPr/>
        </p:nvSpPr>
        <p:spPr>
          <a:xfrm>
            <a:off x="3700208" y="3261356"/>
            <a:ext cx="27108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0030101010101" pitchFamily="2" typeface="等线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DF96FA9-6A3C-4FC3-925A-1B966323AE18}"/>
              </a:ext>
            </a:extLst>
          </p:cNvPr>
          <p:cNvSpPr/>
          <p:nvPr/>
        </p:nvSpPr>
        <p:spPr>
          <a:xfrm>
            <a:off x="3700208" y="4026072"/>
            <a:ext cx="271084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0030101010101" pitchFamily="2" typeface="等线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88950789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5"/>
      <p:bldP grpId="0" spid="53"/>
      <p:bldP grpId="0" spid="54"/>
      <p:bldP grpId="0" spid="5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98685BF-3F0D-4C58-8A0D-58A55FC66B96}"/>
              </a:ext>
            </a:extLst>
          </p:cNvPr>
          <p:cNvSpPr txBox="1"/>
          <p:nvPr/>
        </p:nvSpPr>
        <p:spPr>
          <a:xfrm>
            <a:off x="479515" y="1665407"/>
            <a:ext cx="551342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80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感谢聆听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6B4A1C-72E3-4A1A-B7A4-24F1686107A7}"/>
              </a:ext>
            </a:extLst>
          </p:cNvPr>
          <p:cNvSpPr txBox="1"/>
          <p:nvPr/>
        </p:nvSpPr>
        <p:spPr>
          <a:xfrm>
            <a:off x="507520" y="2739369"/>
            <a:ext cx="507927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BUSINESS POWERPOINT TEMPLATE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EF333B-5277-48E4-9139-91AF9988CDFB}"/>
              </a:ext>
            </a:extLst>
          </p:cNvPr>
          <p:cNvSpPr txBox="1"/>
          <p:nvPr/>
        </p:nvSpPr>
        <p:spPr>
          <a:xfrm>
            <a:off x="-55598" y="-180432"/>
            <a:ext cx="729582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7200">
                <a:solidFill>
                  <a:srgbClr val="FDF2C2"/>
                </a:solidFill>
                <a:latin typeface="+mn-ea"/>
                <a:cs charset="-122" panose="020b0606030804020204" pitchFamily="34" typeface="文泉驿微米黑"/>
              </a:rPr>
              <a:t>Best Summary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431BEBB-2C56-4AD1-BB0B-499B0D62B154}"/>
              </a:ext>
            </a:extLst>
          </p:cNvPr>
          <p:cNvSpPr txBox="1"/>
          <p:nvPr/>
        </p:nvSpPr>
        <p:spPr>
          <a:xfrm>
            <a:off x="526570" y="3089435"/>
            <a:ext cx="465027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200">
                <a:solidFill>
                  <a:srgbClr val="754C24"/>
                </a:solidFill>
                <a:latin charset="-122" pitchFamily="50" typeface="造字工房悦黑演示版常规体"/>
                <a:ea charset="-122" pitchFamily="50" typeface="造字工房悦黑演示版常规体"/>
                <a:cs charset="-122" panose="020b0606030804020204" pitchFamily="34" typeface="文泉驿微米黑"/>
              </a:rPr>
              <a:t>Work report ，Job summary， Courseware，Teacher practice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EA3D53-DD4D-4EBF-A965-14E1ABF49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B12B35-943F-451F-99E9-65357859C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F1669-3762-4947-9111-9186631C8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A4DCF9-BAEE-4147-BFD0-0F73F4BB7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</p:spTree>
    <p:extLst>
      <p:ext uri="{BB962C8B-B14F-4D97-AF65-F5344CB8AC3E}">
        <p14:creationId val="8215229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" presetSubtype="12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5344" y="1531067"/>
            <a:ext cx="112928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http://www.youyedoc.com/article/2017/4252.html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29" y="1078600"/>
            <a:ext cx="3048264" cy="493819"/>
          </a:xfrm>
          <a:prstGeom prst="rect">
            <a:avLst/>
          </a:prstGeom>
        </p:spPr>
      </p:pic>
    </p:spTree>
    <p:extLst>
      <p:ext uri="{BB962C8B-B14F-4D97-AF65-F5344CB8AC3E}">
        <p14:creationId val="16596885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</a:gra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8" y="1752193"/>
            <a:ext cx="29305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20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点击此处添加标题</a:t>
            </a:r>
          </a:p>
        </p:txBody>
      </p: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0" y="2148296"/>
            <a:ext cx="226587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b="1" lang="zh-CN" sz="1200">
                <a:solidFill>
                  <a:srgbClr val="754C24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b0606030804020204" pitchFamily="34" typeface="文泉驿微米黑"/>
              </a:rPr>
              <a:t>点击此处添加文本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flipV="1" rot="16200000">
            <a:off x="7999821" y="4107817"/>
            <a:ext cx="226606" cy="1778728"/>
          </a:xfrm>
          <a:prstGeom prst="rect">
            <a:avLst/>
          </a:prstGeom>
        </p:spPr>
      </p:pic>
    </p:spTree>
    <p:extLst>
      <p:ext uri="{BB962C8B-B14F-4D97-AF65-F5344CB8AC3E}">
        <p14:creationId val="1452184971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7"/>
      <p:bldP build="p" grpId="0" spid="11" uiExpand="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8D748CE2-93BE-44E1-B052-152B8AC8389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943992" y="2636067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2">
            <a:extLst>
              <a:ext uri="{FF2B5EF4-FFF2-40B4-BE49-F238E27FC236}">
                <a16:creationId xmlns:a16="http://schemas.microsoft.com/office/drawing/2014/main" id="{29AB64F2-91E9-4631-9C27-0521BFE79C5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8925946">
            <a:off x="2166042" y="2707265"/>
            <a:ext cx="609008" cy="456756"/>
          </a:xfrm>
          <a:prstGeom prst="notchedRightArrow">
            <a:avLst>
              <a:gd fmla="val 46829" name="adj1"/>
              <a:gd fmla="val 50000" name="adj2"/>
            </a:avLst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350">
                <a:solidFill>
                  <a:srgbClr val="FEFFFF"/>
                </a:solidFill>
              </a:rPr>
              <a:t>A</a:t>
            </a: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60A0C943-D4DE-4037-A78A-C15536220D0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43992" y="1678254"/>
            <a:ext cx="1161000" cy="8800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r>
              <a:rPr altLang="en-US" lang="zh-CN" sz="1350">
                <a:solidFill>
                  <a:srgbClr val="FEFFFF"/>
                </a:solidFill>
              </a:rPr>
              <a:t>点击此处</a:t>
            </a:r>
          </a:p>
          <a:p>
            <a:pPr algn="ctr"/>
            <a:r>
              <a:rPr altLang="en-US" lang="zh-CN" sz="1350">
                <a:solidFill>
                  <a:srgbClr val="FEFFFF"/>
                </a:solidFill>
              </a:rPr>
              <a:t>添加文本</a:t>
            </a:r>
          </a:p>
        </p:txBody>
      </p:sp>
      <p:cxnSp>
        <p:nvCxnSpPr>
          <p:cNvPr id="21" name="MH_Other_3">
            <a:extLst>
              <a:ext uri="{FF2B5EF4-FFF2-40B4-BE49-F238E27FC236}">
                <a16:creationId xmlns:a16="http://schemas.microsoft.com/office/drawing/2014/main" id="{3F7A0CA5-2138-4F54-AD6B-6C41E1EAFB6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3991500" y="2636067"/>
            <a:ext cx="1161000" cy="0"/>
          </a:xfrm>
          <a:prstGeom prst="line">
            <a:avLst/>
          </a:prstGeom>
          <a:solidFill>
            <a:srgbClr val="BAD328"/>
          </a:solidFill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4">
            <a:extLst>
              <a:ext uri="{FF2B5EF4-FFF2-40B4-BE49-F238E27FC236}">
                <a16:creationId xmlns:a16="http://schemas.microsoft.com/office/drawing/2014/main" id="{ED951701-3D04-4B78-854B-75C142F603D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8925946">
            <a:off x="4213551" y="2707265"/>
            <a:ext cx="609008" cy="456756"/>
          </a:xfrm>
          <a:prstGeom prst="notchedRightArrow">
            <a:avLst>
              <a:gd fmla="val 46829" name="adj1"/>
              <a:gd fmla="val 50000" name="adj2"/>
            </a:avLst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350">
                <a:solidFill>
                  <a:srgbClr val="FEFFFF"/>
                </a:solidFill>
              </a:rPr>
              <a:t>B</a:t>
            </a:r>
          </a:p>
        </p:txBody>
      </p:sp>
      <p:sp>
        <p:nvSpPr>
          <p:cNvPr id="23" name="MH_SubTitle_2">
            <a:extLst>
              <a:ext uri="{FF2B5EF4-FFF2-40B4-BE49-F238E27FC236}">
                <a16:creationId xmlns:a16="http://schemas.microsoft.com/office/drawing/2014/main" id="{30B1187B-E52F-4476-94ED-0C14E1FC89F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991500" y="1678254"/>
            <a:ext cx="1161000" cy="8800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r>
              <a:rPr altLang="en-US" lang="zh-CN" sz="1350">
                <a:solidFill>
                  <a:srgbClr val="FEFFFF"/>
                </a:solidFill>
              </a:rPr>
              <a:t>点击此处</a:t>
            </a:r>
          </a:p>
          <a:p>
            <a:pPr algn="ctr"/>
            <a:r>
              <a:rPr altLang="en-US" lang="zh-CN" sz="1350">
                <a:solidFill>
                  <a:srgbClr val="FEFFFF"/>
                </a:solidFill>
              </a:rPr>
              <a:t>添加文本</a:t>
            </a:r>
          </a:p>
        </p:txBody>
      </p:sp>
      <p:cxnSp>
        <p:nvCxnSpPr>
          <p:cNvPr id="24" name="MH_Other_5">
            <a:extLst>
              <a:ext uri="{FF2B5EF4-FFF2-40B4-BE49-F238E27FC236}">
                <a16:creationId xmlns:a16="http://schemas.microsoft.com/office/drawing/2014/main" id="{42AD332D-8F06-4124-9DDA-A15684DE05E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039007" y="2636067"/>
            <a:ext cx="1161000" cy="0"/>
          </a:xfrm>
          <a:prstGeom prst="line">
            <a:avLst/>
          </a:prstGeom>
          <a:solidFill>
            <a:srgbClr val="40C2A2"/>
          </a:solidFill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6">
            <a:extLst>
              <a:ext uri="{FF2B5EF4-FFF2-40B4-BE49-F238E27FC236}">
                <a16:creationId xmlns:a16="http://schemas.microsoft.com/office/drawing/2014/main" id="{7AE88A62-D9D3-4F08-8F9D-6A239938C99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8925946">
            <a:off x="6261058" y="2707265"/>
            <a:ext cx="609008" cy="456756"/>
          </a:xfrm>
          <a:prstGeom prst="notchedRightArrow">
            <a:avLst>
              <a:gd fmla="val 46829" name="adj1"/>
              <a:gd fmla="val 50000" name="adj2"/>
            </a:avLst>
          </a:prstGeom>
          <a:blipFill>
            <a:blip r:embed="rId7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350">
                <a:solidFill>
                  <a:srgbClr val="FEFFFF"/>
                </a:solidFill>
              </a:rPr>
              <a:t>C</a:t>
            </a:r>
          </a:p>
        </p:txBody>
      </p:sp>
      <p:sp>
        <p:nvSpPr>
          <p:cNvPr id="26" name="MH_SubTitle_3">
            <a:extLst>
              <a:ext uri="{FF2B5EF4-FFF2-40B4-BE49-F238E27FC236}">
                <a16:creationId xmlns:a16="http://schemas.microsoft.com/office/drawing/2014/main" id="{843FDE96-64D7-4FAF-BE74-B1E51684434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039007" y="1678254"/>
            <a:ext cx="1161000" cy="8800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r>
              <a:rPr altLang="en-US" lang="zh-CN" sz="1350">
                <a:solidFill>
                  <a:srgbClr val="FEFFFF"/>
                </a:solidFill>
              </a:rPr>
              <a:t>点击此处</a:t>
            </a:r>
          </a:p>
          <a:p>
            <a:pPr algn="ctr"/>
            <a:r>
              <a:rPr altLang="en-US" lang="zh-CN" sz="1350">
                <a:solidFill>
                  <a:srgbClr val="FEFFFF"/>
                </a:solidFill>
              </a:rPr>
              <a:t>添加文本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1D5109C-9011-478A-8467-F8DD2B808FE1}"/>
              </a:ext>
            </a:extLst>
          </p:cNvPr>
          <p:cNvSpPr/>
          <p:nvPr/>
        </p:nvSpPr>
        <p:spPr>
          <a:xfrm>
            <a:off x="1780517" y="3251587"/>
            <a:ext cx="148795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6749773-0E0C-4B78-9D1D-D4AD2A155AE1}"/>
              </a:ext>
            </a:extLst>
          </p:cNvPr>
          <p:cNvSpPr/>
          <p:nvPr/>
        </p:nvSpPr>
        <p:spPr>
          <a:xfrm>
            <a:off x="3854707" y="3251587"/>
            <a:ext cx="148795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ADE7488-483C-4B79-B9D5-F7B35CD5614D}"/>
              </a:ext>
            </a:extLst>
          </p:cNvPr>
          <p:cNvSpPr/>
          <p:nvPr/>
        </p:nvSpPr>
        <p:spPr>
          <a:xfrm>
            <a:off x="5891789" y="3251587"/>
            <a:ext cx="148795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/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/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/>
          <p:nvPr>
            <p:custDataLst>
              <p:tags r:id="rId20"/>
            </p:custDataLst>
          </p:nvPr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/>
          <p:nvPr>
            <p:custDataLst>
              <p:tags r:id="rId21"/>
            </p:custDataLst>
          </p:nvPr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/>
          <p:nvPr>
            <p:custDataLst>
              <p:tags r:id="rId22"/>
            </p:custDataLst>
          </p:nvPr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41" name="PA_文本框 29">
            <a:extLst>
              <a:ext uri="{FF2B5EF4-FFF2-40B4-BE49-F238E27FC236}">
                <a16:creationId xmlns:a16="http://schemas.microsoft.com/office/drawing/2014/main" id="{4A2BA0CE-CF50-4DDB-9968-E7DF7331C44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</p:spTree>
    <p:extLst>
      <p:ext uri="{BB962C8B-B14F-4D97-AF65-F5344CB8AC3E}">
        <p14:creationId val="345297173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4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5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5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8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2"/>
      <p:bldP grpId="0" spid="23"/>
      <p:bldP grpId="0" spid="25"/>
      <p:bldP grpId="0" spid="26"/>
      <p:bldP grpId="0" spid="28"/>
      <p:bldP grpId="0" spid="29"/>
      <p:bldP grpId="0" spid="30"/>
      <p:bldP grpId="0" spid="4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/>
          <p:nvPr>
            <p:custDataLst>
              <p:tags r:id="rId9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/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PA_MH_Other_1">
            <a:extLst>
              <a:ext uri="{FF2B5EF4-FFF2-40B4-BE49-F238E27FC236}">
                <a16:creationId xmlns:a16="http://schemas.microsoft.com/office/drawing/2014/main" id="{EA1F7D2B-F589-41C8-A6A1-B431300F4BC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090051" y="1852216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19" name="PA_MH_Other_2">
            <a:extLst>
              <a:ext uri="{FF2B5EF4-FFF2-40B4-BE49-F238E27FC236}">
                <a16:creationId xmlns:a16="http://schemas.microsoft.com/office/drawing/2014/main" id="{5EFDB16F-EB65-4D2B-A707-C683A4136B8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090051" y="2620367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0" name="PA_MH_Other_3">
            <a:extLst>
              <a:ext uri="{FF2B5EF4-FFF2-40B4-BE49-F238E27FC236}">
                <a16:creationId xmlns:a16="http://schemas.microsoft.com/office/drawing/2014/main" id="{AA274AAF-D2BD-4AC1-A85F-44414240692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090051" y="3328939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1" name="PA_MH_Other_4">
            <a:extLst>
              <a:ext uri="{FF2B5EF4-FFF2-40B4-BE49-F238E27FC236}">
                <a16:creationId xmlns:a16="http://schemas.microsoft.com/office/drawing/2014/main" id="{6942C0A1-F85A-49E1-950A-C61512725BA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090051" y="4040701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2" name="PA_MH_Text_1">
            <a:extLst>
              <a:ext uri="{FF2B5EF4-FFF2-40B4-BE49-F238E27FC236}">
                <a16:creationId xmlns:a16="http://schemas.microsoft.com/office/drawing/2014/main" id="{66C365A9-9C44-482D-B5C0-30A0E03A0874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2090051" y="1968183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PA_MH_Text_2">
            <a:extLst>
              <a:ext uri="{FF2B5EF4-FFF2-40B4-BE49-F238E27FC236}">
                <a16:creationId xmlns:a16="http://schemas.microsoft.com/office/drawing/2014/main" id="{C3E19FCD-3CE1-45B4-8B70-789E11D7D89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2090051" y="2681011"/>
            <a:ext cx="3812029" cy="2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4" name="PA_MH_Text_3">
            <a:extLst>
              <a:ext uri="{FF2B5EF4-FFF2-40B4-BE49-F238E27FC236}">
                <a16:creationId xmlns:a16="http://schemas.microsoft.com/office/drawing/2014/main" id="{A69B2F85-4B4B-42D0-844D-BC8C0B0E28A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2090051" y="3394901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5" name="PA_MH_Text_4">
            <a:extLst>
              <a:ext uri="{FF2B5EF4-FFF2-40B4-BE49-F238E27FC236}">
                <a16:creationId xmlns:a16="http://schemas.microsoft.com/office/drawing/2014/main" id="{1606B503-78CE-4945-813D-AE93FBC25CC7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090051" y="4107729"/>
            <a:ext cx="3812029" cy="2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altLang="en-US" lang="zh-CN" sz="90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6" name="PA_MH_Other_5">
            <a:extLst>
              <a:ext uri="{FF2B5EF4-FFF2-40B4-BE49-F238E27FC236}">
                <a16:creationId xmlns:a16="http://schemas.microsoft.com/office/drawing/2014/main" id="{18F79E63-6B2A-4DFB-BFD6-F9FC583413C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090049" y="1852216"/>
            <a:ext cx="2278752" cy="72347"/>
          </a:xfrm>
          <a:prstGeom prst="rect">
            <a:avLst/>
          </a:prstGeom>
          <a:blipFill dpi="0" rotWithShape="1">
            <a:blip r:embed="rId20"/>
            <a:stretch>
              <a:fillRect b="-34000" l="-64000" r="-16000" t="-12000"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27" name="PA_MH_Other_6">
            <a:extLst>
              <a:ext uri="{FF2B5EF4-FFF2-40B4-BE49-F238E27FC236}">
                <a16:creationId xmlns:a16="http://schemas.microsoft.com/office/drawing/2014/main" id="{44151DDE-E016-4607-92D6-740972D4A8E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090049" y="2620367"/>
            <a:ext cx="2026770" cy="72347"/>
          </a:xfrm>
          <a:prstGeom prst="rect">
            <a:avLst/>
          </a:prstGeom>
          <a:blipFill dpi="0" rotWithShape="1">
            <a:blip r:embed="rId20"/>
            <a:stretch>
              <a:fillRect b="-34000" l="-64000" r="-16000" t="-12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1350"/>
          </a:p>
        </p:txBody>
      </p:sp>
      <p:sp>
        <p:nvSpPr>
          <p:cNvPr id="28" name="PA_MH_Other_7">
            <a:extLst>
              <a:ext uri="{FF2B5EF4-FFF2-40B4-BE49-F238E27FC236}">
                <a16:creationId xmlns:a16="http://schemas.microsoft.com/office/drawing/2014/main" id="{CAC8C4A8-A6FB-4C24-B343-42C53B4E547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090049" y="3328939"/>
            <a:ext cx="2919400" cy="72347"/>
          </a:xfrm>
          <a:prstGeom prst="rect">
            <a:avLst/>
          </a:prstGeom>
          <a:blipFill dpi="0" rotWithShape="1">
            <a:blip r:embed="rId20"/>
            <a:stretch>
              <a:fillRect b="-34000" l="-64000" r="-16000" t="-12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1350"/>
          </a:p>
        </p:txBody>
      </p:sp>
      <p:sp>
        <p:nvSpPr>
          <p:cNvPr id="29" name="PA_MH_Other_8">
            <a:extLst>
              <a:ext uri="{FF2B5EF4-FFF2-40B4-BE49-F238E27FC236}">
                <a16:creationId xmlns:a16="http://schemas.microsoft.com/office/drawing/2014/main" id="{6DDFC393-A221-4274-B843-581E9AF0CDF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090050" y="4040701"/>
            <a:ext cx="3812030" cy="72347"/>
          </a:xfrm>
          <a:prstGeom prst="rect">
            <a:avLst/>
          </a:prstGeom>
          <a:blipFill dpi="0" rotWithShape="1">
            <a:blip r:embed="rId20"/>
            <a:stretch>
              <a:fillRect b="-34000" l="-64000" r="-16000" t="-12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1350"/>
          </a:p>
        </p:txBody>
      </p:sp>
      <p:sp>
        <p:nvSpPr>
          <p:cNvPr id="34" name="PA_MH_SubTitle_1">
            <a:extLst>
              <a:ext uri="{FF2B5EF4-FFF2-40B4-BE49-F238E27FC236}">
                <a16:creationId xmlns:a16="http://schemas.microsoft.com/office/drawing/2014/main" id="{E364784F-A66D-4FAA-AFB1-D91D5B06D5E4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auto">
          <a:xfrm>
            <a:off x="1145288" y="168518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>
                <a:solidFill>
                  <a:schemeClr val="accent1"/>
                </a:solidFill>
                <a:latin typeface="+mn-lt"/>
                <a:ea typeface="+mn-ea"/>
                <a:cs charset="0" panose="020b0604020202020204" pitchFamily="34" typeface="Arial"/>
              </a:rPr>
              <a:t>25%</a:t>
            </a:r>
          </a:p>
        </p:txBody>
      </p:sp>
      <p:sp>
        <p:nvSpPr>
          <p:cNvPr id="35" name="PA_MH_SubTitle_2">
            <a:extLst>
              <a:ext uri="{FF2B5EF4-FFF2-40B4-BE49-F238E27FC236}">
                <a16:creationId xmlns:a16="http://schemas.microsoft.com/office/drawing/2014/main" id="{BD948EF7-7886-4831-AA39-B6D38C2B2C29}"/>
              </a:ext>
            </a:extLst>
          </p:cNvPr>
          <p:cNvSpPr txBox="1"/>
          <p:nvPr>
            <p:custDataLst>
              <p:tags r:id="rId25"/>
            </p:custDataLst>
          </p:nvPr>
        </p:nvSpPr>
        <p:spPr bwMode="auto">
          <a:xfrm>
            <a:off x="1145288" y="2463971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>
                <a:solidFill>
                  <a:schemeClr val="accent2"/>
                </a:solidFill>
                <a:latin typeface="+mn-lt"/>
                <a:ea typeface="+mn-ea"/>
                <a:cs charset="0" panose="020b0604020202020204" pitchFamily="34" typeface="Arial"/>
              </a:rPr>
              <a:t>45%</a:t>
            </a:r>
          </a:p>
        </p:txBody>
      </p:sp>
      <p:sp>
        <p:nvSpPr>
          <p:cNvPr id="36" name="PA_MH_SubTitle_3">
            <a:extLst>
              <a:ext uri="{FF2B5EF4-FFF2-40B4-BE49-F238E27FC236}">
                <a16:creationId xmlns:a16="http://schemas.microsoft.com/office/drawing/2014/main" id="{198132C1-C801-4C3A-9C18-0E0A943D1AA4}"/>
              </a:ext>
            </a:extLst>
          </p:cNvPr>
          <p:cNvSpPr txBox="1"/>
          <p:nvPr>
            <p:custDataLst>
              <p:tags r:id="rId26"/>
            </p:custDataLst>
          </p:nvPr>
        </p:nvSpPr>
        <p:spPr bwMode="auto">
          <a:xfrm>
            <a:off x="1145288" y="3171478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>
                <a:solidFill>
                  <a:schemeClr val="accent3"/>
                </a:solidFill>
                <a:latin typeface="+mn-lt"/>
                <a:ea typeface="+mn-ea"/>
                <a:cs charset="0" panose="020b0604020202020204" pitchFamily="34" typeface="Arial"/>
              </a:rPr>
              <a:t>65%</a:t>
            </a:r>
          </a:p>
        </p:txBody>
      </p:sp>
      <p:sp>
        <p:nvSpPr>
          <p:cNvPr id="37" name="PA_MH_SubTitle_4">
            <a:extLst>
              <a:ext uri="{FF2B5EF4-FFF2-40B4-BE49-F238E27FC236}">
                <a16:creationId xmlns:a16="http://schemas.microsoft.com/office/drawing/2014/main" id="{FCBCE684-FCF7-41CE-8425-9A197266B5D2}"/>
              </a:ext>
            </a:extLst>
          </p:cNvPr>
          <p:cNvSpPr txBox="1"/>
          <p:nvPr>
            <p:custDataLst>
              <p:tags r:id="rId27"/>
            </p:custDataLst>
          </p:nvPr>
        </p:nvSpPr>
        <p:spPr bwMode="auto">
          <a:xfrm>
            <a:off x="1145288" y="388005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>
                <a:solidFill>
                  <a:schemeClr val="accent4"/>
                </a:solidFill>
                <a:latin typeface="+mn-lt"/>
                <a:ea typeface="+mn-ea"/>
                <a:cs charset="0" panose="020b0604020202020204" pitchFamily="34" typeface="Arial"/>
              </a:rPr>
              <a:t>85%</a:t>
            </a:r>
          </a:p>
        </p:txBody>
      </p:sp>
      <p:pic>
        <p:nvPicPr>
          <p:cNvPr id="39" name="PA_图片 38">
            <a:extLst>
              <a:ext uri="{FF2B5EF4-FFF2-40B4-BE49-F238E27FC236}">
                <a16:creationId xmlns:a16="http://schemas.microsoft.com/office/drawing/2014/main" id="{0E25B9A2-E088-4441-8F7F-E8C0239ADEE8}"/>
              </a:ext>
            </a:extLst>
          </p:cNvPr>
          <p:cNvPicPr/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301847" y="1535604"/>
            <a:ext cx="701101" cy="39017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E9EC98E7-61D4-44F7-BE6A-4F8AB896A28B}"/>
              </a:ext>
            </a:extLst>
          </p:cNvPr>
          <p:cNvPicPr/>
          <p:nvPr>
            <p:custDataLst>
              <p:tags r:id="rId3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044672" y="2303533"/>
            <a:ext cx="701101" cy="390178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7E073FAF-54B6-43D9-B5AF-CC5278083661}"/>
              </a:ext>
            </a:extLst>
          </p:cNvPr>
          <p:cNvPicPr/>
          <p:nvPr>
            <p:custDataLst>
              <p:tags r:id="rId3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949547" y="3011108"/>
            <a:ext cx="701101" cy="390178"/>
          </a:xfrm>
          <a:prstGeom prst="rect">
            <a:avLst/>
          </a:prstGeom>
        </p:spPr>
      </p:pic>
      <p:pic>
        <p:nvPicPr>
          <p:cNvPr id="42" name="PA_图片 41">
            <a:extLst>
              <a:ext uri="{FF2B5EF4-FFF2-40B4-BE49-F238E27FC236}">
                <a16:creationId xmlns:a16="http://schemas.microsoft.com/office/drawing/2014/main" id="{23031E7D-A4F7-437A-A309-1EC514A54EE2}"/>
              </a:ext>
            </a:extLst>
          </p:cNvPr>
          <p:cNvPicPr/>
          <p:nvPr>
            <p:custDataLst>
              <p:tags r:id="rId3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844897" y="3726617"/>
            <a:ext cx="701101" cy="390178"/>
          </a:xfrm>
          <a:prstGeom prst="rect">
            <a:avLst/>
          </a:prstGeom>
        </p:spPr>
      </p:pic>
      <p:sp>
        <p:nvSpPr>
          <p:cNvPr id="30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</p:spTree>
    <p:extLst>
      <p:ext uri="{BB962C8B-B14F-4D97-AF65-F5344CB8AC3E}">
        <p14:creationId val="3929698011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2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8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9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0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4"/>
      <p:bldP grpId="0" spid="35"/>
      <p:bldP grpId="0" spid="36"/>
      <p:bldP grpId="0" spid="37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Picture_2">
            <a:extLst>
              <a:ext uri="{FF2B5EF4-FFF2-40B4-BE49-F238E27FC236}">
                <a16:creationId xmlns:a16="http://schemas.microsoft.com/office/drawing/2014/main" id="{D8FB94D2-AA11-4221-A146-B0C932EDD81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1503999">
            <a:off x="2588864" y="1986038"/>
            <a:ext cx="1598564" cy="21707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 l="-8466" r="-4706"/>
            </a:stretch>
          </a:blipFill>
          <a:ln w="25400">
            <a:solidFill>
              <a:srgbClr val="FFFFFF"/>
            </a:solidFill>
          </a:ln>
          <a:effectLst>
            <a:outerShdw algn="tl" blurRad="25400" dir="2700000" dist="25400" rotWithShape="0">
              <a:prstClr val="black">
                <a:alpha val="30000"/>
              </a:prstClr>
            </a:outerShdw>
          </a:effectLst>
        </p:spPr>
        <p:txBody>
          <a:bodyPr anchor="ctr" rtlCol="0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19" name="MH_Other_1">
            <a:extLst>
              <a:ext uri="{FF2B5EF4-FFF2-40B4-BE49-F238E27FC236}">
                <a16:creationId xmlns:a16="http://schemas.microsoft.com/office/drawing/2014/main" id="{7D9FB394-970A-4727-A957-DA9FDE75AE5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940751" y="2215990"/>
            <a:ext cx="2549029" cy="0"/>
          </a:xfrm>
          <a:prstGeom prst="line">
            <a:avLst/>
          </a:prstGeom>
          <a:solidFill>
            <a:schemeClr val="accent1"/>
          </a:solidFill>
          <a:ln algn="ctr" cap="flat" cmpd="sng" w="12700">
            <a:solidFill>
              <a:schemeClr val="accent1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MH_SubTitle_1">
            <a:extLst>
              <a:ext uri="{FF2B5EF4-FFF2-40B4-BE49-F238E27FC236}">
                <a16:creationId xmlns:a16="http://schemas.microsoft.com/office/drawing/2014/main" id="{5C10FE01-0C77-46FF-AB57-8B401103FDC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985814" y="1749632"/>
            <a:ext cx="2248435" cy="419997"/>
          </a:xfrm>
          <a:prstGeom prst="rect">
            <a:avLst/>
          </a:prstGeom>
          <a:noFill/>
        </p:spPr>
        <p:txBody>
          <a:bodyPr anchor="b" anchorCtr="0" bIns="0" lIns="0" rIns="0" rtlCol="0" tIns="0" vert="horz" wrap="none">
            <a:normAutofit/>
          </a:bodyPr>
          <a:lstStyle/>
          <a:p>
            <a:r>
              <a:rPr altLang="en-US" b="1" lang="zh-CN" spc="300">
                <a:solidFill>
                  <a:schemeClr val="accent1">
                    <a:lumMod val="7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点击此处添加标题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EA97A3-A031-405E-818C-0A5702455D62}"/>
              </a:ext>
            </a:extLst>
          </p:cNvPr>
          <p:cNvSpPr/>
          <p:nvPr/>
        </p:nvSpPr>
        <p:spPr>
          <a:xfrm>
            <a:off x="4869157" y="2372114"/>
            <a:ext cx="256982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FF46F4-C92E-4591-AF03-E1541B67AE3C}"/>
              </a:ext>
            </a:extLst>
          </p:cNvPr>
          <p:cNvSpPr/>
          <p:nvPr/>
        </p:nvSpPr>
        <p:spPr>
          <a:xfrm>
            <a:off x="4857722" y="2952056"/>
            <a:ext cx="256982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MH_Picture_1">
            <a:extLst>
              <a:ext uri="{FF2B5EF4-FFF2-40B4-BE49-F238E27FC236}">
                <a16:creationId xmlns:a16="http://schemas.microsoft.com/office/drawing/2014/main" id="{ADB7A849-F941-4EA8-AE5E-A1AAD9C700D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20714830">
            <a:off x="1251170" y="1600356"/>
            <a:ext cx="1720426" cy="2703398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 b="-390" l="-7897" r="-95353" t="390"/>
            </a:stretch>
          </a:blipFill>
          <a:ln w="25400">
            <a:solidFill>
              <a:srgbClr val="FFFFFF"/>
            </a:solidFill>
          </a:ln>
          <a:effectLst>
            <a:outerShdw algn="tl" blurRad="25400" dir="2700000" dist="38100" rotWithShape="0">
              <a:prstClr val="black">
                <a:alpha val="30000"/>
              </a:prstClr>
            </a:outerShdw>
          </a:effectLst>
        </p:spPr>
        <p:txBody>
          <a:bodyPr anchor="ctr" rtlCol="0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363269126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20"/>
      <p:bldP grpId="0" spid="21"/>
      <p:bldP grpId="0" spid="22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53" name="MH_Other_1">
            <a:extLst>
              <a:ext uri="{FF2B5EF4-FFF2-40B4-BE49-F238E27FC236}">
                <a16:creationId xmlns:a16="http://schemas.microsoft.com/office/drawing/2014/main" id="{ADC6515C-34CC-499A-B2C4-4FDC93F56BA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79297" y="1796016"/>
            <a:ext cx="549835" cy="549834"/>
          </a:xfrm>
          <a:custGeom>
            <a:gdLst>
              <a:gd fmla="*/ 429702 w 859404" name="connsiteX0"/>
              <a:gd fmla="*/ 62523 h 859404" name="connsiteY0"/>
              <a:gd fmla="*/ 62523 w 859404" name="connsiteX1"/>
              <a:gd fmla="*/ 429702 h 859404" name="connsiteY1"/>
              <a:gd fmla="*/ 429702 w 859404" name="connsiteX2"/>
              <a:gd fmla="*/ 796881 h 859404" name="connsiteY2"/>
              <a:gd fmla="*/ 796881 w 859404" name="connsiteX3"/>
              <a:gd fmla="*/ 429702 h 859404" name="connsiteY3"/>
              <a:gd fmla="*/ 429702 w 859404" name="connsiteX4"/>
              <a:gd fmla="*/ 62523 h 859404" name="connsiteY4"/>
              <a:gd fmla="*/ 429702 w 859404" name="connsiteX5"/>
              <a:gd fmla="*/ 0 h 859404" name="connsiteY5"/>
              <a:gd fmla="*/ 859404 w 859404" name="connsiteX6"/>
              <a:gd fmla="*/ 429702 h 859404" name="connsiteY6"/>
              <a:gd fmla="*/ 429702 w 859404" name="connsiteX7"/>
              <a:gd fmla="*/ 859404 h 859404" name="connsiteY7"/>
              <a:gd fmla="*/ 0 w 859404" name="connsiteX8"/>
              <a:gd fmla="*/ 429702 h 859404" name="connsiteY8"/>
              <a:gd fmla="*/ 429702 w 859404" name="connsiteX9"/>
              <a:gd fmla="*/ 0 h 85940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59404" w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56" name="MH_Other_4">
            <a:extLst>
              <a:ext uri="{FF2B5EF4-FFF2-40B4-BE49-F238E27FC236}">
                <a16:creationId xmlns:a16="http://schemas.microsoft.com/office/drawing/2014/main" id="{1307442A-EF14-42CF-A728-8FDB1AE8FA7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49540" y="3123342"/>
            <a:ext cx="549835" cy="55085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57" name="MH_Other_5">
            <a:extLst>
              <a:ext uri="{FF2B5EF4-FFF2-40B4-BE49-F238E27FC236}">
                <a16:creationId xmlns:a16="http://schemas.microsoft.com/office/drawing/2014/main" id="{3EAA56BC-62E3-4995-A4C0-AA1BFFA5DBF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026815" y="2825557"/>
            <a:ext cx="450234" cy="44921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58" name="MH_Other_6">
            <a:extLst>
              <a:ext uri="{FF2B5EF4-FFF2-40B4-BE49-F238E27FC236}">
                <a16:creationId xmlns:a16="http://schemas.microsoft.com/office/drawing/2014/main" id="{5E54DF99-C6F0-4FF6-9B6B-267571EE820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37411" y="3507514"/>
            <a:ext cx="331323" cy="331323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37C54B-EFFA-4A81-8522-613F14547AB0}"/>
              </a:ext>
            </a:extLst>
          </p:cNvPr>
          <p:cNvGrpSpPr/>
          <p:nvPr/>
        </p:nvGrpSpPr>
        <p:grpSpPr>
          <a:xfrm>
            <a:off x="1892794" y="2959632"/>
            <a:ext cx="1808965" cy="1763741"/>
            <a:chOff x="1892794" y="2959632"/>
            <a:chExt cx="1808965" cy="17637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C9E1E5A-2862-4311-8116-755579FE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2637183">
              <a:off x="1892794" y="2959632"/>
              <a:ext cx="1808965" cy="17637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MH_Picture_1">
              <a:extLst>
                <a:ext uri="{FF2B5EF4-FFF2-40B4-BE49-F238E27FC236}">
                  <a16:creationId xmlns:a16="http://schemas.microsoft.com/office/drawing/2014/main" id="{959D3B26-C0F3-49D8-8BB4-EE502B12E5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09290" y="3153497"/>
              <a:ext cx="1394309" cy="1394309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571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/>
            </a:p>
          </p:txBody>
        </p:sp>
      </p:grpSp>
      <p:sp>
        <p:nvSpPr>
          <p:cNvPr id="60" name="MH_Other_7">
            <a:extLst>
              <a:ext uri="{FF2B5EF4-FFF2-40B4-BE49-F238E27FC236}">
                <a16:creationId xmlns:a16="http://schemas.microsoft.com/office/drawing/2014/main" id="{F6B20D41-162E-4A13-A788-1FC513F8EC9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676114" y="1336636"/>
            <a:ext cx="918761" cy="918761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solidFill>
              <a:srgbClr val="FEFFF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A824C2-D152-4A3D-AB5A-95FA769FCE79}"/>
              </a:ext>
            </a:extLst>
          </p:cNvPr>
          <p:cNvGrpSpPr/>
          <p:nvPr/>
        </p:nvGrpSpPr>
        <p:grpSpPr>
          <a:xfrm>
            <a:off x="4351113" y="2690169"/>
            <a:ext cx="2143740" cy="2198707"/>
            <a:chOff x="4351113" y="2690169"/>
            <a:chExt cx="2143740" cy="219870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9211531-29C6-4473-930A-C47B0436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3775387">
              <a:off x="4323629" y="2717653"/>
              <a:ext cx="2198707" cy="21437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MH_Picture_3">
              <a:extLst>
                <a:ext uri="{FF2B5EF4-FFF2-40B4-BE49-F238E27FC236}">
                  <a16:creationId xmlns:a16="http://schemas.microsoft.com/office/drawing/2014/main" id="{848E33BF-C24B-4CD8-91A7-1D9BEAB045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78171" y="2912176"/>
              <a:ext cx="1716830" cy="1717882"/>
            </a:xfrm>
            <a:prstGeom prst="ellipse">
              <a:avLst/>
            </a:prstGeom>
            <a:blipFill dpi="0" rotWithShape="1">
              <a:blip r:embed="rId1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44D05C-2658-40DA-A6F2-2573724D9B0D}"/>
              </a:ext>
            </a:extLst>
          </p:cNvPr>
          <p:cNvGrpSpPr/>
          <p:nvPr/>
        </p:nvGrpSpPr>
        <p:grpSpPr>
          <a:xfrm>
            <a:off x="3076930" y="1214923"/>
            <a:ext cx="1976234" cy="1926829"/>
            <a:chOff x="3076930" y="1214923"/>
            <a:chExt cx="1976234" cy="19268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D1E826-0E8F-4664-9CDA-101BDF55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76930" y="1214923"/>
              <a:ext cx="1976234" cy="1926829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MH_Picture_2">
              <a:extLst>
                <a:ext uri="{FF2B5EF4-FFF2-40B4-BE49-F238E27FC236}">
                  <a16:creationId xmlns:a16="http://schemas.microsoft.com/office/drawing/2014/main" id="{5D3125EA-00C9-4765-B0A1-64EE958590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69652" y="1387752"/>
              <a:ext cx="1569211" cy="1569212"/>
            </a:xfrm>
            <a:prstGeom prst="ellipse">
              <a:avLst/>
            </a:prstGeom>
            <a:blipFill dpi="0" rotWithShape="1">
              <a:blip r:embed="rId1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/>
            </a:p>
          </p:txBody>
        </p:sp>
      </p:grpSp>
      <p:sp>
        <p:nvSpPr>
          <p:cNvPr id="63" name="MH_Other_8">
            <a:extLst>
              <a:ext uri="{FF2B5EF4-FFF2-40B4-BE49-F238E27FC236}">
                <a16:creationId xmlns:a16="http://schemas.microsoft.com/office/drawing/2014/main" id="{1B273438-8F93-41F2-AACC-5791AC7A4EB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758503" y="4069544"/>
            <a:ext cx="338438" cy="338438"/>
          </a:xfrm>
          <a:custGeom>
            <a:gdLst>
              <a:gd fmla="*/ 429702 w 859404" name="connsiteX0"/>
              <a:gd fmla="*/ 62523 h 859404" name="connsiteY0"/>
              <a:gd fmla="*/ 62523 w 859404" name="connsiteX1"/>
              <a:gd fmla="*/ 429702 h 859404" name="connsiteY1"/>
              <a:gd fmla="*/ 429702 w 859404" name="connsiteX2"/>
              <a:gd fmla="*/ 796881 h 859404" name="connsiteY2"/>
              <a:gd fmla="*/ 796881 w 859404" name="connsiteX3"/>
              <a:gd fmla="*/ 429702 h 859404" name="connsiteY3"/>
              <a:gd fmla="*/ 429702 w 859404" name="connsiteX4"/>
              <a:gd fmla="*/ 62523 h 859404" name="connsiteY4"/>
              <a:gd fmla="*/ 429702 w 859404" name="connsiteX5"/>
              <a:gd fmla="*/ 0 h 859404" name="connsiteY5"/>
              <a:gd fmla="*/ 859404 w 859404" name="connsiteX6"/>
              <a:gd fmla="*/ 429702 h 859404" name="connsiteY6"/>
              <a:gd fmla="*/ 429702 w 859404" name="connsiteX7"/>
              <a:gd fmla="*/ 859404 h 859404" name="connsiteY7"/>
              <a:gd fmla="*/ 0 w 859404" name="connsiteX8"/>
              <a:gd fmla="*/ 429702 h 859404" name="connsiteY8"/>
              <a:gd fmla="*/ 429702 w 859404" name="connsiteX9"/>
              <a:gd fmla="*/ 0 h 85940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59404" w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64" name="MH_Other_9">
            <a:extLst>
              <a:ext uri="{FF2B5EF4-FFF2-40B4-BE49-F238E27FC236}">
                <a16:creationId xmlns:a16="http://schemas.microsoft.com/office/drawing/2014/main" id="{B231EB85-BCCC-4474-821D-5E3746CE520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953707" y="2667010"/>
            <a:ext cx="99600" cy="99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65" name="MH_Other_10">
            <a:extLst>
              <a:ext uri="{FF2B5EF4-FFF2-40B4-BE49-F238E27FC236}">
                <a16:creationId xmlns:a16="http://schemas.microsoft.com/office/drawing/2014/main" id="{91D4C431-517D-4C96-8979-1685D57D97F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726116" y="1540918"/>
            <a:ext cx="200217" cy="150417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89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7"/>
                  <a:pt x="219510" y="234925"/>
                  <a:pt x="210778" y="234925"/>
                </a:cubicBezTo>
                <a:cubicBezTo>
                  <a:pt x="201774" y="234925"/>
                  <a:pt x="194134" y="234447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79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6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89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7"/>
                  <a:pt x="58936" y="234925"/>
                  <a:pt x="49932" y="234925"/>
                </a:cubicBezTo>
                <a:cubicBezTo>
                  <a:pt x="40928" y="234925"/>
                  <a:pt x="33288" y="234447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79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6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49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MH_Other_11">
            <a:extLst>
              <a:ext uri="{FF2B5EF4-FFF2-40B4-BE49-F238E27FC236}">
                <a16:creationId xmlns:a16="http://schemas.microsoft.com/office/drawing/2014/main" id="{B9FB7B18-1CBC-46EB-AECA-98965D971395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343976" y="2336703"/>
            <a:ext cx="200217" cy="150417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49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MH_Other_12">
            <a:extLst>
              <a:ext uri="{FF2B5EF4-FFF2-40B4-BE49-F238E27FC236}">
                <a16:creationId xmlns:a16="http://schemas.microsoft.com/office/drawing/2014/main" id="{D5D0EC0C-1845-418F-AC98-19BD7B06527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88452" y="2389822"/>
            <a:ext cx="199201" cy="150417"/>
          </a:xfrm>
          <a:custGeom>
            <a:rect b="b" l="l" r="r" t="t"/>
            <a:pathLst>
              <a:path h="234925" w="312502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6" y="2251"/>
                  <a:pt x="101228" y="1364"/>
                  <a:pt x="105594" y="818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altLang="en-US" b="1" lang="zh-CN" sz="49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MH_Other_13">
            <a:extLst>
              <a:ext uri="{FF2B5EF4-FFF2-40B4-BE49-F238E27FC236}">
                <a16:creationId xmlns:a16="http://schemas.microsoft.com/office/drawing/2014/main" id="{415D8D35-FF29-46C0-896E-6FCDF4C8268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631666" y="4079707"/>
            <a:ext cx="270343" cy="26932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72" name="MH_Other_14">
            <a:extLst>
              <a:ext uri="{FF2B5EF4-FFF2-40B4-BE49-F238E27FC236}">
                <a16:creationId xmlns:a16="http://schemas.microsoft.com/office/drawing/2014/main" id="{18A5CA4A-2F96-4AEB-9C0E-D56EAD51B74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647926" y="3760580"/>
            <a:ext cx="442103" cy="442103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73" name="MH_Other_15">
            <a:extLst>
              <a:ext uri="{FF2B5EF4-FFF2-40B4-BE49-F238E27FC236}">
                <a16:creationId xmlns:a16="http://schemas.microsoft.com/office/drawing/2014/main" id="{2F4251C0-7839-46B9-A74D-F4AAA33DD17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170320" y="2763562"/>
            <a:ext cx="108747" cy="10773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74" name="MH_Other_16">
            <a:extLst>
              <a:ext uri="{FF2B5EF4-FFF2-40B4-BE49-F238E27FC236}">
                <a16:creationId xmlns:a16="http://schemas.microsoft.com/office/drawing/2014/main" id="{9F5639F1-C574-4336-858A-F1620495F66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602191" y="3123341"/>
            <a:ext cx="169727" cy="170743"/>
          </a:xfrm>
          <a:custGeom>
            <a:gdLst>
              <a:gd fmla="*/ 429702 w 859404" name="connsiteX0"/>
              <a:gd fmla="*/ 62523 h 859404" name="connsiteY0"/>
              <a:gd fmla="*/ 62523 w 859404" name="connsiteX1"/>
              <a:gd fmla="*/ 429702 h 859404" name="connsiteY1"/>
              <a:gd fmla="*/ 429702 w 859404" name="connsiteX2"/>
              <a:gd fmla="*/ 796881 h 859404" name="connsiteY2"/>
              <a:gd fmla="*/ 796881 w 859404" name="connsiteX3"/>
              <a:gd fmla="*/ 429702 h 859404" name="connsiteY3"/>
              <a:gd fmla="*/ 429702 w 859404" name="connsiteX4"/>
              <a:gd fmla="*/ 62523 h 859404" name="connsiteY4"/>
              <a:gd fmla="*/ 429702 w 859404" name="connsiteX5"/>
              <a:gd fmla="*/ 0 h 859404" name="connsiteY5"/>
              <a:gd fmla="*/ 859404 w 859404" name="connsiteX6"/>
              <a:gd fmla="*/ 429702 h 859404" name="connsiteY6"/>
              <a:gd fmla="*/ 429702 w 859404" name="connsiteX7"/>
              <a:gd fmla="*/ 859404 h 859404" name="connsiteY7"/>
              <a:gd fmla="*/ 0 w 859404" name="connsiteX8"/>
              <a:gd fmla="*/ 429702 h 859404" name="connsiteY8"/>
              <a:gd fmla="*/ 429702 w 859404" name="connsiteX9"/>
              <a:gd fmla="*/ 0 h 85940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59404" w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E2F29A9-7454-4942-A56C-924117E283D2}"/>
              </a:ext>
            </a:extLst>
          </p:cNvPr>
          <p:cNvSpPr/>
          <p:nvPr/>
        </p:nvSpPr>
        <p:spPr>
          <a:xfrm>
            <a:off x="5974610" y="1447922"/>
            <a:ext cx="228334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31A0E4B-0DC7-476B-8088-D208E3B579FA}"/>
              </a:ext>
            </a:extLst>
          </p:cNvPr>
          <p:cNvSpPr/>
          <p:nvPr/>
        </p:nvSpPr>
        <p:spPr>
          <a:xfrm>
            <a:off x="5586318" y="2260028"/>
            <a:ext cx="228334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6D927A8-9999-46FF-AAF1-E6BE8B1DA6EE}"/>
              </a:ext>
            </a:extLst>
          </p:cNvPr>
          <p:cNvSpPr/>
          <p:nvPr/>
        </p:nvSpPr>
        <p:spPr>
          <a:xfrm>
            <a:off x="1062194" y="2258904"/>
            <a:ext cx="228334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13558142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9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0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53"/>
      <p:bldP grpId="0" spid="56"/>
      <p:bldP grpId="0" spid="57"/>
      <p:bldP grpId="0" spid="58"/>
      <p:bldP grpId="0" spid="60"/>
      <p:bldP grpId="0" spid="63"/>
      <p:bldP grpId="0" spid="64"/>
      <p:bldP grpId="0" spid="65"/>
      <p:bldP grpId="0" spid="67"/>
      <p:bldP grpId="0" spid="69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D727A811-18F4-4411-A65A-8731709C57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88472" y="2973389"/>
            <a:ext cx="784057" cy="1089630"/>
          </a:xfrm>
          <a:custGeom>
            <a:gdLst>
              <a:gd fmla="*/ 0 w 1852863" name="connsiteX0"/>
              <a:gd fmla="*/ 673769 h 1426088" name="connsiteY0"/>
              <a:gd fmla="*/ 1032371 w 1852863" name="connsiteX1"/>
              <a:gd fmla="*/ 1417851 h 1426088" name="connsiteY1"/>
              <a:gd fmla="*/ 1852863 w 1852863" name="connsiteX2"/>
              <a:gd fmla="*/ 0 h 142608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426088" w="1852863">
                <a:moveTo>
                  <a:pt x="0" y="673769"/>
                </a:moveTo>
                <a:cubicBezTo>
                  <a:pt x="91239" y="1054769"/>
                  <a:pt x="505746" y="1491709"/>
                  <a:pt x="1032371" y="1417851"/>
                </a:cubicBezTo>
                <a:cubicBezTo>
                  <a:pt x="1558996" y="1343993"/>
                  <a:pt x="1798720" y="467226"/>
                  <a:pt x="1852863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/>
          </a:p>
        </p:txBody>
      </p:sp>
      <p:sp>
        <p:nvSpPr>
          <p:cNvPr id="19" name="MH_SubTitle_3">
            <a:extLst>
              <a:ext uri="{FF2B5EF4-FFF2-40B4-BE49-F238E27FC236}">
                <a16:creationId xmlns:a16="http://schemas.microsoft.com/office/drawing/2014/main" id="{62FC2314-D593-4AF7-860A-E8A22508C57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28689" y="2679511"/>
            <a:ext cx="722709" cy="813197"/>
          </a:xfrm>
          <a:custGeom>
            <a:rect b="b" l="l" r="r" t="t"/>
            <a:pathLst>
              <a:path h="2027076" w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81000" lIns="0" rIns="0" tIns="0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添加</a:t>
            </a:r>
          </a:p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文本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E0C5EF1-ADAA-45EC-84BB-55ED9851E0B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19837" y="1866315"/>
            <a:ext cx="722709" cy="814388"/>
          </a:xfrm>
          <a:custGeom>
            <a:rect b="b" l="l" r="r" t="t"/>
            <a:pathLst>
              <a:path h="2027076" w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81000" lIns="0" rIns="0" tIns="0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添加</a:t>
            </a:r>
          </a:p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文本</a:t>
            </a: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324F7ED0-1EE7-46B0-98E0-B614828595B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905711" y="2236599"/>
            <a:ext cx="1589691" cy="2030601"/>
          </a:xfrm>
          <a:custGeom>
            <a:gdLst>
              <a:gd fmla="*/ 2373636 w 2383001" name="connsiteX0"/>
              <a:gd fmla="*/ 2715175 h 4326085" name="connsiteY0"/>
              <a:gd fmla="*/ 1896642 w 2383001" name="connsiteX1"/>
              <a:gd fmla="*/ 4315641 h 4326085" name="connsiteY1"/>
              <a:gd fmla="*/ 0 w 2383001" name="connsiteX2"/>
              <a:gd fmla="*/ 0 h 432608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326085" w="2383001">
                <a:moveTo>
                  <a:pt x="2373636" y="2715175"/>
                </a:moveTo>
                <a:cubicBezTo>
                  <a:pt x="2416317" y="3638938"/>
                  <a:pt x="2322500" y="4291019"/>
                  <a:pt x="1896642" y="4315641"/>
                </a:cubicBezTo>
                <a:cubicBezTo>
                  <a:pt x="1254393" y="4556654"/>
                  <a:pt x="74195" y="552449"/>
                  <a:pt x="0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/>
          </a:p>
        </p:txBody>
      </p:sp>
      <p:sp>
        <p:nvSpPr>
          <p:cNvPr id="23" name="MH_Other_3">
            <a:extLst>
              <a:ext uri="{FF2B5EF4-FFF2-40B4-BE49-F238E27FC236}">
                <a16:creationId xmlns:a16="http://schemas.microsoft.com/office/drawing/2014/main" id="{0EAD0483-535B-4CC4-B762-3574DAFAEAE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990120" y="2243743"/>
            <a:ext cx="909638" cy="1784747"/>
          </a:xfrm>
          <a:custGeom>
            <a:gdLst>
              <a:gd fmla="*/ 1721477 w 1721477" name="connsiteX0"/>
              <a:gd fmla="*/ 0 h 3378967" name="connsiteY0"/>
              <a:gd fmla="*/ 565484 w 1721477" name="connsiteX1"/>
              <a:gd fmla="*/ 3378834 h 3378967" name="connsiteY1"/>
              <a:gd fmla="*/ 0 w 1721477" name="connsiteX2"/>
              <a:gd fmla="*/ 816108 h 337896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378967" w="1721477">
                <a:moveTo>
                  <a:pt x="1721477" y="0"/>
                </a:moveTo>
                <a:cubicBezTo>
                  <a:pt x="1583114" y="584534"/>
                  <a:pt x="882886" y="3401311"/>
                  <a:pt x="565484" y="3378834"/>
                </a:cubicBezTo>
                <a:cubicBezTo>
                  <a:pt x="248082" y="3356357"/>
                  <a:pt x="60158" y="1207134"/>
                  <a:pt x="0" y="816108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/>
          </a:p>
        </p:txBody>
      </p:sp>
      <p:sp>
        <p:nvSpPr>
          <p:cNvPr id="24" name="MH_SubTitle_4">
            <a:extLst>
              <a:ext uri="{FF2B5EF4-FFF2-40B4-BE49-F238E27FC236}">
                <a16:creationId xmlns:a16="http://schemas.microsoft.com/office/drawing/2014/main" id="{71686820-A5EC-4B8D-9AF5-DE592F19A84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913319" y="2159000"/>
            <a:ext cx="722710" cy="814388"/>
          </a:xfrm>
          <a:custGeom>
            <a:rect b="b" l="l" r="r" t="t"/>
            <a:pathLst>
              <a:path h="2027076" w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81000" lIns="0" rIns="0" tIns="0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添加</a:t>
            </a:r>
          </a:p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文本</a:t>
            </a:r>
          </a:p>
        </p:txBody>
      </p:sp>
      <p:sp>
        <p:nvSpPr>
          <p:cNvPr id="25" name="MH_Other_4">
            <a:extLst>
              <a:ext uri="{FF2B5EF4-FFF2-40B4-BE49-F238E27FC236}">
                <a16:creationId xmlns:a16="http://schemas.microsoft.com/office/drawing/2014/main" id="{21F15741-CA81-4C5B-B947-662AE34AF9F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70808" y="2679511"/>
            <a:ext cx="2095500" cy="2305239"/>
          </a:xfrm>
          <a:custGeom>
            <a:gdLst>
              <a:gd fmla="*/ 661737 w 661737" name="connsiteX0"/>
              <a:gd fmla="*/ 0 h 1263316" name="connsiteY0"/>
              <a:gd fmla="*/ 0 w 661737" name="connsiteX1"/>
              <a:gd fmla="*/ 1263316 h 126331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263316" w="661737">
                <a:moveTo>
                  <a:pt x="661737" y="0"/>
                </a:moveTo>
                <a:cubicBezTo>
                  <a:pt x="347913" y="531395"/>
                  <a:pt x="34089" y="1062790"/>
                  <a:pt x="0" y="1263316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013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14758C-CCA4-4802-8996-5E07023FB8C5}"/>
              </a:ext>
            </a:extLst>
          </p:cNvPr>
          <p:cNvSpPr/>
          <p:nvPr/>
        </p:nvSpPr>
        <p:spPr>
          <a:xfrm>
            <a:off x="696388" y="2051070"/>
            <a:ext cx="189286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CE1EF4B-32A1-455D-8BDA-0778781180E6}"/>
              </a:ext>
            </a:extLst>
          </p:cNvPr>
          <p:cNvSpPr/>
          <p:nvPr/>
        </p:nvSpPr>
        <p:spPr>
          <a:xfrm>
            <a:off x="4267247" y="1497072"/>
            <a:ext cx="18363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8120B3A-ED18-4DDC-90ED-5C91A39C47CC}"/>
              </a:ext>
            </a:extLst>
          </p:cNvPr>
          <p:cNvSpPr/>
          <p:nvPr/>
        </p:nvSpPr>
        <p:spPr>
          <a:xfrm>
            <a:off x="6629805" y="2159060"/>
            <a:ext cx="18363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C63EC1-4357-42A3-B7A9-E0F8A5ADD658}"/>
              </a:ext>
            </a:extLst>
          </p:cNvPr>
          <p:cNvSpPr/>
          <p:nvPr/>
        </p:nvSpPr>
        <p:spPr>
          <a:xfrm>
            <a:off x="3322174" y="2840641"/>
            <a:ext cx="1836360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43E5393D-16EE-4A32-820B-6942EF80DD9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43762" y="1438880"/>
            <a:ext cx="722709" cy="814388"/>
          </a:xfrm>
          <a:custGeom>
            <a:rect b="b" l="l" r="r" t="t"/>
            <a:pathLst>
              <a:path h="2027076" w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81000" lIns="0" rIns="0" tIns="0">
            <a:normAutofit/>
          </a:bodyPr>
          <a:lstStyle/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添加</a:t>
            </a:r>
          </a:p>
          <a:p>
            <a:pPr algn="ctr">
              <a:defRPr/>
            </a:pPr>
            <a:r>
              <a:rPr altLang="en-US" lang="zh-CN" sz="1350">
                <a:solidFill>
                  <a:srgbClr val="FFFFFF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文本</a:t>
            </a:r>
          </a:p>
        </p:txBody>
      </p:sp>
    </p:spTree>
    <p:extLst>
      <p:ext uri="{BB962C8B-B14F-4D97-AF65-F5344CB8AC3E}">
        <p14:creationId val="228045336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DDC1802-C737-43CD-9AE9-8788F38DB1A9}"/>
              </a:ext>
            </a:extLst>
          </p:cNvPr>
          <p:cNvSpPr txBox="1"/>
          <p:nvPr/>
        </p:nvSpPr>
        <p:spPr>
          <a:xfrm>
            <a:off x="763854" y="158750"/>
            <a:ext cx="390638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zh-CN" lang="en-US" sz="3200">
                <a:solidFill>
                  <a:srgbClr val="754C24"/>
                </a:solidFill>
                <a:latin charset="0" panose="020b0806030902050204" pitchFamily="34" typeface="Impact"/>
                <a:ea charset="-122" pitchFamily="50" typeface="造字工房悦黑演示版常规体"/>
                <a:cs charset="-122" panose="020b0606030804020204" pitchFamily="34" typeface="文泉驿微米黑"/>
              </a:rPr>
              <a:t>01    点击此处添加标题</a:t>
            </a:r>
          </a:p>
        </p:txBody>
      </p:sp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291" l="69114" t="90522"/>
          <a:stretch>
            <a:fillRect/>
          </a:stretch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b="680" l="69281" t="90522"/>
          <a:stretch>
            <a:fillRect/>
          </a:stretch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528A4FEC-9875-47AF-80C9-FD4DC1638202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658302" y="1379208"/>
            <a:ext cx="1352907" cy="1320119"/>
          </a:xfrm>
          <a:custGeom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b="b" l="0" r="r" t="0"/>
            <a:pathLst>
              <a:path h="4872" w="4993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  <a:effec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endParaRPr kern="0" lang="en-US" sz="1350">
              <a:solidFill>
                <a:prstClr val="black"/>
              </a:solidFill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45F9E910-B38E-40FC-B786-E8D403A3D66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733629" y="1452638"/>
            <a:ext cx="1202253" cy="1173260"/>
          </a:xfrm>
          <a:custGeom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b="b" l="0" r="r" t="0"/>
            <a:pathLst>
              <a:path h="4330" w="4437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9525">
            <a:noFill/>
            <a:prstDash val="solid"/>
          </a:ln>
          <a:effec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0CB14A25-2A23-480D-B134-FCE1E1047DA0}"/>
              </a:ext>
            </a:extLst>
          </p:cNvPr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2526431" y="2549395"/>
            <a:ext cx="1150409" cy="1122529"/>
          </a:xfrm>
          <a:custGeom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b="b" l="0" r="r" t="0"/>
            <a:pathLst>
              <a:path h="4872" w="4993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scene3d>
            <a:camera prst="orthographicFront">
              <a:rot lat="0" lon="0" rev="0"/>
            </a:camera>
            <a:lightRig dir="t" rig="threePt"/>
          </a:scene3d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endParaRPr kern="0" lang="en-US" sz="1350">
              <a:solidFill>
                <a:prstClr val="black"/>
              </a:solidFill>
            </a:endParaRPr>
          </a:p>
        </p:txBody>
      </p:sp>
      <p:sp>
        <p:nvSpPr>
          <p:cNvPr id="21" name="MH_SubTitle_2">
            <a:extLst>
              <a:ext uri="{FF2B5EF4-FFF2-40B4-BE49-F238E27FC236}">
                <a16:creationId xmlns:a16="http://schemas.microsoft.com/office/drawing/2014/main" id="{B9AD7DBF-32F4-4598-AF08-8E4F729D56F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590484" y="2611834"/>
            <a:ext cx="1022303" cy="997650"/>
          </a:xfrm>
          <a:custGeom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b="b" l="0" r="r" t="0"/>
            <a:pathLst>
              <a:path h="4330" w="4437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9525">
            <a:noFill/>
            <a:prstDash val="solid"/>
          </a:ln>
          <a:effectLst/>
          <a:scene3d>
            <a:camera prst="orthographicFront">
              <a:rot lat="0" lon="0" rev="0"/>
            </a:camera>
            <a:lightRig dir="t" rig="threePt"/>
          </a:scene3d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22" name="MH_Other_3">
            <a:extLst>
              <a:ext uri="{FF2B5EF4-FFF2-40B4-BE49-F238E27FC236}">
                <a16:creationId xmlns:a16="http://schemas.microsoft.com/office/drawing/2014/main" id="{EFE6B21F-C172-43C8-90B1-70213ADCEC76}"/>
              </a:ext>
            </a:extLst>
          </p:cNvPr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1693761" y="3452773"/>
            <a:ext cx="969550" cy="946053"/>
          </a:xfrm>
          <a:custGeom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b="b" l="0" r="r" t="0"/>
            <a:pathLst>
              <a:path h="4872" w="4993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pPr defTabSz="685800">
              <a:defRPr/>
            </a:pPr>
            <a:endParaRPr kern="0" lang="en-US" sz="1350">
              <a:solidFill>
                <a:prstClr val="black"/>
              </a:solidFill>
            </a:endParaRPr>
          </a:p>
        </p:txBody>
      </p:sp>
      <p:sp>
        <p:nvSpPr>
          <p:cNvPr id="23" name="MH_SubTitle_3">
            <a:extLst>
              <a:ext uri="{FF2B5EF4-FFF2-40B4-BE49-F238E27FC236}">
                <a16:creationId xmlns:a16="http://schemas.microsoft.com/office/drawing/2014/main" id="{59DBBB0E-4410-48D0-9FC2-5D4C299CFC0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747744" y="3505397"/>
            <a:ext cx="861584" cy="840806"/>
          </a:xfrm>
          <a:custGeom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b="b" l="0" r="r" t="0"/>
            <a:pathLst>
              <a:path h="4330" w="4437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9525">
            <a:noFill/>
            <a:prstDash val="solid"/>
          </a:ln>
          <a:effec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kern="0" lang="en-US" sz="2100">
                <a:solidFill>
                  <a:srgbClr val="FFFFFF"/>
                </a:solidFill>
              </a:rPr>
              <a:t>20%</a:t>
            </a:r>
          </a:p>
        </p:txBody>
      </p:sp>
      <p:cxnSp>
        <p:nvCxnSpPr>
          <p:cNvPr id="24" name="MH_Other_4">
            <a:extLst>
              <a:ext uri="{FF2B5EF4-FFF2-40B4-BE49-F238E27FC236}">
                <a16:creationId xmlns:a16="http://schemas.microsoft.com/office/drawing/2014/main" id="{FDD7BBBD-2237-4869-B049-6E9CE8AEBEB4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130838" y="1976081"/>
            <a:ext cx="1199969" cy="1994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5" name="MH_Other_5">
            <a:extLst>
              <a:ext uri="{FF2B5EF4-FFF2-40B4-BE49-F238E27FC236}">
                <a16:creationId xmlns:a16="http://schemas.microsoft.com/office/drawing/2014/main" id="{77A6F1B2-099D-40D4-A47C-B35BD62033AB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655806" y="2958443"/>
            <a:ext cx="675000" cy="1994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6" name="MH_Other_6">
            <a:extLst>
              <a:ext uri="{FF2B5EF4-FFF2-40B4-BE49-F238E27FC236}">
                <a16:creationId xmlns:a16="http://schemas.microsoft.com/office/drawing/2014/main" id="{5BAA6714-8E71-43EF-98ED-4820B878A60F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2747525" y="3921698"/>
            <a:ext cx="1583282" cy="1994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ysDash"/>
            <a:tailEnd type="diamond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04CC8DAD-D288-4480-8415-14547993EDC7}"/>
              </a:ext>
            </a:extLst>
          </p:cNvPr>
          <p:cNvSpPr/>
          <p:nvPr/>
        </p:nvSpPr>
        <p:spPr>
          <a:xfrm>
            <a:off x="4428398" y="1830557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E9CA86-ED28-4E5A-9FBE-3C30DBFF712A}"/>
              </a:ext>
            </a:extLst>
          </p:cNvPr>
          <p:cNvSpPr/>
          <p:nvPr/>
        </p:nvSpPr>
        <p:spPr>
          <a:xfrm>
            <a:off x="4428398" y="2833660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526AE1B-B96B-4FEE-88FA-37B109715BF4}"/>
              </a:ext>
            </a:extLst>
          </p:cNvPr>
          <p:cNvSpPr/>
          <p:nvPr/>
        </p:nvSpPr>
        <p:spPr>
          <a:xfrm>
            <a:off x="4428398" y="3763395"/>
            <a:ext cx="249649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0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val="328950854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5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1"/>
      <p:bldP grpId="0" spid="22"/>
      <p:bldP grpId="0" spid="23"/>
      <p:bldP grpId="0" spid="32"/>
      <p:bldP grpId="0" spid="33"/>
      <p:bldP grpId="0" spid="34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MH" val="20170720150802"/>
  <p:tag name="MH_LIBRARY" val="GRAPHIC"/>
  <p:tag name="MH_ORDER" val="6"/>
  <p:tag name="MH_TYPE" val="Other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MH" val="20170720150652"/>
  <p:tag name="MH_LIBRARY" val="GRAPHIC"/>
  <p:tag name="MH_ORDER" val="1"/>
  <p:tag name="MH_TYPE" val="Other"/>
</p:tagLst>
</file>

<file path=ppt/tags/tag106.xml><?xml version="1.0" encoding="utf-8"?>
<p:tagLst xmlns:p="http://schemas.openxmlformats.org/presentationml/2006/main">
  <p:tag name="MH" val="20170720150652"/>
  <p:tag name="MH_LIBRARY" val="GRAPHIC"/>
  <p:tag name="MH_ORDER" val="2"/>
  <p:tag name="MH_TYPE" val="Other"/>
</p:tagLst>
</file>

<file path=ppt/tags/tag107.xml><?xml version="1.0" encoding="utf-8"?>
<p:tagLst xmlns:p="http://schemas.openxmlformats.org/presentationml/2006/main">
  <p:tag name="MH" val="20170720150652"/>
  <p:tag name="MH_LIBRARY" val="GRAPHIC"/>
  <p:tag name="MH_ORDER" val="1"/>
  <p:tag name="MH_TYPE" val="Text"/>
</p:tagLst>
</file>

<file path=ppt/tags/tag108.xml><?xml version="1.0" encoding="utf-8"?>
<p:tagLst xmlns:p="http://schemas.openxmlformats.org/presentationml/2006/main">
  <p:tag name="MH" val="20170720150652"/>
  <p:tag name="MH_LIBRARY" val="GRAPHIC"/>
  <p:tag name="MH_ORDER" val="2"/>
  <p:tag name="MH_TYPE" val="Text"/>
</p:tagLst>
</file>

<file path=ppt/tags/tag109.xml><?xml version="1.0" encoding="utf-8"?>
<p:tagLst xmlns:p="http://schemas.openxmlformats.org/presentationml/2006/main">
  <p:tag name="MH" val="20170720150652"/>
  <p:tag name="MH_LIBRARY" val="GRAPHIC"/>
  <p:tag name="MH_ORDER" val="3"/>
  <p:tag name="MH_TYPE" val="Text"/>
</p:tagLst>
</file>

<file path=ppt/tags/tag11.xml><?xml version="1.0" encoding="utf-8"?>
<p:tagLst xmlns:p="http://schemas.openxmlformats.org/presentationml/2006/main">
  <p:tag name="PA" val="v3.2.0"/>
</p:tagLst>
</file>

<file path=ppt/tags/tag110.xml><?xml version="1.0" encoding="utf-8"?>
<p:tagLst xmlns:p="http://schemas.openxmlformats.org/presentationml/2006/main">
  <p:tag name="MH" val="20170720150652"/>
  <p:tag name="MH_LIBRARY" val="GRAPHIC"/>
  <p:tag name="MH_ORDER" val="3"/>
  <p:tag name="MH_TYPE" val="Other"/>
</p:tagLst>
</file>

<file path=ppt/tags/tag111.xml><?xml version="1.0" encoding="utf-8"?>
<p:tagLst xmlns:p="http://schemas.openxmlformats.org/presentationml/2006/main">
  <p:tag name="MH" val="20170720150652"/>
  <p:tag name="MH_LIBRARY" val="GRAPHIC"/>
  <p:tag name="MH_ORDER" val="4"/>
  <p:tag name="MH_TYPE" val="Other"/>
</p:tagLst>
</file>

<file path=ppt/tags/tag112.xml><?xml version="1.0" encoding="utf-8"?>
<p:tagLst xmlns:p="http://schemas.openxmlformats.org/presentationml/2006/main">
  <p:tag name="MH" val="20170720150652"/>
  <p:tag name="MH_LIBRARY" val="GRAPHIC"/>
  <p:tag name="MH_ORDER" val="5"/>
  <p:tag name="MH_TYPE" val="Other"/>
</p:tagLst>
</file>

<file path=ppt/tags/tag113.xml><?xml version="1.0" encoding="utf-8"?>
<p:tagLst xmlns:p="http://schemas.openxmlformats.org/presentationml/2006/main">
  <p:tag name="MH" val="20170720150652"/>
  <p:tag name="MH_LIBRARY" val="GRAPHIC"/>
  <p:tag name="MH_ORDER" val="6"/>
  <p:tag name="MH_TYPE" val="Other"/>
</p:tagLst>
</file>

<file path=ppt/tags/tag114.xml><?xml version="1.0" encoding="utf-8"?>
<p:tagLst xmlns:p="http://schemas.openxmlformats.org/presentationml/2006/main">
  <p:tag name="MH" val="20170720150652"/>
  <p:tag name="MH_LIBRARY" val="GRAPHIC"/>
  <p:tag name="MH_ORDER" val="1"/>
  <p:tag name="MH_TYPE" val="SubTitle"/>
</p:tagLst>
</file>

<file path=ppt/tags/tag115.xml><?xml version="1.0" encoding="utf-8"?>
<p:tagLst xmlns:p="http://schemas.openxmlformats.org/presentationml/2006/main">
  <p:tag name="MH" val="20170720150652"/>
  <p:tag name="MH_LIBRARY" val="GRAPHIC"/>
  <p:tag name="MH_ORDER" val="2"/>
  <p:tag name="MH_TYPE" val="SubTitle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19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.xml><?xml version="1.0" encoding="utf-8"?>
<p:tagLst xmlns:p="http://schemas.openxmlformats.org/presentationml/2006/main">
  <p:tag name="MH" val="20170720150233"/>
  <p:tag name="MH_LIBRARY" val="GRAPHIC"/>
  <p:tag name="MH_ORDER" val="1"/>
  <p:tag name="MH_TYPE" val="Other"/>
</p:tagLst>
</file>

<file path=ppt/tags/tag120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1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2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3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4.xml><?xml version="1.0" encoding="utf-8"?>
<p:tagLst xmlns:p="http://schemas.openxmlformats.org/presentationml/2006/main">
  <p:tag name="MH" val="20170720150550"/>
  <p:tag name="MH_LIBRARY" val="GRAPHIC"/>
  <p:tag name="MH_ORDER" val="Freeform 6"/>
</p:tagLst>
</file>

<file path=ppt/tags/tag125.xml><?xml version="1.0" encoding="utf-8"?>
<p:tagLst xmlns:p="http://schemas.openxmlformats.org/presentationml/2006/main">
  <p:tag name="MH" val="20170720150550"/>
  <p:tag name="MH_LIBRARY" val="GRAPHIC"/>
  <p:tag name="MH_ORDER" val="Freeform 7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29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.xml><?xml version="1.0" encoding="utf-8"?>
<p:tagLst xmlns:p="http://schemas.openxmlformats.org/presentationml/2006/main">
  <p:tag name="MH" val="20170720150233"/>
  <p:tag name="MH_LIBRARY" val="GRAPHIC"/>
  <p:tag name="MH_ORDER" val="2"/>
  <p:tag name="MH_TYPE" val="Other"/>
</p:tagLst>
</file>

<file path=ppt/tags/tag130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1.xml><?xml version="1.0" encoding="utf-8"?>
<p:tagLst xmlns:p="http://schemas.openxmlformats.org/presentationml/2006/main">
  <p:tag name="MH" val="20170720150839"/>
  <p:tag name="MH_LIBRARY" val="GRAPHIC"/>
  <p:tag name="MH_ORDER" val="Oval 61"/>
</p:tagLst>
</file>

<file path=ppt/tags/tag132.xml><?xml version="1.0" encoding="utf-8"?>
<p:tagLst xmlns:p="http://schemas.openxmlformats.org/presentationml/2006/main">
  <p:tag name="MH" val="20170720150839"/>
  <p:tag name="MH_LIBRARY" val="GRAPHIC"/>
  <p:tag name="MH_ORDER" val="矩形 1"/>
</p:tagLst>
</file>

<file path=ppt/tags/tag133.xml><?xml version="1.0" encoding="utf-8"?>
<p:tagLst xmlns:p="http://schemas.openxmlformats.org/presentationml/2006/main">
  <p:tag name="MH" val="20170720150839"/>
  <p:tag name="MH_LIBRARY" val="GRAPHIC"/>
  <p:tag name="MH_ORDER" val="Oval 59"/>
</p:tagLst>
</file>

<file path=ppt/tags/tag134.xml><?xml version="1.0" encoding="utf-8"?>
<p:tagLst xmlns:p="http://schemas.openxmlformats.org/presentationml/2006/main">
  <p:tag name="MH" val="20170720150839"/>
  <p:tag name="MH_LIBRARY" val="GRAPHIC"/>
  <p:tag name="MH_ORDER" val="Oval 57"/>
</p:tagLst>
</file>

<file path=ppt/tags/tag135.xml><?xml version="1.0" encoding="utf-8"?>
<p:tagLst xmlns:p="http://schemas.openxmlformats.org/presentationml/2006/main">
  <p:tag name="MH" val="20170720150839"/>
  <p:tag name="MH_LIBRARY" val="GRAPHIC"/>
  <p:tag name="MH_ORDER" val="Oval 55"/>
</p:tagLst>
</file>

<file path=ppt/tags/tag136.xml><?xml version="1.0" encoding="utf-8"?>
<p:tagLst xmlns:p="http://schemas.openxmlformats.org/presentationml/2006/main">
  <p:tag name="MH" val="20170720150839"/>
  <p:tag name="MH_LIBRARY" val="GRAPHIC"/>
  <p:tag name="MH_ORDER" val="Oval 51"/>
</p:tagLst>
</file>

<file path=ppt/tags/tag137.xml><?xml version="1.0" encoding="utf-8"?>
<p:tagLst xmlns:p="http://schemas.openxmlformats.org/presentationml/2006/main">
  <p:tag name="MH" val="20170720150839"/>
  <p:tag name="MH_LIBRARY" val="GRAPHIC"/>
  <p:tag name="MH_ORDER" val="GT1"/>
</p:tagLst>
</file>

<file path=ppt/tags/tag138.xml><?xml version="1.0" encoding="utf-8"?>
<p:tagLst xmlns:p="http://schemas.openxmlformats.org/presentationml/2006/main">
  <p:tag name="MH" val="20170720150839"/>
  <p:tag name="MH_LIBRARY" val="GRAPHIC"/>
  <p:tag name="MH_ORDER" val="GT3"/>
</p:tagLst>
</file>

<file path=ppt/tags/tag139.xml><?xml version="1.0" encoding="utf-8"?>
<p:tagLst xmlns:p="http://schemas.openxmlformats.org/presentationml/2006/main">
  <p:tag name="MH" val="20170720150839"/>
  <p:tag name="MH_LIBRARY" val="GRAPHIC"/>
  <p:tag name="MH_ORDER" val="GT2"/>
</p:tagLst>
</file>

<file path=ppt/tags/tag14.xml><?xml version="1.0" encoding="utf-8"?>
<p:tagLst xmlns:p="http://schemas.openxmlformats.org/presentationml/2006/main">
  <p:tag name="MH" val="20170720150233"/>
  <p:tag name="MH_LIBRARY" val="GRAPHIC"/>
  <p:tag name="MH_ORDER" val="1"/>
  <p:tag name="MH_TYPE" val="SubTitle"/>
</p:tagLst>
</file>

<file path=ppt/tags/tag140.xml><?xml version="1.0" encoding="utf-8"?>
<p:tagLst xmlns:p="http://schemas.openxmlformats.org/presentationml/2006/main">
  <p:tag name="MH" val="20170720150839"/>
  <p:tag name="MH_LIBRARY" val="GRAPHIC"/>
  <p:tag name="MH_ORDER" val="GT4"/>
</p:tagLst>
</file>

<file path=ppt/tags/tag141.xml><?xml version="1.0" encoding="utf-8"?>
<p:tagLst xmlns:p="http://schemas.openxmlformats.org/presentationml/2006/main">
  <p:tag name="MH" val="20170720150839"/>
  <p:tag name="MH_LIBRARY" val="GRAPHIC"/>
  <p:tag name="MH_ORDER" val="GT5"/>
</p:tagLst>
</file>

<file path=ppt/tags/tag142.xml><?xml version="1.0" encoding="utf-8"?>
<p:tagLst xmlns:p="http://schemas.openxmlformats.org/presentationml/2006/main">
  <p:tag name="PA" val="v3.2.0"/>
</p:tagLst>
</file>

<file path=ppt/tags/tag143.xml><?xml version="1.0" encoding="utf-8"?>
<p:tagLst xmlns:p="http://schemas.openxmlformats.org/presentationml/2006/main">
  <p:tag name="PA" val="v3.2.0"/>
</p:tagLst>
</file>

<file path=ppt/tags/tag144.xml><?xml version="1.0" encoding="utf-8"?>
<p:tagLst xmlns:p="http://schemas.openxmlformats.org/presentationml/2006/main">
  <p:tag name="MH" val="20170720150945"/>
  <p:tag name="MH_LIBRARY" val="GRAPHIC"/>
  <p:tag name="MH_ORDER" val="1"/>
  <p:tag name="MH_TYPE" val="Text"/>
</p:tagLst>
</file>

<file path=ppt/tags/tag145.xml><?xml version="1.0" encoding="utf-8"?>
<p:tagLst xmlns:p="http://schemas.openxmlformats.org/presentationml/2006/main">
  <p:tag name="MH" val="20170720150945"/>
  <p:tag name="MH_LIBRARY" val="GRAPHIC"/>
  <p:tag name="MH_ORDER" val="1"/>
  <p:tag name="MH_TYPE" val="Other"/>
</p:tagLst>
</file>

<file path=ppt/tags/tag146.xml><?xml version="1.0" encoding="utf-8"?>
<p:tagLst xmlns:p="http://schemas.openxmlformats.org/presentationml/2006/main">
  <p:tag name="MH" val="20170720150945"/>
  <p:tag name="MH_LIBRARY" val="GRAPHIC"/>
  <p:tag name="MH_ORDER" val="2"/>
  <p:tag name="MH_TYPE" val="Text"/>
</p:tagLst>
</file>

<file path=ppt/tags/tag147.xml><?xml version="1.0" encoding="utf-8"?>
<p:tagLst xmlns:p="http://schemas.openxmlformats.org/presentationml/2006/main">
  <p:tag name="MH" val="20170720150945"/>
  <p:tag name="MH_LIBRARY" val="GRAPHIC"/>
  <p:tag name="MH_ORDER" val="2"/>
  <p:tag name="MH_TYPE" val="Other"/>
</p:tagLst>
</file>

<file path=ppt/tags/tag148.xml><?xml version="1.0" encoding="utf-8"?>
<p:tagLst xmlns:p="http://schemas.openxmlformats.org/presentationml/2006/main">
  <p:tag name="MH" val="20170720150945"/>
  <p:tag name="MH_LIBRARY" val="GRAPHIC"/>
  <p:tag name="MH_ORDER" val="3"/>
  <p:tag name="MH_TYPE" val="Text"/>
</p:tagLst>
</file>

<file path=ppt/tags/tag149.xml><?xml version="1.0" encoding="utf-8"?>
<p:tagLst xmlns:p="http://schemas.openxmlformats.org/presentationml/2006/main">
  <p:tag name="MH" val="20170720150945"/>
  <p:tag name="MH_LIBRARY" val="GRAPHIC"/>
  <p:tag name="MH_ORDER" val="1"/>
  <p:tag name="MH_TYPE" val="SubTitle"/>
</p:tagLst>
</file>

<file path=ppt/tags/tag15.xml><?xml version="1.0" encoding="utf-8"?>
<p:tagLst xmlns:p="http://schemas.openxmlformats.org/presentationml/2006/main">
  <p:tag name="MH" val="20170720150233"/>
  <p:tag name="MH_LIBRARY" val="GRAPHIC"/>
  <p:tag name="MH_ORDER" val="3"/>
  <p:tag name="MH_TYPE" val="Other"/>
</p:tagLst>
</file>

<file path=ppt/tags/tag150.xml><?xml version="1.0" encoding="utf-8"?>
<p:tagLst xmlns:p="http://schemas.openxmlformats.org/presentationml/2006/main">
  <p:tag name="MH" val="20170720150945"/>
  <p:tag name="MH_LIBRARY" val="GRAPHIC"/>
  <p:tag name="MH_ORDER" val="2"/>
  <p:tag name="MH_TYPE" val="SubTitle"/>
</p:tagLst>
</file>

<file path=ppt/tags/tag151.xml><?xml version="1.0" encoding="utf-8"?>
<p:tagLst xmlns:p="http://schemas.openxmlformats.org/presentationml/2006/main">
  <p:tag name="MH" val="20170720150945"/>
  <p:tag name="MH_LIBRARY" val="GRAPHIC"/>
  <p:tag name="MH_ORDER" val="3"/>
  <p:tag name="MH_TYPE" val="SubTitle"/>
</p:tagLst>
</file>

<file path=ppt/tags/tag152.xml><?xml version="1.0" encoding="utf-8"?>
<p:tagLst xmlns:p="http://schemas.openxmlformats.org/presentationml/2006/main">
  <p:tag name="PA" val="v3.2.0"/>
</p:tagLst>
</file>

<file path=ppt/tags/tag153.xml><?xml version="1.0" encoding="utf-8"?>
<p:tagLst xmlns:p="http://schemas.openxmlformats.org/presentationml/2006/main">
  <p:tag name="PA" val="v3.2.0"/>
</p:tagLst>
</file>

<file path=ppt/tags/tag154.xml><?xml version="1.0" encoding="utf-8"?>
<p:tagLst xmlns:p="http://schemas.openxmlformats.org/presentationml/2006/main">
  <p:tag name="PA" val="v3.2.0"/>
</p:tagLst>
</file>

<file path=ppt/tags/tag155.xml><?xml version="1.0" encoding="utf-8"?>
<p:tagLst xmlns:p="http://schemas.openxmlformats.org/presentationml/2006/main">
  <p:tag name="PA" val="v3.2.0"/>
</p:tagLst>
</file>

<file path=ppt/tags/tag156.xml><?xml version="1.0" encoding="utf-8"?>
<p:tagLst xmlns:p="http://schemas.openxmlformats.org/presentationml/2006/main">
  <p:tag name="MH" val="20170720151029"/>
  <p:tag name="MH_LIBRARY" val="GRAPHIC"/>
  <p:tag name="MH_ORDER" val="1"/>
  <p:tag name="MH_TYPE" val="Other"/>
</p:tagLst>
</file>

<file path=ppt/tags/tag157.xml><?xml version="1.0" encoding="utf-8"?>
<p:tagLst xmlns:p="http://schemas.openxmlformats.org/presentationml/2006/main">
  <p:tag name="MH" val="20170720151029"/>
  <p:tag name="MH_LIBRARY" val="GRAPHIC"/>
  <p:tag name="MH_ORDER" val="2"/>
  <p:tag name="MH_TYPE" val="Other"/>
</p:tagLst>
</file>

<file path=ppt/tags/tag158.xml><?xml version="1.0" encoding="utf-8"?>
<p:tagLst xmlns:p="http://schemas.openxmlformats.org/presentationml/2006/main">
  <p:tag name="MH" val="20170720151029"/>
  <p:tag name="MH_LIBRARY" val="GRAPHIC"/>
  <p:tag name="MH_ORDER" val="3"/>
  <p:tag name="MH_TYPE" val="Other"/>
</p:tagLst>
</file>

<file path=ppt/tags/tag159.xml><?xml version="1.0" encoding="utf-8"?>
<p:tagLst xmlns:p="http://schemas.openxmlformats.org/presentationml/2006/main">
  <p:tag name="MH" val="20170720151029"/>
  <p:tag name="MH_LIBRARY" val="GRAPHIC"/>
  <p:tag name="MH_ORDER" val="5"/>
  <p:tag name="MH_TYPE" val="Other"/>
</p:tagLst>
</file>

<file path=ppt/tags/tag16.xml><?xml version="1.0" encoding="utf-8"?>
<p:tagLst xmlns:p="http://schemas.openxmlformats.org/presentationml/2006/main">
  <p:tag name="MH" val="20170720150233"/>
  <p:tag name="MH_LIBRARY" val="GRAPHIC"/>
  <p:tag name="MH_ORDER" val="4"/>
  <p:tag name="MH_TYPE" val="Other"/>
</p:tagLst>
</file>

<file path=ppt/tags/tag160.xml><?xml version="1.0" encoding="utf-8"?>
<p:tagLst xmlns:p="http://schemas.openxmlformats.org/presentationml/2006/main">
  <p:tag name="MH" val="20170720151029"/>
  <p:tag name="MH_LIBRARY" val="GRAPHIC"/>
  <p:tag name="MH_ORDER" val="6"/>
  <p:tag name="MH_TYPE" val="Other"/>
</p:tagLst>
</file>

<file path=ppt/tags/tag161.xml><?xml version="1.0" encoding="utf-8"?>
<p:tagLst xmlns:p="http://schemas.openxmlformats.org/presentationml/2006/main">
  <p:tag name="MH" val="20170720151029"/>
  <p:tag name="MH_LIBRARY" val="GRAPHIC"/>
  <p:tag name="MH_ORDER" val="7"/>
  <p:tag name="MH_TYPE" val="Other"/>
</p:tagLst>
</file>

<file path=ppt/tags/tag162.xml><?xml version="1.0" encoding="utf-8"?>
<p:tagLst xmlns:p="http://schemas.openxmlformats.org/presentationml/2006/main">
  <p:tag name="MH" val="20170720151029"/>
  <p:tag name="MH_LIBRARY" val="GRAPHIC"/>
  <p:tag name="MH_ORDER" val="8"/>
  <p:tag name="MH_TYPE" val="Other"/>
</p:tagLst>
</file>

<file path=ppt/tags/tag163.xml><?xml version="1.0" encoding="utf-8"?>
<p:tagLst xmlns:p="http://schemas.openxmlformats.org/presentationml/2006/main">
  <p:tag name="MH" val="20170720151029"/>
  <p:tag name="MH_LIBRARY" val="GRAPHIC"/>
  <p:tag name="MH_ORDER" val="1"/>
  <p:tag name="MH_TYPE" val="SubTitle"/>
</p:tagLst>
</file>

<file path=ppt/tags/tag164.xml><?xml version="1.0" encoding="utf-8"?>
<p:tagLst xmlns:p="http://schemas.openxmlformats.org/presentationml/2006/main">
  <p:tag name="MH" val="20170720151029"/>
  <p:tag name="MH_LIBRARY" val="GRAPHIC"/>
  <p:tag name="MH_ORDER" val="9"/>
  <p:tag name="MH_TYPE" val="Other"/>
</p:tagLst>
</file>

<file path=ppt/tags/tag165.xml><?xml version="1.0" encoding="utf-8"?>
<p:tagLst xmlns:p="http://schemas.openxmlformats.org/presentationml/2006/main">
  <p:tag name="MH" val="20170720151029"/>
  <p:tag name="MH_LIBRARY" val="GRAPHIC"/>
  <p:tag name="MH_ORDER" val="3"/>
  <p:tag name="MH_TYPE" val="SubTitle"/>
</p:tagLst>
</file>

<file path=ppt/tags/tag166.xml><?xml version="1.0" encoding="utf-8"?>
<p:tagLst xmlns:p="http://schemas.openxmlformats.org/presentationml/2006/main">
  <p:tag name="MH" val="20170720151029"/>
  <p:tag name="MH_LIBRARY" val="GRAPHIC"/>
  <p:tag name="MH_ORDER" val="10"/>
  <p:tag name="MH_TYPE" val="Other"/>
</p:tagLst>
</file>

<file path=ppt/tags/tag167.xml><?xml version="1.0" encoding="utf-8"?>
<p:tagLst xmlns:p="http://schemas.openxmlformats.org/presentationml/2006/main">
  <p:tag name="MH" val="20170720151029"/>
  <p:tag name="MH_LIBRARY" val="GRAPHIC"/>
  <p:tag name="MH_ORDER" val="11"/>
  <p:tag name="MH_TYPE" val="Other"/>
</p:tagLst>
</file>

<file path=ppt/tags/tag168.xml><?xml version="1.0" encoding="utf-8"?>
<p:tagLst xmlns:p="http://schemas.openxmlformats.org/presentationml/2006/main">
  <p:tag name="MH" val="20170720151029"/>
  <p:tag name="MH_LIBRARY" val="GRAPHIC"/>
  <p:tag name="MH_ORDER" val="4"/>
  <p:tag name="MH_TYPE" val="Other"/>
</p:tagLst>
</file>

<file path=ppt/tags/tag169.xml><?xml version="1.0" encoding="utf-8"?>
<p:tagLst xmlns:p="http://schemas.openxmlformats.org/presentationml/2006/main">
  <p:tag name="MH" val="20170720151029"/>
  <p:tag name="MH_LIBRARY" val="GRAPHIC"/>
  <p:tag name="MH_ORDER" val="2"/>
  <p:tag name="MH_TYPE" val="SubTitle"/>
</p:tagLst>
</file>

<file path=ppt/tags/tag17.xml><?xml version="1.0" encoding="utf-8"?>
<p:tagLst xmlns:p="http://schemas.openxmlformats.org/presentationml/2006/main">
  <p:tag name="MH" val="20170720150233"/>
  <p:tag name="MH_LIBRARY" val="GRAPHIC"/>
  <p:tag name="MH_ORDER" val="2"/>
  <p:tag name="MH_TYPE" val="SubTitle"/>
</p:tagLst>
</file>

<file path=ppt/tags/tag170.xml><?xml version="1.0" encoding="utf-8"?>
<p:tagLst xmlns:p="http://schemas.openxmlformats.org/presentationml/2006/main">
  <p:tag name="MH" val="20170720151029"/>
  <p:tag name="MH_LIBRARY" val="GRAPHIC"/>
  <p:tag name="MH_ORDER" val="12"/>
  <p:tag name="MH_TYPE" val="Other"/>
</p:tagLst>
</file>

<file path=ppt/tags/tag171.xml><?xml version="1.0" encoding="utf-8"?>
<p:tagLst xmlns:p="http://schemas.openxmlformats.org/presentationml/2006/main">
  <p:tag name="MH" val="20170720151029"/>
  <p:tag name="MH_LIBRARY" val="GRAPHIC"/>
  <p:tag name="MH_ORDER" val="1"/>
  <p:tag name="MH_TYPE" val="Title"/>
</p:tagLst>
</file>

<file path=ppt/tags/tag172.xml><?xml version="1.0" encoding="utf-8"?>
<p:tagLst xmlns:p="http://schemas.openxmlformats.org/presentationml/2006/main">
  <p:tag name="PA" val="v3.2.0"/>
</p:tagLst>
</file>

<file path=ppt/tags/tag173.xml><?xml version="1.0" encoding="utf-8"?>
<p:tagLst xmlns:p="http://schemas.openxmlformats.org/presentationml/2006/main">
  <p:tag name="PA" val="v3.2.0"/>
</p:tagLst>
</file>

<file path=ppt/tags/tag174.xml><?xml version="1.0" encoding="utf-8"?>
<p:tagLst xmlns:p="http://schemas.openxmlformats.org/presentationml/2006/main">
  <p:tag name="MH" val="20170720151107"/>
  <p:tag name="MH_LIBRARY" val="GRAPHIC"/>
  <p:tag name="MH_ORDER" val="1"/>
  <p:tag name="MH_TYPE" val="Other"/>
</p:tagLst>
</file>

<file path=ppt/tags/tag175.xml><?xml version="1.0" encoding="utf-8"?>
<p:tagLst xmlns:p="http://schemas.openxmlformats.org/presentationml/2006/main">
  <p:tag name="MH" val="20170720151107"/>
  <p:tag name="MH_LIBRARY" val="GRAPHIC"/>
  <p:tag name="MH_ORDER" val="2"/>
  <p:tag name="MH_TYPE" val="Other"/>
</p:tagLst>
</file>

<file path=ppt/tags/tag176.xml><?xml version="1.0" encoding="utf-8"?>
<p:tagLst xmlns:p="http://schemas.openxmlformats.org/presentationml/2006/main">
  <p:tag name="MH" val="20170720151107"/>
  <p:tag name="MH_LIBRARY" val="GRAPHIC"/>
  <p:tag name="MH_ORDER" val="3"/>
  <p:tag name="MH_TYPE" val="Other"/>
</p:tagLst>
</file>

<file path=ppt/tags/tag177.xml><?xml version="1.0" encoding="utf-8"?>
<p:tagLst xmlns:p="http://schemas.openxmlformats.org/presentationml/2006/main">
  <p:tag name="MH" val="20170720151107"/>
  <p:tag name="MH_LIBRARY" val="GRAPHIC"/>
  <p:tag name="MH_ORDER" val="4"/>
  <p:tag name="MH_TYPE" val="Other"/>
</p:tagLst>
</file>

<file path=ppt/tags/tag178.xml><?xml version="1.0" encoding="utf-8"?>
<p:tagLst xmlns:p="http://schemas.openxmlformats.org/presentationml/2006/main">
  <p:tag name="MH" val="20170720151107"/>
  <p:tag name="MH_LIBRARY" val="GRAPHIC"/>
  <p:tag name="MH_ORDER" val="5"/>
  <p:tag name="MH_TYPE" val="Other"/>
</p:tagLst>
</file>

<file path=ppt/tags/tag179.xml><?xml version="1.0" encoding="utf-8"?>
<p:tagLst xmlns:p="http://schemas.openxmlformats.org/presentationml/2006/main">
  <p:tag name="MH" val="20170720151107"/>
  <p:tag name="MH_LIBRARY" val="GRAPHIC"/>
  <p:tag name="MH_ORDER" val="6"/>
  <p:tag name="MH_TYPE" val="Other"/>
</p:tagLst>
</file>

<file path=ppt/tags/tag18.xml><?xml version="1.0" encoding="utf-8"?>
<p:tagLst xmlns:p="http://schemas.openxmlformats.org/presentationml/2006/main">
  <p:tag name="MH" val="20170720150233"/>
  <p:tag name="MH_LIBRARY" val="GRAPHIC"/>
  <p:tag name="MH_ORDER" val="5"/>
  <p:tag name="MH_TYPE" val="Other"/>
</p:tagLst>
</file>

<file path=ppt/tags/tag180.xml><?xml version="1.0" encoding="utf-8"?>
<p:tagLst xmlns:p="http://schemas.openxmlformats.org/presentationml/2006/main">
  <p:tag name="MH" val="20170720151107"/>
  <p:tag name="MH_LIBRARY" val="GRAPHIC"/>
  <p:tag name="MH_ORDER" val="7"/>
  <p:tag name="MH_TYPE" val="Other"/>
</p:tagLst>
</file>

<file path=ppt/tags/tag181.xml><?xml version="1.0" encoding="utf-8"?>
<p:tagLst xmlns:p="http://schemas.openxmlformats.org/presentationml/2006/main">
  <p:tag name="MH" val="20170720151107"/>
  <p:tag name="MH_LIBRARY" val="GRAPHIC"/>
  <p:tag name="MH_ORDER" val="8"/>
  <p:tag name="MH_TYPE" val="Other"/>
</p:tagLst>
</file>

<file path=ppt/tags/tag182.xml><?xml version="1.0" encoding="utf-8"?>
<p:tagLst xmlns:p="http://schemas.openxmlformats.org/presentationml/2006/main">
  <p:tag name="MH" val="20170720151107"/>
  <p:tag name="MH_LIBRARY" val="GRAPHIC"/>
  <p:tag name="MH_ORDER" val="9"/>
  <p:tag name="MH_TYPE" val="Other"/>
</p:tagLst>
</file>

<file path=ppt/tags/tag183.xml><?xml version="1.0" encoding="utf-8"?>
<p:tagLst xmlns:p="http://schemas.openxmlformats.org/presentationml/2006/main">
  <p:tag name="MH" val="20170720151107"/>
  <p:tag name="MH_LIBRARY" val="GRAPHIC"/>
  <p:tag name="MH_ORDER" val="10"/>
  <p:tag name="MH_TYPE" val="Other"/>
</p:tagLst>
</file>

<file path=ppt/tags/tag184.xml><?xml version="1.0" encoding="utf-8"?>
<p:tagLst xmlns:p="http://schemas.openxmlformats.org/presentationml/2006/main">
  <p:tag name="MH" val="20170720151107"/>
  <p:tag name="MH_LIBRARY" val="GRAPHIC"/>
  <p:tag name="MH_ORDER" val="11"/>
  <p:tag name="MH_TYPE" val="Other"/>
</p:tagLst>
</file>

<file path=ppt/tags/tag185.xml><?xml version="1.0" encoding="utf-8"?>
<p:tagLst xmlns:p="http://schemas.openxmlformats.org/presentationml/2006/main">
  <p:tag name="MH" val="20170720151107"/>
  <p:tag name="MH_LIBRARY" val="GRAPHIC"/>
  <p:tag name="MH_ORDER" val="12"/>
  <p:tag name="MH_TYPE" val="Other"/>
</p:tagLst>
</file>

<file path=ppt/tags/tag186.xml><?xml version="1.0" encoding="utf-8"?>
<p:tagLst xmlns:p="http://schemas.openxmlformats.org/presentationml/2006/main">
  <p:tag name="MH" val="20170720151107"/>
  <p:tag name="MH_LIBRARY" val="GRAPHIC"/>
  <p:tag name="MH_ORDER" val="13"/>
  <p:tag name="MH_TYPE" val="Other"/>
</p:tagLst>
</file>

<file path=ppt/tags/tag187.xml><?xml version="1.0" encoding="utf-8"?>
<p:tagLst xmlns:p="http://schemas.openxmlformats.org/presentationml/2006/main">
  <p:tag name="MH" val="20170720151107"/>
  <p:tag name="MH_LIBRARY" val="GRAPHIC"/>
  <p:tag name="MH_ORDER" val="14"/>
  <p:tag name="MH_TYPE" val="Other"/>
</p:tagLst>
</file>

<file path=ppt/tags/tag188.xml><?xml version="1.0" encoding="utf-8"?>
<p:tagLst xmlns:p="http://schemas.openxmlformats.org/presentationml/2006/main">
  <p:tag name="MH" val="20170720151107"/>
  <p:tag name="MH_LIBRARY" val="GRAPHIC"/>
  <p:tag name="MH_ORDER" val="15"/>
  <p:tag name="MH_TYPE" val="Other"/>
</p:tagLst>
</file>

<file path=ppt/tags/tag189.xml><?xml version="1.0" encoding="utf-8"?>
<p:tagLst xmlns:p="http://schemas.openxmlformats.org/presentationml/2006/main">
  <p:tag name="MH" val="20170720151107"/>
  <p:tag name="MH_LIBRARY" val="GRAPHIC"/>
  <p:tag name="MH_ORDER" val="16"/>
  <p:tag name="MH_TYPE" val="Other"/>
</p:tagLst>
</file>

<file path=ppt/tags/tag19.xml><?xml version="1.0" encoding="utf-8"?>
<p:tagLst xmlns:p="http://schemas.openxmlformats.org/presentationml/2006/main">
  <p:tag name="MH" val="20170720150233"/>
  <p:tag name="MH_LIBRARY" val="GRAPHIC"/>
  <p:tag name="MH_ORDER" val="6"/>
  <p:tag name="MH_TYPE" val="Other"/>
</p:tagLst>
</file>

<file path=ppt/tags/tag190.xml><?xml version="1.0" encoding="utf-8"?>
<p:tagLst xmlns:p="http://schemas.openxmlformats.org/presentationml/2006/main">
  <p:tag name="MH" val="20170720151107"/>
  <p:tag name="MH_LIBRARY" val="GRAPHIC"/>
  <p:tag name="MH_ORDER" val="1"/>
  <p:tag name="MH_TYPE" val="SubTitle"/>
</p:tagLst>
</file>

<file path=ppt/tags/tag191.xml><?xml version="1.0" encoding="utf-8"?>
<p:tagLst xmlns:p="http://schemas.openxmlformats.org/presentationml/2006/main">
  <p:tag name="MH" val="20170720151107"/>
  <p:tag name="MH_LIBRARY" val="GRAPHIC"/>
  <p:tag name="MH_ORDER" val="2"/>
  <p:tag name="MH_TYPE" val="SubTitle"/>
</p:tagLst>
</file>

<file path=ppt/tags/tag192.xml><?xml version="1.0" encoding="utf-8"?>
<p:tagLst xmlns:p="http://schemas.openxmlformats.org/presentationml/2006/main">
  <p:tag name="MH" val="20170720151107"/>
  <p:tag name="MH_LIBRARY" val="GRAPHIC"/>
  <p:tag name="MH_ORDER" val="3"/>
  <p:tag name="MH_TYPE" val="SubTitle"/>
</p:tagLst>
</file>

<file path=ppt/tags/tag193.xml><?xml version="1.0" encoding="utf-8"?>
<p:tagLst xmlns:p="http://schemas.openxmlformats.org/presentationml/2006/main">
  <p:tag name="MH" val="20170720151107"/>
  <p:tag name="MH_LIBRARY" val="GRAPHIC"/>
  <p:tag name="MH_ORDER" val="4"/>
  <p:tag name="MH_TYPE" val="SubTitle"/>
</p:tagLst>
</file>

<file path=ppt/tags/tag194.xml><?xml version="1.0" encoding="utf-8"?>
<p:tagLst xmlns:p="http://schemas.openxmlformats.org/presentationml/2006/main">
  <p:tag name="PA" val="v3.2.0"/>
</p:tagLst>
</file>

<file path=ppt/tags/tag195.xml><?xml version="1.0" encoding="utf-8"?>
<p:tagLst xmlns:p="http://schemas.openxmlformats.org/presentationml/2006/main">
  <p:tag name="PA" val="v3.2.0"/>
</p:tagLst>
</file>

<file path=ppt/tags/tag196.xml><?xml version="1.0" encoding="utf-8"?>
<p:tagLst xmlns:p="http://schemas.openxmlformats.org/presentationml/2006/main">
  <p:tag name="MH" val="20170720151112"/>
  <p:tag name="MH_LIBRARY" val="GRAPHIC"/>
  <p:tag name="MH_ORDER" val="1"/>
  <p:tag name="MH_TYPE" val="Title"/>
</p:tagLst>
</file>

<file path=ppt/tags/tag197.xml><?xml version="1.0" encoding="utf-8"?>
<p:tagLst xmlns:p="http://schemas.openxmlformats.org/presentationml/2006/main">
  <p:tag name="MH" val="20170720151112"/>
  <p:tag name="MH_LIBRARY" val="GRAPHIC"/>
  <p:tag name="MH_ORDER" val="2"/>
  <p:tag name="MH_TYPE" val="Text"/>
</p:tagLst>
</file>

<file path=ppt/tags/tag198.xml><?xml version="1.0" encoding="utf-8"?>
<p:tagLst xmlns:p="http://schemas.openxmlformats.org/presentationml/2006/main">
  <p:tag name="MH" val="20170720151112"/>
  <p:tag name="MH_LIBRARY" val="GRAPHIC"/>
  <p:tag name="MH_ORDER" val="2"/>
  <p:tag name="MH_TYPE" val="SubTitle"/>
</p:tagLst>
</file>

<file path=ppt/tags/tag199.xml><?xml version="1.0" encoding="utf-8"?>
<p:tagLst xmlns:p="http://schemas.openxmlformats.org/presentationml/2006/main">
  <p:tag name="MH" val="20170720151112"/>
  <p:tag name="MH_LIBRARY" val="GRAPHIC"/>
  <p:tag name="MH_ORDER" val="1"/>
  <p:tag name="MH_TYPE" val="Other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MH" val="20170720150233"/>
  <p:tag name="MH_LIBRARY" val="GRAPHIC"/>
  <p:tag name="MH_ORDER" val="3"/>
  <p:tag name="MH_TYPE" val="SubTitle"/>
</p:tagLst>
</file>

<file path=ppt/tags/tag200.xml><?xml version="1.0" encoding="utf-8"?>
<p:tagLst xmlns:p="http://schemas.openxmlformats.org/presentationml/2006/main">
  <p:tag name="MH" val="20170720151112"/>
  <p:tag name="MH_LIBRARY" val="GRAPHIC"/>
  <p:tag name="MH_ORDER" val="1"/>
  <p:tag name="MH_TYPE" val="Text"/>
</p:tagLst>
</file>

<file path=ppt/tags/tag201.xml><?xml version="1.0" encoding="utf-8"?>
<p:tagLst xmlns:p="http://schemas.openxmlformats.org/presentationml/2006/main">
  <p:tag name="MH" val="20170720151112"/>
  <p:tag name="MH_LIBRARY" val="GRAPHIC"/>
  <p:tag name="MH_ORDER" val="1"/>
  <p:tag name="MH_TYPE" val="SubTitle"/>
</p:tagLst>
</file>

<file path=ppt/tags/tag202.xml><?xml version="1.0" encoding="utf-8"?>
<p:tagLst xmlns:p="http://schemas.openxmlformats.org/presentationml/2006/main">
  <p:tag name="MH" val="20170720151112"/>
  <p:tag name="MH_LIBRARY" val="GRAPHIC"/>
  <p:tag name="MH_ORDER" val="2"/>
  <p:tag name="MH_TYPE" val="Other"/>
</p:tagLst>
</file>

<file path=ppt/tags/tag203.xml><?xml version="1.0" encoding="utf-8"?>
<p:tagLst xmlns:p="http://schemas.openxmlformats.org/presentationml/2006/main">
  <p:tag name="PA" val="v3.2.0"/>
</p:tagLst>
</file>

<file path=ppt/tags/tag204.xml><?xml version="1.0" encoding="utf-8"?>
<p:tagLst xmlns:p="http://schemas.openxmlformats.org/presentationml/2006/main">
  <p:tag name="PA" val="v3.2.0"/>
</p:tagLst>
</file>

<file path=ppt/tags/tag205.xml><?xml version="1.0" encoding="utf-8"?>
<p:tagLst xmlns:p="http://schemas.openxmlformats.org/presentationml/2006/main">
  <p:tag name="MH" val="20170720151247"/>
  <p:tag name="MH_LIBRARY" val="GRAPHIC"/>
  <p:tag name="MH_ORDER" val="2"/>
  <p:tag name="MH_TYPE" val="Other"/>
</p:tagLst>
</file>

<file path=ppt/tags/tag206.xml><?xml version="1.0" encoding="utf-8"?>
<p:tagLst xmlns:p="http://schemas.openxmlformats.org/presentationml/2006/main">
  <p:tag name="MH" val="20170720151247"/>
  <p:tag name="MH_LIBRARY" val="GRAPHIC"/>
  <p:tag name="MH_ORDER" val="3"/>
  <p:tag name="MH_TYPE" val="Other"/>
</p:tagLst>
</file>

<file path=ppt/tags/tag207.xml><?xml version="1.0" encoding="utf-8"?>
<p:tagLst xmlns:p="http://schemas.openxmlformats.org/presentationml/2006/main">
  <p:tag name="MH" val="20170720151247"/>
  <p:tag name="MH_LIBRARY" val="GRAPHIC"/>
  <p:tag name="MH_ORDER" val="1"/>
  <p:tag name="MH_TYPE" val="SubTitle"/>
</p:tagLst>
</file>

<file path=ppt/tags/tag208.xml><?xml version="1.0" encoding="utf-8"?>
<p:tagLst xmlns:p="http://schemas.openxmlformats.org/presentationml/2006/main">
  <p:tag name="MH" val="20170720151247"/>
  <p:tag name="MH_LIBRARY" val="GRAPHIC"/>
  <p:tag name="MH_ORDER" val="1"/>
  <p:tag name="MH_TYPE" val="Other"/>
</p:tagLst>
</file>

<file path=ppt/tags/tag209.xml><?xml version="1.0" encoding="utf-8"?>
<p:tagLst xmlns:p="http://schemas.openxmlformats.org/presentationml/2006/main">
  <p:tag name="MH" val="20170720151247"/>
  <p:tag name="MH_LIBRARY" val="GRAPHIC"/>
  <p:tag name="MH_ORDER" val="4"/>
  <p:tag name="MH_TYPE" val="Other"/>
</p:tagLst>
</file>

<file path=ppt/tags/tag21.xml><?xml version="1.0" encoding="utf-8"?>
<p:tagLst xmlns:p="http://schemas.openxmlformats.org/presentationml/2006/main">
  <p:tag name="PA" val="v3.2.0"/>
</p:tagLst>
</file>

<file path=ppt/tags/tag210.xml><?xml version="1.0" encoding="utf-8"?>
<p:tagLst xmlns:p="http://schemas.openxmlformats.org/presentationml/2006/main">
  <p:tag name="MH" val="20170720151247"/>
  <p:tag name="MH_LIBRARY" val="GRAPHIC"/>
  <p:tag name="MH_ORDER" val="5"/>
  <p:tag name="MH_TYPE" val="Other"/>
</p:tagLst>
</file>

<file path=ppt/tags/tag211.xml><?xml version="1.0" encoding="utf-8"?>
<p:tagLst xmlns:p="http://schemas.openxmlformats.org/presentationml/2006/main">
  <p:tag name="MH" val="20170720151247"/>
  <p:tag name="MH_LIBRARY" val="GRAPHIC"/>
  <p:tag name="MH_ORDER" val="6"/>
  <p:tag name="MH_TYPE" val="Other"/>
</p:tagLst>
</file>

<file path=ppt/tags/tag212.xml><?xml version="1.0" encoding="utf-8"?>
<p:tagLst xmlns:p="http://schemas.openxmlformats.org/presentationml/2006/main">
  <p:tag name="MH" val="20170720151247"/>
  <p:tag name="MH_LIBRARY" val="GRAPHIC"/>
  <p:tag name="MH_ORDER" val="8"/>
  <p:tag name="MH_TYPE" val="Other"/>
</p:tagLst>
</file>

<file path=ppt/tags/tag213.xml><?xml version="1.0" encoding="utf-8"?>
<p:tagLst xmlns:p="http://schemas.openxmlformats.org/presentationml/2006/main">
  <p:tag name="MH" val="20170720151247"/>
  <p:tag name="MH_LIBRARY" val="GRAPHIC"/>
  <p:tag name="MH_ORDER" val="9"/>
  <p:tag name="MH_TYPE" val="Other"/>
</p:tagLst>
</file>

<file path=ppt/tags/tag214.xml><?xml version="1.0" encoding="utf-8"?>
<p:tagLst xmlns:p="http://schemas.openxmlformats.org/presentationml/2006/main">
  <p:tag name="MH" val="20170720151247"/>
  <p:tag name="MH_LIBRARY" val="GRAPHIC"/>
  <p:tag name="MH_ORDER" val="2"/>
  <p:tag name="MH_TYPE" val="SubTitle"/>
</p:tagLst>
</file>

<file path=ppt/tags/tag215.xml><?xml version="1.0" encoding="utf-8"?>
<p:tagLst xmlns:p="http://schemas.openxmlformats.org/presentationml/2006/main">
  <p:tag name="MH" val="20170720151247"/>
  <p:tag name="MH_LIBRARY" val="GRAPHIC"/>
  <p:tag name="MH_ORDER" val="7"/>
  <p:tag name="MH_TYPE" val="Other"/>
</p:tagLst>
</file>

<file path=ppt/tags/tag216.xml><?xml version="1.0" encoding="utf-8"?>
<p:tagLst xmlns:p="http://schemas.openxmlformats.org/presentationml/2006/main">
  <p:tag name="MH" val="20170720151247"/>
  <p:tag name="MH_LIBRARY" val="GRAPHIC"/>
  <p:tag name="MH_ORDER" val="10"/>
  <p:tag name="MH_TYPE" val="Other"/>
</p:tagLst>
</file>

<file path=ppt/tags/tag217.xml><?xml version="1.0" encoding="utf-8"?>
<p:tagLst xmlns:p="http://schemas.openxmlformats.org/presentationml/2006/main">
  <p:tag name="MH" val="20170720151247"/>
  <p:tag name="MH_LIBRARY" val="GRAPHIC"/>
  <p:tag name="MH_ORDER" val="11"/>
  <p:tag name="MH_TYPE" val="Other"/>
</p:tagLst>
</file>

<file path=ppt/tags/tag218.xml><?xml version="1.0" encoding="utf-8"?>
<p:tagLst xmlns:p="http://schemas.openxmlformats.org/presentationml/2006/main">
  <p:tag name="MH" val="20170720151247"/>
  <p:tag name="MH_LIBRARY" val="GRAPHIC"/>
  <p:tag name="MH_ORDER" val="12"/>
  <p:tag name="MH_TYPE" val="Other"/>
</p:tagLst>
</file>

<file path=ppt/tags/tag219.xml><?xml version="1.0" encoding="utf-8"?>
<p:tagLst xmlns:p="http://schemas.openxmlformats.org/presentationml/2006/main">
  <p:tag name="MH" val="20170720151247"/>
  <p:tag name="MH_LIBRARY" val="GRAPHIC"/>
  <p:tag name="MH_ORDER" val="14"/>
  <p:tag name="MH_TYPE" val="Other"/>
</p:tagLst>
</file>

<file path=ppt/tags/tag22.xml><?xml version="1.0" encoding="utf-8"?>
<p:tagLst xmlns:p="http://schemas.openxmlformats.org/presentationml/2006/main">
  <p:tag name="PA" val="v3.2.0"/>
</p:tagLst>
</file>

<file path=ppt/tags/tag220.xml><?xml version="1.0" encoding="utf-8"?>
<p:tagLst xmlns:p="http://schemas.openxmlformats.org/presentationml/2006/main">
  <p:tag name="MH" val="20170720151247"/>
  <p:tag name="MH_LIBRARY" val="GRAPHIC"/>
  <p:tag name="MH_ORDER" val="15"/>
  <p:tag name="MH_TYPE" val="Other"/>
</p:tagLst>
</file>

<file path=ppt/tags/tag221.xml><?xml version="1.0" encoding="utf-8"?>
<p:tagLst xmlns:p="http://schemas.openxmlformats.org/presentationml/2006/main">
  <p:tag name="MH" val="20170720151247"/>
  <p:tag name="MH_LIBRARY" val="GRAPHIC"/>
  <p:tag name="MH_ORDER" val="3"/>
  <p:tag name="MH_TYPE" val="SubTitle"/>
</p:tagLst>
</file>

<file path=ppt/tags/tag222.xml><?xml version="1.0" encoding="utf-8"?>
<p:tagLst xmlns:p="http://schemas.openxmlformats.org/presentationml/2006/main">
  <p:tag name="MH" val="20170720151247"/>
  <p:tag name="MH_LIBRARY" val="GRAPHIC"/>
  <p:tag name="MH_ORDER" val="13"/>
  <p:tag name="MH_TYPE" val="Other"/>
</p:tagLst>
</file>

<file path=ppt/tags/tag223.xml><?xml version="1.0" encoding="utf-8"?>
<p:tagLst xmlns:p="http://schemas.openxmlformats.org/presentationml/2006/main">
  <p:tag name="MH" val="20170720151247"/>
  <p:tag name="MH_LIBRARY" val="GRAPHIC"/>
  <p:tag name="MH_ORDER" val="16"/>
  <p:tag name="MH_TYPE" val="Other"/>
</p:tagLst>
</file>

<file path=ppt/tags/tag224.xml><?xml version="1.0" encoding="utf-8"?>
<p:tagLst xmlns:p="http://schemas.openxmlformats.org/presentationml/2006/main">
  <p:tag name="MH" val="20170720151247"/>
  <p:tag name="MH_LIBRARY" val="GRAPHIC"/>
  <p:tag name="MH_ORDER" val="17"/>
  <p:tag name="MH_TYPE" val="Other"/>
</p:tagLst>
</file>

<file path=ppt/tags/tag225.xml><?xml version="1.0" encoding="utf-8"?>
<p:tagLst xmlns:p="http://schemas.openxmlformats.org/presentationml/2006/main">
  <p:tag name="MH" val="20170720151247"/>
  <p:tag name="MH_LIBRARY" val="GRAPHIC"/>
  <p:tag name="MH_ORDER" val="18"/>
  <p:tag name="MH_TYPE" val="Other"/>
</p:tagLst>
</file>

<file path=ppt/tags/tag226.xml><?xml version="1.0" encoding="utf-8"?>
<p:tagLst xmlns:p="http://schemas.openxmlformats.org/presentationml/2006/main">
  <p:tag name="MH" val="20170720151247"/>
  <p:tag name="MH_LIBRARY" val="GRAPHIC"/>
  <p:tag name="MH_ORDER" val="1"/>
  <p:tag name="MH_TYPE" val="Text"/>
</p:tagLst>
</file>

<file path=ppt/tags/tag227.xml><?xml version="1.0" encoding="utf-8"?>
<p:tagLst xmlns:p="http://schemas.openxmlformats.org/presentationml/2006/main">
  <p:tag name="MH" val="20170720151247"/>
  <p:tag name="MH_LIBRARY" val="GRAPHIC"/>
  <p:tag name="MH_ORDER" val="2"/>
  <p:tag name="MH_TYPE" val="Text"/>
</p:tagLst>
</file>

<file path=ppt/tags/tag228.xml><?xml version="1.0" encoding="utf-8"?>
<p:tagLst xmlns:p="http://schemas.openxmlformats.org/presentationml/2006/main">
  <p:tag name="MH" val="20170720151247"/>
  <p:tag name="MH_LIBRARY" val="GRAPHIC"/>
  <p:tag name="MH_ORDER" val="3"/>
  <p:tag name="MH_TYPE" val="Text"/>
</p:tagLst>
</file>

<file path=ppt/tags/tag229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30.xml><?xml version="1.0" encoding="utf-8"?>
<p:tagLst xmlns:p="http://schemas.openxmlformats.org/presentationml/2006/main">
  <p:tag name="PA" val="v3.2.0"/>
</p:tagLst>
</file>

<file path=ppt/tags/tag231.xml><?xml version="1.0" encoding="utf-8"?>
<p:tagLst xmlns:p="http://schemas.openxmlformats.org/presentationml/2006/main">
  <p:tag name="PA" val="v3.2.0"/>
</p:tagLst>
</file>

<file path=ppt/tags/tag232.xml><?xml version="1.0" encoding="utf-8"?>
<p:tagLst xmlns:p="http://schemas.openxmlformats.org/presentationml/2006/main">
  <p:tag name="PA" val="v3.2.0"/>
</p:tagLst>
</file>

<file path=ppt/tags/tag233.xml><?xml version="1.0" encoding="utf-8"?>
<p:tagLst xmlns:p="http://schemas.openxmlformats.org/presentationml/2006/main">
  <p:tag name="MH" val="20170720151310"/>
  <p:tag name="MH_LIBRARY" val="GRAPHIC"/>
  <p:tag name="MH_ORDER" val="1"/>
  <p:tag name="MH_TYPE" val="Other"/>
</p:tagLst>
</file>

<file path=ppt/tags/tag234.xml><?xml version="1.0" encoding="utf-8"?>
<p:tagLst xmlns:p="http://schemas.openxmlformats.org/presentationml/2006/main">
  <p:tag name="MH" val="20170720151310"/>
  <p:tag name="MH_LIBRARY" val="GRAPHIC"/>
  <p:tag name="MH_ORDER" val="2"/>
  <p:tag name="MH_TYPE" val="Other"/>
</p:tagLst>
</file>

<file path=ppt/tags/tag235.xml><?xml version="1.0" encoding="utf-8"?>
<p:tagLst xmlns:p="http://schemas.openxmlformats.org/presentationml/2006/main">
  <p:tag name="MH" val="20170720151310"/>
  <p:tag name="MH_LIBRARY" val="GRAPHIC"/>
  <p:tag name="MH_ORDER" val="3"/>
  <p:tag name="MH_TYPE" val="Other"/>
</p:tagLst>
</file>

<file path=ppt/tags/tag236.xml><?xml version="1.0" encoding="utf-8"?>
<p:tagLst xmlns:p="http://schemas.openxmlformats.org/presentationml/2006/main">
  <p:tag name="MH" val="20170720151310"/>
  <p:tag name="MH_LIBRARY" val="GRAPHIC"/>
  <p:tag name="MH_ORDER" val="4"/>
  <p:tag name="MH_TYPE" val="Other"/>
</p:tagLst>
</file>

<file path=ppt/tags/tag237.xml><?xml version="1.0" encoding="utf-8"?>
<p:tagLst xmlns:p="http://schemas.openxmlformats.org/presentationml/2006/main">
  <p:tag name="MH" val="20170720151310"/>
  <p:tag name="MH_LIBRARY" val="GRAPHIC"/>
  <p:tag name="MH_ORDER" val="1"/>
  <p:tag name="MH_TYPE" val="SubTitle"/>
</p:tagLst>
</file>

<file path=ppt/tags/tag238.xml><?xml version="1.0" encoding="utf-8"?>
<p:tagLst xmlns:p="http://schemas.openxmlformats.org/presentationml/2006/main">
  <p:tag name="MH" val="20170720151310"/>
  <p:tag name="MH_LIBRARY" val="GRAPHIC"/>
  <p:tag name="MH_ORDER" val="5"/>
  <p:tag name="MH_TYPE" val="Other"/>
</p:tagLst>
</file>

<file path=ppt/tags/tag239.xml><?xml version="1.0" encoding="utf-8"?>
<p:tagLst xmlns:p="http://schemas.openxmlformats.org/presentationml/2006/main">
  <p:tag name="MH" val="20170720151310"/>
  <p:tag name="MH_LIBRARY" val="GRAPHIC"/>
  <p:tag name="MH_ORDER" val="6"/>
  <p:tag name="MH_TYPE" val="Other"/>
</p:tagLst>
</file>

<file path=ppt/tags/tag24.xml><?xml version="1.0" encoding="utf-8"?>
<p:tagLst xmlns:p="http://schemas.openxmlformats.org/presentationml/2006/main">
  <p:tag name="PA" val="v3.2.0"/>
</p:tagLst>
</file>

<file path=ppt/tags/tag240.xml><?xml version="1.0" encoding="utf-8"?>
<p:tagLst xmlns:p="http://schemas.openxmlformats.org/presentationml/2006/main">
  <p:tag name="MH" val="20170720151310"/>
  <p:tag name="MH_LIBRARY" val="GRAPHIC"/>
  <p:tag name="MH_ORDER" val="7"/>
  <p:tag name="MH_TYPE" val="Other"/>
</p:tagLst>
</file>

<file path=ppt/tags/tag241.xml><?xml version="1.0" encoding="utf-8"?>
<p:tagLst xmlns:p="http://schemas.openxmlformats.org/presentationml/2006/main">
  <p:tag name="MH" val="20170720151310"/>
  <p:tag name="MH_LIBRARY" val="GRAPHIC"/>
  <p:tag name="MH_ORDER" val="8"/>
  <p:tag name="MH_TYPE" val="Other"/>
</p:tagLst>
</file>

<file path=ppt/tags/tag242.xml><?xml version="1.0" encoding="utf-8"?>
<p:tagLst xmlns:p="http://schemas.openxmlformats.org/presentationml/2006/main">
  <p:tag name="MH" val="20170720151310"/>
  <p:tag name="MH_LIBRARY" val="GRAPHIC"/>
  <p:tag name="MH_ORDER" val="9"/>
  <p:tag name="MH_TYPE" val="Other"/>
</p:tagLst>
</file>

<file path=ppt/tags/tag243.xml><?xml version="1.0" encoding="utf-8"?>
<p:tagLst xmlns:p="http://schemas.openxmlformats.org/presentationml/2006/main">
  <p:tag name="MH" val="20170720151310"/>
  <p:tag name="MH_LIBRARY" val="GRAPHIC"/>
  <p:tag name="MH_ORDER" val="10"/>
  <p:tag name="MH_TYPE" val="Other"/>
</p:tagLst>
</file>

<file path=ppt/tags/tag244.xml><?xml version="1.0" encoding="utf-8"?>
<p:tagLst xmlns:p="http://schemas.openxmlformats.org/presentationml/2006/main">
  <p:tag name="MH" val="20170720151310"/>
  <p:tag name="MH_LIBRARY" val="GRAPHIC"/>
  <p:tag name="MH_ORDER" val="1"/>
  <p:tag name="MH_TYPE" val="Title"/>
</p:tagLst>
</file>

<file path=ppt/tags/tag245.xml><?xml version="1.0" encoding="utf-8"?>
<p:tagLst xmlns:p="http://schemas.openxmlformats.org/presentationml/2006/main">
  <p:tag name="MH" val="20170720151310"/>
  <p:tag name="MH_LIBRARY" val="GRAPHIC"/>
  <p:tag name="MH_ORDER" val="11"/>
  <p:tag name="MH_TYPE" val="Other"/>
</p:tagLst>
</file>

<file path=ppt/tags/tag246.xml><?xml version="1.0" encoding="utf-8"?>
<p:tagLst xmlns:p="http://schemas.openxmlformats.org/presentationml/2006/main">
  <p:tag name="MH" val="20170720151310"/>
  <p:tag name="MH_LIBRARY" val="GRAPHIC"/>
  <p:tag name="MH_ORDER" val="12"/>
  <p:tag name="MH_TYPE" val="Other"/>
</p:tagLst>
</file>

<file path=ppt/tags/tag247.xml><?xml version="1.0" encoding="utf-8"?>
<p:tagLst xmlns:p="http://schemas.openxmlformats.org/presentationml/2006/main">
  <p:tag name="MH" val="20170720151310"/>
  <p:tag name="MH_LIBRARY" val="GRAPHIC"/>
  <p:tag name="MH_ORDER" val="13"/>
  <p:tag name="MH_TYPE" val="Other"/>
</p:tagLst>
</file>

<file path=ppt/tags/tag248.xml><?xml version="1.0" encoding="utf-8"?>
<p:tagLst xmlns:p="http://schemas.openxmlformats.org/presentationml/2006/main">
  <p:tag name="MH" val="20170720151310"/>
  <p:tag name="MH_LIBRARY" val="GRAPHIC"/>
  <p:tag name="MH_ORDER" val="14"/>
  <p:tag name="MH_TYPE" val="Other"/>
</p:tagLst>
</file>

<file path=ppt/tags/tag249.xml><?xml version="1.0" encoding="utf-8"?>
<p:tagLst xmlns:p="http://schemas.openxmlformats.org/presentationml/2006/main">
  <p:tag name="MH" val="20170720151310"/>
  <p:tag name="MH_LIBRARY" val="GRAPHIC"/>
  <p:tag name="MH_ORDER" val="15"/>
  <p:tag name="MH_TYPE" val="Other"/>
</p:tagLst>
</file>

<file path=ppt/tags/tag25.xml><?xml version="1.0" encoding="utf-8"?>
<p:tagLst xmlns:p="http://schemas.openxmlformats.org/presentationml/2006/main">
  <p:tag name="PA" val="v3.2.0"/>
</p:tagLst>
</file>

<file path=ppt/tags/tag250.xml><?xml version="1.0" encoding="utf-8"?>
<p:tagLst xmlns:p="http://schemas.openxmlformats.org/presentationml/2006/main">
  <p:tag name="MH" val="20170720151310"/>
  <p:tag name="MH_LIBRARY" val="GRAPHIC"/>
  <p:tag name="MH_ORDER" val="1"/>
  <p:tag name="MH_TYPE" val="Text"/>
</p:tagLst>
</file>

<file path=ppt/tags/tag251.xml><?xml version="1.0" encoding="utf-8"?>
<p:tagLst xmlns:p="http://schemas.openxmlformats.org/presentationml/2006/main">
  <p:tag name="MH" val="20170720151310"/>
  <p:tag name="MH_LIBRARY" val="GRAPHIC"/>
  <p:tag name="MH_ORDER" val="3"/>
  <p:tag name="MH_TYPE" val="Text"/>
</p:tagLst>
</file>

<file path=ppt/tags/tag252.xml><?xml version="1.0" encoding="utf-8"?>
<p:tagLst xmlns:p="http://schemas.openxmlformats.org/presentationml/2006/main">
  <p:tag name="MH" val="20170720151310"/>
  <p:tag name="MH_LIBRARY" val="GRAPHIC"/>
  <p:tag name="MH_ORDER" val="5"/>
  <p:tag name="MH_TYPE" val="Text"/>
</p:tagLst>
</file>

<file path=ppt/tags/tag253.xml><?xml version="1.0" encoding="utf-8"?>
<p:tagLst xmlns:p="http://schemas.openxmlformats.org/presentationml/2006/main">
  <p:tag name="MH" val="20170720151310"/>
  <p:tag name="MH_LIBRARY" val="GRAPHIC"/>
  <p:tag name="MH_ORDER" val="2"/>
  <p:tag name="MH_TYPE" val="Text"/>
</p:tagLst>
</file>

<file path=ppt/tags/tag254.xml><?xml version="1.0" encoding="utf-8"?>
<p:tagLst xmlns:p="http://schemas.openxmlformats.org/presentationml/2006/main">
  <p:tag name="MH" val="20170720151310"/>
  <p:tag name="MH_LIBRARY" val="GRAPHIC"/>
  <p:tag name="MH_ORDER" val="4"/>
  <p:tag name="MH_TYPE" val="Text"/>
</p:tagLst>
</file>

<file path=ppt/tags/tag255.xml><?xml version="1.0" encoding="utf-8"?>
<p:tagLst xmlns:p="http://schemas.openxmlformats.org/presentationml/2006/main">
  <p:tag name="MH" val="20170720151310"/>
  <p:tag name="MH_LIBRARY" val="GRAPHIC"/>
  <p:tag name="MH_ORDER" val="6"/>
  <p:tag name="MH_TYPE" val="Text"/>
</p:tagLst>
</file>

<file path=ppt/tags/tag256.xml><?xml version="1.0" encoding="utf-8"?>
<p:tagLst xmlns:p="http://schemas.openxmlformats.org/presentationml/2006/main">
  <p:tag name="MH" val="20170720151310"/>
  <p:tag name="MH_LIBRARY" val="GRAPHIC"/>
  <p:tag name="MH_ORDER" val="2"/>
  <p:tag name="MH_TYPE" val="SubTitle"/>
</p:tagLst>
</file>

<file path=ppt/tags/tag257.xml><?xml version="1.0" encoding="utf-8"?>
<p:tagLst xmlns:p="http://schemas.openxmlformats.org/presentationml/2006/main">
  <p:tag name="MH" val="20170720151310"/>
  <p:tag name="MH_LIBRARY" val="GRAPHIC"/>
  <p:tag name="MH_ORDER" val="16"/>
  <p:tag name="MH_TYPE" val="Other"/>
</p:tagLst>
</file>

<file path=ppt/tags/tag258.xml><?xml version="1.0" encoding="utf-8"?>
<p:tagLst xmlns:p="http://schemas.openxmlformats.org/presentationml/2006/main">
  <p:tag name="PA" val="v3.2.0"/>
</p:tagLst>
</file>

<file path=ppt/tags/tag259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60.xml><?xml version="1.0" encoding="utf-8"?>
<p:tagLst xmlns:p="http://schemas.openxmlformats.org/presentationml/2006/main">
  <p:tag name="MH" val="20170720151322"/>
  <p:tag name="MH_LIBRARY" val="GRAPHIC"/>
  <p:tag name="MH_ORDER" val="2"/>
  <p:tag name="MH_TYPE" val="SubTitle"/>
</p:tagLst>
</file>

<file path=ppt/tags/tag261.xml><?xml version="1.0" encoding="utf-8"?>
<p:tagLst xmlns:p="http://schemas.openxmlformats.org/presentationml/2006/main">
  <p:tag name="MH" val="20170720151322"/>
  <p:tag name="MH_LIBRARY" val="GRAPHIC"/>
  <p:tag name="MH_ORDER" val="1"/>
  <p:tag name="MH_TYPE" val="SubTitle"/>
</p:tagLst>
</file>

<file path=ppt/tags/tag262.xml><?xml version="1.0" encoding="utf-8"?>
<p:tagLst xmlns:p="http://schemas.openxmlformats.org/presentationml/2006/main">
  <p:tag name="MH" val="20170720151322"/>
  <p:tag name="MH_LIBRARY" val="GRAPHIC"/>
  <p:tag name="MH_ORDER" val="3"/>
  <p:tag name="MH_TYPE" val="SubTitle"/>
</p:tagLst>
</file>

<file path=ppt/tags/tag263.xml><?xml version="1.0" encoding="utf-8"?>
<p:tagLst xmlns:p="http://schemas.openxmlformats.org/presentationml/2006/main">
  <p:tag name="MH" val="20170720151322"/>
  <p:tag name="MH_LIBRARY" val="GRAPHIC"/>
  <p:tag name="MH_ORDER" val="1"/>
  <p:tag name="MH_TYPE" val="Other"/>
</p:tagLst>
</file>

<file path=ppt/tags/tag264.xml><?xml version="1.0" encoding="utf-8"?>
<p:tagLst xmlns:p="http://schemas.openxmlformats.org/presentationml/2006/main">
  <p:tag name="MH" val="20170720151322"/>
  <p:tag name="MH_LIBRARY" val="GRAPHIC"/>
  <p:tag name="MH_ORDER" val="2"/>
  <p:tag name="MH_TYPE" val="Other"/>
</p:tagLst>
</file>

<file path=ppt/tags/tag265.xml><?xml version="1.0" encoding="utf-8"?>
<p:tagLst xmlns:p="http://schemas.openxmlformats.org/presentationml/2006/main">
  <p:tag name="MH" val="20170720151322"/>
  <p:tag name="MH_LIBRARY" val="GRAPHIC"/>
  <p:tag name="MH_ORDER" val="3"/>
  <p:tag name="MH_TYPE" val="Other"/>
</p:tagLst>
</file>

<file path=ppt/tags/tag266.xml><?xml version="1.0" encoding="utf-8"?>
<p:tagLst xmlns:p="http://schemas.openxmlformats.org/presentationml/2006/main">
  <p:tag name="MH" val="20170720151322"/>
  <p:tag name="MH_LIBRARY" val="GRAPHIC"/>
  <p:tag name="MH_ORDER" val="1"/>
  <p:tag name="MH_TYPE" val="Text"/>
</p:tagLst>
</file>

<file path=ppt/tags/tag267.xml><?xml version="1.0" encoding="utf-8"?>
<p:tagLst xmlns:p="http://schemas.openxmlformats.org/presentationml/2006/main">
  <p:tag name="MH" val="20170720151322"/>
  <p:tag name="MH_LIBRARY" val="GRAPHIC"/>
  <p:tag name="MH_ORDER" val="2"/>
  <p:tag name="MH_TYPE" val="Text"/>
</p:tagLst>
</file>

<file path=ppt/tags/tag268.xml><?xml version="1.0" encoding="utf-8"?>
<p:tagLst xmlns:p="http://schemas.openxmlformats.org/presentationml/2006/main">
  <p:tag name="MH" val="20170720151322"/>
  <p:tag name="MH_LIBRARY" val="GRAPHIC"/>
  <p:tag name="MH_ORDER" val="3"/>
  <p:tag name="MH_TYPE" val="Text"/>
</p:tagLst>
</file>

<file path=ppt/tags/tag269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70.xml><?xml version="1.0" encoding="utf-8"?>
<p:tagLst xmlns:p="http://schemas.openxmlformats.org/presentationml/2006/main">
  <p:tag name="PA" val="v3.2.0"/>
</p:tagLst>
</file>

<file path=ppt/tags/tag271.xml><?xml version="1.0" encoding="utf-8"?>
<p:tagLst xmlns:p="http://schemas.openxmlformats.org/presentationml/2006/main">
  <p:tag name="MH" val="20170721100619"/>
  <p:tag name="MH_LIBRARY" val="GRAPHIC"/>
  <p:tag name="MH_ORDER" val="1"/>
  <p:tag name="MH_TYPE" val="Other"/>
</p:tagLst>
</file>

<file path=ppt/tags/tag272.xml><?xml version="1.0" encoding="utf-8"?>
<p:tagLst xmlns:p="http://schemas.openxmlformats.org/presentationml/2006/main">
  <p:tag name="MH" val="20170721100619"/>
  <p:tag name="MH_LIBRARY" val="GRAPHIC"/>
  <p:tag name="MH_ORDER" val="2"/>
  <p:tag name="MH_TYPE" val="Other"/>
</p:tagLst>
</file>

<file path=ppt/tags/tag273.xml><?xml version="1.0" encoding="utf-8"?>
<p:tagLst xmlns:p="http://schemas.openxmlformats.org/presentationml/2006/main">
  <p:tag name="MH" val="20170721100619"/>
  <p:tag name="MH_LIBRARY" val="GRAPHIC"/>
  <p:tag name="MH_ORDER" val="3"/>
  <p:tag name="MH_TYPE" val="Other"/>
</p:tagLst>
</file>

<file path=ppt/tags/tag274.xml><?xml version="1.0" encoding="utf-8"?>
<p:tagLst xmlns:p="http://schemas.openxmlformats.org/presentationml/2006/main">
  <p:tag name="MH" val="20170721100619"/>
  <p:tag name="MH_LIBRARY" val="GRAPHIC"/>
  <p:tag name="MH_ORDER" val="4"/>
  <p:tag name="MH_TYPE" val="Other"/>
</p:tagLst>
</file>

<file path=ppt/tags/tag275.xml><?xml version="1.0" encoding="utf-8"?>
<p:tagLst xmlns:p="http://schemas.openxmlformats.org/presentationml/2006/main">
  <p:tag name="MH" val="20170721100619"/>
  <p:tag name="MH_LIBRARY" val="GRAPHIC"/>
  <p:tag name="MH_ORDER" val="5"/>
  <p:tag name="MH_TYPE" val="Other"/>
</p:tagLst>
</file>

<file path=ppt/tags/tag276.xml><?xml version="1.0" encoding="utf-8"?>
<p:tagLst xmlns:p="http://schemas.openxmlformats.org/presentationml/2006/main">
  <p:tag name="MH" val="20170721100619"/>
  <p:tag name="MH_LIBRARY" val="GRAPHIC"/>
  <p:tag name="MH_ORDER" val="6"/>
  <p:tag name="MH_TYPE" val="Other"/>
</p:tagLst>
</file>

<file path=ppt/tags/tag277.xml><?xml version="1.0" encoding="utf-8"?>
<p:tagLst xmlns:p="http://schemas.openxmlformats.org/presentationml/2006/main">
  <p:tag name="MH" val="20170721100619"/>
  <p:tag name="MH_LIBRARY" val="GRAPHIC"/>
  <p:tag name="MH_ORDER" val="2"/>
  <p:tag name="MH_TYPE" val="SubTitle"/>
</p:tagLst>
</file>

<file path=ppt/tags/tag278.xml><?xml version="1.0" encoding="utf-8"?>
<p:tagLst xmlns:p="http://schemas.openxmlformats.org/presentationml/2006/main">
  <p:tag name="MH" val="20170721100619"/>
  <p:tag name="MH_LIBRARY" val="GRAPHIC"/>
  <p:tag name="MH_ORDER" val="3"/>
  <p:tag name="MH_TYPE" val="SubTitle"/>
</p:tagLst>
</file>

<file path=ppt/tags/tag279.xml><?xml version="1.0" encoding="utf-8"?>
<p:tagLst xmlns:p="http://schemas.openxmlformats.org/presentationml/2006/main">
  <p:tag name="MH" val="20170721100619"/>
  <p:tag name="MH_LIBRARY" val="GRAPHIC"/>
  <p:tag name="MH_ORDER" val="4"/>
  <p:tag name="MH_TYPE" val="SubTitle"/>
</p:tagLst>
</file>

<file path=ppt/tags/tag28.xml><?xml version="1.0" encoding="utf-8"?>
<p:tagLst xmlns:p="http://schemas.openxmlformats.org/presentationml/2006/main">
  <p:tag name="PA" val="v3.2.0"/>
</p:tagLst>
</file>

<file path=ppt/tags/tag280.xml><?xml version="1.0" encoding="utf-8"?>
<p:tagLst xmlns:p="http://schemas.openxmlformats.org/presentationml/2006/main">
  <p:tag name="MH" val="20170721100619"/>
  <p:tag name="MH_LIBRARY" val="GRAPHIC"/>
  <p:tag name="MH_ORDER" val="1"/>
  <p:tag name="MH_TYPE" val="SubTitle"/>
</p:tagLst>
</file>

<file path=ppt/tags/tag281.xml><?xml version="1.0" encoding="utf-8"?>
<p:tagLst xmlns:p="http://schemas.openxmlformats.org/presentationml/2006/main">
  <p:tag name="MH" val="20170721100619"/>
  <p:tag name="MH_LIBRARY" val="GRAPHIC"/>
  <p:tag name="MH_ORDER" val="5"/>
  <p:tag name="MH_TYPE" val="SubTitle"/>
</p:tagLst>
</file>

<file path=ppt/tags/tag282.xml><?xml version="1.0" encoding="utf-8"?>
<p:tagLst xmlns:p="http://schemas.openxmlformats.org/presentationml/2006/main">
  <p:tag name="PA" val="v3.2.0"/>
</p:tagLst>
</file>

<file path=ppt/tags/tag283.xml><?xml version="1.0" encoding="utf-8"?>
<p:tagLst xmlns:p="http://schemas.openxmlformats.org/presentationml/2006/main">
  <p:tag name="PA" val="v3.2.0"/>
</p:tagLst>
</file>

<file path=ppt/tags/tag284.xml><?xml version="1.0" encoding="utf-8"?>
<p:tagLst xmlns:p="http://schemas.openxmlformats.org/presentationml/2006/main">
  <p:tag name="MH" val="20170721100741"/>
  <p:tag name="MH_LIBRARY" val="GRAPHIC"/>
  <p:tag name="MH_ORDER" val="1"/>
  <p:tag name="MH_TYPE" val="Other"/>
</p:tagLst>
</file>

<file path=ppt/tags/tag285.xml><?xml version="1.0" encoding="utf-8"?>
<p:tagLst xmlns:p="http://schemas.openxmlformats.org/presentationml/2006/main">
  <p:tag name="MH" val="20170721100741"/>
  <p:tag name="MH_LIBRARY" val="GRAPHIC"/>
  <p:tag name="MH_ORDER" val="2"/>
  <p:tag name="MH_TYPE" val="Other"/>
</p:tagLst>
</file>

<file path=ppt/tags/tag286.xml><?xml version="1.0" encoding="utf-8"?>
<p:tagLst xmlns:p="http://schemas.openxmlformats.org/presentationml/2006/main">
  <p:tag name="MH" val="20170721100741"/>
  <p:tag name="MH_LIBRARY" val="GRAPHIC"/>
  <p:tag name="MH_ORDER" val="3"/>
  <p:tag name="MH_TYPE" val="Other"/>
</p:tagLst>
</file>

<file path=ppt/tags/tag287.xml><?xml version="1.0" encoding="utf-8"?>
<p:tagLst xmlns:p="http://schemas.openxmlformats.org/presentationml/2006/main">
  <p:tag name="MH" val="20170721100741"/>
  <p:tag name="MH_LIBRARY" val="GRAPHIC"/>
  <p:tag name="MH_ORDER" val="4"/>
  <p:tag name="MH_TYPE" val="Other"/>
</p:tagLst>
</file>

<file path=ppt/tags/tag288.xml><?xml version="1.0" encoding="utf-8"?>
<p:tagLst xmlns:p="http://schemas.openxmlformats.org/presentationml/2006/main">
  <p:tag name="MH" val="20170721100741"/>
  <p:tag name="MH_LIBRARY" val="GRAPHIC"/>
  <p:tag name="MH_ORDER" val="1"/>
  <p:tag name="MH_TYPE" val="SubTitle"/>
</p:tagLst>
</file>

<file path=ppt/tags/tag289.xml><?xml version="1.0" encoding="utf-8"?>
<p:tagLst xmlns:p="http://schemas.openxmlformats.org/presentationml/2006/main">
  <p:tag name="MH" val="20170721100741"/>
  <p:tag name="MH_LIBRARY" val="GRAPHIC"/>
  <p:tag name="MH_ORDER" val="2"/>
  <p:tag name="MH_TYPE" val="SubTitle"/>
</p:tagLst>
</file>

<file path=ppt/tags/tag29.xml><?xml version="1.0" encoding="utf-8"?>
<p:tagLst xmlns:p="http://schemas.openxmlformats.org/presentationml/2006/main">
  <p:tag name="PA" val="v3.2.0"/>
</p:tagLst>
</file>

<file path=ppt/tags/tag290.xml><?xml version="1.0" encoding="utf-8"?>
<p:tagLst xmlns:p="http://schemas.openxmlformats.org/presentationml/2006/main">
  <p:tag name="MH" val="20170721100741"/>
  <p:tag name="MH_LIBRARY" val="GRAPHIC"/>
  <p:tag name="MH_ORDER" val="3"/>
  <p:tag name="MH_TYPE" val="SubTitle"/>
</p:tagLst>
</file>

<file path=ppt/tags/tag291.xml><?xml version="1.0" encoding="utf-8"?>
<p:tagLst xmlns:p="http://schemas.openxmlformats.org/presentationml/2006/main">
  <p:tag name="MH" val="20170721100741"/>
  <p:tag name="MH_LIBRARY" val="GRAPHIC"/>
  <p:tag name="MH_ORDER" val="4"/>
  <p:tag name="MH_TYPE" val="SubTitle"/>
</p:tagLst>
</file>

<file path=ppt/tags/tag292.xml><?xml version="1.0" encoding="utf-8"?>
<p:tagLst xmlns:p="http://schemas.openxmlformats.org/presentationml/2006/main">
  <p:tag name="MH" val="20170721100741"/>
  <p:tag name="MH_LIBRARY" val="GRAPHIC"/>
  <p:tag name="MH_ORDER" val="5"/>
  <p:tag name="MH_TYPE" val="Other"/>
</p:tagLst>
</file>

<file path=ppt/tags/tag293.xml><?xml version="1.0" encoding="utf-8"?>
<p:tagLst xmlns:p="http://schemas.openxmlformats.org/presentationml/2006/main">
  <p:tag name="MH" val="20170721100741"/>
  <p:tag name="MH_LIBRARY" val="GRAPHIC"/>
  <p:tag name="MH_ORDER" val="6"/>
  <p:tag name="MH_TYPE" val="Other"/>
</p:tagLst>
</file>

<file path=ppt/tags/tag294.xml><?xml version="1.0" encoding="utf-8"?>
<p:tagLst xmlns:p="http://schemas.openxmlformats.org/presentationml/2006/main">
  <p:tag name="MH" val="20170721100741"/>
  <p:tag name="MH_LIBRARY" val="GRAPHIC"/>
  <p:tag name="MH_ORDER" val="7"/>
  <p:tag name="MH_TYPE" val="Other"/>
</p:tagLst>
</file>

<file path=ppt/tags/tag295.xml><?xml version="1.0" encoding="utf-8"?>
<p:tagLst xmlns:p="http://schemas.openxmlformats.org/presentationml/2006/main">
  <p:tag name="MH" val="20170721100741"/>
  <p:tag name="MH_LIBRARY" val="GRAPHIC"/>
  <p:tag name="MH_ORDER" val="8"/>
  <p:tag name="MH_TYPE" val="Other"/>
</p:tagLst>
</file>

<file path=ppt/tags/tag296.xml><?xml version="1.0" encoding="utf-8"?>
<p:tagLst xmlns:p="http://schemas.openxmlformats.org/presentationml/2006/main">
  <p:tag name="MH" val="20170721100741"/>
  <p:tag name="MH_LIBRARY" val="GRAPHIC"/>
  <p:tag name="MH_ORDER" val="9"/>
  <p:tag name="MH_TYPE" val="Other"/>
</p:tagLst>
</file>

<file path=ppt/tags/tag297.xml><?xml version="1.0" encoding="utf-8"?>
<p:tagLst xmlns:p="http://schemas.openxmlformats.org/presentationml/2006/main">
  <p:tag name="MH" val="20170721100741"/>
  <p:tag name="MH_LIBRARY" val="GRAPHIC"/>
  <p:tag name="MH_ORDER" val="10"/>
  <p:tag name="MH_TYPE" val="Other"/>
</p:tagLst>
</file>

<file path=ppt/tags/tag298.xml><?xml version="1.0" encoding="utf-8"?>
<p:tagLst xmlns:p="http://schemas.openxmlformats.org/presentationml/2006/main">
  <p:tag name="MH" val="20170721100741"/>
  <p:tag name="MH_LIBRARY" val="GRAPHIC"/>
  <p:tag name="MH_ORDER" val="11"/>
  <p:tag name="MH_TYPE" val="Other"/>
</p:tagLst>
</file>

<file path=ppt/tags/tag299.xml><?xml version="1.0" encoding="utf-8"?>
<p:tagLst xmlns:p="http://schemas.openxmlformats.org/presentationml/2006/main">
  <p:tag name="MH" val="20170721100741"/>
  <p:tag name="MH_LIBRARY" val="GRAPHIC"/>
  <p:tag name="MH_ORDER" val="12"/>
  <p:tag name="MH_TYPE" val="Other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00.xml><?xml version="1.0" encoding="utf-8"?>
<p:tagLst xmlns:p="http://schemas.openxmlformats.org/presentationml/2006/main">
  <p:tag name="MH" val="20170721100741"/>
  <p:tag name="MH_LIBRARY" val="GRAPHIC"/>
  <p:tag name="MH_ORDER" val="13"/>
  <p:tag name="MH_TYPE" val="Other"/>
</p:tagLst>
</file>

<file path=ppt/tags/tag301.xml><?xml version="1.0" encoding="utf-8"?>
<p:tagLst xmlns:p="http://schemas.openxmlformats.org/presentationml/2006/main">
  <p:tag name="MH" val="20170721100741"/>
  <p:tag name="MH_LIBRARY" val="GRAPHIC"/>
  <p:tag name="MH_ORDER" val="14"/>
  <p:tag name="MH_TYPE" val="Other"/>
</p:tagLst>
</file>

<file path=ppt/tags/tag302.xml><?xml version="1.0" encoding="utf-8"?>
<p:tagLst xmlns:p="http://schemas.openxmlformats.org/presentationml/2006/main">
  <p:tag name="MH" val="20170721100741"/>
  <p:tag name="MH_LIBRARY" val="GRAPHIC"/>
  <p:tag name="MH_ORDER" val="15"/>
  <p:tag name="MH_TYPE" val="Other"/>
</p:tagLst>
</file>

<file path=ppt/tags/tag303.xml><?xml version="1.0" encoding="utf-8"?>
<p:tagLst xmlns:p="http://schemas.openxmlformats.org/presentationml/2006/main">
  <p:tag name="MH" val="20170721100741"/>
  <p:tag name="MH_LIBRARY" val="GRAPHIC"/>
  <p:tag name="MH_ORDER" val="16"/>
  <p:tag name="MH_TYPE" val="Other"/>
</p:tagLst>
</file>

<file path=ppt/tags/tag304.xml><?xml version="1.0" encoding="utf-8"?>
<p:tagLst xmlns:p="http://schemas.openxmlformats.org/presentationml/2006/main">
  <p:tag name="MH" val="20170721100741"/>
  <p:tag name="MH_LIBRARY" val="GRAPHIC"/>
  <p:tag name="MH_ORDER" val="17"/>
  <p:tag name="MH_TYPE" val="Other"/>
</p:tagLst>
</file>

<file path=ppt/tags/tag305.xml><?xml version="1.0" encoding="utf-8"?>
<p:tagLst xmlns:p="http://schemas.openxmlformats.org/presentationml/2006/main">
  <p:tag name="MH" val="20170721100741"/>
  <p:tag name="MH_LIBRARY" val="GRAPHIC"/>
  <p:tag name="MH_ORDER" val="18"/>
  <p:tag name="MH_TYPE" val="Other"/>
</p:tagLst>
</file>

<file path=ppt/tags/tag306.xml><?xml version="1.0" encoding="utf-8"?>
<p:tagLst xmlns:p="http://schemas.openxmlformats.org/presentationml/2006/main">
  <p:tag name="MH" val="20170721100741"/>
  <p:tag name="MH_LIBRARY" val="GRAPHIC"/>
  <p:tag name="MH_ORDER" val="19"/>
  <p:tag name="MH_TYPE" val="Other"/>
</p:tagLst>
</file>

<file path=ppt/tags/tag307.xml><?xml version="1.0" encoding="utf-8"?>
<p:tagLst xmlns:p="http://schemas.openxmlformats.org/presentationml/2006/main">
  <p:tag name="MH" val="20170721100741"/>
  <p:tag name="MH_LIBRARY" val="GRAPHIC"/>
  <p:tag name="MH_ORDER" val="20"/>
  <p:tag name="MH_TYPE" val="Other"/>
</p:tagLst>
</file>

<file path=ppt/tags/tag308.xml><?xml version="1.0" encoding="utf-8"?>
<p:tagLst xmlns:p="http://schemas.openxmlformats.org/presentationml/2006/main">
  <p:tag name="MH" val="20170721100741"/>
  <p:tag name="MH_LIBRARY" val="GRAPHIC"/>
  <p:tag name="MH_ORDER" val="21"/>
  <p:tag name="MH_TYPE" val="Other"/>
</p:tagLst>
</file>

<file path=ppt/tags/tag309.xml><?xml version="1.0" encoding="utf-8"?>
<p:tagLst xmlns:p="http://schemas.openxmlformats.org/presentationml/2006/main">
  <p:tag name="MH" val="20170721100741"/>
  <p:tag name="MH_LIBRARY" val="GRAPHIC"/>
  <p:tag name="MH_ORDER" val="22"/>
  <p:tag name="MH_TYPE" val="Other"/>
</p:tagLst>
</file>

<file path=ppt/tags/tag31.xml><?xml version="1.0" encoding="utf-8"?>
<p:tagLst xmlns:p="http://schemas.openxmlformats.org/presentationml/2006/main">
  <p:tag name="PA" val="v3.2.0"/>
</p:tagLst>
</file>

<file path=ppt/tags/tag310.xml><?xml version="1.0" encoding="utf-8"?>
<p:tagLst xmlns:p="http://schemas.openxmlformats.org/presentationml/2006/main">
  <p:tag name="MH" val="20170721100741"/>
  <p:tag name="MH_LIBRARY" val="GRAPHIC"/>
  <p:tag name="MH_ORDER" val="23"/>
  <p:tag name="MH_TYPE" val="Other"/>
</p:tagLst>
</file>

<file path=ppt/tags/tag311.xml><?xml version="1.0" encoding="utf-8"?>
<p:tagLst xmlns:p="http://schemas.openxmlformats.org/presentationml/2006/main">
  <p:tag name="MH" val="20170721100741"/>
  <p:tag name="MH_LIBRARY" val="GRAPHIC"/>
  <p:tag name="MH_ORDER" val="24"/>
  <p:tag name="MH_TYPE" val="Other"/>
</p:tagLst>
</file>

<file path=ppt/tags/tag312.xml><?xml version="1.0" encoding="utf-8"?>
<p:tagLst xmlns:p="http://schemas.openxmlformats.org/presentationml/2006/main">
  <p:tag name="MH" val="20170721100741"/>
  <p:tag name="MH_LIBRARY" val="GRAPHIC"/>
  <p:tag name="MH_ORDER" val="25"/>
  <p:tag name="MH_TYPE" val="Other"/>
</p:tagLst>
</file>

<file path=ppt/tags/tag313.xml><?xml version="1.0" encoding="utf-8"?>
<p:tagLst xmlns:p="http://schemas.openxmlformats.org/presentationml/2006/main">
  <p:tag name="MH" val="20170721100741"/>
  <p:tag name="MH_LIBRARY" val="GRAPHIC"/>
  <p:tag name="MH_ORDER" val="26"/>
  <p:tag name="MH_TYPE" val="Other"/>
</p:tagLst>
</file>

<file path=ppt/tags/tag314.xml><?xml version="1.0" encoding="utf-8"?>
<p:tagLst xmlns:p="http://schemas.openxmlformats.org/presentationml/2006/main">
  <p:tag name="MH" val="20170721100741"/>
  <p:tag name="MH_LIBRARY" val="GRAPHIC"/>
  <p:tag name="MH_ORDER" val="27"/>
  <p:tag name="MH_TYPE" val="Other"/>
</p:tagLst>
</file>

<file path=ppt/tags/tag315.xml><?xml version="1.0" encoding="utf-8"?>
<p:tagLst xmlns:p="http://schemas.openxmlformats.org/presentationml/2006/main">
  <p:tag name="MH" val="20170721100741"/>
  <p:tag name="MH_LIBRARY" val="GRAPHIC"/>
  <p:tag name="MH_ORDER" val="28"/>
  <p:tag name="MH_TYPE" val="Other"/>
</p:tagLst>
</file>

<file path=ppt/tags/tag316.xml><?xml version="1.0" encoding="utf-8"?>
<p:tagLst xmlns:p="http://schemas.openxmlformats.org/presentationml/2006/main">
  <p:tag name="MH" val="20170721100741"/>
  <p:tag name="MH_LIBRARY" val="GRAPHIC"/>
  <p:tag name="MH_ORDER" val="29"/>
  <p:tag name="MH_TYPE" val="Other"/>
</p:tagLst>
</file>

<file path=ppt/tags/tag317.xml><?xml version="1.0" encoding="utf-8"?>
<p:tagLst xmlns:p="http://schemas.openxmlformats.org/presentationml/2006/main">
  <p:tag name="MH" val="20170721100741"/>
  <p:tag name="MH_LIBRARY" val="GRAPHIC"/>
  <p:tag name="MH_ORDER" val="30"/>
  <p:tag name="MH_TYPE" val="Other"/>
</p:tagLst>
</file>

<file path=ppt/tags/tag318.xml><?xml version="1.0" encoding="utf-8"?>
<p:tagLst xmlns:p="http://schemas.openxmlformats.org/presentationml/2006/main">
  <p:tag name="MH" val="20170721100741"/>
  <p:tag name="MH_LIBRARY" val="GRAPHIC"/>
  <p:tag name="MH_ORDER" val="31"/>
  <p:tag name="MH_TYPE" val="Other"/>
</p:tagLst>
</file>

<file path=ppt/tags/tag319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2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水彩向日花开ppt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MH" val="20170720150248"/>
  <p:tag name="MH_LIBRARY" val="GRAPHIC"/>
  <p:tag name="MH_ORDER" val="1"/>
  <p:tag name="MH_TYPE" val="Other"/>
  <p:tag name="PA" val="v3.2.0"/>
</p:tagLst>
</file>

<file path=ppt/tags/tag35.xml><?xml version="1.0" encoding="utf-8"?>
<p:tagLst xmlns:p="http://schemas.openxmlformats.org/presentationml/2006/main">
  <p:tag name="MH" val="20170720150248"/>
  <p:tag name="MH_LIBRARY" val="GRAPHIC"/>
  <p:tag name="MH_ORDER" val="2"/>
  <p:tag name="MH_TYPE" val="Other"/>
  <p:tag name="PA" val="v3.2.0"/>
</p:tagLst>
</file>

<file path=ppt/tags/tag36.xml><?xml version="1.0" encoding="utf-8"?>
<p:tagLst xmlns:p="http://schemas.openxmlformats.org/presentationml/2006/main">
  <p:tag name="MH" val="20170720150248"/>
  <p:tag name="MH_LIBRARY" val="GRAPHIC"/>
  <p:tag name="MH_ORDER" val="3"/>
  <p:tag name="MH_TYPE" val="Other"/>
  <p:tag name="PA" val="v3.2.0"/>
</p:tagLst>
</file>

<file path=ppt/tags/tag37.xml><?xml version="1.0" encoding="utf-8"?>
<p:tagLst xmlns:p="http://schemas.openxmlformats.org/presentationml/2006/main">
  <p:tag name="MH" val="20170720150248"/>
  <p:tag name="MH_LIBRARY" val="GRAPHIC"/>
  <p:tag name="MH_ORDER" val="4"/>
  <p:tag name="MH_TYPE" val="Other"/>
  <p:tag name="PA" val="v3.2.0"/>
</p:tagLst>
</file>

<file path=ppt/tags/tag38.xml><?xml version="1.0" encoding="utf-8"?>
<p:tagLst xmlns:p="http://schemas.openxmlformats.org/presentationml/2006/main">
  <p:tag name="MH" val="20170720150248"/>
  <p:tag name="MH_LIBRARY" val="GRAPHIC"/>
  <p:tag name="MH_ORDER" val="1"/>
  <p:tag name="MH_TYPE" val="Text"/>
  <p:tag name="PA" val="v3.2.0"/>
</p:tagLst>
</file>

<file path=ppt/tags/tag39.xml><?xml version="1.0" encoding="utf-8"?>
<p:tagLst xmlns:p="http://schemas.openxmlformats.org/presentationml/2006/main">
  <p:tag name="MH" val="20170720150248"/>
  <p:tag name="MH_LIBRARY" val="GRAPHIC"/>
  <p:tag name="MH_ORDER" val="2"/>
  <p:tag name="MH_TYPE" val="Text"/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MH" val="20170720150248"/>
  <p:tag name="MH_LIBRARY" val="GRAPHIC"/>
  <p:tag name="MH_ORDER" val="3"/>
  <p:tag name="MH_TYPE" val="Text"/>
  <p:tag name="PA" val="v3.2.0"/>
</p:tagLst>
</file>

<file path=ppt/tags/tag41.xml><?xml version="1.0" encoding="utf-8"?>
<p:tagLst xmlns:p="http://schemas.openxmlformats.org/presentationml/2006/main">
  <p:tag name="MH" val="20170720150248"/>
  <p:tag name="MH_LIBRARY" val="GRAPHIC"/>
  <p:tag name="MH_ORDER" val="4"/>
  <p:tag name="MH_TYPE" val="Text"/>
  <p:tag name="PA" val="v3.2.0"/>
</p:tagLst>
</file>

<file path=ppt/tags/tag42.xml><?xml version="1.0" encoding="utf-8"?>
<p:tagLst xmlns:p="http://schemas.openxmlformats.org/presentationml/2006/main">
  <p:tag name="MH" val="20170720150248"/>
  <p:tag name="MH_LIBRARY" val="GRAPHIC"/>
  <p:tag name="MH_ORDER" val="5"/>
  <p:tag name="MH_TYPE" val="Other"/>
  <p:tag name="PA" val="v3.2.0"/>
</p:tagLst>
</file>

<file path=ppt/tags/tag43.xml><?xml version="1.0" encoding="utf-8"?>
<p:tagLst xmlns:p="http://schemas.openxmlformats.org/presentationml/2006/main">
  <p:tag name="MH" val="20170720150248"/>
  <p:tag name="MH_LIBRARY" val="GRAPHIC"/>
  <p:tag name="MH_ORDER" val="6"/>
  <p:tag name="MH_TYPE" val="Other"/>
  <p:tag name="PA" val="v3.2.0"/>
</p:tagLst>
</file>

<file path=ppt/tags/tag44.xml><?xml version="1.0" encoding="utf-8"?>
<p:tagLst xmlns:p="http://schemas.openxmlformats.org/presentationml/2006/main">
  <p:tag name="MH" val="20170720150248"/>
  <p:tag name="MH_LIBRARY" val="GRAPHIC"/>
  <p:tag name="MH_ORDER" val="7"/>
  <p:tag name="MH_TYPE" val="Other"/>
  <p:tag name="PA" val="v3.2.0"/>
</p:tagLst>
</file>

<file path=ppt/tags/tag45.xml><?xml version="1.0" encoding="utf-8"?>
<p:tagLst xmlns:p="http://schemas.openxmlformats.org/presentationml/2006/main">
  <p:tag name="MH" val="20170720150248"/>
  <p:tag name="MH_LIBRARY" val="GRAPHIC"/>
  <p:tag name="MH_ORDER" val="8"/>
  <p:tag name="MH_TYPE" val="Other"/>
  <p:tag name="PA" val="v3.2.0"/>
</p:tagLst>
</file>

<file path=ppt/tags/tag46.xml><?xml version="1.0" encoding="utf-8"?>
<p:tagLst xmlns:p="http://schemas.openxmlformats.org/presentationml/2006/main">
  <p:tag name="MH" val="20170720150248"/>
  <p:tag name="MH_LIBRARY" val="GRAPHIC"/>
  <p:tag name="MH_ORDER" val="1"/>
  <p:tag name="MH_TYPE" val="SubTitle"/>
  <p:tag name="PA" val="v3.2.0"/>
</p:tagLst>
</file>

<file path=ppt/tags/tag47.xml><?xml version="1.0" encoding="utf-8"?>
<p:tagLst xmlns:p="http://schemas.openxmlformats.org/presentationml/2006/main">
  <p:tag name="MH" val="20170720150248"/>
  <p:tag name="MH_LIBRARY" val="GRAPHIC"/>
  <p:tag name="MH_ORDER" val="2"/>
  <p:tag name="MH_TYPE" val="SubTitle"/>
  <p:tag name="PA" val="v3.2.0"/>
</p:tagLst>
</file>

<file path=ppt/tags/tag48.xml><?xml version="1.0" encoding="utf-8"?>
<p:tagLst xmlns:p="http://schemas.openxmlformats.org/presentationml/2006/main">
  <p:tag name="MH" val="20170720150248"/>
  <p:tag name="MH_LIBRARY" val="GRAPHIC"/>
  <p:tag name="MH_ORDER" val="3"/>
  <p:tag name="MH_TYPE" val="SubTitle"/>
  <p:tag name="PA" val="v3.2.0"/>
</p:tagLst>
</file>

<file path=ppt/tags/tag49.xml><?xml version="1.0" encoding="utf-8"?>
<p:tagLst xmlns:p="http://schemas.openxmlformats.org/presentationml/2006/main">
  <p:tag name="MH" val="20170720150248"/>
  <p:tag name="MH_LIBRARY" val="GRAPHIC"/>
  <p:tag name="MH_ORDER" val="4"/>
  <p:tag name="MH_TYPE" val="SubTitle"/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MH" val="20170719144215"/>
  <p:tag name="MH_LIBRARY" val="GRAPHIC"/>
  <p:tag name="MH_ORDER" val="2"/>
  <p:tag name="MH_TYPE" val="Picture"/>
</p:tagLst>
</file>

<file path=ppt/tags/tag58.xml><?xml version="1.0" encoding="utf-8"?>
<p:tagLst xmlns:p="http://schemas.openxmlformats.org/presentationml/2006/main">
  <p:tag name="MH" val="20170719144215"/>
  <p:tag name="MH_LIBRARY" val="GRAPHIC"/>
  <p:tag name="MH_ORDER" val="1"/>
  <p:tag name="MH_TYPE" val="Other"/>
</p:tagLst>
</file>

<file path=ppt/tags/tag59.xml><?xml version="1.0" encoding="utf-8"?>
<p:tagLst xmlns:p="http://schemas.openxmlformats.org/presentationml/2006/main">
  <p:tag name="MH" val="20170719144215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MH" val="20170719144215"/>
  <p:tag name="MH_LIBRARY" val="GRAPHIC"/>
  <p:tag name="MH_ORDER" val="1"/>
  <p:tag name="MH_TYPE" val="Picture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MH" val="20170720150429"/>
  <p:tag name="MH_LIBRARY" val="GRAPHIC"/>
  <p:tag name="MH_ORDER" val="1"/>
  <p:tag name="MH_TYPE" val="Other"/>
</p:tagLst>
</file>

<file path=ppt/tags/tag64.xml><?xml version="1.0" encoding="utf-8"?>
<p:tagLst xmlns:p="http://schemas.openxmlformats.org/presentationml/2006/main">
  <p:tag name="MH" val="20170720150429"/>
  <p:tag name="MH_LIBRARY" val="GRAPHIC"/>
  <p:tag name="MH_ORDER" val="4"/>
  <p:tag name="MH_TYPE" val="Other"/>
</p:tagLst>
</file>

<file path=ppt/tags/tag65.xml><?xml version="1.0" encoding="utf-8"?>
<p:tagLst xmlns:p="http://schemas.openxmlformats.org/presentationml/2006/main">
  <p:tag name="MH" val="20170720150429"/>
  <p:tag name="MH_LIBRARY" val="GRAPHIC"/>
  <p:tag name="MH_ORDER" val="5"/>
  <p:tag name="MH_TYPE" val="Other"/>
</p:tagLst>
</file>

<file path=ppt/tags/tag66.xml><?xml version="1.0" encoding="utf-8"?>
<p:tagLst xmlns:p="http://schemas.openxmlformats.org/presentationml/2006/main">
  <p:tag name="MH" val="20170720150429"/>
  <p:tag name="MH_LIBRARY" val="GRAPHIC"/>
  <p:tag name="MH_ORDER" val="6"/>
  <p:tag name="MH_TYPE" val="Other"/>
</p:tagLst>
</file>

<file path=ppt/tags/tag67.xml><?xml version="1.0" encoding="utf-8"?>
<p:tagLst xmlns:p="http://schemas.openxmlformats.org/presentationml/2006/main">
  <p:tag name="MH" val="20170720150429"/>
  <p:tag name="MH_LIBRARY" val="GRAPHIC"/>
  <p:tag name="MH_ORDER" val="1"/>
  <p:tag name="MH_TYPE" val="Picture"/>
</p:tagLst>
</file>

<file path=ppt/tags/tag68.xml><?xml version="1.0" encoding="utf-8"?>
<p:tagLst xmlns:p="http://schemas.openxmlformats.org/presentationml/2006/main">
  <p:tag name="MH" val="20170720150429"/>
  <p:tag name="MH_LIBRARY" val="GRAPHIC"/>
  <p:tag name="MH_ORDER" val="7"/>
  <p:tag name="MH_TYPE" val="Other"/>
</p:tagLst>
</file>

<file path=ppt/tags/tag69.xml><?xml version="1.0" encoding="utf-8"?>
<p:tagLst xmlns:p="http://schemas.openxmlformats.org/presentationml/2006/main">
  <p:tag name="MH" val="20170720150429"/>
  <p:tag name="MH_LIBRARY" val="GRAPHIC"/>
  <p:tag name="MH_ORDER" val="3"/>
  <p:tag name="MH_TYPE" val="Picture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MH" val="20170720150429"/>
  <p:tag name="MH_LIBRARY" val="GRAPHIC"/>
  <p:tag name="MH_ORDER" val="2"/>
  <p:tag name="MH_TYPE" val="Picture"/>
</p:tagLst>
</file>

<file path=ppt/tags/tag71.xml><?xml version="1.0" encoding="utf-8"?>
<p:tagLst xmlns:p="http://schemas.openxmlformats.org/presentationml/2006/main">
  <p:tag name="MH" val="20170720150429"/>
  <p:tag name="MH_LIBRARY" val="GRAPHIC"/>
  <p:tag name="MH_ORDER" val="8"/>
  <p:tag name="MH_TYPE" val="Other"/>
</p:tagLst>
</file>

<file path=ppt/tags/tag72.xml><?xml version="1.0" encoding="utf-8"?>
<p:tagLst xmlns:p="http://schemas.openxmlformats.org/presentationml/2006/main">
  <p:tag name="MH" val="20170720150429"/>
  <p:tag name="MH_LIBRARY" val="GRAPHIC"/>
  <p:tag name="MH_ORDER" val="9"/>
  <p:tag name="MH_TYPE" val="Other"/>
</p:tagLst>
</file>

<file path=ppt/tags/tag73.xml><?xml version="1.0" encoding="utf-8"?>
<p:tagLst xmlns:p="http://schemas.openxmlformats.org/presentationml/2006/main">
  <p:tag name="MH" val="20170720150429"/>
  <p:tag name="MH_LIBRARY" val="GRAPHIC"/>
  <p:tag name="MH_ORDER" val="10"/>
  <p:tag name="MH_TYPE" val="Other"/>
</p:tagLst>
</file>

<file path=ppt/tags/tag74.xml><?xml version="1.0" encoding="utf-8"?>
<p:tagLst xmlns:p="http://schemas.openxmlformats.org/presentationml/2006/main">
  <p:tag name="MH" val="20170720150429"/>
  <p:tag name="MH_LIBRARY" val="GRAPHIC"/>
  <p:tag name="MH_ORDER" val="11"/>
  <p:tag name="MH_TYPE" val="Other"/>
</p:tagLst>
</file>

<file path=ppt/tags/tag75.xml><?xml version="1.0" encoding="utf-8"?>
<p:tagLst xmlns:p="http://schemas.openxmlformats.org/presentationml/2006/main">
  <p:tag name="MH" val="20170720150429"/>
  <p:tag name="MH_LIBRARY" val="GRAPHIC"/>
  <p:tag name="MH_ORDER" val="12"/>
  <p:tag name="MH_TYPE" val="Other"/>
</p:tagLst>
</file>

<file path=ppt/tags/tag76.xml><?xml version="1.0" encoding="utf-8"?>
<p:tagLst xmlns:p="http://schemas.openxmlformats.org/presentationml/2006/main">
  <p:tag name="MH" val="20170720150429"/>
  <p:tag name="MH_LIBRARY" val="GRAPHIC"/>
  <p:tag name="MH_ORDER" val="13"/>
  <p:tag name="MH_TYPE" val="Other"/>
</p:tagLst>
</file>

<file path=ppt/tags/tag77.xml><?xml version="1.0" encoding="utf-8"?>
<p:tagLst xmlns:p="http://schemas.openxmlformats.org/presentationml/2006/main">
  <p:tag name="MH" val="20170720150429"/>
  <p:tag name="MH_LIBRARY" val="GRAPHIC"/>
  <p:tag name="MH_ORDER" val="14"/>
  <p:tag name="MH_TYPE" val="Other"/>
</p:tagLst>
</file>

<file path=ppt/tags/tag78.xml><?xml version="1.0" encoding="utf-8"?>
<p:tagLst xmlns:p="http://schemas.openxmlformats.org/presentationml/2006/main">
  <p:tag name="MH" val="20170720150429"/>
  <p:tag name="MH_LIBRARY" val="GRAPHIC"/>
  <p:tag name="MH_ORDER" val="15"/>
  <p:tag name="MH_TYPE" val="Other"/>
</p:tagLst>
</file>

<file path=ppt/tags/tag79.xml><?xml version="1.0" encoding="utf-8"?>
<p:tagLst xmlns:p="http://schemas.openxmlformats.org/presentationml/2006/main">
  <p:tag name="MH" val="20170720150429"/>
  <p:tag name="MH_LIBRARY" val="GRAPHIC"/>
  <p:tag name="MH_ORDER" val="16"/>
  <p:tag name="MH_TYPE" val="Other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MH" val="20170720150629"/>
  <p:tag name="MH_LIBRARY" val="GRAPHIC"/>
  <p:tag name="MH_ORDER" val="1"/>
  <p:tag name="MH_TYPE" val="Other"/>
</p:tagLst>
</file>

<file path=ppt/tags/tag83.xml><?xml version="1.0" encoding="utf-8"?>
<p:tagLst xmlns:p="http://schemas.openxmlformats.org/presentationml/2006/main">
  <p:tag name="MH" val="20170720150629"/>
  <p:tag name="MH_LIBRARY" val="GRAPHIC"/>
  <p:tag name="MH_ORDER" val="3"/>
  <p:tag name="MH_TYPE" val="SubTitle"/>
</p:tagLst>
</file>

<file path=ppt/tags/tag84.xml><?xml version="1.0" encoding="utf-8"?>
<p:tagLst xmlns:p="http://schemas.openxmlformats.org/presentationml/2006/main">
  <p:tag name="MH" val="20170720150629"/>
  <p:tag name="MH_LIBRARY" val="GRAPHIC"/>
  <p:tag name="MH_ORDER" val="1"/>
  <p:tag name="MH_TYPE" val="SubTitle"/>
</p:tagLst>
</file>

<file path=ppt/tags/tag85.xml><?xml version="1.0" encoding="utf-8"?>
<p:tagLst xmlns:p="http://schemas.openxmlformats.org/presentationml/2006/main">
  <p:tag name="MH" val="20170720150629"/>
  <p:tag name="MH_LIBRARY" val="GRAPHIC"/>
  <p:tag name="MH_ORDER" val="2"/>
  <p:tag name="MH_TYPE" val="Other"/>
</p:tagLst>
</file>

<file path=ppt/tags/tag86.xml><?xml version="1.0" encoding="utf-8"?>
<p:tagLst xmlns:p="http://schemas.openxmlformats.org/presentationml/2006/main">
  <p:tag name="MH" val="20170720150629"/>
  <p:tag name="MH_LIBRARY" val="GRAPHIC"/>
  <p:tag name="MH_ORDER" val="3"/>
  <p:tag name="MH_TYPE" val="Other"/>
</p:tagLst>
</file>

<file path=ppt/tags/tag87.xml><?xml version="1.0" encoding="utf-8"?>
<p:tagLst xmlns:p="http://schemas.openxmlformats.org/presentationml/2006/main">
  <p:tag name="MH" val="20170720150629"/>
  <p:tag name="MH_LIBRARY" val="GRAPHIC"/>
  <p:tag name="MH_ORDER" val="4"/>
  <p:tag name="MH_TYPE" val="SubTitle"/>
</p:tagLst>
</file>

<file path=ppt/tags/tag88.xml><?xml version="1.0" encoding="utf-8"?>
<p:tagLst xmlns:p="http://schemas.openxmlformats.org/presentationml/2006/main">
  <p:tag name="MH" val="20170720150629"/>
  <p:tag name="MH_LIBRARY" val="GRAPHIC"/>
  <p:tag name="MH_ORDER" val="4"/>
  <p:tag name="MH_TYPE" val="Other"/>
</p:tagLst>
</file>

<file path=ppt/tags/tag89.xml><?xml version="1.0" encoding="utf-8"?>
<p:tagLst xmlns:p="http://schemas.openxmlformats.org/presentationml/2006/main">
  <p:tag name="MH" val="20170720150629"/>
  <p:tag name="MH_LIBRARY" val="GRAPHIC"/>
  <p:tag name="MH_ORDER" val="2"/>
  <p:tag name="MH_TYPE" val="SubTitle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MH" val="20170720150802"/>
  <p:tag name="MH_LIBRARY" val="GRAPHIC"/>
  <p:tag name="MH_ORDER" val="1"/>
  <p:tag name="MH_TYPE" val="Other"/>
</p:tagLst>
</file>

<file path=ppt/tags/tag93.xml><?xml version="1.0" encoding="utf-8"?>
<p:tagLst xmlns:p="http://schemas.openxmlformats.org/presentationml/2006/main">
  <p:tag name="MH" val="20170720150802"/>
  <p:tag name="MH_LIBRARY" val="GRAPHIC"/>
  <p:tag name="MH_ORDER" val="1"/>
  <p:tag name="MH_TYPE" val="SubTitle"/>
</p:tagLst>
</file>

<file path=ppt/tags/tag94.xml><?xml version="1.0" encoding="utf-8"?>
<p:tagLst xmlns:p="http://schemas.openxmlformats.org/presentationml/2006/main">
  <p:tag name="MH" val="20170720150802"/>
  <p:tag name="MH_LIBRARY" val="GRAPHIC"/>
  <p:tag name="MH_ORDER" val="2"/>
  <p:tag name="MH_TYPE" val="Other"/>
</p:tagLst>
</file>

<file path=ppt/tags/tag95.xml><?xml version="1.0" encoding="utf-8"?>
<p:tagLst xmlns:p="http://schemas.openxmlformats.org/presentationml/2006/main">
  <p:tag name="MH" val="20170720150802"/>
  <p:tag name="MH_LIBRARY" val="GRAPHIC"/>
  <p:tag name="MH_ORDER" val="2"/>
  <p:tag name="MH_TYPE" val="SubTitle"/>
</p:tagLst>
</file>

<file path=ppt/tags/tag96.xml><?xml version="1.0" encoding="utf-8"?>
<p:tagLst xmlns:p="http://schemas.openxmlformats.org/presentationml/2006/main">
  <p:tag name="MH" val="20170720150802"/>
  <p:tag name="MH_LIBRARY" val="GRAPHIC"/>
  <p:tag name="MH_ORDER" val="3"/>
  <p:tag name="MH_TYPE" val="Other"/>
</p:tagLst>
</file>

<file path=ppt/tags/tag97.xml><?xml version="1.0" encoding="utf-8"?>
<p:tagLst xmlns:p="http://schemas.openxmlformats.org/presentationml/2006/main">
  <p:tag name="MH" val="20170720150802"/>
  <p:tag name="MH_LIBRARY" val="GRAPHIC"/>
  <p:tag name="MH_ORDER" val="3"/>
  <p:tag name="MH_TYPE" val="SubTitle"/>
</p:tagLst>
</file>

<file path=ppt/tags/tag98.xml><?xml version="1.0" encoding="utf-8"?>
<p:tagLst xmlns:p="http://schemas.openxmlformats.org/presentationml/2006/main">
  <p:tag name="MH" val="20170720150802"/>
  <p:tag name="MH_LIBRARY" val="GRAPHIC"/>
  <p:tag name="MH_ORDER" val="4"/>
  <p:tag name="MH_TYPE" val="Other"/>
</p:tagLst>
</file>

<file path=ppt/tags/tag99.xml><?xml version="1.0" encoding="utf-8"?>
<p:tagLst xmlns:p="http://schemas.openxmlformats.org/presentationml/2006/main">
  <p:tag name="MH" val="20170720150802"/>
  <p:tag name="MH_LIBRARY" val="GRAPHIC"/>
  <p:tag name="MH_ORDER" val="5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222</Paragraphs>
  <Slides>26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3">
      <vt:lpstr>Arial</vt:lpstr>
      <vt:lpstr>Calibri Light</vt:lpstr>
      <vt:lpstr>Calibri</vt:lpstr>
      <vt:lpstr>等线 Light</vt:lpstr>
      <vt:lpstr>等线</vt:lpstr>
      <vt:lpstr>造字工房悦黑演示版常规体</vt:lpstr>
      <vt:lpstr>文泉驿微米黑</vt:lpstr>
      <vt:lpstr>Impact</vt:lpstr>
      <vt:lpstr>思源黑体 CN Light</vt:lpstr>
      <vt:lpstr>宋体</vt:lpstr>
      <vt:lpstr>微软雅黑</vt:lpstr>
      <vt:lpstr>Arial Rounded MT Bold</vt:lpstr>
      <vt:lpstr>Times New Roman</vt:lpstr>
      <vt:lpstr>Arial Unicode MS</vt:lpstr>
      <vt:lpstr>Agency FB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2021-08-22T12:00:53Z</dcterms:created>
  <cp:lastPrinted>2021-08-22T12:00:53Z</cp:lastPrinted>
  <dcterms:modified xsi:type="dcterms:W3CDTF">2021-08-22T05:42:49Z</dcterms:modified>
  <cp:revision>1</cp:revision>
</cp:coreProperties>
</file>