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embeddedFontLst>
    <p:embeddedFont>
      <p:font typeface="方正喵呜体" panose="02010600010101010101" pitchFamily="2" charset="-122"/>
      <p:regular r:id="rId12"/>
    </p:embeddedFont>
    <p:embeddedFont>
      <p:font typeface="Meiryo" panose="020B0604030504040204" pitchFamily="34" charset="-128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方正卡通简体" panose="02010600030101010101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40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tags/tag1.xml" Type="http://schemas.openxmlformats.org/officeDocument/2006/relationships/tags"/><Relationship Id="rId12" Target="fonts/font1.fntdata" Type="http://schemas.openxmlformats.org/officeDocument/2006/relationships/font"/><Relationship Id="rId13" Target="fonts/font2.fntdata" Type="http://schemas.openxmlformats.org/officeDocument/2006/relationships/font"/><Relationship Id="rId14" Target="fonts/font3.fntdata" Type="http://schemas.openxmlformats.org/officeDocument/2006/relationships/font"/><Relationship Id="rId15" Target="fonts/font4.fntdata" Type="http://schemas.openxmlformats.org/officeDocument/2006/relationships/font"/><Relationship Id="rId16" Target="fonts/font5.fntdata" Type="http://schemas.openxmlformats.org/officeDocument/2006/relationships/font"/><Relationship Id="rId17" Target="fonts/font6.fntdata" Type="http://schemas.openxmlformats.org/officeDocument/2006/relationships/font"/><Relationship Id="rId18" Target="fonts/font7.fntdata" Type="http://schemas.openxmlformats.org/officeDocument/2006/relationships/font"/><Relationship Id="rId19" Target="fonts/font8.fntdata" Type="http://schemas.openxmlformats.org/officeDocument/2006/relationships/font"/><Relationship Id="rId2" Target="slideMasters/slideMaster2.xml" Type="http://schemas.openxmlformats.org/officeDocument/2006/relationships/slideMaster"/><Relationship Id="rId20" Target="fonts/font9.fntdata" Type="http://schemas.openxmlformats.org/officeDocument/2006/relationships/font"/><Relationship Id="rId21" Target="fonts/font10.fntdata" Type="http://schemas.openxmlformats.org/officeDocument/2006/relationships/font"/><Relationship Id="rId22" Target="fonts/font11.fntdata" Type="http://schemas.openxmlformats.org/officeDocument/2006/relationships/font"/><Relationship Id="rId23" Target="fonts/font12.fntdata" Type="http://schemas.openxmlformats.org/officeDocument/2006/relationships/font"/><Relationship Id="rId24" Target="fonts/font13.fntdata" Type="http://schemas.openxmlformats.org/officeDocument/2006/relationships/font"/><Relationship Id="rId25" Target="fonts/font14.fntdata" Type="http://schemas.openxmlformats.org/officeDocument/2006/relationships/font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E12E5-0A6C-4DB8-AD2D-A9F749C0893D}" type="datetimeFigureOut">
              <a:rPr lang="zh-CN" altLang="en-US" smtClean="0"/>
              <a:t>2017/2/15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60E62-2F68-414A-BA7C-5F74F8FBBD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668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98EF-AFCD-4901-9D2B-E84944D3CFA3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0785-DC07-4107-A0FE-6E2B9A588A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465830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9254-5DB6-4622-8983-BB35B7E1CD0E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1613-3F8B-442C-8514-9B5AA42C08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546450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94A8-70B3-43B3-ADA3-73F3AC020E2B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7F6A-6EDA-4020-A51B-630186B8F6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850039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374367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225158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440347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634045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798347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761562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468278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62173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648E-3DA3-4AE8-8533-F5C5FBE3CA3A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B91B-BA08-4495-B863-22D9789752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452688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435904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24162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795069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077C-3F9A-484A-9C48-AB343EF00F0D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56EB-722C-40B0-B0CD-0CE72AF214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539588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CC89-045B-4042-94D0-0185DB5407D6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9755-9704-43AE-BBAE-0D639108CE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722879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7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613A-4E43-4076-9781-0A7FAD90E004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2EB5-DE4F-49F3-884C-7D0D27AF2E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9699604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7DA9-457D-40A1-8791-6F357244E79F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773B-85D9-4E64-92A5-72A741706F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15491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80EC-04B0-4AF4-9F65-B1D13A6BA01C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C0E5-19B2-43BC-9A53-532C7C6C4C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7420285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F443-9FA3-430A-A6AF-CB1D3B234680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50E2-02BA-444A-AAF5-BDC37B684E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844863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6825-BEA7-46DB-ABE1-DDA031BDD473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EB9C-DAFE-4983-A4D2-8C0B0322AC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764965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2">
                <a:lumMod val="53000"/>
                <a:lumOff val="47000"/>
                <a:alpha val="64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67F0A2-E489-4390-B37C-B61F6A1CE796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7484BB-238D-4625-88D2-0DF8AC5FF2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64532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5328" l="10619" r="66524" t="26099"/>
          <a:stretch>
            <a:fillRect/>
          </a:stretch>
        </p:blipFill>
        <p:spPr bwMode="auto">
          <a:xfrm>
            <a:off x="2645527" y="1196502"/>
            <a:ext cx="1121756" cy="91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9143" l="33429" r="42000" t="29713"/>
          <a:stretch>
            <a:fillRect/>
          </a:stretch>
        </p:blipFill>
        <p:spPr bwMode="auto">
          <a:xfrm>
            <a:off x="3928120" y="1635388"/>
            <a:ext cx="1204900" cy="15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143" l="16714" r="66573" t="50000"/>
          <a:stretch>
            <a:fillRect/>
          </a:stretch>
        </p:blipFill>
        <p:spPr bwMode="auto">
          <a:xfrm>
            <a:off x="2795463" y="2744882"/>
            <a:ext cx="820531" cy="72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0285" l="45714" r="36285" t="18286"/>
          <a:stretch>
            <a:fillRect/>
          </a:stretch>
        </p:blipFill>
        <p:spPr bwMode="auto">
          <a:xfrm>
            <a:off x="4071234" y="780783"/>
            <a:ext cx="883229" cy="5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50000" l="54713" r="25429" t="29713"/>
          <a:stretch>
            <a:fillRect/>
          </a:stretch>
        </p:blipFill>
        <p:spPr bwMode="auto">
          <a:xfrm>
            <a:off x="5206626" y="1342345"/>
            <a:ext cx="974551" cy="99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30000" l="50000" r="32286" t="50000"/>
          <a:stretch>
            <a:fillRect/>
          </a:stretch>
        </p:blipFill>
        <p:spPr bwMode="auto">
          <a:xfrm>
            <a:off x="4824983" y="2619479"/>
            <a:ext cx="869600" cy="98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2645527" y="4141961"/>
            <a:ext cx="45238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>
                <a:latin charset="-122" pitchFamily="2" typeface="方正喵呜体"/>
                <a:ea charset="-122" pitchFamily="2" typeface="方正喵呜体"/>
              </a:rPr>
              <a:t>我是4号舒文芳   大家要多多支持~~</a:t>
            </a:r>
          </a:p>
        </p:txBody>
      </p:sp>
      <p:sp>
        <p:nvSpPr>
          <p:cNvPr id="14" name="右箭头 13"/>
          <p:cNvSpPr/>
          <p:nvPr/>
        </p:nvSpPr>
        <p:spPr>
          <a:xfrm rot="8557289">
            <a:off x="3566923" y="2909801"/>
            <a:ext cx="320307" cy="184006"/>
          </a:xfrm>
          <a:custGeom>
            <a:gdLst>
              <a:gd fmla="*/ 64113 w 1432265" name="connsiteX0"/>
              <a:gd fmla="*/ 233134 h 636652" name="connsiteY0"/>
              <a:gd fmla="*/ 1042748 w 1432265" name="connsiteX1"/>
              <a:gd fmla="*/ 233134 h 636652" name="connsiteY1"/>
              <a:gd fmla="*/ 1042748 w 1432265" name="connsiteX2"/>
              <a:gd fmla="*/ 0 h 636652" name="connsiteY2"/>
              <a:gd fmla="*/ 1432265 w 1432265" name="connsiteX3"/>
              <a:gd fmla="*/ 326793 h 636652" name="connsiteY3"/>
              <a:gd fmla="*/ 1127415 w 1432265" name="connsiteX4"/>
              <a:gd fmla="*/ 636652 h 636652" name="connsiteY4"/>
              <a:gd fmla="*/ 1042748 w 1432265" name="connsiteX5"/>
              <a:gd fmla="*/ 420451 h 636652" name="connsiteY5"/>
              <a:gd fmla="*/ 81046 w 1432265" name="connsiteX6"/>
              <a:gd fmla="*/ 369651 h 636652" name="connsiteY6"/>
              <a:gd fmla="*/ 64113 w 1432265" name="connsiteX7"/>
              <a:gd fmla="*/ 233134 h 63665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36652" w="1432265">
                <a:moveTo>
                  <a:pt x="64113" y="233134"/>
                </a:moveTo>
                <a:cubicBezTo>
                  <a:pt x="864459" y="46868"/>
                  <a:pt x="716536" y="233134"/>
                  <a:pt x="1042748" y="233134"/>
                </a:cubicBezTo>
                <a:cubicBezTo>
                  <a:pt x="1127414" y="138489"/>
                  <a:pt x="1042748" y="77711"/>
                  <a:pt x="1042748" y="0"/>
                </a:cubicBezTo>
                <a:cubicBezTo>
                  <a:pt x="1172587" y="108931"/>
                  <a:pt x="1200826" y="31595"/>
                  <a:pt x="1432265" y="326793"/>
                </a:cubicBezTo>
                <a:cubicBezTo>
                  <a:pt x="1234693" y="435724"/>
                  <a:pt x="1257254" y="527721"/>
                  <a:pt x="1127415" y="636652"/>
                </a:cubicBezTo>
                <a:lnTo>
                  <a:pt x="1042748" y="420451"/>
                </a:lnTo>
                <a:cubicBezTo>
                  <a:pt x="716536" y="420451"/>
                  <a:pt x="593525" y="217251"/>
                  <a:pt x="81046" y="369651"/>
                </a:cubicBezTo>
                <a:cubicBezTo>
                  <a:pt x="-93931" y="341078"/>
                  <a:pt x="69757" y="278640"/>
                  <a:pt x="64113" y="23313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右箭头 13"/>
          <p:cNvSpPr/>
          <p:nvPr/>
        </p:nvSpPr>
        <p:spPr>
          <a:xfrm rot="12490695">
            <a:off x="3637798" y="1925714"/>
            <a:ext cx="414355" cy="193547"/>
          </a:xfrm>
          <a:custGeom>
            <a:gdLst>
              <a:gd fmla="*/ 64113 w 1432265" name="connsiteX0"/>
              <a:gd fmla="*/ 233134 h 636652" name="connsiteY0"/>
              <a:gd fmla="*/ 1042748 w 1432265" name="connsiteX1"/>
              <a:gd fmla="*/ 233134 h 636652" name="connsiteY1"/>
              <a:gd fmla="*/ 1042748 w 1432265" name="connsiteX2"/>
              <a:gd fmla="*/ 0 h 636652" name="connsiteY2"/>
              <a:gd fmla="*/ 1432265 w 1432265" name="connsiteX3"/>
              <a:gd fmla="*/ 326793 h 636652" name="connsiteY3"/>
              <a:gd fmla="*/ 1127415 w 1432265" name="connsiteX4"/>
              <a:gd fmla="*/ 636652 h 636652" name="connsiteY4"/>
              <a:gd fmla="*/ 1042748 w 1432265" name="connsiteX5"/>
              <a:gd fmla="*/ 420451 h 636652" name="connsiteY5"/>
              <a:gd fmla="*/ 81046 w 1432265" name="connsiteX6"/>
              <a:gd fmla="*/ 369651 h 636652" name="connsiteY6"/>
              <a:gd fmla="*/ 64113 w 1432265" name="connsiteX7"/>
              <a:gd fmla="*/ 233134 h 63665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36652" w="1432265">
                <a:moveTo>
                  <a:pt x="64113" y="233134"/>
                </a:moveTo>
                <a:cubicBezTo>
                  <a:pt x="864459" y="46868"/>
                  <a:pt x="716536" y="233134"/>
                  <a:pt x="1042748" y="233134"/>
                </a:cubicBezTo>
                <a:cubicBezTo>
                  <a:pt x="1127414" y="138489"/>
                  <a:pt x="1042748" y="77711"/>
                  <a:pt x="1042748" y="0"/>
                </a:cubicBezTo>
                <a:cubicBezTo>
                  <a:pt x="1172587" y="108931"/>
                  <a:pt x="1200826" y="31595"/>
                  <a:pt x="1432265" y="326793"/>
                </a:cubicBezTo>
                <a:cubicBezTo>
                  <a:pt x="1234693" y="435724"/>
                  <a:pt x="1257254" y="527721"/>
                  <a:pt x="1127415" y="636652"/>
                </a:cubicBezTo>
                <a:lnTo>
                  <a:pt x="1042748" y="420451"/>
                </a:lnTo>
                <a:cubicBezTo>
                  <a:pt x="716536" y="420451"/>
                  <a:pt x="593525" y="217251"/>
                  <a:pt x="81046" y="369651"/>
                </a:cubicBezTo>
                <a:cubicBezTo>
                  <a:pt x="-93931" y="341078"/>
                  <a:pt x="69757" y="278640"/>
                  <a:pt x="64113" y="23313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右箭头 13"/>
          <p:cNvSpPr/>
          <p:nvPr/>
        </p:nvSpPr>
        <p:spPr>
          <a:xfrm rot="15801810">
            <a:off x="4263421" y="1477283"/>
            <a:ext cx="374827" cy="115856"/>
          </a:xfrm>
          <a:custGeom>
            <a:gdLst>
              <a:gd fmla="*/ 64113 w 1432265" name="connsiteX0"/>
              <a:gd fmla="*/ 233134 h 636652" name="connsiteY0"/>
              <a:gd fmla="*/ 1042748 w 1432265" name="connsiteX1"/>
              <a:gd fmla="*/ 233134 h 636652" name="connsiteY1"/>
              <a:gd fmla="*/ 1042748 w 1432265" name="connsiteX2"/>
              <a:gd fmla="*/ 0 h 636652" name="connsiteY2"/>
              <a:gd fmla="*/ 1432265 w 1432265" name="connsiteX3"/>
              <a:gd fmla="*/ 326793 h 636652" name="connsiteY3"/>
              <a:gd fmla="*/ 1127415 w 1432265" name="connsiteX4"/>
              <a:gd fmla="*/ 636652 h 636652" name="connsiteY4"/>
              <a:gd fmla="*/ 1042748 w 1432265" name="connsiteX5"/>
              <a:gd fmla="*/ 420451 h 636652" name="connsiteY5"/>
              <a:gd fmla="*/ 81046 w 1432265" name="connsiteX6"/>
              <a:gd fmla="*/ 369651 h 636652" name="connsiteY6"/>
              <a:gd fmla="*/ 64113 w 1432265" name="connsiteX7"/>
              <a:gd fmla="*/ 233134 h 63665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36652" w="1432265">
                <a:moveTo>
                  <a:pt x="64113" y="233134"/>
                </a:moveTo>
                <a:cubicBezTo>
                  <a:pt x="864459" y="46868"/>
                  <a:pt x="716536" y="233134"/>
                  <a:pt x="1042748" y="233134"/>
                </a:cubicBezTo>
                <a:cubicBezTo>
                  <a:pt x="1127414" y="138489"/>
                  <a:pt x="1042748" y="77711"/>
                  <a:pt x="1042748" y="0"/>
                </a:cubicBezTo>
                <a:cubicBezTo>
                  <a:pt x="1172587" y="108931"/>
                  <a:pt x="1200826" y="31595"/>
                  <a:pt x="1432265" y="326793"/>
                </a:cubicBezTo>
                <a:cubicBezTo>
                  <a:pt x="1234693" y="435724"/>
                  <a:pt x="1257254" y="527721"/>
                  <a:pt x="1127415" y="636652"/>
                </a:cubicBezTo>
                <a:lnTo>
                  <a:pt x="1042748" y="420451"/>
                </a:lnTo>
                <a:cubicBezTo>
                  <a:pt x="716536" y="420451"/>
                  <a:pt x="593525" y="217251"/>
                  <a:pt x="81046" y="369651"/>
                </a:cubicBezTo>
                <a:cubicBezTo>
                  <a:pt x="-93931" y="341078"/>
                  <a:pt x="69757" y="278640"/>
                  <a:pt x="64113" y="23313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7" name="右箭头 13"/>
          <p:cNvSpPr/>
          <p:nvPr/>
        </p:nvSpPr>
        <p:spPr>
          <a:xfrm rot="19744152">
            <a:off x="5053964" y="2052468"/>
            <a:ext cx="316218" cy="219445"/>
          </a:xfrm>
          <a:custGeom>
            <a:gdLst>
              <a:gd fmla="*/ 64113 w 1432265" name="connsiteX0"/>
              <a:gd fmla="*/ 233134 h 636652" name="connsiteY0"/>
              <a:gd fmla="*/ 1042748 w 1432265" name="connsiteX1"/>
              <a:gd fmla="*/ 233134 h 636652" name="connsiteY1"/>
              <a:gd fmla="*/ 1042748 w 1432265" name="connsiteX2"/>
              <a:gd fmla="*/ 0 h 636652" name="connsiteY2"/>
              <a:gd fmla="*/ 1432265 w 1432265" name="connsiteX3"/>
              <a:gd fmla="*/ 326793 h 636652" name="connsiteY3"/>
              <a:gd fmla="*/ 1127415 w 1432265" name="connsiteX4"/>
              <a:gd fmla="*/ 636652 h 636652" name="connsiteY4"/>
              <a:gd fmla="*/ 1042748 w 1432265" name="connsiteX5"/>
              <a:gd fmla="*/ 420451 h 636652" name="connsiteY5"/>
              <a:gd fmla="*/ 81046 w 1432265" name="connsiteX6"/>
              <a:gd fmla="*/ 369651 h 636652" name="connsiteY6"/>
              <a:gd fmla="*/ 64113 w 1432265" name="connsiteX7"/>
              <a:gd fmla="*/ 233134 h 63665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36652" w="1432265">
                <a:moveTo>
                  <a:pt x="64113" y="233134"/>
                </a:moveTo>
                <a:cubicBezTo>
                  <a:pt x="864459" y="46868"/>
                  <a:pt x="716536" y="233134"/>
                  <a:pt x="1042748" y="233134"/>
                </a:cubicBezTo>
                <a:cubicBezTo>
                  <a:pt x="1127414" y="138489"/>
                  <a:pt x="1042748" y="77711"/>
                  <a:pt x="1042748" y="0"/>
                </a:cubicBezTo>
                <a:cubicBezTo>
                  <a:pt x="1172587" y="108931"/>
                  <a:pt x="1200826" y="31595"/>
                  <a:pt x="1432265" y="326793"/>
                </a:cubicBezTo>
                <a:cubicBezTo>
                  <a:pt x="1234693" y="435724"/>
                  <a:pt x="1257254" y="527721"/>
                  <a:pt x="1127415" y="636652"/>
                </a:cubicBezTo>
                <a:lnTo>
                  <a:pt x="1042748" y="420451"/>
                </a:lnTo>
                <a:cubicBezTo>
                  <a:pt x="716536" y="420451"/>
                  <a:pt x="593525" y="217251"/>
                  <a:pt x="81046" y="369651"/>
                </a:cubicBezTo>
                <a:cubicBezTo>
                  <a:pt x="-93931" y="341078"/>
                  <a:pt x="69757" y="278640"/>
                  <a:pt x="64113" y="23313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右箭头 13"/>
          <p:cNvSpPr/>
          <p:nvPr/>
        </p:nvSpPr>
        <p:spPr>
          <a:xfrm rot="1296643">
            <a:off x="4812716" y="2795310"/>
            <a:ext cx="246704" cy="103589"/>
          </a:xfrm>
          <a:custGeom>
            <a:gdLst>
              <a:gd fmla="*/ 64113 w 1432265" name="connsiteX0"/>
              <a:gd fmla="*/ 233134 h 636652" name="connsiteY0"/>
              <a:gd fmla="*/ 1042748 w 1432265" name="connsiteX1"/>
              <a:gd fmla="*/ 233134 h 636652" name="connsiteY1"/>
              <a:gd fmla="*/ 1042748 w 1432265" name="connsiteX2"/>
              <a:gd fmla="*/ 0 h 636652" name="connsiteY2"/>
              <a:gd fmla="*/ 1432265 w 1432265" name="connsiteX3"/>
              <a:gd fmla="*/ 326793 h 636652" name="connsiteY3"/>
              <a:gd fmla="*/ 1127415 w 1432265" name="connsiteX4"/>
              <a:gd fmla="*/ 636652 h 636652" name="connsiteY4"/>
              <a:gd fmla="*/ 1042748 w 1432265" name="connsiteX5"/>
              <a:gd fmla="*/ 420451 h 636652" name="connsiteY5"/>
              <a:gd fmla="*/ 81046 w 1432265" name="connsiteX6"/>
              <a:gd fmla="*/ 369651 h 636652" name="connsiteY6"/>
              <a:gd fmla="*/ 64113 w 1432265" name="connsiteX7"/>
              <a:gd fmla="*/ 233134 h 63665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36652" w="1432265">
                <a:moveTo>
                  <a:pt x="64113" y="233134"/>
                </a:moveTo>
                <a:cubicBezTo>
                  <a:pt x="864459" y="46868"/>
                  <a:pt x="716536" y="233134"/>
                  <a:pt x="1042748" y="233134"/>
                </a:cubicBezTo>
                <a:cubicBezTo>
                  <a:pt x="1127414" y="138489"/>
                  <a:pt x="1042748" y="77711"/>
                  <a:pt x="1042748" y="0"/>
                </a:cubicBezTo>
                <a:cubicBezTo>
                  <a:pt x="1172587" y="108931"/>
                  <a:pt x="1200826" y="31595"/>
                  <a:pt x="1432265" y="326793"/>
                </a:cubicBezTo>
                <a:cubicBezTo>
                  <a:pt x="1234693" y="435724"/>
                  <a:pt x="1257254" y="527721"/>
                  <a:pt x="1127415" y="636652"/>
                </a:cubicBezTo>
                <a:lnTo>
                  <a:pt x="1042748" y="420451"/>
                </a:lnTo>
                <a:cubicBezTo>
                  <a:pt x="716536" y="420451"/>
                  <a:pt x="593525" y="217251"/>
                  <a:pt x="81046" y="369651"/>
                </a:cubicBezTo>
                <a:cubicBezTo>
                  <a:pt x="-93931" y="341078"/>
                  <a:pt x="69757" y="278640"/>
                  <a:pt x="64113" y="23313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TextBox 18"/>
          <p:cNvSpPr txBox="1"/>
          <p:nvPr/>
        </p:nvSpPr>
        <p:spPr>
          <a:xfrm>
            <a:off x="2411828" y="1126843"/>
            <a:ext cx="898223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2" typeface="方正喵呜体"/>
                <a:ea charset="-122" pitchFamily="2" typeface="方正喵呜体"/>
              </a:rPr>
              <a:t>勤奋</a:t>
            </a:r>
          </a:p>
        </p:txBody>
      </p:sp>
      <p:sp>
        <p:nvSpPr>
          <p:cNvPr id="20" name="TextBox 19"/>
          <p:cNvSpPr txBox="1"/>
          <p:nvPr/>
        </p:nvSpPr>
        <p:spPr>
          <a:xfrm rot="1103975">
            <a:off x="4202525" y="421074"/>
            <a:ext cx="898223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2" typeface="方正喵呜体"/>
                <a:ea charset="-122" pitchFamily="2" typeface="方正喵呜体"/>
              </a:rPr>
              <a:t>文艺~~</a:t>
            </a:r>
          </a:p>
        </p:txBody>
      </p:sp>
      <p:sp>
        <p:nvSpPr>
          <p:cNvPr id="21" name="TextBox 20"/>
          <p:cNvSpPr txBox="1"/>
          <p:nvPr/>
        </p:nvSpPr>
        <p:spPr>
          <a:xfrm rot="1103975">
            <a:off x="5728031" y="1319316"/>
            <a:ext cx="898223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2" typeface="方正喵呜体"/>
                <a:ea charset="-122" pitchFamily="2" typeface="方正喵呜体"/>
              </a:rPr>
              <a:t>温柔。。</a:t>
            </a:r>
          </a:p>
        </p:txBody>
      </p:sp>
      <p:sp>
        <p:nvSpPr>
          <p:cNvPr id="22" name="TextBox 21"/>
          <p:cNvSpPr txBox="1"/>
          <p:nvPr/>
        </p:nvSpPr>
        <p:spPr>
          <a:xfrm rot="1103975">
            <a:off x="5719853" y="3089865"/>
            <a:ext cx="898223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2" typeface="方正喵呜体"/>
                <a:ea charset="-122" pitchFamily="2" typeface="方正喵呜体"/>
              </a:rPr>
              <a:t>灵活！！</a:t>
            </a:r>
          </a:p>
        </p:txBody>
      </p:sp>
      <p:sp>
        <p:nvSpPr>
          <p:cNvPr id="23" name="TextBox 22"/>
          <p:cNvSpPr txBox="1"/>
          <p:nvPr/>
        </p:nvSpPr>
        <p:spPr>
          <a:xfrm rot="20769744">
            <a:off x="2191046" y="3047178"/>
            <a:ext cx="898223" cy="2514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2" typeface="方正喵呜体"/>
                <a:ea charset="-122" pitchFamily="2" typeface="方正喵呜体"/>
              </a:rPr>
              <a:t>坚强！！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6308" l="19501" t="29883"/>
          <a:stretch>
            <a:fillRect/>
          </a:stretch>
        </p:blipFill>
        <p:spPr bwMode="auto">
          <a:xfrm>
            <a:off x="3095000" y="1517049"/>
            <a:ext cx="2825772" cy="26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 rot="1270489">
            <a:off x="4950247" y="1373264"/>
            <a:ext cx="208794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>
                <a:latin charset="-122" pitchFamily="2" typeface="方正喵呜体"/>
                <a:ea charset="-122" pitchFamily="2" typeface="方正喵呜体"/>
              </a:rPr>
              <a:t>啊！！文芳，你还在学习！！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 rot="19616620">
            <a:off x="1944978" y="2042572"/>
            <a:ext cx="208794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>
                <a:latin charset="-122" pitchFamily="2" typeface="方正喵呜体"/>
                <a:ea charset="-122" pitchFamily="2" typeface="方正喵呜体"/>
              </a:rPr>
              <a:t>其实我是在画画~~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80733" y="706755"/>
            <a:ext cx="4418929" cy="560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700784">
            <a:off x="2311478" y="1366076"/>
            <a:ext cx="2000868" cy="640080"/>
          </a:xfrm>
          <a:prstGeom prst="rect">
            <a:avLst/>
          </a:prstGeom>
          <a:noFill/>
        </p:spPr>
        <p:txBody>
          <a:bodyPr spcFirstLastPara="1">
            <a:prstTxWarp prst="textButton">
              <a:avLst/>
            </a:prstTxWarp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latin charset="-122" pitchFamily="2" typeface="方正喵呜体"/>
                <a:ea charset="-122" pitchFamily="2" typeface="方正喵呜体"/>
              </a:rPr>
              <a:t>[人前的我是这样的~~~]</a:t>
            </a:r>
          </a:p>
        </p:txBody>
      </p:sp>
      <p:sp>
        <p:nvSpPr>
          <p:cNvPr id="6" name="TextBox 5"/>
          <p:cNvSpPr txBox="1"/>
          <p:nvPr/>
        </p:nvSpPr>
        <p:spPr>
          <a:xfrm rot="20700784">
            <a:off x="4322342" y="3352011"/>
            <a:ext cx="2000868" cy="6400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latin charset="-122" pitchFamily="2" typeface="方正喵呜体"/>
                <a:ea charset="-122" pitchFamily="2" typeface="方正喵呜体"/>
              </a:rPr>
              <a:t>[实际的我是这样的。。。]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内容占位符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27856" y="1045563"/>
            <a:ext cx="3128320" cy="3624071"/>
          </a:xfrm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 rot="690335">
            <a:off x="5318698" y="2368903"/>
            <a:ext cx="27003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>
                <a:latin charset="-122" pitchFamily="2" typeface="方正喵呜体"/>
                <a:ea charset="-122" pitchFamily="2" typeface="方正喵呜体"/>
              </a:rPr>
              <a:t>沉浸于精神世界~~</a:t>
            </a:r>
          </a:p>
        </p:txBody>
      </p:sp>
      <p:sp>
        <p:nvSpPr>
          <p:cNvPr id="6" name="矩形 5"/>
          <p:cNvSpPr/>
          <p:nvPr/>
        </p:nvSpPr>
        <p:spPr>
          <a:xfrm rot="2245474">
            <a:off x="5132173" y="3018232"/>
            <a:ext cx="448249" cy="573494"/>
          </a:xfrm>
          <a:custGeom>
            <a:gdLst>
              <a:gd fmla="*/ 37897 w 1078666" name="connsiteX0"/>
              <a:gd fmla="*/ 32657 h 691614" name="connsiteY0"/>
              <a:gd fmla="*/ 1013352 w 1078666" name="connsiteX1"/>
              <a:gd fmla="*/ 0 h 691614" name="connsiteY1"/>
              <a:gd fmla="*/ 1013352 w 1078666" name="connsiteX2"/>
              <a:gd fmla="*/ 648072 h 691614" name="connsiteY2"/>
              <a:gd fmla="*/ 5240 w 1078666" name="connsiteX3"/>
              <a:gd fmla="*/ 648072 h 691614" name="connsiteY3"/>
              <a:gd fmla="*/ 37897 w 1078666" name="connsiteX4"/>
              <a:gd fmla="*/ 32657 h 6916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91614" w="1078666">
                <a:moveTo>
                  <a:pt x="37897" y="32657"/>
                </a:moveTo>
                <a:cubicBezTo>
                  <a:pt x="613420" y="146957"/>
                  <a:pt x="682758" y="0"/>
                  <a:pt x="1013352" y="0"/>
                </a:cubicBezTo>
                <a:cubicBezTo>
                  <a:pt x="1013352" y="216024"/>
                  <a:pt x="1160309" y="513691"/>
                  <a:pt x="1013352" y="648072"/>
                </a:cubicBezTo>
                <a:cubicBezTo>
                  <a:pt x="677315" y="648072"/>
                  <a:pt x="569877" y="746043"/>
                  <a:pt x="5240" y="648072"/>
                </a:cubicBezTo>
                <a:cubicBezTo>
                  <a:pt x="190297" y="497362"/>
                  <a:pt x="-98175" y="216023"/>
                  <a:pt x="37897" y="3265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750">
                <a:latin charset="-122" pitchFamily="65" typeface="方正卡通简体"/>
                <a:ea charset="-122" pitchFamily="65" typeface="方正卡通简体"/>
              </a:rPr>
              <a:t>杜甫诗集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76122" y="915566"/>
            <a:ext cx="3451016" cy="301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21172038">
            <a:off x="2317415" y="1148403"/>
            <a:ext cx="4100323" cy="6400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latin charset="-122" pitchFamily="2" typeface="方正喵呜体"/>
                <a:ea charset="-122" pitchFamily="2" typeface="方正喵呜体"/>
              </a:rPr>
              <a:t>告诉你们一个独家新闻：刘翔和冬日娜结婚了！！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3914053" y="1318357"/>
            <a:ext cx="144901" cy="224662"/>
          </a:xfrm>
          <a:custGeom>
            <a:gdLst>
              <a:gd fmla="*/ 0 w 345131" name="connsiteX0"/>
              <a:gd fmla="*/ 0 h 163286" name="connsiteY0"/>
              <a:gd fmla="*/ 97972 w 345131" name="connsiteX1"/>
              <a:gd fmla="*/ 32657 h 163286" name="connsiteY1"/>
              <a:gd fmla="*/ 212272 w 345131" name="connsiteX2"/>
              <a:gd fmla="*/ 65314 h 163286" name="connsiteY2"/>
              <a:gd fmla="*/ 244929 w 345131" name="connsiteX3"/>
              <a:gd fmla="*/ 114300 h 163286" name="connsiteY3"/>
              <a:gd fmla="*/ 326572 w 345131" name="connsiteX4"/>
              <a:gd fmla="*/ 163286 h 16328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3286" w="345131">
                <a:moveTo>
                  <a:pt x="0" y="0"/>
                </a:moveTo>
                <a:cubicBezTo>
                  <a:pt x="32657" y="10886"/>
                  <a:pt x="65000" y="22765"/>
                  <a:pt x="97972" y="32657"/>
                </a:cubicBezTo>
                <a:cubicBezTo>
                  <a:pt x="303041" y="94178"/>
                  <a:pt x="47615" y="10431"/>
                  <a:pt x="212272" y="65314"/>
                </a:cubicBezTo>
                <a:cubicBezTo>
                  <a:pt x="223158" y="81643"/>
                  <a:pt x="228287" y="103899"/>
                  <a:pt x="244929" y="114300"/>
                </a:cubicBezTo>
                <a:cubicBezTo>
                  <a:pt x="331308" y="168287"/>
                  <a:pt x="371465" y="118390"/>
                  <a:pt x="326572" y="163286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3077427" y="3948904"/>
            <a:ext cx="379882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2" typeface="方正喵呜体"/>
                <a:ea charset="-122" pitchFamily="2" typeface="方正喵呜体"/>
              </a:rPr>
              <a:t>爱八卦、爱分享的孩子。。。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内容占位符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4870" l="27859" r="33203" t="7298"/>
          <a:stretch>
            <a:fillRect/>
          </a:stretch>
        </p:blipFill>
        <p:spPr>
          <a:xfrm>
            <a:off x="3442682" y="1653783"/>
            <a:ext cx="2162298" cy="2546185"/>
          </a:xfrm>
        </p:spPr>
      </p:pic>
      <p:pic>
        <p:nvPicPr>
          <p:cNvPr id="717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3570" t="8334"/>
          <a:stretch>
            <a:fillRect/>
          </a:stretch>
        </p:blipFill>
        <p:spPr bwMode="auto">
          <a:xfrm>
            <a:off x="2977245" y="894165"/>
            <a:ext cx="2890899" cy="102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箭头 5"/>
          <p:cNvSpPr/>
          <p:nvPr/>
        </p:nvSpPr>
        <p:spPr>
          <a:xfrm rot="11358969">
            <a:off x="4272915" y="1228882"/>
            <a:ext cx="364300" cy="113600"/>
          </a:xfrm>
          <a:custGeom>
            <a:gdLst>
              <a:gd fmla="*/ 137885 w 2154974" name="connsiteX0"/>
              <a:gd fmla="*/ 216024 h 864096" name="connsiteY0"/>
              <a:gd fmla="*/ 1673076 w 2154974" name="connsiteX1"/>
              <a:gd fmla="*/ 199695 h 864096" name="connsiteY1"/>
              <a:gd fmla="*/ 1722061 w 2154974" name="connsiteX2"/>
              <a:gd fmla="*/ 0 h 864096" name="connsiteY2"/>
              <a:gd fmla="*/ 2154109 w 2154974" name="connsiteX3"/>
              <a:gd fmla="*/ 432048 h 864096" name="connsiteY3"/>
              <a:gd fmla="*/ 1722061 w 2154974" name="connsiteX4"/>
              <a:gd fmla="*/ 864096 h 864096" name="connsiteY4"/>
              <a:gd fmla="*/ 1771046 w 2154974" name="connsiteX5"/>
              <a:gd fmla="*/ 533772 h 864096" name="connsiteY5"/>
              <a:gd fmla="*/ 137885 w 2154974" name="connsiteX6"/>
              <a:gd fmla="*/ 648072 h 864096" name="connsiteY6"/>
              <a:gd fmla="*/ 137885 w 2154974" name="connsiteX7"/>
              <a:gd fmla="*/ 216024 h 86409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864096" w="2154974">
                <a:moveTo>
                  <a:pt x="137885" y="216024"/>
                </a:moveTo>
                <a:cubicBezTo>
                  <a:pt x="1498701" y="-61562"/>
                  <a:pt x="1145017" y="199695"/>
                  <a:pt x="1673076" y="199695"/>
                </a:cubicBezTo>
                <a:lnTo>
                  <a:pt x="1722061" y="0"/>
                </a:lnTo>
                <a:cubicBezTo>
                  <a:pt x="1866077" y="144016"/>
                  <a:pt x="2173378" y="108418"/>
                  <a:pt x="2154109" y="432048"/>
                </a:cubicBezTo>
                <a:cubicBezTo>
                  <a:pt x="2010093" y="576064"/>
                  <a:pt x="1980377" y="524137"/>
                  <a:pt x="1722061" y="864096"/>
                </a:cubicBezTo>
                <a:lnTo>
                  <a:pt x="1771046" y="533772"/>
                </a:lnTo>
                <a:cubicBezTo>
                  <a:pt x="1242987" y="533772"/>
                  <a:pt x="1074158" y="370486"/>
                  <a:pt x="137885" y="648072"/>
                </a:cubicBezTo>
                <a:cubicBezTo>
                  <a:pt x="-172358" y="210142"/>
                  <a:pt x="137885" y="360040"/>
                  <a:pt x="137885" y="2160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 rot="20396738">
            <a:off x="2172595" y="1490950"/>
            <a:ext cx="438335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>
                <a:latin charset="-122" pitchFamily="2" typeface="方正喵呜体"/>
                <a:ea charset="-122" pitchFamily="2" typeface="方正喵呜体"/>
              </a:rPr>
              <a:t>其实我最喜欢的</a:t>
            </a:r>
          </a:p>
          <a:p>
            <a:r>
              <a:rPr altLang="en-US" lang="zh-CN">
                <a:latin charset="-122" pitchFamily="2" typeface="方正喵呜体"/>
                <a:ea charset="-122" pitchFamily="2" typeface="方正喵呜体"/>
              </a:rPr>
              <a:t>还是睡觉~~	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824" r="47050" t="24089"/>
          <a:stretch>
            <a:fillRect/>
          </a:stretch>
        </p:blipFill>
        <p:spPr bwMode="auto">
          <a:xfrm>
            <a:off x="2338553" y="1635646"/>
            <a:ext cx="3673607" cy="21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670585" y="1779662"/>
            <a:ext cx="270972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 sz="1500">
                <a:latin charset="-122" pitchFamily="2" typeface="方正喵呜体"/>
                <a:ea charset="-122" pitchFamily="2" typeface="方正喵呜体"/>
              </a:rPr>
              <a:t>大家一定要支持4号！</a:t>
            </a:r>
          </a:p>
          <a:p>
            <a:r>
              <a:rPr altLang="en-US" lang="zh-CN" sz="1500">
                <a:latin charset="-122" pitchFamily="2" typeface="方正喵呜体"/>
                <a:ea charset="-122" pitchFamily="2" typeface="方正喵呜体"/>
              </a:rPr>
              <a:t>听到没有！！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18</Paragraphs>
  <Slides>7</Slides>
  <Notes>0</Notes>
  <TotalTime>83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4">
      <vt:lpstr>Arial</vt:lpstr>
      <vt:lpstr>Calibri</vt:lpstr>
      <vt:lpstr>宋体</vt:lpstr>
      <vt:lpstr>Calibri Light</vt:lpstr>
      <vt:lpstr>方正喵呜体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2012-04-26T03:27:46Z</dcterms:created>
  <cp:lastModifiedBy>ypppt</cp:lastModifiedBy>
  <dcterms:modified xsi:type="dcterms:W3CDTF">2021-08-20T10:49:37Z</dcterms:modified>
  <cp:revision>13</cp:revision>
  <dc:title>PowerPoint 演示文稿</dc:title>
</cp:coreProperties>
</file>